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26"/>
  </p:notesMasterIdLst>
  <p:handoutMasterIdLst>
    <p:handoutMasterId r:id="rId27"/>
  </p:handoutMasterIdLst>
  <p:sldIdLst>
    <p:sldId id="292" r:id="rId2"/>
    <p:sldId id="334" r:id="rId3"/>
    <p:sldId id="285" r:id="rId4"/>
    <p:sldId id="300" r:id="rId5"/>
    <p:sldId id="337" r:id="rId6"/>
    <p:sldId id="324" r:id="rId7"/>
    <p:sldId id="325" r:id="rId8"/>
    <p:sldId id="326" r:id="rId9"/>
    <p:sldId id="327" r:id="rId10"/>
    <p:sldId id="328" r:id="rId11"/>
    <p:sldId id="442" r:id="rId12"/>
    <p:sldId id="309" r:id="rId13"/>
    <p:sldId id="310" r:id="rId14"/>
    <p:sldId id="448" r:id="rId15"/>
    <p:sldId id="329" r:id="rId16"/>
    <p:sldId id="320" r:id="rId17"/>
    <p:sldId id="312" r:id="rId18"/>
    <p:sldId id="444" r:id="rId19"/>
    <p:sldId id="445" r:id="rId20"/>
    <p:sldId id="331" r:id="rId21"/>
    <p:sldId id="332" r:id="rId22"/>
    <p:sldId id="319" r:id="rId23"/>
    <p:sldId id="333" r:id="rId24"/>
    <p:sldId id="449" r:id="rId25"/>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C2F0"/>
    <a:srgbClr val="FFC000"/>
    <a:srgbClr val="0065AE"/>
    <a:srgbClr val="008CCF"/>
    <a:srgbClr val="EE7B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6391" autoAdjust="0"/>
  </p:normalViewPr>
  <p:slideViewPr>
    <p:cSldViewPr>
      <p:cViewPr varScale="1">
        <p:scale>
          <a:sx n="102" d="100"/>
          <a:sy n="102" d="100"/>
        </p:scale>
        <p:origin x="710" y="8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15" d="100"/>
          <a:sy n="115" d="100"/>
        </p:scale>
        <p:origin x="5178" y="9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8E7D5C9-3FE6-4013-A8C2-9F80DE517CE6}" type="datetimeFigureOut">
              <a:rPr kumimoji="1" lang="ja-JP" altLang="en-US" smtClean="0"/>
              <a:t>2026/4/24</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9F902CAD-248E-41DC-BB4B-3B8E2399885D}" type="slidenum">
              <a:rPr kumimoji="1" lang="ja-JP" altLang="en-US" smtClean="0"/>
              <a:t>‹#›</a:t>
            </a:fld>
            <a:endParaRPr kumimoji="1" lang="ja-JP" altLang="en-US"/>
          </a:p>
        </p:txBody>
      </p:sp>
    </p:spTree>
    <p:extLst>
      <p:ext uri="{BB962C8B-B14F-4D97-AF65-F5344CB8AC3E}">
        <p14:creationId xmlns:p14="http://schemas.microsoft.com/office/powerpoint/2010/main" val="294934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2026/4/24</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95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8514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95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6225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95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05795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0350" cy="37195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2136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23</a:t>
            </a:fld>
            <a:endParaRPr kumimoji="1" lang="ja-JP" altLang="en-US"/>
          </a:p>
        </p:txBody>
      </p:sp>
    </p:spTree>
    <p:extLst>
      <p:ext uri="{BB962C8B-B14F-4D97-AF65-F5344CB8AC3E}">
        <p14:creationId xmlns:p14="http://schemas.microsoft.com/office/powerpoint/2010/main" val="7618018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rgbClr val="008CCF"/>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srgbClr val="008CCF"/>
              </a:solidFill>
              <a:effectLst/>
              <a:uLnTx/>
              <a:uFillTx/>
              <a:latin typeface="メイリオ"/>
              <a:ea typeface="メイリオ"/>
              <a:cs typeface="+mn-cs"/>
            </a:endParaRPr>
          </a:p>
        </p:txBody>
      </p:sp>
    </p:spTree>
    <p:extLst>
      <p:ext uri="{BB962C8B-B14F-4D97-AF65-F5344CB8AC3E}">
        <p14:creationId xmlns:p14="http://schemas.microsoft.com/office/powerpoint/2010/main" val="347391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6"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59957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678982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132005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626327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9" name="テキスト プレースホルダー 8"/>
          <p:cNvSpPr>
            <a:spLocks noGrp="1"/>
          </p:cNvSpPr>
          <p:nvPr>
            <p:ph type="body" sz="quarter" idx="16" hasCustomPrompt="1"/>
          </p:nvPr>
        </p:nvSpPr>
        <p:spPr>
          <a:xfrm>
            <a:off x="143508" y="962175"/>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359729" y="1277486"/>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15516" y="1241481"/>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4"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689041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899767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425174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311050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153938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90962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8000" y="216000"/>
            <a:ext cx="7093545"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83362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4" name="テキスト プレースホルダー 13"/>
          <p:cNvSpPr>
            <a:spLocks noGrp="1"/>
          </p:cNvSpPr>
          <p:nvPr>
            <p:ph type="body" sz="quarter" idx="14" hasCustomPrompt="1"/>
          </p:nvPr>
        </p:nvSpPr>
        <p:spPr>
          <a:xfrm>
            <a:off x="358775" y="61200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75783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7999" y="216001"/>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5" name="テキスト プレースホルダー 10"/>
          <p:cNvSpPr>
            <a:spLocks noGrp="1"/>
          </p:cNvSpPr>
          <p:nvPr>
            <p:ph type="body" sz="quarter" idx="17" hasCustomPrompt="1"/>
          </p:nvPr>
        </p:nvSpPr>
        <p:spPr>
          <a:xfrm>
            <a:off x="360000" y="864000"/>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93524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E7B48"/>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413724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7"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92018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40340388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dirty="0" err="1"/>
              <a:t>SuperStream</a:t>
            </a:r>
            <a:r>
              <a:rPr lang="en-US" altLang="ja-JP" dirty="0"/>
              <a:t>-NX</a:t>
            </a:r>
            <a:r>
              <a:rPr lang="ja-JP" altLang="en-US" dirty="0"/>
              <a:t> </a:t>
            </a:r>
            <a:br>
              <a:rPr lang="en-US" altLang="ja-JP" dirty="0"/>
            </a:br>
            <a:r>
              <a:rPr lang="ja-JP" altLang="en-US" dirty="0"/>
              <a:t>システム連携ツール　ご紹介補足資料</a:t>
            </a:r>
            <a:endParaRPr kumimoji="1"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sp>
        <p:nvSpPr>
          <p:cNvPr id="2" name="テキスト ボックス 1">
            <a:extLst>
              <a:ext uri="{FF2B5EF4-FFF2-40B4-BE49-F238E27FC236}">
                <a16:creationId xmlns:a16="http://schemas.microsoft.com/office/drawing/2014/main" id="{F4C1A5CC-4B94-FD12-5EEF-4CA1C6094C47}"/>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2025-06-01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22724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システム連携ツールについて</a:t>
            </a:r>
            <a:endParaRPr kumimoji="1" lang="ja-JP" altLang="en-US" dirty="0"/>
          </a:p>
        </p:txBody>
      </p:sp>
      <p:sp>
        <p:nvSpPr>
          <p:cNvPr id="5" name="テキスト プレースホルダー 4"/>
          <p:cNvSpPr>
            <a:spLocks noGrp="1"/>
          </p:cNvSpPr>
          <p:nvPr>
            <p:ph type="body" sz="quarter" idx="16"/>
          </p:nvPr>
        </p:nvSpPr>
        <p:spPr/>
        <p:txBody>
          <a:bodyPr/>
          <a:lstStyle/>
          <a:p>
            <a:r>
              <a:rPr kumimoji="1" lang="ja-JP" altLang="en-US" dirty="0"/>
              <a:t>自動実行（トリガー）の設定が可能</a:t>
            </a:r>
          </a:p>
        </p:txBody>
      </p:sp>
      <p:sp>
        <p:nvSpPr>
          <p:cNvPr id="6" name="テキスト プレースホルダー 5"/>
          <p:cNvSpPr>
            <a:spLocks noGrp="1"/>
          </p:cNvSpPr>
          <p:nvPr>
            <p:ph type="body" sz="quarter" idx="17"/>
          </p:nvPr>
        </p:nvSpPr>
        <p:spPr/>
        <p:txBody>
          <a:bodyPr/>
          <a:lstStyle/>
          <a:p>
            <a:r>
              <a:rPr lang="ja-JP" altLang="en-US" dirty="0"/>
              <a:t>データ連携スクリプトの実行を様々な要件にあわせて、起動設定が可能です</a:t>
            </a:r>
          </a:p>
          <a:p>
            <a:endParaRPr kumimoji="1" lang="ja-JP" altLang="en-US" dirty="0"/>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10</a:t>
            </a:fld>
            <a:endParaRPr lang="ja-JP" altLang="en-US" dirty="0">
              <a:solidFill>
                <a:prstClr val="black">
                  <a:lumMod val="50000"/>
                  <a:lumOff val="50000"/>
                </a:prstClr>
              </a:solidFill>
              <a:latin typeface="メイリオ"/>
              <a:ea typeface="メイリオ"/>
            </a:endParaRPr>
          </a:p>
        </p:txBody>
      </p:sp>
      <p:sp>
        <p:nvSpPr>
          <p:cNvPr id="3" name="フッター プレースホルダー 2"/>
          <p:cNvSpPr>
            <a:spLocks noGrp="1"/>
          </p:cNvSpPr>
          <p:nvPr>
            <p:ph type="ftr" sz="quarter" idx="3"/>
          </p:nvPr>
        </p:nvSpPr>
        <p:spPr/>
        <p:txBody>
          <a:bodyPr/>
          <a:lstStyle/>
          <a:p>
            <a:pPr defTabSz="685800">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sp>
        <p:nvSpPr>
          <p:cNvPr id="10" name="Rectangle 2"/>
          <p:cNvSpPr txBox="1">
            <a:spLocks noChangeArrowheads="1"/>
          </p:cNvSpPr>
          <p:nvPr/>
        </p:nvSpPr>
        <p:spPr bwMode="auto">
          <a:xfrm>
            <a:off x="827856" y="1246058"/>
            <a:ext cx="8172907" cy="3583189"/>
          </a:xfrm>
          <a:prstGeom prst="rect">
            <a:avLst/>
          </a:prstGeom>
          <a:noFill/>
          <a:ln w="34925">
            <a:noFill/>
            <a:miter lim="800000"/>
            <a:headEnd/>
            <a:tailEnd/>
          </a:ln>
        </p:spPr>
        <p:txBody>
          <a:bodyPr vert="horz" wrap="none" lIns="108000" tIns="108000" rIns="0" bIns="0" numCol="1" rtlCol="0" anchor="t" anchorCtr="0" compatLnSpc="1">
            <a:prstTxWarp prst="textNoShape">
              <a:avLst/>
            </a:prstTxWarp>
            <a:normAutofit fontScale="85000" lnSpcReduction="20000"/>
          </a:bodyPr>
          <a:lstStyle/>
          <a:p>
            <a:pPr marL="342900" indent="-342900" fontAlgn="ctr">
              <a:lnSpc>
                <a:spcPct val="80000"/>
              </a:lnSpc>
              <a:spcBef>
                <a:spcPct val="20000"/>
              </a:spcBef>
              <a:buClr>
                <a:srgbClr val="0065AE">
                  <a:lumMod val="20000"/>
                  <a:lumOff val="80000"/>
                </a:srgbClr>
              </a:buClr>
              <a:buSzPct val="75000"/>
              <a:defRPr/>
            </a:pPr>
            <a:r>
              <a:rPr lang="en-US" altLang="ja-JP" sz="1900" b="1" dirty="0">
                <a:solidFill>
                  <a:srgbClr val="EE5500"/>
                </a:solidFill>
                <a:latin typeface="メイリオ"/>
                <a:ea typeface="メイリオ"/>
                <a:cs typeface="メイリオ" pitchFamily="50" charset="-128"/>
              </a:rPr>
              <a:t>■</a:t>
            </a:r>
            <a:r>
              <a:rPr lang="ja-JP" altLang="en-US" sz="1900" b="1" dirty="0">
                <a:solidFill>
                  <a:srgbClr val="EE5500"/>
                </a:solidFill>
                <a:latin typeface="メイリオ"/>
                <a:ea typeface="メイリオ"/>
                <a:cs typeface="メイリオ" pitchFamily="50" charset="-128"/>
              </a:rPr>
              <a:t>スケジュール</a:t>
            </a:r>
          </a:p>
          <a:p>
            <a:pPr marL="342900" indent="-342900" fontAlgn="ctr">
              <a:lnSpc>
                <a:spcPct val="80000"/>
              </a:lnSpc>
              <a:spcBef>
                <a:spcPct val="20000"/>
              </a:spcBef>
              <a:buClr>
                <a:srgbClr val="0065AE">
                  <a:lumMod val="20000"/>
                  <a:lumOff val="80000"/>
                </a:srgbClr>
              </a:buClr>
              <a:buSzPct val="75000"/>
              <a:defRPr/>
            </a:pPr>
            <a:r>
              <a:rPr lang="ja-JP" altLang="en-US" sz="1700" dirty="0">
                <a:solidFill>
                  <a:prstClr val="black"/>
                </a:solidFill>
                <a:latin typeface="メイリオ"/>
                <a:ea typeface="メイリオ"/>
                <a:cs typeface="メイリオ" pitchFamily="50" charset="-128"/>
              </a:rPr>
              <a:t>　　・日・週・月・年・インターバルなどの処理実行スケジュールを指定可能 </a:t>
            </a:r>
          </a:p>
          <a:p>
            <a:pPr marL="342900" indent="-342900" fontAlgn="ctr">
              <a:lnSpc>
                <a:spcPct val="80000"/>
              </a:lnSpc>
              <a:spcBef>
                <a:spcPct val="20000"/>
              </a:spcBef>
              <a:buClr>
                <a:srgbClr val="0065AE">
                  <a:lumMod val="20000"/>
                  <a:lumOff val="80000"/>
                </a:srgbClr>
              </a:buClr>
              <a:buSzPct val="75000"/>
              <a:defRPr/>
            </a:pPr>
            <a:r>
              <a:rPr lang="ja-JP" altLang="en-US" sz="1700" dirty="0">
                <a:solidFill>
                  <a:prstClr val="black"/>
                </a:solidFill>
                <a:latin typeface="メイリオ"/>
                <a:ea typeface="メイリオ"/>
                <a:cs typeface="メイリオ" pitchFamily="50" charset="-128"/>
              </a:rPr>
              <a:t>　　・ユーザー定義カレンダーの作成も可能</a:t>
            </a:r>
            <a:endParaRPr lang="en-US" altLang="ja-JP" sz="1700" dirty="0">
              <a:solidFill>
                <a:prstClr val="black"/>
              </a:solidFill>
              <a:latin typeface="メイリオ"/>
              <a:ea typeface="メイリオ"/>
              <a:cs typeface="メイリオ" pitchFamily="50" charset="-128"/>
            </a:endParaRPr>
          </a:p>
          <a:p>
            <a:pPr marL="342900" indent="-342900" fontAlgn="ctr">
              <a:lnSpc>
                <a:spcPct val="80000"/>
              </a:lnSpc>
              <a:spcBef>
                <a:spcPct val="20000"/>
              </a:spcBef>
              <a:buClr>
                <a:srgbClr val="0065AE">
                  <a:lumMod val="20000"/>
                  <a:lumOff val="80000"/>
                </a:srgbClr>
              </a:buClr>
              <a:buSzPct val="75000"/>
              <a:defRPr/>
            </a:pPr>
            <a:endParaRPr lang="ja-JP" altLang="en-US" sz="1600" dirty="0">
              <a:solidFill>
                <a:prstClr val="black"/>
              </a:solidFill>
              <a:latin typeface="メイリオ"/>
              <a:ea typeface="メイリオ"/>
              <a:cs typeface="メイリオ" pitchFamily="50" charset="-128"/>
            </a:endParaRPr>
          </a:p>
          <a:p>
            <a:pPr marL="342900" indent="-342900" fontAlgn="ctr">
              <a:lnSpc>
                <a:spcPct val="80000"/>
              </a:lnSpc>
              <a:spcBef>
                <a:spcPct val="20000"/>
              </a:spcBef>
              <a:buClr>
                <a:srgbClr val="0065AE">
                  <a:lumMod val="20000"/>
                  <a:lumOff val="80000"/>
                </a:srgbClr>
              </a:buClr>
              <a:buSzPct val="75000"/>
              <a:defRPr/>
            </a:pPr>
            <a:r>
              <a:rPr lang="ja-JP" altLang="en-US" sz="1900" b="1" dirty="0">
                <a:solidFill>
                  <a:srgbClr val="EE5500"/>
                </a:solidFill>
                <a:latin typeface="メイリオ"/>
                <a:ea typeface="メイリオ"/>
                <a:cs typeface="メイリオ" pitchFamily="50" charset="-128"/>
              </a:rPr>
              <a:t>■ファイル</a:t>
            </a:r>
          </a:p>
          <a:p>
            <a:pPr marL="342900" indent="-342900" fontAlgn="ctr">
              <a:lnSpc>
                <a:spcPct val="90000"/>
              </a:lnSpc>
              <a:spcBef>
                <a:spcPct val="20000"/>
              </a:spcBef>
              <a:buClr>
                <a:srgbClr val="0065AE">
                  <a:lumMod val="20000"/>
                  <a:lumOff val="80000"/>
                </a:srgbClr>
              </a:buClr>
              <a:buSzPct val="75000"/>
              <a:defRPr/>
            </a:pPr>
            <a:r>
              <a:rPr lang="ja-JP" altLang="en-US" sz="1700" dirty="0">
                <a:solidFill>
                  <a:prstClr val="black"/>
                </a:solidFill>
                <a:latin typeface="メイリオ"/>
                <a:ea typeface="メイリオ"/>
                <a:cs typeface="メイリオ" pitchFamily="50" charset="-128"/>
              </a:rPr>
              <a:t>　　・監視対象ファイルの新規作成・更新・削除の各種ファイルのイベントにより、</a:t>
            </a:r>
            <a:endParaRPr lang="en-US" altLang="ja-JP" sz="1700" dirty="0">
              <a:solidFill>
                <a:prstClr val="black"/>
              </a:solidFill>
              <a:latin typeface="メイリオ"/>
              <a:ea typeface="メイリオ"/>
              <a:cs typeface="メイリオ" pitchFamily="50" charset="-128"/>
            </a:endParaRPr>
          </a:p>
          <a:p>
            <a:pPr marL="342900" indent="-342900" fontAlgn="ctr">
              <a:lnSpc>
                <a:spcPct val="90000"/>
              </a:lnSpc>
              <a:spcBef>
                <a:spcPct val="20000"/>
              </a:spcBef>
              <a:buClr>
                <a:srgbClr val="0065AE">
                  <a:lumMod val="20000"/>
                  <a:lumOff val="80000"/>
                </a:srgbClr>
              </a:buClr>
              <a:buSzPct val="75000"/>
              <a:defRPr/>
            </a:pPr>
            <a:r>
              <a:rPr lang="ja-JP" altLang="en-US" sz="1700" dirty="0">
                <a:solidFill>
                  <a:prstClr val="black"/>
                </a:solidFill>
                <a:latin typeface="メイリオ"/>
                <a:ea typeface="メイリオ"/>
                <a:cs typeface="メイリオ" pitchFamily="50" charset="-128"/>
              </a:rPr>
              <a:t>　　　処理スクリプトを起動</a:t>
            </a:r>
            <a:endParaRPr lang="en-US" altLang="ja-JP" sz="1700" dirty="0">
              <a:solidFill>
                <a:prstClr val="black"/>
              </a:solidFill>
              <a:latin typeface="メイリオ"/>
              <a:ea typeface="メイリオ"/>
              <a:cs typeface="メイリオ" pitchFamily="50" charset="-128"/>
            </a:endParaRPr>
          </a:p>
          <a:p>
            <a:pPr marL="342900" indent="-342900" fontAlgn="ctr">
              <a:lnSpc>
                <a:spcPct val="80000"/>
              </a:lnSpc>
              <a:spcBef>
                <a:spcPct val="20000"/>
              </a:spcBef>
              <a:buClr>
                <a:srgbClr val="0065AE">
                  <a:lumMod val="20000"/>
                  <a:lumOff val="80000"/>
                </a:srgbClr>
              </a:buClr>
              <a:buSzPct val="75000"/>
              <a:defRPr/>
            </a:pPr>
            <a:endParaRPr lang="ja-JP" altLang="en-US" sz="1600" dirty="0">
              <a:solidFill>
                <a:prstClr val="black"/>
              </a:solidFill>
              <a:latin typeface="メイリオ"/>
              <a:ea typeface="メイリオ"/>
              <a:cs typeface="メイリオ" pitchFamily="50" charset="-128"/>
            </a:endParaRPr>
          </a:p>
          <a:p>
            <a:pPr marL="342900" indent="-342900" fontAlgn="ctr">
              <a:lnSpc>
                <a:spcPct val="80000"/>
              </a:lnSpc>
              <a:spcBef>
                <a:spcPct val="20000"/>
              </a:spcBef>
              <a:buClr>
                <a:srgbClr val="0065AE">
                  <a:lumMod val="20000"/>
                  <a:lumOff val="80000"/>
                </a:srgbClr>
              </a:buClr>
              <a:buSzPct val="75000"/>
              <a:defRPr/>
            </a:pPr>
            <a:r>
              <a:rPr lang="ja-JP" altLang="en-US" sz="1900" b="1" dirty="0">
                <a:solidFill>
                  <a:srgbClr val="EE5500"/>
                </a:solidFill>
                <a:latin typeface="メイリオ"/>
                <a:ea typeface="メイリオ"/>
                <a:cs typeface="メイリオ" pitchFamily="50" charset="-128"/>
              </a:rPr>
              <a:t>■</a:t>
            </a:r>
            <a:r>
              <a:rPr lang="en-US" altLang="ja-JP" sz="1900" b="1" dirty="0">
                <a:solidFill>
                  <a:srgbClr val="EE5500"/>
                </a:solidFill>
                <a:latin typeface="メイリオ"/>
                <a:ea typeface="メイリオ"/>
                <a:cs typeface="メイリオ" pitchFamily="50" charset="-128"/>
              </a:rPr>
              <a:t>HTTP</a:t>
            </a:r>
          </a:p>
          <a:p>
            <a:pPr marL="342900" indent="-342900" fontAlgn="ctr">
              <a:lnSpc>
                <a:spcPct val="90000"/>
              </a:lnSpc>
              <a:spcBef>
                <a:spcPct val="20000"/>
              </a:spcBef>
              <a:buClr>
                <a:srgbClr val="0065AE">
                  <a:lumMod val="20000"/>
                  <a:lumOff val="80000"/>
                </a:srgbClr>
              </a:buClr>
              <a:buSzPct val="75000"/>
              <a:defRPr/>
            </a:pPr>
            <a:r>
              <a:rPr lang="ja-JP" altLang="en-US" sz="1700" dirty="0">
                <a:solidFill>
                  <a:prstClr val="black"/>
                </a:solidFill>
                <a:latin typeface="メイリオ"/>
                <a:ea typeface="メイリオ"/>
                <a:cs typeface="メイリオ" pitchFamily="50" charset="-128"/>
              </a:rPr>
              <a:t>　　・処理スクリプト起動用の</a:t>
            </a:r>
            <a:r>
              <a:rPr lang="en-US" altLang="ja-JP" sz="1700" dirty="0">
                <a:solidFill>
                  <a:prstClr val="black"/>
                </a:solidFill>
                <a:latin typeface="メイリオ"/>
                <a:ea typeface="メイリオ"/>
                <a:cs typeface="メイリオ" pitchFamily="50" charset="-128"/>
              </a:rPr>
              <a:t>URL</a:t>
            </a:r>
            <a:r>
              <a:rPr lang="ja-JP" altLang="en-US" sz="1700" dirty="0">
                <a:solidFill>
                  <a:prstClr val="black"/>
                </a:solidFill>
                <a:latin typeface="メイリオ"/>
                <a:ea typeface="メイリオ"/>
                <a:cs typeface="メイリオ" pitchFamily="50" charset="-128"/>
              </a:rPr>
              <a:t>を生成し、その</a:t>
            </a:r>
            <a:r>
              <a:rPr lang="en-US" altLang="ja-JP" sz="1700" dirty="0">
                <a:solidFill>
                  <a:prstClr val="black"/>
                </a:solidFill>
                <a:latin typeface="メイリオ"/>
                <a:ea typeface="メイリオ"/>
                <a:cs typeface="メイリオ" pitchFamily="50" charset="-128"/>
              </a:rPr>
              <a:t>URL</a:t>
            </a:r>
            <a:r>
              <a:rPr lang="ja-JP" altLang="en-US" sz="1700" dirty="0" err="1">
                <a:solidFill>
                  <a:prstClr val="black"/>
                </a:solidFill>
                <a:latin typeface="メイリオ"/>
                <a:ea typeface="メイリオ"/>
                <a:cs typeface="メイリオ" pitchFamily="50" charset="-128"/>
              </a:rPr>
              <a:t>への</a:t>
            </a:r>
            <a:r>
              <a:rPr lang="ja-JP" altLang="en-US" sz="1700" dirty="0">
                <a:solidFill>
                  <a:prstClr val="black"/>
                </a:solidFill>
                <a:latin typeface="メイリオ"/>
                <a:ea typeface="メイリオ"/>
                <a:cs typeface="メイリオ" pitchFamily="50" charset="-128"/>
              </a:rPr>
              <a:t>アクセスで処理スクリプト</a:t>
            </a:r>
            <a:endParaRPr lang="en-US" altLang="ja-JP" sz="1700" dirty="0">
              <a:solidFill>
                <a:prstClr val="black"/>
              </a:solidFill>
              <a:latin typeface="メイリオ"/>
              <a:ea typeface="メイリオ"/>
              <a:cs typeface="メイリオ" pitchFamily="50" charset="-128"/>
            </a:endParaRPr>
          </a:p>
          <a:p>
            <a:pPr marL="342900" indent="-342900" fontAlgn="ctr">
              <a:lnSpc>
                <a:spcPct val="90000"/>
              </a:lnSpc>
              <a:spcBef>
                <a:spcPct val="20000"/>
              </a:spcBef>
              <a:buClr>
                <a:srgbClr val="0065AE">
                  <a:lumMod val="20000"/>
                  <a:lumOff val="80000"/>
                </a:srgbClr>
              </a:buClr>
              <a:buSzPct val="75000"/>
              <a:defRPr/>
            </a:pPr>
            <a:r>
              <a:rPr lang="ja-JP" altLang="en-US" sz="1700" dirty="0">
                <a:solidFill>
                  <a:prstClr val="black"/>
                </a:solidFill>
                <a:latin typeface="メイリオ"/>
                <a:ea typeface="メイリオ"/>
                <a:cs typeface="メイリオ" pitchFamily="50" charset="-128"/>
              </a:rPr>
              <a:t>　　　の実行が可能</a:t>
            </a:r>
            <a:endParaRPr lang="en-US" altLang="ja-JP" sz="1700" dirty="0">
              <a:solidFill>
                <a:prstClr val="black"/>
              </a:solidFill>
              <a:latin typeface="メイリオ"/>
              <a:ea typeface="メイリオ"/>
              <a:cs typeface="メイリオ" pitchFamily="50" charset="-128"/>
            </a:endParaRPr>
          </a:p>
          <a:p>
            <a:pPr marL="342900" indent="-342900" fontAlgn="ctr">
              <a:lnSpc>
                <a:spcPct val="80000"/>
              </a:lnSpc>
              <a:spcBef>
                <a:spcPct val="20000"/>
              </a:spcBef>
              <a:buClr>
                <a:srgbClr val="0065AE">
                  <a:lumMod val="20000"/>
                  <a:lumOff val="80000"/>
                </a:srgbClr>
              </a:buClr>
              <a:buSzPct val="75000"/>
              <a:defRPr/>
            </a:pPr>
            <a:endParaRPr lang="ja-JP" altLang="en-US" sz="1600" dirty="0">
              <a:solidFill>
                <a:prstClr val="black"/>
              </a:solidFill>
              <a:latin typeface="メイリオ"/>
              <a:ea typeface="メイリオ"/>
              <a:cs typeface="メイリオ" pitchFamily="50" charset="-128"/>
            </a:endParaRPr>
          </a:p>
          <a:p>
            <a:pPr marL="342900" indent="-342900" fontAlgn="ctr">
              <a:lnSpc>
                <a:spcPct val="80000"/>
              </a:lnSpc>
              <a:spcBef>
                <a:spcPct val="20000"/>
              </a:spcBef>
              <a:buClr>
                <a:srgbClr val="0065AE">
                  <a:lumMod val="20000"/>
                  <a:lumOff val="80000"/>
                </a:srgbClr>
              </a:buClr>
              <a:buSzPct val="75000"/>
              <a:defRPr/>
            </a:pPr>
            <a:r>
              <a:rPr lang="ja-JP" altLang="en-US" sz="1900" b="1" dirty="0">
                <a:solidFill>
                  <a:srgbClr val="EE5500"/>
                </a:solidFill>
                <a:latin typeface="メイリオ"/>
                <a:ea typeface="メイリオ"/>
                <a:cs typeface="メイリオ" pitchFamily="50" charset="-128"/>
              </a:rPr>
              <a:t>■</a:t>
            </a:r>
            <a:r>
              <a:rPr lang="en-US" altLang="ja-JP" sz="1900" b="1" dirty="0">
                <a:solidFill>
                  <a:srgbClr val="EE5500"/>
                </a:solidFill>
                <a:latin typeface="メイリオ"/>
                <a:ea typeface="メイリオ"/>
                <a:cs typeface="メイリオ" pitchFamily="50" charset="-128"/>
              </a:rPr>
              <a:t>Web</a:t>
            </a:r>
            <a:r>
              <a:rPr lang="ja-JP" altLang="en-US" sz="1900" b="1" dirty="0">
                <a:solidFill>
                  <a:srgbClr val="EE5500"/>
                </a:solidFill>
                <a:latin typeface="メイリオ"/>
                <a:ea typeface="メイリオ"/>
                <a:cs typeface="メイリオ" pitchFamily="50" charset="-128"/>
              </a:rPr>
              <a:t>サービス</a:t>
            </a:r>
          </a:p>
          <a:p>
            <a:pPr marL="342900" indent="-342900" fontAlgn="ctr">
              <a:lnSpc>
                <a:spcPct val="90000"/>
              </a:lnSpc>
              <a:spcBef>
                <a:spcPct val="20000"/>
              </a:spcBef>
              <a:buClr>
                <a:srgbClr val="0065AE">
                  <a:lumMod val="20000"/>
                  <a:lumOff val="80000"/>
                </a:srgbClr>
              </a:buClr>
              <a:buSzPct val="75000"/>
              <a:defRPr/>
            </a:pPr>
            <a:r>
              <a:rPr lang="ja-JP" altLang="en-US" sz="1600" dirty="0">
                <a:solidFill>
                  <a:prstClr val="black"/>
                </a:solidFill>
                <a:latin typeface="メイリオ"/>
                <a:ea typeface="メイリオ"/>
                <a:cs typeface="メイリオ" pitchFamily="50" charset="-128"/>
              </a:rPr>
              <a:t>　　</a:t>
            </a:r>
            <a:r>
              <a:rPr lang="ja-JP" altLang="en-US" sz="1700" dirty="0">
                <a:solidFill>
                  <a:prstClr val="black"/>
                </a:solidFill>
                <a:latin typeface="メイリオ"/>
                <a:ea typeface="メイリオ"/>
                <a:cs typeface="メイリオ" pitchFamily="50" charset="-128"/>
              </a:rPr>
              <a:t>・作成した処理スクリプトを</a:t>
            </a:r>
            <a:r>
              <a:rPr lang="en-US" altLang="ja-JP" sz="1700" dirty="0">
                <a:solidFill>
                  <a:prstClr val="black"/>
                </a:solidFill>
                <a:latin typeface="メイリオ"/>
                <a:ea typeface="メイリオ"/>
                <a:cs typeface="メイリオ" pitchFamily="50" charset="-128"/>
              </a:rPr>
              <a:t>Web</a:t>
            </a:r>
            <a:r>
              <a:rPr lang="ja-JP" altLang="en-US" sz="1700" dirty="0">
                <a:solidFill>
                  <a:prstClr val="black"/>
                </a:solidFill>
                <a:latin typeface="メイリオ"/>
                <a:ea typeface="メイリオ"/>
                <a:cs typeface="メイリオ" pitchFamily="50" charset="-128"/>
              </a:rPr>
              <a:t>サービス化し、</a:t>
            </a:r>
            <a:r>
              <a:rPr lang="en-US" altLang="ja-JP" sz="1700" dirty="0">
                <a:solidFill>
                  <a:prstClr val="black"/>
                </a:solidFill>
                <a:latin typeface="メイリオ"/>
                <a:ea typeface="メイリオ"/>
                <a:cs typeface="メイリオ" pitchFamily="50" charset="-128"/>
              </a:rPr>
              <a:t>Web</a:t>
            </a:r>
            <a:r>
              <a:rPr lang="ja-JP" altLang="en-US" sz="1700" dirty="0">
                <a:solidFill>
                  <a:prstClr val="black"/>
                </a:solidFill>
                <a:latin typeface="メイリオ"/>
                <a:ea typeface="メイリオ"/>
                <a:cs typeface="メイリオ" pitchFamily="50" charset="-128"/>
              </a:rPr>
              <a:t>サービス経由での</a:t>
            </a:r>
          </a:p>
          <a:p>
            <a:pPr marL="342900" indent="-342900" fontAlgn="ctr">
              <a:lnSpc>
                <a:spcPct val="90000"/>
              </a:lnSpc>
              <a:spcBef>
                <a:spcPct val="20000"/>
              </a:spcBef>
              <a:buClr>
                <a:srgbClr val="0065AE">
                  <a:lumMod val="20000"/>
                  <a:lumOff val="80000"/>
                </a:srgbClr>
              </a:buClr>
              <a:buSzPct val="75000"/>
              <a:defRPr/>
            </a:pPr>
            <a:r>
              <a:rPr lang="ja-JP" altLang="en-US" sz="1700" dirty="0">
                <a:solidFill>
                  <a:prstClr val="black"/>
                </a:solidFill>
                <a:latin typeface="メイリオ"/>
                <a:ea typeface="メイリオ"/>
                <a:cs typeface="メイリオ" pitchFamily="50" charset="-128"/>
              </a:rPr>
              <a:t>　　   処理スクリプト起動が可能</a:t>
            </a:r>
            <a:endParaRPr lang="en-US" altLang="ja-JP" sz="1700" dirty="0">
              <a:solidFill>
                <a:prstClr val="black"/>
              </a:solidFill>
              <a:latin typeface="メイリオ"/>
              <a:ea typeface="メイリオ"/>
              <a:cs typeface="メイリオ" pitchFamily="50" charset="-128"/>
            </a:endParaRPr>
          </a:p>
          <a:p>
            <a:pPr marL="342900" indent="-342900" fontAlgn="ctr">
              <a:lnSpc>
                <a:spcPct val="80000"/>
              </a:lnSpc>
              <a:spcBef>
                <a:spcPct val="20000"/>
              </a:spcBef>
              <a:buClr>
                <a:srgbClr val="0065AE">
                  <a:lumMod val="20000"/>
                  <a:lumOff val="80000"/>
                </a:srgbClr>
              </a:buClr>
              <a:buSzPct val="75000"/>
              <a:defRPr/>
            </a:pPr>
            <a:endParaRPr lang="ja-JP" altLang="en-US" sz="1600" dirty="0">
              <a:solidFill>
                <a:prstClr val="black"/>
              </a:solidFill>
              <a:latin typeface="メイリオ"/>
              <a:ea typeface="メイリオ"/>
              <a:cs typeface="メイリオ" pitchFamily="50" charset="-128"/>
            </a:endParaRPr>
          </a:p>
          <a:p>
            <a:pPr marL="342900" indent="-342900" fontAlgn="ctr">
              <a:lnSpc>
                <a:spcPct val="80000"/>
              </a:lnSpc>
              <a:spcBef>
                <a:spcPct val="20000"/>
              </a:spcBef>
              <a:buClr>
                <a:srgbClr val="0065AE">
                  <a:lumMod val="20000"/>
                  <a:lumOff val="80000"/>
                </a:srgbClr>
              </a:buClr>
              <a:buSzPct val="75000"/>
              <a:defRPr/>
            </a:pPr>
            <a:r>
              <a:rPr lang="ja-JP" altLang="en-US" sz="1900" b="1" dirty="0">
                <a:solidFill>
                  <a:srgbClr val="EE5500"/>
                </a:solidFill>
                <a:latin typeface="メイリオ"/>
                <a:ea typeface="メイリオ"/>
                <a:cs typeface="メイリオ" pitchFamily="50" charset="-128"/>
              </a:rPr>
              <a:t>■</a:t>
            </a:r>
            <a:r>
              <a:rPr lang="en-US" altLang="ja-JP" sz="1900" b="1" dirty="0">
                <a:solidFill>
                  <a:srgbClr val="EE5500"/>
                </a:solidFill>
                <a:latin typeface="メイリオ"/>
                <a:ea typeface="メイリオ"/>
                <a:cs typeface="メイリオ" pitchFamily="50" charset="-128"/>
              </a:rPr>
              <a:t>DB</a:t>
            </a:r>
            <a:r>
              <a:rPr lang="ja-JP" altLang="en-US" sz="1900" b="1" dirty="0">
                <a:solidFill>
                  <a:srgbClr val="EE5500"/>
                </a:solidFill>
                <a:latin typeface="メイリオ"/>
                <a:ea typeface="メイリオ"/>
                <a:cs typeface="メイリオ" pitchFamily="50" charset="-128"/>
              </a:rPr>
              <a:t>トリガー</a:t>
            </a:r>
            <a:r>
              <a:rPr lang="ja-JP" altLang="en-US" sz="1900" b="1" dirty="0">
                <a:solidFill>
                  <a:srgbClr val="B91B17"/>
                </a:solidFill>
                <a:latin typeface="メイリオ"/>
                <a:ea typeface="メイリオ"/>
                <a:cs typeface="メイリオ" pitchFamily="50" charset="-128"/>
              </a:rPr>
              <a:t>　</a:t>
            </a:r>
          </a:p>
          <a:p>
            <a:pPr marL="342900" indent="-342900" fontAlgn="ctr">
              <a:lnSpc>
                <a:spcPct val="90000"/>
              </a:lnSpc>
              <a:spcBef>
                <a:spcPct val="20000"/>
              </a:spcBef>
              <a:buClr>
                <a:srgbClr val="0065AE">
                  <a:lumMod val="20000"/>
                  <a:lumOff val="80000"/>
                </a:srgbClr>
              </a:buClr>
              <a:buSzPct val="75000"/>
              <a:defRPr/>
            </a:pPr>
            <a:r>
              <a:rPr lang="ja-JP" altLang="en-US" sz="1700" dirty="0">
                <a:solidFill>
                  <a:prstClr val="black"/>
                </a:solidFill>
                <a:latin typeface="メイリオ"/>
                <a:ea typeface="メイリオ"/>
                <a:cs typeface="メイリオ" pitchFamily="50" charset="-128"/>
              </a:rPr>
              <a:t>　　・指定したデータベースのテーブルを監視し、ステータスカラムの値の状態</a:t>
            </a:r>
            <a:br>
              <a:rPr lang="ja-JP" altLang="en-US" sz="1700" dirty="0">
                <a:solidFill>
                  <a:prstClr val="black"/>
                </a:solidFill>
                <a:latin typeface="メイリオ"/>
                <a:ea typeface="メイリオ"/>
                <a:cs typeface="メイリオ" pitchFamily="50" charset="-128"/>
              </a:rPr>
            </a:br>
            <a:r>
              <a:rPr lang="ja-JP" altLang="en-US" sz="1700" dirty="0">
                <a:solidFill>
                  <a:prstClr val="black"/>
                </a:solidFill>
                <a:latin typeface="メイリオ"/>
                <a:ea typeface="メイリオ"/>
                <a:cs typeface="メイリオ" pitchFamily="50" charset="-128"/>
              </a:rPr>
              <a:t>    によってスクリプトの実行が可能</a:t>
            </a:r>
            <a:endParaRPr lang="en-US" altLang="ja-JP" sz="1700" dirty="0">
              <a:solidFill>
                <a:prstClr val="black"/>
              </a:solidFill>
              <a:latin typeface="メイリオ"/>
              <a:ea typeface="メイリオ"/>
              <a:cs typeface="メイリオ" pitchFamily="50" charset="-128"/>
            </a:endParaRPr>
          </a:p>
          <a:p>
            <a:pPr marL="342900" indent="-342900" fontAlgn="ctr">
              <a:lnSpc>
                <a:spcPct val="80000"/>
              </a:lnSpc>
              <a:spcBef>
                <a:spcPct val="20000"/>
              </a:spcBef>
              <a:buClr>
                <a:srgbClr val="0065AE">
                  <a:lumMod val="20000"/>
                  <a:lumOff val="80000"/>
                </a:srgbClr>
              </a:buClr>
              <a:buSzPct val="75000"/>
              <a:defRPr/>
            </a:pPr>
            <a:endParaRPr lang="ja-JP" altLang="en-US" sz="1600" dirty="0">
              <a:solidFill>
                <a:prstClr val="black"/>
              </a:solidFill>
              <a:latin typeface="メイリオ"/>
              <a:ea typeface="メイリオ"/>
              <a:cs typeface="メイリオ" pitchFamily="50" charset="-128"/>
            </a:endParaRPr>
          </a:p>
        </p:txBody>
      </p:sp>
    </p:spTree>
    <p:extLst>
      <p:ext uri="{BB962C8B-B14F-4D97-AF65-F5344CB8AC3E}">
        <p14:creationId xmlns:p14="http://schemas.microsoft.com/office/powerpoint/2010/main" val="2441968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システム連携ツール</a:t>
            </a:r>
            <a:endParaRPr kumimoji="1" lang="ja-JP" altLang="en-US" dirty="0"/>
          </a:p>
        </p:txBody>
      </p:sp>
      <p:sp>
        <p:nvSpPr>
          <p:cNvPr id="5" name="テキスト プレースホルダー 4"/>
          <p:cNvSpPr>
            <a:spLocks noGrp="1"/>
          </p:cNvSpPr>
          <p:nvPr>
            <p:ph type="body" sz="quarter" idx="16"/>
          </p:nvPr>
        </p:nvSpPr>
        <p:spPr>
          <a:xfrm>
            <a:off x="198000" y="576000"/>
            <a:ext cx="6498236" cy="324000"/>
          </a:xfrm>
        </p:spPr>
        <p:txBody>
          <a:bodyPr/>
          <a:lstStyle/>
          <a:p>
            <a:r>
              <a:rPr lang="en-US" altLang="ja-JP" dirty="0" err="1"/>
              <a:t>NXConnect</a:t>
            </a:r>
            <a:r>
              <a:rPr lang="en-US" altLang="ja-JP" dirty="0"/>
              <a:t> Studio</a:t>
            </a:r>
            <a:r>
              <a:rPr lang="ja-JP" altLang="en-US" dirty="0"/>
              <a:t> </a:t>
            </a:r>
            <a:r>
              <a:rPr lang="en-US" altLang="ja-JP" dirty="0"/>
              <a:t>for Web(</a:t>
            </a:r>
            <a:r>
              <a:rPr lang="ja-JP" altLang="en-US" dirty="0"/>
              <a:t>開発クライアント</a:t>
            </a:r>
            <a:r>
              <a:rPr lang="en-US" altLang="ja-JP" dirty="0"/>
              <a:t>)</a:t>
            </a:r>
            <a:r>
              <a:rPr lang="ja-JP" altLang="en-US" dirty="0"/>
              <a:t>とは</a:t>
            </a:r>
          </a:p>
        </p:txBody>
      </p:sp>
      <p:sp>
        <p:nvSpPr>
          <p:cNvPr id="6" name="テキスト プレースホルダー 5"/>
          <p:cNvSpPr>
            <a:spLocks noGrp="1"/>
          </p:cNvSpPr>
          <p:nvPr>
            <p:ph type="body" sz="quarter" idx="17"/>
          </p:nvPr>
        </p:nvSpPr>
        <p:spPr/>
        <p:txBody>
          <a:bodyPr/>
          <a:lstStyle/>
          <a:p>
            <a:pPr>
              <a:lnSpc>
                <a:spcPts val="1800"/>
              </a:lnSpc>
            </a:pPr>
            <a:r>
              <a:rPr lang="ja-JP" altLang="en-US" dirty="0"/>
              <a:t>スクリプトの定義や各種設定を行う開発者用クライアントです</a:t>
            </a:r>
            <a:endParaRPr kumimoji="1" lang="en-US" altLang="ja-JP" dirty="0"/>
          </a:p>
          <a:p>
            <a:pPr>
              <a:lnSpc>
                <a:spcPts val="1800"/>
              </a:lnSpc>
            </a:pPr>
            <a:r>
              <a:rPr kumimoji="1" lang="ja-JP" altLang="en-US" dirty="0"/>
              <a:t>通常は限られたシステム開発担当者のみが操作を行うために利用しますので、</a:t>
            </a:r>
            <a:endParaRPr kumimoji="1" lang="en-US" altLang="ja-JP" dirty="0"/>
          </a:p>
          <a:p>
            <a:pPr>
              <a:lnSpc>
                <a:spcPts val="1800"/>
              </a:lnSpc>
            </a:pPr>
            <a:r>
              <a:rPr lang="ja-JP" altLang="en-US" dirty="0"/>
              <a:t>経理担当者などの一般利用者は直接操作することや意識する必要はありません</a:t>
            </a:r>
            <a:endParaRPr kumimoji="1" lang="ja-JP" altLang="en-US" dirty="0"/>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11</a:t>
            </a:fld>
            <a:endParaRPr lang="ja-JP" altLang="en-US" dirty="0">
              <a:solidFill>
                <a:prstClr val="black">
                  <a:lumMod val="50000"/>
                  <a:lumOff val="50000"/>
                </a:prstClr>
              </a:solidFill>
              <a:latin typeface="メイリオ"/>
              <a:ea typeface="メイリオ"/>
            </a:endParaRPr>
          </a:p>
        </p:txBody>
      </p:sp>
      <p:sp>
        <p:nvSpPr>
          <p:cNvPr id="3" name="フッター プレースホルダー 2"/>
          <p:cNvSpPr>
            <a:spLocks noGrp="1"/>
          </p:cNvSpPr>
          <p:nvPr>
            <p:ph type="ftr" sz="quarter" idx="3"/>
          </p:nvPr>
        </p:nvSpPr>
        <p:spPr/>
        <p:txBody>
          <a:bodyPr/>
          <a:lstStyle/>
          <a:p>
            <a:pPr defTabSz="685800">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pic>
        <p:nvPicPr>
          <p:cNvPr id="9" name="図 8">
            <a:extLst>
              <a:ext uri="{FF2B5EF4-FFF2-40B4-BE49-F238E27FC236}">
                <a16:creationId xmlns:a16="http://schemas.microsoft.com/office/drawing/2014/main" id="{F5B64CA4-FC75-1914-361B-349545751952}"/>
              </a:ext>
            </a:extLst>
          </p:cNvPr>
          <p:cNvPicPr>
            <a:picLocks noChangeAspect="1"/>
          </p:cNvPicPr>
          <p:nvPr/>
        </p:nvPicPr>
        <p:blipFill>
          <a:blip r:embed="rId2"/>
          <a:stretch>
            <a:fillRect/>
          </a:stretch>
        </p:blipFill>
        <p:spPr>
          <a:xfrm>
            <a:off x="913801" y="1743658"/>
            <a:ext cx="7316398" cy="3126706"/>
          </a:xfrm>
          <a:prstGeom prst="rect">
            <a:avLst/>
          </a:prstGeom>
          <a:ln>
            <a:solidFill>
              <a:schemeClr val="bg1">
                <a:lumMod val="75000"/>
              </a:schemeClr>
            </a:solidFill>
          </a:ln>
        </p:spPr>
      </p:pic>
    </p:spTree>
    <p:extLst>
      <p:ext uri="{BB962C8B-B14F-4D97-AF65-F5344CB8AC3E}">
        <p14:creationId xmlns:p14="http://schemas.microsoft.com/office/powerpoint/2010/main" val="10949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システム連携ツール</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処理アイコンおよびインタフェースアダプタ</a:t>
            </a:r>
          </a:p>
          <a:p>
            <a:endParaRPr kumimoji="1" lang="ja-JP" altLang="en-US" dirty="0"/>
          </a:p>
        </p:txBody>
      </p:sp>
      <p:sp>
        <p:nvSpPr>
          <p:cNvPr id="6" name="テキスト プレースホルダー 5"/>
          <p:cNvSpPr>
            <a:spLocks noGrp="1"/>
          </p:cNvSpPr>
          <p:nvPr>
            <p:ph type="body" sz="quarter" idx="17"/>
          </p:nvPr>
        </p:nvSpPr>
        <p:spPr/>
        <p:txBody>
          <a:bodyPr/>
          <a:lstStyle/>
          <a:p>
            <a:r>
              <a:rPr lang="en-US" altLang="ja-JP" dirty="0" err="1"/>
              <a:t>NXConnect</a:t>
            </a:r>
            <a:r>
              <a:rPr lang="en-US" altLang="ja-JP" dirty="0"/>
              <a:t> Studio</a:t>
            </a:r>
            <a:r>
              <a:rPr lang="ja-JP" altLang="en-US" dirty="0"/>
              <a:t>中のデザイナ画面でスクリプト（処理フロー）を定義します。</a:t>
            </a:r>
            <a:r>
              <a:rPr kumimoji="1" lang="ja-JP" altLang="en-US" dirty="0"/>
              <a:t>各種アイコンやインターフェースアダプタをツールパレット上にドラッグ</a:t>
            </a:r>
            <a:r>
              <a:rPr lang="ja-JP" altLang="en-US" dirty="0"/>
              <a:t>＆</a:t>
            </a:r>
            <a:r>
              <a:rPr kumimoji="1" lang="ja-JP" altLang="en-US" dirty="0"/>
              <a:t>ドロップで組み立てます</a:t>
            </a:r>
            <a:endParaRPr kumimoji="1" lang="en-US" altLang="ja-JP" dirty="0"/>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12</a:t>
            </a:fld>
            <a:endParaRPr lang="ja-JP" altLang="en-US" dirty="0">
              <a:solidFill>
                <a:prstClr val="black">
                  <a:lumMod val="50000"/>
                  <a:lumOff val="50000"/>
                </a:prstClr>
              </a:solidFill>
              <a:latin typeface="メイリオ"/>
              <a:ea typeface="メイリオ"/>
            </a:endParaRPr>
          </a:p>
        </p:txBody>
      </p:sp>
      <p:sp>
        <p:nvSpPr>
          <p:cNvPr id="3" name="フッター プレースホルダー 2"/>
          <p:cNvSpPr>
            <a:spLocks noGrp="1"/>
          </p:cNvSpPr>
          <p:nvPr>
            <p:ph type="ftr" sz="quarter" idx="3"/>
          </p:nvPr>
        </p:nvSpPr>
        <p:spPr/>
        <p:txBody>
          <a:bodyPr/>
          <a:lstStyle/>
          <a:p>
            <a:pPr defTabSz="685800">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sp>
        <p:nvSpPr>
          <p:cNvPr id="8" name="正方形/長方形 7"/>
          <p:cNvSpPr>
            <a:spLocks noChangeArrowheads="1"/>
          </p:cNvSpPr>
          <p:nvPr/>
        </p:nvSpPr>
        <p:spPr bwMode="auto">
          <a:xfrm>
            <a:off x="1691680" y="4646755"/>
            <a:ext cx="6588732" cy="323165"/>
          </a:xfrm>
          <a:prstGeom prst="rect">
            <a:avLst/>
          </a:prstGeom>
          <a:noFill/>
          <a:ln w="9525">
            <a:noFill/>
            <a:miter lim="800000"/>
            <a:headEnd/>
            <a:tailEnd/>
          </a:ln>
        </p:spPr>
        <p:txBody>
          <a:bodyPr wrap="square">
            <a:spAutoFit/>
          </a:bodyPr>
          <a:lstStyle/>
          <a:p>
            <a:pPr defTabSz="685800">
              <a:defRPr/>
            </a:pPr>
            <a:r>
              <a:rPr lang="ja-JP" altLang="en-US" sz="750" dirty="0">
                <a:solidFill>
                  <a:prstClr val="black"/>
                </a:solidFill>
                <a:latin typeface="メイリオ"/>
                <a:ea typeface="メイリオ"/>
                <a:cs typeface="メイリオ" pitchFamily="50" charset="-128"/>
              </a:rPr>
              <a:t>基本機能として分岐やループ機能、各種</a:t>
            </a:r>
            <a:r>
              <a:rPr lang="en-US" altLang="ja-JP" sz="750" dirty="0">
                <a:solidFill>
                  <a:prstClr val="black"/>
                </a:solidFill>
                <a:latin typeface="メイリオ"/>
                <a:ea typeface="メイリオ"/>
                <a:cs typeface="メイリオ" pitchFamily="50" charset="-128"/>
              </a:rPr>
              <a:t>DB</a:t>
            </a:r>
            <a:r>
              <a:rPr lang="ja-JP" altLang="en-US" sz="750" dirty="0">
                <a:solidFill>
                  <a:prstClr val="black"/>
                </a:solidFill>
                <a:latin typeface="メイリオ"/>
                <a:ea typeface="メイリオ"/>
                <a:cs typeface="メイリオ" pitchFamily="50" charset="-128"/>
              </a:rPr>
              <a:t>とのアクセス機能、メール送信機能などのアイコンがあります</a:t>
            </a:r>
            <a:endParaRPr lang="en-US" altLang="ja-JP" sz="750" dirty="0">
              <a:solidFill>
                <a:prstClr val="black"/>
              </a:solidFill>
              <a:latin typeface="メイリオ"/>
              <a:ea typeface="メイリオ"/>
              <a:cs typeface="メイリオ" pitchFamily="50" charset="-128"/>
            </a:endParaRPr>
          </a:p>
          <a:p>
            <a:pPr defTabSz="685800">
              <a:defRPr/>
            </a:pPr>
            <a:r>
              <a:rPr lang="ja-JP" altLang="en-US" sz="750" dirty="0">
                <a:solidFill>
                  <a:prstClr val="black"/>
                </a:solidFill>
                <a:latin typeface="メイリオ"/>
                <a:ea typeface="メイリオ"/>
                <a:cs typeface="メイリオ" pitchFamily="50" charset="-128"/>
              </a:rPr>
              <a:t>さらに、</a:t>
            </a:r>
            <a:r>
              <a:rPr lang="en-US" altLang="ja-JP" sz="750" dirty="0" err="1">
                <a:solidFill>
                  <a:prstClr val="black"/>
                </a:solidFill>
                <a:latin typeface="メイリオ"/>
                <a:ea typeface="メイリオ"/>
                <a:cs typeface="メイリオ" pitchFamily="50" charset="-128"/>
              </a:rPr>
              <a:t>NXConnect</a:t>
            </a:r>
            <a:r>
              <a:rPr lang="ja-JP" altLang="en-US" sz="750" dirty="0">
                <a:solidFill>
                  <a:prstClr val="black"/>
                </a:solidFill>
                <a:latin typeface="メイリオ"/>
                <a:ea typeface="メイリオ"/>
                <a:cs typeface="メイリオ" pitchFamily="50" charset="-128"/>
              </a:rPr>
              <a:t>では、アダプタとして</a:t>
            </a:r>
            <a:r>
              <a:rPr lang="en-US" altLang="ja-JP" sz="750" dirty="0">
                <a:solidFill>
                  <a:prstClr val="black"/>
                </a:solidFill>
                <a:latin typeface="メイリオ"/>
                <a:ea typeface="メイリオ"/>
                <a:cs typeface="メイリオ" pitchFamily="50" charset="-128"/>
              </a:rPr>
              <a:t>WEB</a:t>
            </a:r>
            <a:r>
              <a:rPr lang="ja-JP" altLang="en-US" sz="750" dirty="0">
                <a:solidFill>
                  <a:prstClr val="black"/>
                </a:solidFill>
                <a:latin typeface="メイリオ"/>
                <a:ea typeface="メイリオ"/>
                <a:cs typeface="メイリオ" pitchFamily="50" charset="-128"/>
              </a:rPr>
              <a:t>サービスをご用意しており、</a:t>
            </a:r>
            <a:r>
              <a:rPr lang="en-US" altLang="ja-JP" sz="750" dirty="0" err="1">
                <a:solidFill>
                  <a:prstClr val="black"/>
                </a:solidFill>
                <a:latin typeface="メイリオ"/>
                <a:ea typeface="メイリオ"/>
                <a:cs typeface="メイリオ" pitchFamily="50" charset="-128"/>
              </a:rPr>
              <a:t>SuperStream</a:t>
            </a:r>
            <a:r>
              <a:rPr lang="en-US" altLang="ja-JP" sz="750" dirty="0">
                <a:solidFill>
                  <a:prstClr val="black"/>
                </a:solidFill>
                <a:latin typeface="メイリオ"/>
                <a:ea typeface="メイリオ"/>
                <a:cs typeface="メイリオ" pitchFamily="50" charset="-128"/>
              </a:rPr>
              <a:t>-NX</a:t>
            </a:r>
            <a:r>
              <a:rPr lang="ja-JP" altLang="en-US" sz="750" dirty="0">
                <a:solidFill>
                  <a:prstClr val="black"/>
                </a:solidFill>
                <a:latin typeface="メイリオ"/>
                <a:ea typeface="メイリオ"/>
                <a:cs typeface="メイリオ" pitchFamily="50" charset="-128"/>
              </a:rPr>
              <a:t>とのデータ入出力などを容易に作成する事ができます</a:t>
            </a:r>
          </a:p>
        </p:txBody>
      </p:sp>
      <p:grpSp>
        <p:nvGrpSpPr>
          <p:cNvPr id="4" name="グループ化 3"/>
          <p:cNvGrpSpPr/>
          <p:nvPr/>
        </p:nvGrpSpPr>
        <p:grpSpPr>
          <a:xfrm>
            <a:off x="1367644" y="1380468"/>
            <a:ext cx="6444715" cy="3277272"/>
            <a:chOff x="1790691" y="1407900"/>
            <a:chExt cx="5589621" cy="3006183"/>
          </a:xfrm>
        </p:grpSpPr>
        <p:pic>
          <p:nvPicPr>
            <p:cNvPr id="11" name="図 10"/>
            <p:cNvPicPr>
              <a:picLocks noChangeAspect="1"/>
            </p:cNvPicPr>
            <p:nvPr/>
          </p:nvPicPr>
          <p:blipFill>
            <a:blip r:embed="rId2"/>
            <a:stretch>
              <a:fillRect/>
            </a:stretch>
          </p:blipFill>
          <p:spPr>
            <a:xfrm>
              <a:off x="1790691" y="1407900"/>
              <a:ext cx="5589621" cy="3006183"/>
            </a:xfrm>
            <a:prstGeom prst="rect">
              <a:avLst/>
            </a:prstGeom>
          </p:spPr>
        </p:pic>
        <p:pic>
          <p:nvPicPr>
            <p:cNvPr id="9" name="図 8"/>
            <p:cNvPicPr>
              <a:picLocks noChangeAspect="1"/>
            </p:cNvPicPr>
            <p:nvPr/>
          </p:nvPicPr>
          <p:blipFill>
            <a:blip r:embed="rId3"/>
            <a:stretch>
              <a:fillRect/>
            </a:stretch>
          </p:blipFill>
          <p:spPr>
            <a:xfrm>
              <a:off x="2654787" y="1734658"/>
              <a:ext cx="486054" cy="94511"/>
            </a:xfrm>
            <a:prstGeom prst="rect">
              <a:avLst/>
            </a:prstGeom>
          </p:spPr>
        </p:pic>
      </p:grpSp>
    </p:spTree>
    <p:extLst>
      <p:ext uri="{BB962C8B-B14F-4D97-AF65-F5344CB8AC3E}">
        <p14:creationId xmlns:p14="http://schemas.microsoft.com/office/powerpoint/2010/main" val="379421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システム連携ツール</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基本アダプタの一覧</a:t>
            </a:r>
            <a:endParaRPr kumimoji="1" lang="ja-JP" altLang="en-US" dirty="0"/>
          </a:p>
        </p:txBody>
      </p:sp>
      <p:sp>
        <p:nvSpPr>
          <p:cNvPr id="6" name="テキスト プレースホルダー 5"/>
          <p:cNvSpPr>
            <a:spLocks noGrp="1"/>
          </p:cNvSpPr>
          <p:nvPr>
            <p:ph type="body" sz="quarter" idx="17"/>
          </p:nvPr>
        </p:nvSpPr>
        <p:spPr/>
        <p:txBody>
          <a:bodyPr/>
          <a:lstStyle/>
          <a:p>
            <a:pPr>
              <a:lnSpc>
                <a:spcPts val="1800"/>
              </a:lnSpc>
            </a:pPr>
            <a:r>
              <a:rPr lang="en-US" altLang="ja-JP" dirty="0" err="1"/>
              <a:t>NXConnect</a:t>
            </a:r>
            <a:r>
              <a:rPr lang="ja-JP" altLang="en-US" dirty="0"/>
              <a:t>は、データベース、ファイルシステム、アプリケーションなど様々なプラットフォーム、データフォーマットへのアクセスを可能にしています。必要なデータの抽出、データの変換、新システムへの格納といった一連の作業をシームレスに実現します</a:t>
            </a:r>
            <a:endParaRPr lang="en-US" altLang="ja-JP" dirty="0"/>
          </a:p>
          <a:p>
            <a:pPr>
              <a:lnSpc>
                <a:spcPts val="1800"/>
              </a:lnSpc>
            </a:pPr>
            <a:r>
              <a:rPr lang="ja-JP" altLang="en-US" dirty="0"/>
              <a:t> </a:t>
            </a:r>
          </a:p>
          <a:p>
            <a:endParaRPr kumimoji="1" lang="ja-JP" altLang="en-US" dirty="0"/>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13</a:t>
            </a:fld>
            <a:endParaRPr lang="ja-JP" altLang="en-US" dirty="0">
              <a:solidFill>
                <a:prstClr val="black">
                  <a:lumMod val="50000"/>
                  <a:lumOff val="50000"/>
                </a:prstClr>
              </a:solidFill>
              <a:latin typeface="メイリオ"/>
              <a:ea typeface="メイリオ"/>
            </a:endParaRPr>
          </a:p>
        </p:txBody>
      </p:sp>
      <p:sp>
        <p:nvSpPr>
          <p:cNvPr id="3" name="フッター プレースホルダー 2"/>
          <p:cNvSpPr>
            <a:spLocks noGrp="1"/>
          </p:cNvSpPr>
          <p:nvPr>
            <p:ph type="ftr" sz="quarter" idx="3"/>
          </p:nvPr>
        </p:nvSpPr>
        <p:spPr/>
        <p:txBody>
          <a:bodyPr/>
          <a:lstStyle/>
          <a:p>
            <a:pPr defTabSz="685800">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sp>
        <p:nvSpPr>
          <p:cNvPr id="8" name="テキスト ボックス 7"/>
          <p:cNvSpPr txBox="1"/>
          <p:nvPr/>
        </p:nvSpPr>
        <p:spPr>
          <a:xfrm>
            <a:off x="2339292" y="4653459"/>
            <a:ext cx="6372708" cy="324036"/>
          </a:xfrm>
          <a:prstGeom prst="rect">
            <a:avLst/>
          </a:prstGeom>
        </p:spPr>
        <p:txBody>
          <a:bodyPr wrap="none" lIns="0" tIns="0" rIns="0" bIns="0" rtlCol="0" anchor="t" anchorCtr="0">
            <a:normAutofit/>
          </a:bodyPr>
          <a:lstStyle/>
          <a:p>
            <a:pPr defTabSz="685800">
              <a:lnSpc>
                <a:spcPts val="2100"/>
              </a:lnSpc>
              <a:spcBef>
                <a:spcPct val="0"/>
              </a:spcBef>
              <a:defRPr/>
            </a:pPr>
            <a:r>
              <a:rPr lang="en-US" altLang="ja-JP" sz="788" dirty="0">
                <a:solidFill>
                  <a:sysClr val="windowText" lastClr="000000"/>
                </a:solidFill>
                <a:latin typeface="メイリオ"/>
                <a:ea typeface="メイリオ"/>
              </a:rPr>
              <a:t>※REST</a:t>
            </a:r>
            <a:r>
              <a:rPr lang="ja-JP" altLang="en-US" sz="788" dirty="0">
                <a:solidFill>
                  <a:sysClr val="windowText" lastClr="000000"/>
                </a:solidFill>
                <a:latin typeface="メイリオ"/>
                <a:ea typeface="メイリオ"/>
              </a:rPr>
              <a:t>アダプタ（</a:t>
            </a:r>
            <a:r>
              <a:rPr lang="en-US" altLang="ja-JP" sz="788" dirty="0">
                <a:solidFill>
                  <a:sysClr val="windowText" lastClr="000000"/>
                </a:solidFill>
                <a:latin typeface="メイリオ"/>
                <a:ea typeface="メイリオ"/>
              </a:rPr>
              <a:t>HTTP</a:t>
            </a:r>
            <a:r>
              <a:rPr lang="ja-JP" altLang="en-US" sz="788" dirty="0">
                <a:solidFill>
                  <a:sysClr val="windowText" lastClr="000000"/>
                </a:solidFill>
                <a:latin typeface="メイリオ"/>
                <a:ea typeface="メイリオ"/>
              </a:rPr>
              <a:t>データ連携を可能とする</a:t>
            </a:r>
            <a:r>
              <a:rPr lang="en-US" altLang="ja-JP" sz="788" dirty="0">
                <a:solidFill>
                  <a:sysClr val="windowText" lastClr="000000"/>
                </a:solidFill>
                <a:latin typeface="メイリオ"/>
                <a:ea typeface="メイリオ"/>
              </a:rPr>
              <a:t>W</a:t>
            </a:r>
            <a:r>
              <a:rPr kumimoji="0" lang="en-US" altLang="ja-JP" sz="788" kern="0" dirty="0" err="1">
                <a:solidFill>
                  <a:sysClr val="windowText" lastClr="000000"/>
                </a:solidFill>
                <a:latin typeface="メイリオ"/>
                <a:ea typeface="メイリオ"/>
              </a:rPr>
              <a:t>eb</a:t>
            </a:r>
            <a:r>
              <a:rPr kumimoji="0" lang="ja-JP" altLang="en-US" sz="788" kern="0" dirty="0">
                <a:solidFill>
                  <a:sysClr val="windowText" lastClr="000000"/>
                </a:solidFill>
                <a:latin typeface="メイリオ"/>
                <a:ea typeface="メイリオ"/>
              </a:rPr>
              <a:t>アダプタになります。</a:t>
            </a:r>
            <a:r>
              <a:rPr kumimoji="0" lang="en-US" altLang="ja-JP" sz="788" kern="0" dirty="0">
                <a:solidFill>
                  <a:sysClr val="windowText" lastClr="000000"/>
                </a:solidFill>
                <a:latin typeface="メイリオ"/>
                <a:ea typeface="メイリオ"/>
              </a:rPr>
              <a:t>GET,PUT,POST,DELETE</a:t>
            </a:r>
            <a:r>
              <a:rPr kumimoji="0" lang="ja-JP" altLang="en-US" sz="788" kern="0" dirty="0">
                <a:solidFill>
                  <a:sysClr val="windowText" lastClr="000000"/>
                </a:solidFill>
                <a:latin typeface="メイリオ"/>
                <a:ea typeface="メイリオ"/>
              </a:rPr>
              <a:t>の</a:t>
            </a:r>
            <a:r>
              <a:rPr kumimoji="0" lang="en-US" altLang="ja-JP" sz="788" kern="0" dirty="0">
                <a:solidFill>
                  <a:sysClr val="windowText" lastClr="000000"/>
                </a:solidFill>
                <a:latin typeface="メイリオ"/>
                <a:ea typeface="メイリオ"/>
              </a:rPr>
              <a:t>4</a:t>
            </a:r>
            <a:r>
              <a:rPr kumimoji="0" lang="ja-JP" altLang="en-US" sz="788" kern="0" dirty="0" err="1">
                <a:solidFill>
                  <a:sysClr val="windowText" lastClr="000000"/>
                </a:solidFill>
                <a:latin typeface="メイリオ"/>
                <a:ea typeface="メイリオ"/>
              </a:rPr>
              <a:t>つの</a:t>
            </a:r>
            <a:r>
              <a:rPr kumimoji="0" lang="ja-JP" altLang="en-US" sz="788" kern="0" dirty="0">
                <a:solidFill>
                  <a:sysClr val="windowText" lastClr="000000"/>
                </a:solidFill>
                <a:latin typeface="メイリオ"/>
                <a:ea typeface="メイリオ"/>
              </a:rPr>
              <a:t>メソッドに対応してます</a:t>
            </a:r>
            <a:endParaRPr lang="ja-JP" altLang="en-US" sz="788" dirty="0">
              <a:solidFill>
                <a:sysClr val="windowText" lastClr="000000"/>
              </a:solidFill>
              <a:latin typeface="メイリオ"/>
              <a:ea typeface="メイリオ"/>
            </a:endParaRPr>
          </a:p>
        </p:txBody>
      </p:sp>
      <p:sp>
        <p:nvSpPr>
          <p:cNvPr id="10" name="テキスト ボックス 9"/>
          <p:cNvSpPr txBox="1"/>
          <p:nvPr/>
        </p:nvSpPr>
        <p:spPr>
          <a:xfrm>
            <a:off x="2338637" y="4769967"/>
            <a:ext cx="2781309" cy="297033"/>
          </a:xfrm>
          <a:prstGeom prst="rect">
            <a:avLst/>
          </a:prstGeom>
        </p:spPr>
        <p:txBody>
          <a:bodyPr wrap="none" lIns="0" tIns="0" rIns="0" bIns="0" rtlCol="0" anchor="t" anchorCtr="0">
            <a:normAutofit/>
          </a:bodyPr>
          <a:lstStyle/>
          <a:p>
            <a:pPr defTabSz="685800">
              <a:lnSpc>
                <a:spcPts val="2100"/>
              </a:lnSpc>
              <a:spcBef>
                <a:spcPct val="0"/>
              </a:spcBef>
              <a:defRPr/>
            </a:pPr>
            <a:r>
              <a:rPr lang="en-US" altLang="ja-JP" sz="788" dirty="0">
                <a:solidFill>
                  <a:sysClr val="windowText" lastClr="000000"/>
                </a:solidFill>
                <a:latin typeface="メイリオ"/>
                <a:ea typeface="メイリオ"/>
              </a:rPr>
              <a:t>※</a:t>
            </a:r>
            <a:r>
              <a:rPr kumimoji="0" lang="ja-JP" altLang="en-US" sz="788" kern="0" dirty="0">
                <a:solidFill>
                  <a:sysClr val="windowText" lastClr="000000"/>
                </a:solidFill>
                <a:latin typeface="メイリオ"/>
                <a:ea typeface="メイリオ"/>
              </a:rPr>
              <a:t>最新稼働環境</a:t>
            </a:r>
            <a:r>
              <a:rPr lang="ja-JP" altLang="en-US" sz="788" dirty="0">
                <a:solidFill>
                  <a:sysClr val="windowText" lastClr="000000"/>
                </a:solidFill>
                <a:latin typeface="メイリオ"/>
                <a:ea typeface="メイリオ"/>
              </a:rPr>
              <a:t>はリリースノート、価格表をご参照下さい</a:t>
            </a:r>
          </a:p>
        </p:txBody>
      </p:sp>
      <p:graphicFrame>
        <p:nvGraphicFramePr>
          <p:cNvPr id="11" name="Group 3"/>
          <p:cNvGraphicFramePr>
            <a:graphicFrameLocks noGrp="1"/>
          </p:cNvGraphicFramePr>
          <p:nvPr>
            <p:extLst>
              <p:ext uri="{D42A27DB-BD31-4B8C-83A1-F6EECF244321}">
                <p14:modId xmlns:p14="http://schemas.microsoft.com/office/powerpoint/2010/main" val="2337833349"/>
              </p:ext>
            </p:extLst>
          </p:nvPr>
        </p:nvGraphicFramePr>
        <p:xfrm>
          <a:off x="719572" y="1614645"/>
          <a:ext cx="7663008" cy="3107133"/>
        </p:xfrm>
        <a:graphic>
          <a:graphicData uri="http://schemas.openxmlformats.org/drawingml/2006/table">
            <a:tbl>
              <a:tblPr>
                <a:tableStyleId>{8A107856-5554-42FB-B03E-39F5DBC370BA}</a:tableStyleId>
              </a:tblPr>
              <a:tblGrid>
                <a:gridCol w="1800200">
                  <a:extLst>
                    <a:ext uri="{9D8B030D-6E8A-4147-A177-3AD203B41FA5}">
                      <a16:colId xmlns:a16="http://schemas.microsoft.com/office/drawing/2014/main" val="20000"/>
                    </a:ext>
                  </a:extLst>
                </a:gridCol>
                <a:gridCol w="5862808">
                  <a:extLst>
                    <a:ext uri="{9D8B030D-6E8A-4147-A177-3AD203B41FA5}">
                      <a16:colId xmlns:a16="http://schemas.microsoft.com/office/drawing/2014/main" val="20001"/>
                    </a:ext>
                  </a:extLst>
                </a:gridCol>
              </a:tblGrid>
              <a:tr h="291466">
                <a:tc gridSpan="2">
                  <a:txBody>
                    <a:bodyPr/>
                    <a:lstStyle>
                      <a:defPPr>
                        <a:defRPr lang="ja-JP"/>
                      </a:defPPr>
                      <a:lvl1pPr marL="0" algn="l" defTabSz="914400" rtl="0" eaLnBrk="1" latinLnBrk="0" hangingPunct="1">
                        <a:defRPr kumimoji="1" sz="1800" kern="1200">
                          <a:solidFill>
                            <a:schemeClr val="tx1"/>
                          </a:solidFill>
                          <a:latin typeface="Microsoft Sans Serif"/>
                          <a:ea typeface="ＭＳ Ｐゴシック"/>
                        </a:defRPr>
                      </a:lvl1pPr>
                      <a:lvl2pPr marL="457200" algn="l" defTabSz="914400" rtl="0" eaLnBrk="1" latinLnBrk="0" hangingPunct="1">
                        <a:defRPr kumimoji="1" sz="1800" kern="1200">
                          <a:solidFill>
                            <a:schemeClr val="tx1"/>
                          </a:solidFill>
                          <a:latin typeface="Microsoft Sans Serif"/>
                          <a:ea typeface="ＭＳ Ｐゴシック"/>
                        </a:defRPr>
                      </a:lvl2pPr>
                      <a:lvl3pPr marL="914400" algn="l" defTabSz="914400" rtl="0" eaLnBrk="1" latinLnBrk="0" hangingPunct="1">
                        <a:defRPr kumimoji="1" sz="1800" kern="1200">
                          <a:solidFill>
                            <a:schemeClr val="tx1"/>
                          </a:solidFill>
                          <a:latin typeface="Microsoft Sans Serif"/>
                          <a:ea typeface="ＭＳ Ｐゴシック"/>
                        </a:defRPr>
                      </a:lvl3pPr>
                      <a:lvl4pPr marL="1371600" algn="l" defTabSz="914400" rtl="0" eaLnBrk="1" latinLnBrk="0" hangingPunct="1">
                        <a:defRPr kumimoji="1" sz="1800" kern="1200">
                          <a:solidFill>
                            <a:schemeClr val="tx1"/>
                          </a:solidFill>
                          <a:latin typeface="Microsoft Sans Serif"/>
                          <a:ea typeface="ＭＳ Ｐゴシック"/>
                        </a:defRPr>
                      </a:lvl4pPr>
                      <a:lvl5pPr marL="1828800" algn="l" defTabSz="914400" rtl="0" eaLnBrk="1" latinLnBrk="0" hangingPunct="1">
                        <a:defRPr kumimoji="1" sz="1800" kern="1200">
                          <a:solidFill>
                            <a:schemeClr val="tx1"/>
                          </a:solidFill>
                          <a:latin typeface="Microsoft Sans Serif"/>
                          <a:ea typeface="ＭＳ Ｐゴシック"/>
                        </a:defRPr>
                      </a:lvl5pPr>
                      <a:lvl6pPr marL="2286000" algn="l" defTabSz="914400" rtl="0" eaLnBrk="1" latinLnBrk="0" hangingPunct="1">
                        <a:defRPr kumimoji="1" sz="1800" kern="1200">
                          <a:solidFill>
                            <a:schemeClr val="tx1"/>
                          </a:solidFill>
                          <a:latin typeface="Microsoft Sans Serif"/>
                          <a:ea typeface="ＭＳ Ｐゴシック"/>
                        </a:defRPr>
                      </a:lvl6pPr>
                      <a:lvl7pPr marL="2743200" algn="l" defTabSz="914400" rtl="0" eaLnBrk="1" latinLnBrk="0" hangingPunct="1">
                        <a:defRPr kumimoji="1" sz="1800" kern="1200">
                          <a:solidFill>
                            <a:schemeClr val="tx1"/>
                          </a:solidFill>
                          <a:latin typeface="Microsoft Sans Serif"/>
                          <a:ea typeface="ＭＳ Ｐゴシック"/>
                        </a:defRPr>
                      </a:lvl7pPr>
                      <a:lvl8pPr marL="3200400" algn="l" defTabSz="914400" rtl="0" eaLnBrk="1" latinLnBrk="0" hangingPunct="1">
                        <a:defRPr kumimoji="1" sz="1800" kern="1200">
                          <a:solidFill>
                            <a:schemeClr val="tx1"/>
                          </a:solidFill>
                          <a:latin typeface="Microsoft Sans Serif"/>
                          <a:ea typeface="ＭＳ Ｐゴシック"/>
                        </a:defRPr>
                      </a:lvl8pPr>
                      <a:lvl9pPr marL="3657600" algn="l" defTabSz="914400" rtl="0" eaLnBrk="1" latinLnBrk="0" hangingPunct="1">
                        <a:defRPr kumimoji="1" sz="1800" kern="1200">
                          <a:solidFill>
                            <a:schemeClr val="tx1"/>
                          </a:solidFill>
                          <a:latin typeface="Microsoft Sans Serif"/>
                          <a:ea typeface="ＭＳ Ｐゴシック"/>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1" lang="ja-JP" altLang="en-US" sz="1600" u="none" strike="noStrike" cap="none" normalizeH="0" baseline="0" dirty="0">
                          <a:ln>
                            <a:noFill/>
                          </a:ln>
                          <a:solidFill>
                            <a:schemeClr val="bg1"/>
                          </a:solidFill>
                          <a:effectLst/>
                          <a:latin typeface="+mn-ea"/>
                          <a:ea typeface="+mn-ea"/>
                        </a:rPr>
                        <a:t>アダプタ概要</a:t>
                      </a:r>
                      <a:endParaRPr kumimoji="1" lang="ja-JP" altLang="en-US" sz="1600" b="0" i="0" u="none" strike="noStrike" cap="none" normalizeH="0" baseline="0" dirty="0">
                        <a:ln>
                          <a:noFill/>
                        </a:ln>
                        <a:solidFill>
                          <a:schemeClr val="bg1"/>
                        </a:solidFill>
                        <a:effectLst/>
                        <a:latin typeface="+mn-ea"/>
                        <a:ea typeface="+mn-ea"/>
                        <a:cs typeface="メイリオ"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C2F0"/>
                    </a:solidFill>
                  </a:tcPr>
                </a:tc>
                <a:tc hMerge="1">
                  <a:txBody>
                    <a:bodyPr/>
                    <a:lstStyle/>
                    <a:p>
                      <a:endParaRPr kumimoji="1" lang="ja-JP" altLang="en-US"/>
                    </a:p>
                  </a:txBody>
                  <a:tcPr/>
                </a:tc>
                <a:extLst>
                  <a:ext uri="{0D108BD9-81ED-4DB2-BD59-A6C34878D82A}">
                    <a16:rowId xmlns:a16="http://schemas.microsoft.com/office/drawing/2014/main" val="10000"/>
                  </a:ext>
                </a:extLst>
              </a:tr>
              <a:tr h="522309">
                <a:tc>
                  <a:txBody>
                    <a:bodyPr/>
                    <a:lstStyle>
                      <a:defPPr>
                        <a:defRPr lang="ja-JP"/>
                      </a:defPPr>
                      <a:lvl1pPr marL="0" algn="l" defTabSz="914400" rtl="0" eaLnBrk="1" latinLnBrk="0" hangingPunct="1">
                        <a:defRPr kumimoji="1" sz="1800" kern="1200">
                          <a:solidFill>
                            <a:schemeClr val="tx1"/>
                          </a:solidFill>
                          <a:latin typeface="Microsoft Sans Serif"/>
                          <a:ea typeface="ＭＳ Ｐゴシック"/>
                        </a:defRPr>
                      </a:lvl1pPr>
                      <a:lvl2pPr marL="457200" algn="l" defTabSz="914400" rtl="0" eaLnBrk="1" latinLnBrk="0" hangingPunct="1">
                        <a:defRPr kumimoji="1" sz="1800" kern="1200">
                          <a:solidFill>
                            <a:schemeClr val="tx1"/>
                          </a:solidFill>
                          <a:latin typeface="Microsoft Sans Serif"/>
                          <a:ea typeface="ＭＳ Ｐゴシック"/>
                        </a:defRPr>
                      </a:lvl2pPr>
                      <a:lvl3pPr marL="914400" algn="l" defTabSz="914400" rtl="0" eaLnBrk="1" latinLnBrk="0" hangingPunct="1">
                        <a:defRPr kumimoji="1" sz="1800" kern="1200">
                          <a:solidFill>
                            <a:schemeClr val="tx1"/>
                          </a:solidFill>
                          <a:latin typeface="Microsoft Sans Serif"/>
                          <a:ea typeface="ＭＳ Ｐゴシック"/>
                        </a:defRPr>
                      </a:lvl3pPr>
                      <a:lvl4pPr marL="1371600" algn="l" defTabSz="914400" rtl="0" eaLnBrk="1" latinLnBrk="0" hangingPunct="1">
                        <a:defRPr kumimoji="1" sz="1800" kern="1200">
                          <a:solidFill>
                            <a:schemeClr val="tx1"/>
                          </a:solidFill>
                          <a:latin typeface="Microsoft Sans Serif"/>
                          <a:ea typeface="ＭＳ Ｐゴシック"/>
                        </a:defRPr>
                      </a:lvl4pPr>
                      <a:lvl5pPr marL="1828800" algn="l" defTabSz="914400" rtl="0" eaLnBrk="1" latinLnBrk="0" hangingPunct="1">
                        <a:defRPr kumimoji="1" sz="1800" kern="1200">
                          <a:solidFill>
                            <a:schemeClr val="tx1"/>
                          </a:solidFill>
                          <a:latin typeface="Microsoft Sans Serif"/>
                          <a:ea typeface="ＭＳ Ｐゴシック"/>
                        </a:defRPr>
                      </a:lvl5pPr>
                      <a:lvl6pPr marL="2286000" algn="l" defTabSz="914400" rtl="0" eaLnBrk="1" latinLnBrk="0" hangingPunct="1">
                        <a:defRPr kumimoji="1" sz="1800" kern="1200">
                          <a:solidFill>
                            <a:schemeClr val="tx1"/>
                          </a:solidFill>
                          <a:latin typeface="Microsoft Sans Serif"/>
                          <a:ea typeface="ＭＳ Ｐゴシック"/>
                        </a:defRPr>
                      </a:lvl6pPr>
                      <a:lvl7pPr marL="2743200" algn="l" defTabSz="914400" rtl="0" eaLnBrk="1" latinLnBrk="0" hangingPunct="1">
                        <a:defRPr kumimoji="1" sz="1800" kern="1200">
                          <a:solidFill>
                            <a:schemeClr val="tx1"/>
                          </a:solidFill>
                          <a:latin typeface="Microsoft Sans Serif"/>
                          <a:ea typeface="ＭＳ Ｐゴシック"/>
                        </a:defRPr>
                      </a:lvl7pPr>
                      <a:lvl8pPr marL="3200400" algn="l" defTabSz="914400" rtl="0" eaLnBrk="1" latinLnBrk="0" hangingPunct="1">
                        <a:defRPr kumimoji="1" sz="1800" kern="1200">
                          <a:solidFill>
                            <a:schemeClr val="tx1"/>
                          </a:solidFill>
                          <a:latin typeface="Microsoft Sans Serif"/>
                          <a:ea typeface="ＭＳ Ｐゴシック"/>
                        </a:defRPr>
                      </a:lvl8pPr>
                      <a:lvl9pPr marL="3657600" algn="l" defTabSz="914400" rtl="0" eaLnBrk="1" latinLnBrk="0" hangingPunct="1">
                        <a:defRPr kumimoji="1" sz="1800" kern="1200">
                          <a:solidFill>
                            <a:schemeClr val="tx1"/>
                          </a:solidFill>
                          <a:latin typeface="Microsoft Sans Serif"/>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1" lang="ja-JP" altLang="en-US" sz="1400" u="none" strike="noStrike" cap="none" normalizeH="0" baseline="0" dirty="0">
                          <a:ln>
                            <a:noFill/>
                          </a:ln>
                          <a:solidFill>
                            <a:schemeClr val="bg1"/>
                          </a:solidFill>
                          <a:effectLst/>
                          <a:latin typeface="+mn-ea"/>
                          <a:ea typeface="+mn-ea"/>
                        </a:rPr>
                        <a:t>ファイル系</a:t>
                      </a:r>
                      <a:endParaRPr kumimoji="1" lang="en-US" altLang="ja-JP" sz="1400" b="0" i="0" u="none" strike="noStrike" cap="none" normalizeH="0" baseline="0" dirty="0">
                        <a:ln>
                          <a:noFill/>
                        </a:ln>
                        <a:solidFill>
                          <a:schemeClr val="bg1"/>
                        </a:solidFill>
                        <a:effectLst/>
                        <a:latin typeface="+mn-ea"/>
                        <a:ea typeface="+mn-ea"/>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C2F0"/>
                    </a:solidFill>
                  </a:tcPr>
                </a:tc>
                <a:tc>
                  <a:txBody>
                    <a:bodyPr/>
                    <a:lstStyle>
                      <a:defPPr>
                        <a:defRPr lang="ja-JP"/>
                      </a:defPPr>
                      <a:lvl1pPr marL="0" algn="l" defTabSz="914400" rtl="0" eaLnBrk="1" latinLnBrk="0" hangingPunct="1">
                        <a:defRPr kumimoji="1" sz="1800" kern="1200">
                          <a:solidFill>
                            <a:schemeClr val="tx1"/>
                          </a:solidFill>
                          <a:latin typeface="Microsoft Sans Serif"/>
                          <a:ea typeface="ＭＳ Ｐゴシック"/>
                        </a:defRPr>
                      </a:lvl1pPr>
                      <a:lvl2pPr marL="457200" algn="l" defTabSz="914400" rtl="0" eaLnBrk="1" latinLnBrk="0" hangingPunct="1">
                        <a:defRPr kumimoji="1" sz="1800" kern="1200">
                          <a:solidFill>
                            <a:schemeClr val="tx1"/>
                          </a:solidFill>
                          <a:latin typeface="Microsoft Sans Serif"/>
                          <a:ea typeface="ＭＳ Ｐゴシック"/>
                        </a:defRPr>
                      </a:lvl2pPr>
                      <a:lvl3pPr marL="914400" algn="l" defTabSz="914400" rtl="0" eaLnBrk="1" latinLnBrk="0" hangingPunct="1">
                        <a:defRPr kumimoji="1" sz="1800" kern="1200">
                          <a:solidFill>
                            <a:schemeClr val="tx1"/>
                          </a:solidFill>
                          <a:latin typeface="Microsoft Sans Serif"/>
                          <a:ea typeface="ＭＳ Ｐゴシック"/>
                        </a:defRPr>
                      </a:lvl3pPr>
                      <a:lvl4pPr marL="1371600" algn="l" defTabSz="914400" rtl="0" eaLnBrk="1" latinLnBrk="0" hangingPunct="1">
                        <a:defRPr kumimoji="1" sz="1800" kern="1200">
                          <a:solidFill>
                            <a:schemeClr val="tx1"/>
                          </a:solidFill>
                          <a:latin typeface="Microsoft Sans Serif"/>
                          <a:ea typeface="ＭＳ Ｐゴシック"/>
                        </a:defRPr>
                      </a:lvl4pPr>
                      <a:lvl5pPr marL="1828800" algn="l" defTabSz="914400" rtl="0" eaLnBrk="1" latinLnBrk="0" hangingPunct="1">
                        <a:defRPr kumimoji="1" sz="1800" kern="1200">
                          <a:solidFill>
                            <a:schemeClr val="tx1"/>
                          </a:solidFill>
                          <a:latin typeface="Microsoft Sans Serif"/>
                          <a:ea typeface="ＭＳ Ｐゴシック"/>
                        </a:defRPr>
                      </a:lvl5pPr>
                      <a:lvl6pPr marL="2286000" algn="l" defTabSz="914400" rtl="0" eaLnBrk="1" latinLnBrk="0" hangingPunct="1">
                        <a:defRPr kumimoji="1" sz="1800" kern="1200">
                          <a:solidFill>
                            <a:schemeClr val="tx1"/>
                          </a:solidFill>
                          <a:latin typeface="Microsoft Sans Serif"/>
                          <a:ea typeface="ＭＳ Ｐゴシック"/>
                        </a:defRPr>
                      </a:lvl6pPr>
                      <a:lvl7pPr marL="2743200" algn="l" defTabSz="914400" rtl="0" eaLnBrk="1" latinLnBrk="0" hangingPunct="1">
                        <a:defRPr kumimoji="1" sz="1800" kern="1200">
                          <a:solidFill>
                            <a:schemeClr val="tx1"/>
                          </a:solidFill>
                          <a:latin typeface="Microsoft Sans Serif"/>
                          <a:ea typeface="ＭＳ Ｐゴシック"/>
                        </a:defRPr>
                      </a:lvl7pPr>
                      <a:lvl8pPr marL="3200400" algn="l" defTabSz="914400" rtl="0" eaLnBrk="1" latinLnBrk="0" hangingPunct="1">
                        <a:defRPr kumimoji="1" sz="1800" kern="1200">
                          <a:solidFill>
                            <a:schemeClr val="tx1"/>
                          </a:solidFill>
                          <a:latin typeface="Microsoft Sans Serif"/>
                          <a:ea typeface="ＭＳ Ｐゴシック"/>
                        </a:defRPr>
                      </a:lvl8pPr>
                      <a:lvl9pPr marL="3657600" algn="l" defTabSz="914400" rtl="0" eaLnBrk="1" latinLnBrk="0" hangingPunct="1">
                        <a:defRPr kumimoji="1" sz="1800" kern="1200">
                          <a:solidFill>
                            <a:schemeClr val="tx1"/>
                          </a:solidFill>
                          <a:latin typeface="Microsoft Sans Serif"/>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1" lang="en-US" altLang="ja-JP" sz="1400" u="none" strike="noStrike" cap="none" normalizeH="0" baseline="0" dirty="0">
                          <a:ln>
                            <a:noFill/>
                          </a:ln>
                          <a:effectLst/>
                          <a:latin typeface="+mn-ea"/>
                          <a:ea typeface="+mn-ea"/>
                        </a:rPr>
                        <a:t>CSV</a:t>
                      </a:r>
                      <a:r>
                        <a:rPr kumimoji="1" lang="ja-JP" altLang="en-US" sz="1400" u="none" strike="noStrike" cap="none" normalizeH="0" baseline="0" dirty="0" err="1">
                          <a:ln>
                            <a:noFill/>
                          </a:ln>
                          <a:effectLst/>
                          <a:latin typeface="+mn-ea"/>
                          <a:ea typeface="+mn-ea"/>
                        </a:rPr>
                        <a:t>、</a:t>
                      </a:r>
                      <a:r>
                        <a:rPr kumimoji="1" lang="en-US" altLang="ja-JP" sz="1400" u="none" strike="noStrike" cap="none" normalizeH="0" baseline="0" dirty="0">
                          <a:ln>
                            <a:noFill/>
                          </a:ln>
                          <a:effectLst/>
                          <a:latin typeface="+mn-ea"/>
                          <a:ea typeface="+mn-ea"/>
                        </a:rPr>
                        <a:t>Excel</a:t>
                      </a:r>
                      <a:r>
                        <a:rPr kumimoji="1" lang="ja-JP" altLang="en-US" sz="1400" u="none" strike="noStrike" cap="none" normalizeH="0" baseline="0" dirty="0" err="1">
                          <a:ln>
                            <a:noFill/>
                          </a:ln>
                          <a:effectLst/>
                          <a:latin typeface="+mn-ea"/>
                          <a:ea typeface="+mn-ea"/>
                        </a:rPr>
                        <a:t>、</a:t>
                      </a:r>
                      <a:r>
                        <a:rPr kumimoji="1" lang="en-US" altLang="ja-JP" sz="1400" u="none" strike="noStrike" cap="none" normalizeH="0" baseline="0" dirty="0">
                          <a:ln>
                            <a:noFill/>
                          </a:ln>
                          <a:effectLst/>
                          <a:latin typeface="+mn-ea"/>
                          <a:ea typeface="+mn-ea"/>
                        </a:rPr>
                        <a:t>XML</a:t>
                      </a:r>
                      <a:r>
                        <a:rPr kumimoji="1" lang="ja-JP" altLang="en-US" sz="1400" u="none" strike="noStrike" cap="none" normalizeH="0" baseline="0" dirty="0">
                          <a:ln>
                            <a:noFill/>
                          </a:ln>
                          <a:effectLst/>
                          <a:latin typeface="+mn-ea"/>
                          <a:ea typeface="+mn-ea"/>
                        </a:rPr>
                        <a:t>、</a:t>
                      </a:r>
                      <a:r>
                        <a:rPr kumimoji="1" lang="en-US" altLang="ja-JP" sz="1400" u="none" strike="noStrike" cap="none" normalizeH="0" baseline="0" dirty="0">
                          <a:ln>
                            <a:noFill/>
                          </a:ln>
                          <a:effectLst/>
                          <a:latin typeface="+mn-ea"/>
                          <a:ea typeface="+mn-ea"/>
                        </a:rPr>
                        <a:t>HTML</a:t>
                      </a:r>
                      <a:r>
                        <a:rPr kumimoji="1" lang="ja-JP" altLang="en-US" sz="1400" u="none" strike="noStrike" cap="none" normalizeH="0" baseline="0" dirty="0">
                          <a:ln>
                            <a:noFill/>
                          </a:ln>
                          <a:effectLst/>
                          <a:latin typeface="+mn-ea"/>
                          <a:ea typeface="+mn-ea"/>
                        </a:rPr>
                        <a:t>、固定長、可変長</a:t>
                      </a:r>
                      <a:endParaRPr kumimoji="1" lang="ja-JP" altLang="en-US" sz="1400" b="0" i="0" u="none" strike="noStrike" cap="none" normalizeH="0" baseline="0" dirty="0">
                        <a:ln>
                          <a:noFill/>
                        </a:ln>
                        <a:solidFill>
                          <a:schemeClr val="tx1">
                            <a:lumMod val="65000"/>
                            <a:lumOff val="35000"/>
                          </a:schemeClr>
                        </a:solidFill>
                        <a:effectLst/>
                        <a:latin typeface="+mn-ea"/>
                        <a:ea typeface="+mn-ea"/>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9557">
                <a:tc>
                  <a:txBody>
                    <a:bodyPr/>
                    <a:lstStyle>
                      <a:defPPr>
                        <a:defRPr lang="ja-JP"/>
                      </a:defPPr>
                      <a:lvl1pPr marL="0" algn="l" defTabSz="914400" rtl="0" eaLnBrk="1" latinLnBrk="0" hangingPunct="1">
                        <a:defRPr kumimoji="1" sz="1800" kern="1200">
                          <a:solidFill>
                            <a:schemeClr val="tx1"/>
                          </a:solidFill>
                          <a:latin typeface="Microsoft Sans Serif"/>
                          <a:ea typeface="ＭＳ Ｐゴシック"/>
                        </a:defRPr>
                      </a:lvl1pPr>
                      <a:lvl2pPr marL="457200" algn="l" defTabSz="914400" rtl="0" eaLnBrk="1" latinLnBrk="0" hangingPunct="1">
                        <a:defRPr kumimoji="1" sz="1800" kern="1200">
                          <a:solidFill>
                            <a:schemeClr val="tx1"/>
                          </a:solidFill>
                          <a:latin typeface="Microsoft Sans Serif"/>
                          <a:ea typeface="ＭＳ Ｐゴシック"/>
                        </a:defRPr>
                      </a:lvl2pPr>
                      <a:lvl3pPr marL="914400" algn="l" defTabSz="914400" rtl="0" eaLnBrk="1" latinLnBrk="0" hangingPunct="1">
                        <a:defRPr kumimoji="1" sz="1800" kern="1200">
                          <a:solidFill>
                            <a:schemeClr val="tx1"/>
                          </a:solidFill>
                          <a:latin typeface="Microsoft Sans Serif"/>
                          <a:ea typeface="ＭＳ Ｐゴシック"/>
                        </a:defRPr>
                      </a:lvl3pPr>
                      <a:lvl4pPr marL="1371600" algn="l" defTabSz="914400" rtl="0" eaLnBrk="1" latinLnBrk="0" hangingPunct="1">
                        <a:defRPr kumimoji="1" sz="1800" kern="1200">
                          <a:solidFill>
                            <a:schemeClr val="tx1"/>
                          </a:solidFill>
                          <a:latin typeface="Microsoft Sans Serif"/>
                          <a:ea typeface="ＭＳ Ｐゴシック"/>
                        </a:defRPr>
                      </a:lvl4pPr>
                      <a:lvl5pPr marL="1828800" algn="l" defTabSz="914400" rtl="0" eaLnBrk="1" latinLnBrk="0" hangingPunct="1">
                        <a:defRPr kumimoji="1" sz="1800" kern="1200">
                          <a:solidFill>
                            <a:schemeClr val="tx1"/>
                          </a:solidFill>
                          <a:latin typeface="Microsoft Sans Serif"/>
                          <a:ea typeface="ＭＳ Ｐゴシック"/>
                        </a:defRPr>
                      </a:lvl5pPr>
                      <a:lvl6pPr marL="2286000" algn="l" defTabSz="914400" rtl="0" eaLnBrk="1" latinLnBrk="0" hangingPunct="1">
                        <a:defRPr kumimoji="1" sz="1800" kern="1200">
                          <a:solidFill>
                            <a:schemeClr val="tx1"/>
                          </a:solidFill>
                          <a:latin typeface="Microsoft Sans Serif"/>
                          <a:ea typeface="ＭＳ Ｐゴシック"/>
                        </a:defRPr>
                      </a:lvl6pPr>
                      <a:lvl7pPr marL="2743200" algn="l" defTabSz="914400" rtl="0" eaLnBrk="1" latinLnBrk="0" hangingPunct="1">
                        <a:defRPr kumimoji="1" sz="1800" kern="1200">
                          <a:solidFill>
                            <a:schemeClr val="tx1"/>
                          </a:solidFill>
                          <a:latin typeface="Microsoft Sans Serif"/>
                          <a:ea typeface="ＭＳ Ｐゴシック"/>
                        </a:defRPr>
                      </a:lvl7pPr>
                      <a:lvl8pPr marL="3200400" algn="l" defTabSz="914400" rtl="0" eaLnBrk="1" latinLnBrk="0" hangingPunct="1">
                        <a:defRPr kumimoji="1" sz="1800" kern="1200">
                          <a:solidFill>
                            <a:schemeClr val="tx1"/>
                          </a:solidFill>
                          <a:latin typeface="Microsoft Sans Serif"/>
                          <a:ea typeface="ＭＳ Ｐゴシック"/>
                        </a:defRPr>
                      </a:lvl8pPr>
                      <a:lvl9pPr marL="3657600" algn="l" defTabSz="914400" rtl="0" eaLnBrk="1" latinLnBrk="0" hangingPunct="1">
                        <a:defRPr kumimoji="1" sz="1800" kern="1200">
                          <a:solidFill>
                            <a:schemeClr val="tx1"/>
                          </a:solidFill>
                          <a:latin typeface="Microsoft Sans Serif"/>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1" lang="ja-JP" altLang="en-US" sz="1400" u="none" strike="noStrike" cap="none" normalizeH="0" baseline="0" dirty="0">
                          <a:ln>
                            <a:noFill/>
                          </a:ln>
                          <a:solidFill>
                            <a:schemeClr val="bg1"/>
                          </a:solidFill>
                          <a:effectLst/>
                          <a:latin typeface="+mn-ea"/>
                          <a:ea typeface="+mn-ea"/>
                        </a:rPr>
                        <a:t>データベース系</a:t>
                      </a:r>
                      <a:endParaRPr kumimoji="1" lang="en-US" altLang="ja-JP" sz="1400" b="0" i="0" u="none" strike="noStrike" cap="none" normalizeH="0" baseline="0" dirty="0">
                        <a:ln>
                          <a:noFill/>
                        </a:ln>
                        <a:solidFill>
                          <a:schemeClr val="bg1"/>
                        </a:solidFill>
                        <a:effectLst/>
                        <a:latin typeface="+mn-ea"/>
                        <a:ea typeface="+mn-ea"/>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C2F0"/>
                    </a:solidFill>
                  </a:tcPr>
                </a:tc>
                <a:tc>
                  <a:txBody>
                    <a:bodyPr/>
                    <a:lstStyle>
                      <a:defPPr>
                        <a:defRPr lang="ja-JP"/>
                      </a:defPPr>
                      <a:lvl1pPr marL="0" algn="l" defTabSz="914400" rtl="0" eaLnBrk="1" latinLnBrk="0" hangingPunct="1">
                        <a:defRPr kumimoji="1" sz="1800" kern="1200">
                          <a:solidFill>
                            <a:schemeClr val="tx1"/>
                          </a:solidFill>
                          <a:latin typeface="Microsoft Sans Serif"/>
                          <a:ea typeface="ＭＳ Ｐゴシック"/>
                        </a:defRPr>
                      </a:lvl1pPr>
                      <a:lvl2pPr marL="457200" algn="l" defTabSz="914400" rtl="0" eaLnBrk="1" latinLnBrk="0" hangingPunct="1">
                        <a:defRPr kumimoji="1" sz="1800" kern="1200">
                          <a:solidFill>
                            <a:schemeClr val="tx1"/>
                          </a:solidFill>
                          <a:latin typeface="Microsoft Sans Serif"/>
                          <a:ea typeface="ＭＳ Ｐゴシック"/>
                        </a:defRPr>
                      </a:lvl2pPr>
                      <a:lvl3pPr marL="914400" algn="l" defTabSz="914400" rtl="0" eaLnBrk="1" latinLnBrk="0" hangingPunct="1">
                        <a:defRPr kumimoji="1" sz="1800" kern="1200">
                          <a:solidFill>
                            <a:schemeClr val="tx1"/>
                          </a:solidFill>
                          <a:latin typeface="Microsoft Sans Serif"/>
                          <a:ea typeface="ＭＳ Ｐゴシック"/>
                        </a:defRPr>
                      </a:lvl3pPr>
                      <a:lvl4pPr marL="1371600" algn="l" defTabSz="914400" rtl="0" eaLnBrk="1" latinLnBrk="0" hangingPunct="1">
                        <a:defRPr kumimoji="1" sz="1800" kern="1200">
                          <a:solidFill>
                            <a:schemeClr val="tx1"/>
                          </a:solidFill>
                          <a:latin typeface="Microsoft Sans Serif"/>
                          <a:ea typeface="ＭＳ Ｐゴシック"/>
                        </a:defRPr>
                      </a:lvl4pPr>
                      <a:lvl5pPr marL="1828800" algn="l" defTabSz="914400" rtl="0" eaLnBrk="1" latinLnBrk="0" hangingPunct="1">
                        <a:defRPr kumimoji="1" sz="1800" kern="1200">
                          <a:solidFill>
                            <a:schemeClr val="tx1"/>
                          </a:solidFill>
                          <a:latin typeface="Microsoft Sans Serif"/>
                          <a:ea typeface="ＭＳ Ｐゴシック"/>
                        </a:defRPr>
                      </a:lvl5pPr>
                      <a:lvl6pPr marL="2286000" algn="l" defTabSz="914400" rtl="0" eaLnBrk="1" latinLnBrk="0" hangingPunct="1">
                        <a:defRPr kumimoji="1" sz="1800" kern="1200">
                          <a:solidFill>
                            <a:schemeClr val="tx1"/>
                          </a:solidFill>
                          <a:latin typeface="Microsoft Sans Serif"/>
                          <a:ea typeface="ＭＳ Ｐゴシック"/>
                        </a:defRPr>
                      </a:lvl6pPr>
                      <a:lvl7pPr marL="2743200" algn="l" defTabSz="914400" rtl="0" eaLnBrk="1" latinLnBrk="0" hangingPunct="1">
                        <a:defRPr kumimoji="1" sz="1800" kern="1200">
                          <a:solidFill>
                            <a:schemeClr val="tx1"/>
                          </a:solidFill>
                          <a:latin typeface="Microsoft Sans Serif"/>
                          <a:ea typeface="ＭＳ Ｐゴシック"/>
                        </a:defRPr>
                      </a:lvl7pPr>
                      <a:lvl8pPr marL="3200400" algn="l" defTabSz="914400" rtl="0" eaLnBrk="1" latinLnBrk="0" hangingPunct="1">
                        <a:defRPr kumimoji="1" sz="1800" kern="1200">
                          <a:solidFill>
                            <a:schemeClr val="tx1"/>
                          </a:solidFill>
                          <a:latin typeface="Microsoft Sans Serif"/>
                          <a:ea typeface="ＭＳ Ｐゴシック"/>
                        </a:defRPr>
                      </a:lvl8pPr>
                      <a:lvl9pPr marL="3657600" algn="l" defTabSz="914400" rtl="0" eaLnBrk="1" latinLnBrk="0" hangingPunct="1">
                        <a:defRPr kumimoji="1" sz="1800" kern="1200">
                          <a:solidFill>
                            <a:schemeClr val="tx1"/>
                          </a:solidFill>
                          <a:latin typeface="Microsoft Sans Serif"/>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1" lang="en-US" altLang="ja-JP" sz="1400" u="none" strike="noStrike" cap="none" normalizeH="0" baseline="0" dirty="0">
                          <a:ln>
                            <a:noFill/>
                          </a:ln>
                          <a:effectLst/>
                          <a:latin typeface="+mn-ea"/>
                          <a:ea typeface="+mn-ea"/>
                        </a:rPr>
                        <a:t>Oracle</a:t>
                      </a:r>
                      <a:r>
                        <a:rPr kumimoji="1" lang="ja-JP" altLang="en-US" sz="1400" u="none" strike="noStrike" cap="none" normalizeH="0" baseline="0" dirty="0" err="1">
                          <a:ln>
                            <a:noFill/>
                          </a:ln>
                          <a:effectLst/>
                          <a:latin typeface="+mn-ea"/>
                          <a:ea typeface="+mn-ea"/>
                        </a:rPr>
                        <a:t>、</a:t>
                      </a:r>
                      <a:r>
                        <a:rPr kumimoji="1" lang="en-US" altLang="ja-JP" sz="1400" u="none" strike="noStrike" cap="none" normalizeH="0" baseline="0" dirty="0" err="1">
                          <a:ln>
                            <a:noFill/>
                          </a:ln>
                          <a:effectLst/>
                          <a:latin typeface="+mn-ea"/>
                          <a:ea typeface="+mn-ea"/>
                        </a:rPr>
                        <a:t>SQLServer</a:t>
                      </a:r>
                      <a:r>
                        <a:rPr kumimoji="1" lang="ja-JP" altLang="en-US" sz="1400" u="none" strike="noStrike" cap="none" normalizeH="0" baseline="0" dirty="0" err="1">
                          <a:ln>
                            <a:noFill/>
                          </a:ln>
                          <a:effectLst/>
                          <a:latin typeface="+mn-ea"/>
                          <a:ea typeface="+mn-ea"/>
                        </a:rPr>
                        <a:t>、</a:t>
                      </a:r>
                      <a:r>
                        <a:rPr kumimoji="1" lang="en-US" altLang="ja-JP" sz="1400" u="none" strike="noStrike" cap="none" normalizeH="0" baseline="0" dirty="0">
                          <a:ln>
                            <a:noFill/>
                          </a:ln>
                          <a:effectLst/>
                          <a:latin typeface="+mn-ea"/>
                          <a:ea typeface="+mn-ea"/>
                        </a:rPr>
                        <a:t>JDBC</a:t>
                      </a:r>
                      <a:r>
                        <a:rPr kumimoji="1" lang="ja-JP" altLang="en-US" sz="1400" u="none" strike="noStrike" cap="none" normalizeH="0" baseline="0" dirty="0" err="1">
                          <a:ln>
                            <a:noFill/>
                          </a:ln>
                          <a:effectLst/>
                          <a:latin typeface="+mn-ea"/>
                          <a:ea typeface="+mn-ea"/>
                        </a:rPr>
                        <a:t>、</a:t>
                      </a:r>
                      <a:r>
                        <a:rPr kumimoji="1" lang="en-US" altLang="ja-JP" sz="1400" u="none" strike="noStrike" cap="none" normalizeH="0" baseline="0" dirty="0">
                          <a:ln>
                            <a:noFill/>
                          </a:ln>
                          <a:effectLst/>
                          <a:latin typeface="+mn-ea"/>
                          <a:ea typeface="+mn-ea"/>
                        </a:rPr>
                        <a:t>DB2 for </a:t>
                      </a:r>
                      <a:r>
                        <a:rPr kumimoji="1" lang="en-US" altLang="ja-JP" sz="1400" u="none" strike="noStrike" cap="none" normalizeH="0" baseline="0" dirty="0" err="1">
                          <a:ln>
                            <a:noFill/>
                          </a:ln>
                          <a:effectLst/>
                          <a:latin typeface="+mn-ea"/>
                          <a:ea typeface="+mn-ea"/>
                        </a:rPr>
                        <a:t>i</a:t>
                      </a:r>
                      <a:endParaRPr kumimoji="1" lang="en-US" altLang="ja-JP" sz="1400" b="0" i="0" u="none" strike="noStrike" cap="none" normalizeH="0" baseline="0" dirty="0">
                        <a:ln>
                          <a:noFill/>
                        </a:ln>
                        <a:solidFill>
                          <a:srgbClr val="FF0000"/>
                        </a:solidFill>
                        <a:effectLst/>
                        <a:latin typeface="+mn-ea"/>
                        <a:ea typeface="+mn-ea"/>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73223">
                <a:tc>
                  <a:txBody>
                    <a:bodyPr/>
                    <a:lstStyle>
                      <a:defPPr>
                        <a:defRPr lang="ja-JP"/>
                      </a:defPPr>
                      <a:lvl1pPr marL="0" algn="l" defTabSz="914400" rtl="0" eaLnBrk="1" latinLnBrk="0" hangingPunct="1">
                        <a:defRPr kumimoji="1" sz="1800" kern="1200">
                          <a:solidFill>
                            <a:schemeClr val="tx1"/>
                          </a:solidFill>
                          <a:latin typeface="Microsoft Sans Serif"/>
                          <a:ea typeface="ＭＳ Ｐゴシック"/>
                        </a:defRPr>
                      </a:lvl1pPr>
                      <a:lvl2pPr marL="457200" algn="l" defTabSz="914400" rtl="0" eaLnBrk="1" latinLnBrk="0" hangingPunct="1">
                        <a:defRPr kumimoji="1" sz="1800" kern="1200">
                          <a:solidFill>
                            <a:schemeClr val="tx1"/>
                          </a:solidFill>
                          <a:latin typeface="Microsoft Sans Serif"/>
                          <a:ea typeface="ＭＳ Ｐゴシック"/>
                        </a:defRPr>
                      </a:lvl2pPr>
                      <a:lvl3pPr marL="914400" algn="l" defTabSz="914400" rtl="0" eaLnBrk="1" latinLnBrk="0" hangingPunct="1">
                        <a:defRPr kumimoji="1" sz="1800" kern="1200">
                          <a:solidFill>
                            <a:schemeClr val="tx1"/>
                          </a:solidFill>
                          <a:latin typeface="Microsoft Sans Serif"/>
                          <a:ea typeface="ＭＳ Ｐゴシック"/>
                        </a:defRPr>
                      </a:lvl3pPr>
                      <a:lvl4pPr marL="1371600" algn="l" defTabSz="914400" rtl="0" eaLnBrk="1" latinLnBrk="0" hangingPunct="1">
                        <a:defRPr kumimoji="1" sz="1800" kern="1200">
                          <a:solidFill>
                            <a:schemeClr val="tx1"/>
                          </a:solidFill>
                          <a:latin typeface="Microsoft Sans Serif"/>
                          <a:ea typeface="ＭＳ Ｐゴシック"/>
                        </a:defRPr>
                      </a:lvl4pPr>
                      <a:lvl5pPr marL="1828800" algn="l" defTabSz="914400" rtl="0" eaLnBrk="1" latinLnBrk="0" hangingPunct="1">
                        <a:defRPr kumimoji="1" sz="1800" kern="1200">
                          <a:solidFill>
                            <a:schemeClr val="tx1"/>
                          </a:solidFill>
                          <a:latin typeface="Microsoft Sans Serif"/>
                          <a:ea typeface="ＭＳ Ｐゴシック"/>
                        </a:defRPr>
                      </a:lvl5pPr>
                      <a:lvl6pPr marL="2286000" algn="l" defTabSz="914400" rtl="0" eaLnBrk="1" latinLnBrk="0" hangingPunct="1">
                        <a:defRPr kumimoji="1" sz="1800" kern="1200">
                          <a:solidFill>
                            <a:schemeClr val="tx1"/>
                          </a:solidFill>
                          <a:latin typeface="Microsoft Sans Serif"/>
                          <a:ea typeface="ＭＳ Ｐゴシック"/>
                        </a:defRPr>
                      </a:lvl6pPr>
                      <a:lvl7pPr marL="2743200" algn="l" defTabSz="914400" rtl="0" eaLnBrk="1" latinLnBrk="0" hangingPunct="1">
                        <a:defRPr kumimoji="1" sz="1800" kern="1200">
                          <a:solidFill>
                            <a:schemeClr val="tx1"/>
                          </a:solidFill>
                          <a:latin typeface="Microsoft Sans Serif"/>
                          <a:ea typeface="ＭＳ Ｐゴシック"/>
                        </a:defRPr>
                      </a:lvl7pPr>
                      <a:lvl8pPr marL="3200400" algn="l" defTabSz="914400" rtl="0" eaLnBrk="1" latinLnBrk="0" hangingPunct="1">
                        <a:defRPr kumimoji="1" sz="1800" kern="1200">
                          <a:solidFill>
                            <a:schemeClr val="tx1"/>
                          </a:solidFill>
                          <a:latin typeface="Microsoft Sans Serif"/>
                          <a:ea typeface="ＭＳ Ｐゴシック"/>
                        </a:defRPr>
                      </a:lvl8pPr>
                      <a:lvl9pPr marL="3657600" algn="l" defTabSz="914400" rtl="0" eaLnBrk="1" latinLnBrk="0" hangingPunct="1">
                        <a:defRPr kumimoji="1" sz="1800" kern="1200">
                          <a:solidFill>
                            <a:schemeClr val="tx1"/>
                          </a:solidFill>
                          <a:latin typeface="Microsoft Sans Serif"/>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1" lang="ja-JP" altLang="en-US" sz="1400" u="none" strike="noStrike" cap="none" normalizeH="0" baseline="0" dirty="0">
                          <a:ln>
                            <a:noFill/>
                          </a:ln>
                          <a:solidFill>
                            <a:schemeClr val="bg1"/>
                          </a:solidFill>
                          <a:effectLst/>
                          <a:latin typeface="+mn-ea"/>
                          <a:ea typeface="+mn-ea"/>
                        </a:rPr>
                        <a:t>ネットワーク系</a:t>
                      </a:r>
                      <a:endParaRPr kumimoji="1" lang="en-US" altLang="ja-JP" sz="1400" b="0" i="0" u="none" strike="noStrike" cap="none" normalizeH="0" baseline="0" dirty="0">
                        <a:ln>
                          <a:noFill/>
                        </a:ln>
                        <a:solidFill>
                          <a:schemeClr val="bg1"/>
                        </a:solidFill>
                        <a:effectLst/>
                        <a:latin typeface="+mn-ea"/>
                        <a:ea typeface="+mn-ea"/>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C2F0"/>
                    </a:solidFill>
                  </a:tcPr>
                </a:tc>
                <a:tc>
                  <a:txBody>
                    <a:bodyPr/>
                    <a:lstStyle>
                      <a:defPPr>
                        <a:defRPr lang="ja-JP"/>
                      </a:defPPr>
                      <a:lvl1pPr marL="0" algn="l" defTabSz="914400" rtl="0" eaLnBrk="1" latinLnBrk="0" hangingPunct="1">
                        <a:defRPr kumimoji="1" sz="1800" kern="1200">
                          <a:solidFill>
                            <a:schemeClr val="tx1"/>
                          </a:solidFill>
                          <a:latin typeface="Microsoft Sans Serif"/>
                          <a:ea typeface="ＭＳ Ｐゴシック"/>
                        </a:defRPr>
                      </a:lvl1pPr>
                      <a:lvl2pPr marL="457200" algn="l" defTabSz="914400" rtl="0" eaLnBrk="1" latinLnBrk="0" hangingPunct="1">
                        <a:defRPr kumimoji="1" sz="1800" kern="1200">
                          <a:solidFill>
                            <a:schemeClr val="tx1"/>
                          </a:solidFill>
                          <a:latin typeface="Microsoft Sans Serif"/>
                          <a:ea typeface="ＭＳ Ｐゴシック"/>
                        </a:defRPr>
                      </a:lvl2pPr>
                      <a:lvl3pPr marL="914400" algn="l" defTabSz="914400" rtl="0" eaLnBrk="1" latinLnBrk="0" hangingPunct="1">
                        <a:defRPr kumimoji="1" sz="1800" kern="1200">
                          <a:solidFill>
                            <a:schemeClr val="tx1"/>
                          </a:solidFill>
                          <a:latin typeface="Microsoft Sans Serif"/>
                          <a:ea typeface="ＭＳ Ｐゴシック"/>
                        </a:defRPr>
                      </a:lvl3pPr>
                      <a:lvl4pPr marL="1371600" algn="l" defTabSz="914400" rtl="0" eaLnBrk="1" latinLnBrk="0" hangingPunct="1">
                        <a:defRPr kumimoji="1" sz="1800" kern="1200">
                          <a:solidFill>
                            <a:schemeClr val="tx1"/>
                          </a:solidFill>
                          <a:latin typeface="Microsoft Sans Serif"/>
                          <a:ea typeface="ＭＳ Ｐゴシック"/>
                        </a:defRPr>
                      </a:lvl4pPr>
                      <a:lvl5pPr marL="1828800" algn="l" defTabSz="914400" rtl="0" eaLnBrk="1" latinLnBrk="0" hangingPunct="1">
                        <a:defRPr kumimoji="1" sz="1800" kern="1200">
                          <a:solidFill>
                            <a:schemeClr val="tx1"/>
                          </a:solidFill>
                          <a:latin typeface="Microsoft Sans Serif"/>
                          <a:ea typeface="ＭＳ Ｐゴシック"/>
                        </a:defRPr>
                      </a:lvl5pPr>
                      <a:lvl6pPr marL="2286000" algn="l" defTabSz="914400" rtl="0" eaLnBrk="1" latinLnBrk="0" hangingPunct="1">
                        <a:defRPr kumimoji="1" sz="1800" kern="1200">
                          <a:solidFill>
                            <a:schemeClr val="tx1"/>
                          </a:solidFill>
                          <a:latin typeface="Microsoft Sans Serif"/>
                          <a:ea typeface="ＭＳ Ｐゴシック"/>
                        </a:defRPr>
                      </a:lvl6pPr>
                      <a:lvl7pPr marL="2743200" algn="l" defTabSz="914400" rtl="0" eaLnBrk="1" latinLnBrk="0" hangingPunct="1">
                        <a:defRPr kumimoji="1" sz="1800" kern="1200">
                          <a:solidFill>
                            <a:schemeClr val="tx1"/>
                          </a:solidFill>
                          <a:latin typeface="Microsoft Sans Serif"/>
                          <a:ea typeface="ＭＳ Ｐゴシック"/>
                        </a:defRPr>
                      </a:lvl7pPr>
                      <a:lvl8pPr marL="3200400" algn="l" defTabSz="914400" rtl="0" eaLnBrk="1" latinLnBrk="0" hangingPunct="1">
                        <a:defRPr kumimoji="1" sz="1800" kern="1200">
                          <a:solidFill>
                            <a:schemeClr val="tx1"/>
                          </a:solidFill>
                          <a:latin typeface="Microsoft Sans Serif"/>
                          <a:ea typeface="ＭＳ Ｐゴシック"/>
                        </a:defRPr>
                      </a:lvl8pPr>
                      <a:lvl9pPr marL="3657600" algn="l" defTabSz="914400" rtl="0" eaLnBrk="1" latinLnBrk="0" hangingPunct="1">
                        <a:defRPr kumimoji="1" sz="1800" kern="1200">
                          <a:solidFill>
                            <a:schemeClr val="tx1"/>
                          </a:solidFill>
                          <a:latin typeface="Microsoft Sans Serif"/>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1" lang="en-US" altLang="ja-JP" sz="1400" u="none" strike="noStrike" cap="none" normalizeH="0" baseline="0" dirty="0">
                          <a:ln>
                            <a:noFill/>
                          </a:ln>
                          <a:effectLst/>
                          <a:latin typeface="+mn-ea"/>
                          <a:ea typeface="+mn-ea"/>
                        </a:rPr>
                        <a:t>Mail</a:t>
                      </a:r>
                      <a:r>
                        <a:rPr kumimoji="1" lang="ja-JP" altLang="en-US" sz="1400" u="none" strike="noStrike" cap="none" normalizeH="0" baseline="0" dirty="0">
                          <a:ln>
                            <a:noFill/>
                          </a:ln>
                          <a:effectLst/>
                          <a:latin typeface="+mn-ea"/>
                          <a:ea typeface="+mn-ea"/>
                        </a:rPr>
                        <a:t>（</a:t>
                      </a:r>
                      <a:r>
                        <a:rPr kumimoji="1" lang="en-US" altLang="ja-JP" sz="1400" u="none" strike="noStrike" cap="none" normalizeH="0" baseline="0" dirty="0">
                          <a:ln>
                            <a:noFill/>
                          </a:ln>
                          <a:effectLst/>
                          <a:latin typeface="+mn-ea"/>
                          <a:ea typeface="+mn-ea"/>
                        </a:rPr>
                        <a:t>POP3</a:t>
                      </a:r>
                      <a:r>
                        <a:rPr kumimoji="1" lang="ja-JP" altLang="en-US" sz="1400" u="none" strike="noStrike" cap="none" normalizeH="0" baseline="0" dirty="0" err="1">
                          <a:ln>
                            <a:noFill/>
                          </a:ln>
                          <a:effectLst/>
                          <a:latin typeface="+mn-ea"/>
                          <a:ea typeface="+mn-ea"/>
                        </a:rPr>
                        <a:t>、</a:t>
                      </a:r>
                      <a:r>
                        <a:rPr kumimoji="1" lang="en-US" altLang="ja-JP" sz="1400" u="none" strike="noStrike" cap="none" normalizeH="0" baseline="0" dirty="0">
                          <a:ln>
                            <a:noFill/>
                          </a:ln>
                          <a:effectLst/>
                          <a:latin typeface="+mn-ea"/>
                          <a:ea typeface="+mn-ea"/>
                        </a:rPr>
                        <a:t>IMAP4</a:t>
                      </a:r>
                      <a:r>
                        <a:rPr kumimoji="1" lang="ja-JP" altLang="en-US" sz="1400" u="none" strike="noStrike" cap="none" normalizeH="0" baseline="0" dirty="0" err="1">
                          <a:ln>
                            <a:noFill/>
                          </a:ln>
                          <a:effectLst/>
                          <a:latin typeface="+mn-ea"/>
                          <a:ea typeface="+mn-ea"/>
                        </a:rPr>
                        <a:t>、</a:t>
                      </a:r>
                      <a:r>
                        <a:rPr kumimoji="1" lang="en-US" altLang="ja-JP" sz="1400" u="none" strike="noStrike" cap="none" normalizeH="0" baseline="0" dirty="0">
                          <a:ln>
                            <a:noFill/>
                          </a:ln>
                          <a:effectLst/>
                          <a:latin typeface="+mn-ea"/>
                          <a:ea typeface="+mn-ea"/>
                        </a:rPr>
                        <a:t>SMTP</a:t>
                      </a:r>
                      <a:r>
                        <a:rPr kumimoji="1" lang="ja-JP" altLang="en-US" sz="1400" u="none" strike="noStrike" cap="none" normalizeH="0" baseline="0" dirty="0">
                          <a:ln>
                            <a:noFill/>
                          </a:ln>
                          <a:effectLst/>
                          <a:latin typeface="+mn-ea"/>
                          <a:ea typeface="+mn-ea"/>
                        </a:rPr>
                        <a:t>）、</a:t>
                      </a:r>
                      <a:r>
                        <a:rPr kumimoji="1" lang="en-US" altLang="ja-JP" sz="1400" u="none" strike="noStrike" cap="none" normalizeH="0" baseline="0" dirty="0">
                          <a:ln>
                            <a:noFill/>
                          </a:ln>
                          <a:effectLst/>
                          <a:latin typeface="+mn-ea"/>
                          <a:ea typeface="+mn-ea"/>
                        </a:rPr>
                        <a:t>Web</a:t>
                      </a:r>
                      <a:r>
                        <a:rPr kumimoji="1" lang="ja-JP" altLang="en-US" sz="1400" u="none" strike="noStrike" cap="none" normalizeH="0" baseline="0" dirty="0" err="1">
                          <a:ln>
                            <a:noFill/>
                          </a:ln>
                          <a:effectLst/>
                          <a:latin typeface="+mn-ea"/>
                          <a:ea typeface="+mn-ea"/>
                        </a:rPr>
                        <a:t>、</a:t>
                      </a:r>
                      <a:endParaRPr kumimoji="1" lang="en-US" altLang="ja-JP" sz="1400" u="none" strike="noStrike" cap="none" normalizeH="0" baseline="0" dirty="0">
                        <a:ln>
                          <a:noFill/>
                        </a:ln>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1" lang="en-US" altLang="ja-JP" sz="1400" u="none" strike="noStrike" cap="none" normalizeH="0" baseline="0" dirty="0">
                          <a:ln>
                            <a:noFill/>
                          </a:ln>
                          <a:effectLst/>
                          <a:latin typeface="+mn-ea"/>
                          <a:ea typeface="+mn-ea"/>
                        </a:rPr>
                        <a:t>Web</a:t>
                      </a:r>
                      <a:r>
                        <a:rPr kumimoji="1" lang="ja-JP" altLang="en-US" sz="1400" u="none" strike="noStrike" cap="none" normalizeH="0" baseline="0" dirty="0">
                          <a:ln>
                            <a:noFill/>
                          </a:ln>
                          <a:effectLst/>
                          <a:latin typeface="+mn-ea"/>
                          <a:ea typeface="+mn-ea"/>
                        </a:rPr>
                        <a:t>サービス（</a:t>
                      </a:r>
                      <a:r>
                        <a:rPr kumimoji="1" lang="en-US" altLang="ja-JP" sz="1400" u="none" strike="noStrike" cap="none" normalizeH="0" baseline="0" dirty="0">
                          <a:ln>
                            <a:noFill/>
                          </a:ln>
                          <a:effectLst/>
                          <a:latin typeface="+mn-ea"/>
                          <a:ea typeface="+mn-ea"/>
                        </a:rPr>
                        <a:t>WS-I Basic Profile1.0)</a:t>
                      </a:r>
                      <a:r>
                        <a:rPr kumimoji="1" lang="ja-JP" altLang="en-US" sz="1400" u="none" strike="noStrike" cap="none" normalizeH="0" baseline="0" dirty="0" err="1">
                          <a:ln>
                            <a:noFill/>
                          </a:ln>
                          <a:effectLst/>
                          <a:latin typeface="+mn-ea"/>
                          <a:ea typeface="+mn-ea"/>
                        </a:rPr>
                        <a:t>、</a:t>
                      </a:r>
                      <a:r>
                        <a:rPr lang="en-US" altLang="ja-JP" sz="1400" dirty="0">
                          <a:latin typeface="+mn-ea"/>
                          <a:ea typeface="+mn-ea"/>
                        </a:rPr>
                        <a:t>REST</a:t>
                      </a:r>
                      <a:r>
                        <a:rPr lang="ja-JP" altLang="en-US" sz="1400" dirty="0">
                          <a:latin typeface="+mn-ea"/>
                          <a:ea typeface="+mn-ea"/>
                        </a:rPr>
                        <a:t>（</a:t>
                      </a:r>
                      <a:r>
                        <a:rPr lang="en-US" altLang="ja-JP" sz="1400" dirty="0">
                          <a:latin typeface="+mn-ea"/>
                          <a:ea typeface="+mn-ea"/>
                        </a:rPr>
                        <a:t>※</a:t>
                      </a:r>
                      <a:r>
                        <a:rPr lang="ja-JP" altLang="en-US" sz="1400" dirty="0">
                          <a:latin typeface="+mn-ea"/>
                          <a:ea typeface="+mn-ea"/>
                        </a:rPr>
                        <a:t>）</a:t>
                      </a:r>
                      <a:endParaRPr kumimoji="1" lang="en-US" altLang="ja-JP" sz="1400" b="0" i="0" u="none" strike="noStrike" cap="none" normalizeH="0" baseline="0" dirty="0">
                        <a:ln>
                          <a:noFill/>
                        </a:ln>
                        <a:solidFill>
                          <a:schemeClr val="tx1">
                            <a:lumMod val="65000"/>
                            <a:lumOff val="35000"/>
                          </a:schemeClr>
                        </a:solidFill>
                        <a:effectLst/>
                        <a:latin typeface="+mn-ea"/>
                        <a:ea typeface="+mn-ea"/>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63382">
                <a:tc>
                  <a:txBody>
                    <a:bodyPr/>
                    <a:lstStyle>
                      <a:defPPr>
                        <a:defRPr lang="ja-JP"/>
                      </a:defPPr>
                      <a:lvl1pPr marL="0" algn="l" defTabSz="914400" rtl="0" eaLnBrk="1" latinLnBrk="0" hangingPunct="1">
                        <a:defRPr kumimoji="1" sz="1800" kern="1200">
                          <a:solidFill>
                            <a:schemeClr val="tx1"/>
                          </a:solidFill>
                          <a:latin typeface="Microsoft Sans Serif"/>
                          <a:ea typeface="ＭＳ Ｐゴシック"/>
                        </a:defRPr>
                      </a:lvl1pPr>
                      <a:lvl2pPr marL="457200" algn="l" defTabSz="914400" rtl="0" eaLnBrk="1" latinLnBrk="0" hangingPunct="1">
                        <a:defRPr kumimoji="1" sz="1800" kern="1200">
                          <a:solidFill>
                            <a:schemeClr val="tx1"/>
                          </a:solidFill>
                          <a:latin typeface="Microsoft Sans Serif"/>
                          <a:ea typeface="ＭＳ Ｐゴシック"/>
                        </a:defRPr>
                      </a:lvl2pPr>
                      <a:lvl3pPr marL="914400" algn="l" defTabSz="914400" rtl="0" eaLnBrk="1" latinLnBrk="0" hangingPunct="1">
                        <a:defRPr kumimoji="1" sz="1800" kern="1200">
                          <a:solidFill>
                            <a:schemeClr val="tx1"/>
                          </a:solidFill>
                          <a:latin typeface="Microsoft Sans Serif"/>
                          <a:ea typeface="ＭＳ Ｐゴシック"/>
                        </a:defRPr>
                      </a:lvl3pPr>
                      <a:lvl4pPr marL="1371600" algn="l" defTabSz="914400" rtl="0" eaLnBrk="1" latinLnBrk="0" hangingPunct="1">
                        <a:defRPr kumimoji="1" sz="1800" kern="1200">
                          <a:solidFill>
                            <a:schemeClr val="tx1"/>
                          </a:solidFill>
                          <a:latin typeface="Microsoft Sans Serif"/>
                          <a:ea typeface="ＭＳ Ｐゴシック"/>
                        </a:defRPr>
                      </a:lvl4pPr>
                      <a:lvl5pPr marL="1828800" algn="l" defTabSz="914400" rtl="0" eaLnBrk="1" latinLnBrk="0" hangingPunct="1">
                        <a:defRPr kumimoji="1" sz="1800" kern="1200">
                          <a:solidFill>
                            <a:schemeClr val="tx1"/>
                          </a:solidFill>
                          <a:latin typeface="Microsoft Sans Serif"/>
                          <a:ea typeface="ＭＳ Ｐゴシック"/>
                        </a:defRPr>
                      </a:lvl5pPr>
                      <a:lvl6pPr marL="2286000" algn="l" defTabSz="914400" rtl="0" eaLnBrk="1" latinLnBrk="0" hangingPunct="1">
                        <a:defRPr kumimoji="1" sz="1800" kern="1200">
                          <a:solidFill>
                            <a:schemeClr val="tx1"/>
                          </a:solidFill>
                          <a:latin typeface="Microsoft Sans Serif"/>
                          <a:ea typeface="ＭＳ Ｐゴシック"/>
                        </a:defRPr>
                      </a:lvl6pPr>
                      <a:lvl7pPr marL="2743200" algn="l" defTabSz="914400" rtl="0" eaLnBrk="1" latinLnBrk="0" hangingPunct="1">
                        <a:defRPr kumimoji="1" sz="1800" kern="1200">
                          <a:solidFill>
                            <a:schemeClr val="tx1"/>
                          </a:solidFill>
                          <a:latin typeface="Microsoft Sans Serif"/>
                          <a:ea typeface="ＭＳ Ｐゴシック"/>
                        </a:defRPr>
                      </a:lvl7pPr>
                      <a:lvl8pPr marL="3200400" algn="l" defTabSz="914400" rtl="0" eaLnBrk="1" latinLnBrk="0" hangingPunct="1">
                        <a:defRPr kumimoji="1" sz="1800" kern="1200">
                          <a:solidFill>
                            <a:schemeClr val="tx1"/>
                          </a:solidFill>
                          <a:latin typeface="Microsoft Sans Serif"/>
                          <a:ea typeface="ＭＳ Ｐゴシック"/>
                        </a:defRPr>
                      </a:lvl8pPr>
                      <a:lvl9pPr marL="3657600" algn="l" defTabSz="914400" rtl="0" eaLnBrk="1" latinLnBrk="0" hangingPunct="1">
                        <a:defRPr kumimoji="1" sz="1800" kern="1200">
                          <a:solidFill>
                            <a:schemeClr val="tx1"/>
                          </a:solidFill>
                          <a:latin typeface="Microsoft Sans Serif"/>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1" lang="ja-JP" altLang="en-US" sz="1400" u="none" strike="noStrike" cap="none" normalizeH="0" baseline="0" dirty="0">
                          <a:ln>
                            <a:noFill/>
                          </a:ln>
                          <a:solidFill>
                            <a:schemeClr val="bg1"/>
                          </a:solidFill>
                          <a:effectLst/>
                          <a:latin typeface="+mn-ea"/>
                          <a:ea typeface="+mn-ea"/>
                        </a:rPr>
                        <a:t>アプリケーション系</a:t>
                      </a:r>
                      <a:endParaRPr kumimoji="1" lang="en-US" altLang="ja-JP" sz="1400" b="0" i="0" u="none" strike="noStrike" cap="none" normalizeH="0" baseline="0" dirty="0">
                        <a:ln>
                          <a:noFill/>
                        </a:ln>
                        <a:solidFill>
                          <a:schemeClr val="bg1"/>
                        </a:solidFill>
                        <a:effectLst/>
                        <a:latin typeface="+mn-ea"/>
                        <a:ea typeface="+mn-ea"/>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C2F0"/>
                    </a:solidFill>
                  </a:tcPr>
                </a:tc>
                <a:tc>
                  <a:txBody>
                    <a:bodyPr/>
                    <a:lstStyle>
                      <a:defPPr>
                        <a:defRPr lang="ja-JP"/>
                      </a:defPPr>
                      <a:lvl1pPr marL="0" algn="l" defTabSz="914400" rtl="0" eaLnBrk="1" latinLnBrk="0" hangingPunct="1">
                        <a:defRPr kumimoji="1" sz="1800" kern="1200">
                          <a:solidFill>
                            <a:schemeClr val="tx1"/>
                          </a:solidFill>
                          <a:latin typeface="Microsoft Sans Serif"/>
                          <a:ea typeface="ＭＳ Ｐゴシック"/>
                        </a:defRPr>
                      </a:lvl1pPr>
                      <a:lvl2pPr marL="457200" algn="l" defTabSz="914400" rtl="0" eaLnBrk="1" latinLnBrk="0" hangingPunct="1">
                        <a:defRPr kumimoji="1" sz="1800" kern="1200">
                          <a:solidFill>
                            <a:schemeClr val="tx1"/>
                          </a:solidFill>
                          <a:latin typeface="Microsoft Sans Serif"/>
                          <a:ea typeface="ＭＳ Ｐゴシック"/>
                        </a:defRPr>
                      </a:lvl2pPr>
                      <a:lvl3pPr marL="914400" algn="l" defTabSz="914400" rtl="0" eaLnBrk="1" latinLnBrk="0" hangingPunct="1">
                        <a:defRPr kumimoji="1" sz="1800" kern="1200">
                          <a:solidFill>
                            <a:schemeClr val="tx1"/>
                          </a:solidFill>
                          <a:latin typeface="Microsoft Sans Serif"/>
                          <a:ea typeface="ＭＳ Ｐゴシック"/>
                        </a:defRPr>
                      </a:lvl3pPr>
                      <a:lvl4pPr marL="1371600" algn="l" defTabSz="914400" rtl="0" eaLnBrk="1" latinLnBrk="0" hangingPunct="1">
                        <a:defRPr kumimoji="1" sz="1800" kern="1200">
                          <a:solidFill>
                            <a:schemeClr val="tx1"/>
                          </a:solidFill>
                          <a:latin typeface="Microsoft Sans Serif"/>
                          <a:ea typeface="ＭＳ Ｐゴシック"/>
                        </a:defRPr>
                      </a:lvl4pPr>
                      <a:lvl5pPr marL="1828800" algn="l" defTabSz="914400" rtl="0" eaLnBrk="1" latinLnBrk="0" hangingPunct="1">
                        <a:defRPr kumimoji="1" sz="1800" kern="1200">
                          <a:solidFill>
                            <a:schemeClr val="tx1"/>
                          </a:solidFill>
                          <a:latin typeface="Microsoft Sans Serif"/>
                          <a:ea typeface="ＭＳ Ｐゴシック"/>
                        </a:defRPr>
                      </a:lvl5pPr>
                      <a:lvl6pPr marL="2286000" algn="l" defTabSz="914400" rtl="0" eaLnBrk="1" latinLnBrk="0" hangingPunct="1">
                        <a:defRPr kumimoji="1" sz="1800" kern="1200">
                          <a:solidFill>
                            <a:schemeClr val="tx1"/>
                          </a:solidFill>
                          <a:latin typeface="Microsoft Sans Serif"/>
                          <a:ea typeface="ＭＳ Ｐゴシック"/>
                        </a:defRPr>
                      </a:lvl6pPr>
                      <a:lvl7pPr marL="2743200" algn="l" defTabSz="914400" rtl="0" eaLnBrk="1" latinLnBrk="0" hangingPunct="1">
                        <a:defRPr kumimoji="1" sz="1800" kern="1200">
                          <a:solidFill>
                            <a:schemeClr val="tx1"/>
                          </a:solidFill>
                          <a:latin typeface="Microsoft Sans Serif"/>
                          <a:ea typeface="ＭＳ Ｐゴシック"/>
                        </a:defRPr>
                      </a:lvl7pPr>
                      <a:lvl8pPr marL="3200400" algn="l" defTabSz="914400" rtl="0" eaLnBrk="1" latinLnBrk="0" hangingPunct="1">
                        <a:defRPr kumimoji="1" sz="1800" kern="1200">
                          <a:solidFill>
                            <a:schemeClr val="tx1"/>
                          </a:solidFill>
                          <a:latin typeface="Microsoft Sans Serif"/>
                          <a:ea typeface="ＭＳ Ｐゴシック"/>
                        </a:defRPr>
                      </a:lvl8pPr>
                      <a:lvl9pPr marL="3657600" algn="l" defTabSz="914400" rtl="0" eaLnBrk="1" latinLnBrk="0" hangingPunct="1">
                        <a:defRPr kumimoji="1" sz="1800" kern="1200">
                          <a:solidFill>
                            <a:schemeClr val="tx1"/>
                          </a:solidFill>
                          <a:latin typeface="Microsoft Sans Serif"/>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1" lang="en-US" altLang="ja-JP" sz="1400" u="none" strike="noStrike" cap="none" normalizeH="0" baseline="0" dirty="0" err="1">
                          <a:ln>
                            <a:noFill/>
                          </a:ln>
                          <a:effectLst/>
                          <a:latin typeface="+mn-ea"/>
                          <a:ea typeface="+mn-ea"/>
                        </a:rPr>
                        <a:t>Dr.Sum</a:t>
                      </a:r>
                      <a:endParaRPr kumimoji="1" lang="en-US" altLang="ja-JP" sz="1400" b="0" i="0" u="none" strike="noStrike" cap="none" normalizeH="0" baseline="0" dirty="0">
                        <a:ln>
                          <a:noFill/>
                        </a:ln>
                        <a:solidFill>
                          <a:srgbClr val="FF0000"/>
                        </a:solidFill>
                        <a:effectLst/>
                        <a:latin typeface="+mn-ea"/>
                        <a:ea typeface="+mn-ea"/>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63382">
                <a:tc>
                  <a:txBody>
                    <a:bodyPr/>
                    <a:lstStyle>
                      <a:defPPr>
                        <a:defRPr lang="ja-JP"/>
                      </a:defPPr>
                      <a:lvl1pPr marL="0" algn="l" defTabSz="914400" rtl="0" eaLnBrk="1" latinLnBrk="0" hangingPunct="1">
                        <a:defRPr kumimoji="1" sz="1800" kern="1200">
                          <a:solidFill>
                            <a:schemeClr val="tx1"/>
                          </a:solidFill>
                          <a:latin typeface="Microsoft Sans Serif"/>
                          <a:ea typeface="ＭＳ Ｐゴシック"/>
                        </a:defRPr>
                      </a:lvl1pPr>
                      <a:lvl2pPr marL="457200" algn="l" defTabSz="914400" rtl="0" eaLnBrk="1" latinLnBrk="0" hangingPunct="1">
                        <a:defRPr kumimoji="1" sz="1800" kern="1200">
                          <a:solidFill>
                            <a:schemeClr val="tx1"/>
                          </a:solidFill>
                          <a:latin typeface="Microsoft Sans Serif"/>
                          <a:ea typeface="ＭＳ Ｐゴシック"/>
                        </a:defRPr>
                      </a:lvl2pPr>
                      <a:lvl3pPr marL="914400" algn="l" defTabSz="914400" rtl="0" eaLnBrk="1" latinLnBrk="0" hangingPunct="1">
                        <a:defRPr kumimoji="1" sz="1800" kern="1200">
                          <a:solidFill>
                            <a:schemeClr val="tx1"/>
                          </a:solidFill>
                          <a:latin typeface="Microsoft Sans Serif"/>
                          <a:ea typeface="ＭＳ Ｐゴシック"/>
                        </a:defRPr>
                      </a:lvl3pPr>
                      <a:lvl4pPr marL="1371600" algn="l" defTabSz="914400" rtl="0" eaLnBrk="1" latinLnBrk="0" hangingPunct="1">
                        <a:defRPr kumimoji="1" sz="1800" kern="1200">
                          <a:solidFill>
                            <a:schemeClr val="tx1"/>
                          </a:solidFill>
                          <a:latin typeface="Microsoft Sans Serif"/>
                          <a:ea typeface="ＭＳ Ｐゴシック"/>
                        </a:defRPr>
                      </a:lvl4pPr>
                      <a:lvl5pPr marL="1828800" algn="l" defTabSz="914400" rtl="0" eaLnBrk="1" latinLnBrk="0" hangingPunct="1">
                        <a:defRPr kumimoji="1" sz="1800" kern="1200">
                          <a:solidFill>
                            <a:schemeClr val="tx1"/>
                          </a:solidFill>
                          <a:latin typeface="Microsoft Sans Serif"/>
                          <a:ea typeface="ＭＳ Ｐゴシック"/>
                        </a:defRPr>
                      </a:lvl5pPr>
                      <a:lvl6pPr marL="2286000" algn="l" defTabSz="914400" rtl="0" eaLnBrk="1" latinLnBrk="0" hangingPunct="1">
                        <a:defRPr kumimoji="1" sz="1800" kern="1200">
                          <a:solidFill>
                            <a:schemeClr val="tx1"/>
                          </a:solidFill>
                          <a:latin typeface="Microsoft Sans Serif"/>
                          <a:ea typeface="ＭＳ Ｐゴシック"/>
                        </a:defRPr>
                      </a:lvl6pPr>
                      <a:lvl7pPr marL="2743200" algn="l" defTabSz="914400" rtl="0" eaLnBrk="1" latinLnBrk="0" hangingPunct="1">
                        <a:defRPr kumimoji="1" sz="1800" kern="1200">
                          <a:solidFill>
                            <a:schemeClr val="tx1"/>
                          </a:solidFill>
                          <a:latin typeface="Microsoft Sans Serif"/>
                          <a:ea typeface="ＭＳ Ｐゴシック"/>
                        </a:defRPr>
                      </a:lvl7pPr>
                      <a:lvl8pPr marL="3200400" algn="l" defTabSz="914400" rtl="0" eaLnBrk="1" latinLnBrk="0" hangingPunct="1">
                        <a:defRPr kumimoji="1" sz="1800" kern="1200">
                          <a:solidFill>
                            <a:schemeClr val="tx1"/>
                          </a:solidFill>
                          <a:latin typeface="Microsoft Sans Serif"/>
                          <a:ea typeface="ＭＳ Ｐゴシック"/>
                        </a:defRPr>
                      </a:lvl8pPr>
                      <a:lvl9pPr marL="3657600" algn="l" defTabSz="914400" rtl="0" eaLnBrk="1" latinLnBrk="0" hangingPunct="1">
                        <a:defRPr kumimoji="1" sz="1800" kern="1200">
                          <a:solidFill>
                            <a:schemeClr val="tx1"/>
                          </a:solidFill>
                          <a:latin typeface="Microsoft Sans Serif"/>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1" lang="ja-JP" altLang="en-US" sz="1400" u="none" strike="noStrike" cap="none" normalizeH="0" baseline="0" dirty="0">
                          <a:ln>
                            <a:noFill/>
                          </a:ln>
                          <a:solidFill>
                            <a:schemeClr val="bg1"/>
                          </a:solidFill>
                          <a:effectLst/>
                          <a:latin typeface="+mn-ea"/>
                          <a:ea typeface="+mn-ea"/>
                        </a:rPr>
                        <a:t>その他</a:t>
                      </a:r>
                      <a:endParaRPr kumimoji="1" lang="en-US" altLang="ja-JP" sz="1400" b="0" i="0" u="none" strike="noStrike" cap="none" normalizeH="0" baseline="0" dirty="0">
                        <a:ln>
                          <a:noFill/>
                        </a:ln>
                        <a:solidFill>
                          <a:schemeClr val="bg1"/>
                        </a:solidFill>
                        <a:effectLst/>
                        <a:latin typeface="+mn-ea"/>
                        <a:ea typeface="+mn-ea"/>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C2F0"/>
                    </a:solidFill>
                  </a:tcPr>
                </a:tc>
                <a:tc>
                  <a:txBody>
                    <a:bodyPr/>
                    <a:lstStyle>
                      <a:defPPr>
                        <a:defRPr lang="ja-JP"/>
                      </a:defPPr>
                      <a:lvl1pPr marL="0" algn="l" defTabSz="914400" rtl="0" eaLnBrk="1" latinLnBrk="0" hangingPunct="1">
                        <a:defRPr kumimoji="1" sz="1800" kern="1200">
                          <a:solidFill>
                            <a:schemeClr val="tx1"/>
                          </a:solidFill>
                          <a:latin typeface="Microsoft Sans Serif"/>
                          <a:ea typeface="ＭＳ Ｐゴシック"/>
                        </a:defRPr>
                      </a:lvl1pPr>
                      <a:lvl2pPr marL="457200" algn="l" defTabSz="914400" rtl="0" eaLnBrk="1" latinLnBrk="0" hangingPunct="1">
                        <a:defRPr kumimoji="1" sz="1800" kern="1200">
                          <a:solidFill>
                            <a:schemeClr val="tx1"/>
                          </a:solidFill>
                          <a:latin typeface="Microsoft Sans Serif"/>
                          <a:ea typeface="ＭＳ Ｐゴシック"/>
                        </a:defRPr>
                      </a:lvl2pPr>
                      <a:lvl3pPr marL="914400" algn="l" defTabSz="914400" rtl="0" eaLnBrk="1" latinLnBrk="0" hangingPunct="1">
                        <a:defRPr kumimoji="1" sz="1800" kern="1200">
                          <a:solidFill>
                            <a:schemeClr val="tx1"/>
                          </a:solidFill>
                          <a:latin typeface="Microsoft Sans Serif"/>
                          <a:ea typeface="ＭＳ Ｐゴシック"/>
                        </a:defRPr>
                      </a:lvl3pPr>
                      <a:lvl4pPr marL="1371600" algn="l" defTabSz="914400" rtl="0" eaLnBrk="1" latinLnBrk="0" hangingPunct="1">
                        <a:defRPr kumimoji="1" sz="1800" kern="1200">
                          <a:solidFill>
                            <a:schemeClr val="tx1"/>
                          </a:solidFill>
                          <a:latin typeface="Microsoft Sans Serif"/>
                          <a:ea typeface="ＭＳ Ｐゴシック"/>
                        </a:defRPr>
                      </a:lvl4pPr>
                      <a:lvl5pPr marL="1828800" algn="l" defTabSz="914400" rtl="0" eaLnBrk="1" latinLnBrk="0" hangingPunct="1">
                        <a:defRPr kumimoji="1" sz="1800" kern="1200">
                          <a:solidFill>
                            <a:schemeClr val="tx1"/>
                          </a:solidFill>
                          <a:latin typeface="Microsoft Sans Serif"/>
                          <a:ea typeface="ＭＳ Ｐゴシック"/>
                        </a:defRPr>
                      </a:lvl5pPr>
                      <a:lvl6pPr marL="2286000" algn="l" defTabSz="914400" rtl="0" eaLnBrk="1" latinLnBrk="0" hangingPunct="1">
                        <a:defRPr kumimoji="1" sz="1800" kern="1200">
                          <a:solidFill>
                            <a:schemeClr val="tx1"/>
                          </a:solidFill>
                          <a:latin typeface="Microsoft Sans Serif"/>
                          <a:ea typeface="ＭＳ Ｐゴシック"/>
                        </a:defRPr>
                      </a:lvl6pPr>
                      <a:lvl7pPr marL="2743200" algn="l" defTabSz="914400" rtl="0" eaLnBrk="1" latinLnBrk="0" hangingPunct="1">
                        <a:defRPr kumimoji="1" sz="1800" kern="1200">
                          <a:solidFill>
                            <a:schemeClr val="tx1"/>
                          </a:solidFill>
                          <a:latin typeface="Microsoft Sans Serif"/>
                          <a:ea typeface="ＭＳ Ｐゴシック"/>
                        </a:defRPr>
                      </a:lvl7pPr>
                      <a:lvl8pPr marL="3200400" algn="l" defTabSz="914400" rtl="0" eaLnBrk="1" latinLnBrk="0" hangingPunct="1">
                        <a:defRPr kumimoji="1" sz="1800" kern="1200">
                          <a:solidFill>
                            <a:schemeClr val="tx1"/>
                          </a:solidFill>
                          <a:latin typeface="Microsoft Sans Serif"/>
                          <a:ea typeface="ＭＳ Ｐゴシック"/>
                        </a:defRPr>
                      </a:lvl8pPr>
                      <a:lvl9pPr marL="3657600" algn="l" defTabSz="914400" rtl="0" eaLnBrk="1" latinLnBrk="0" hangingPunct="1">
                        <a:defRPr kumimoji="1" sz="1800" kern="1200">
                          <a:solidFill>
                            <a:schemeClr val="tx1"/>
                          </a:solidFill>
                          <a:latin typeface="Microsoft Sans Serif"/>
                          <a:ea typeface="ＭＳ Ｐゴシック"/>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1" lang="ja-JP" altLang="en-US" sz="1400" u="none" strike="noStrike" cap="none" normalizeH="0" baseline="0" dirty="0">
                          <a:ln>
                            <a:noFill/>
                          </a:ln>
                          <a:effectLst/>
                          <a:latin typeface="+mn-ea"/>
                          <a:ea typeface="+mn-ea"/>
                        </a:rPr>
                        <a:t>ファイル操作、データログ出力、アサーション</a:t>
                      </a:r>
                      <a:endParaRPr kumimoji="1" lang="en-US" altLang="ja-JP" sz="1400" b="0" i="0" u="none" strike="noStrike" cap="none" normalizeH="0" baseline="0" dirty="0">
                        <a:ln>
                          <a:noFill/>
                        </a:ln>
                        <a:solidFill>
                          <a:schemeClr val="bg2"/>
                        </a:solidFill>
                        <a:effectLst/>
                        <a:latin typeface="+mn-ea"/>
                        <a:ea typeface="+mn-ea"/>
                        <a:cs typeface="メイリオ"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5526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システム連携ツール</a:t>
            </a:r>
            <a:endParaRPr kumimoji="1" lang="ja-JP" altLang="en-US" dirty="0"/>
          </a:p>
        </p:txBody>
      </p:sp>
      <p:sp>
        <p:nvSpPr>
          <p:cNvPr id="5" name="テキスト プレースホルダー 4"/>
          <p:cNvSpPr>
            <a:spLocks noGrp="1"/>
          </p:cNvSpPr>
          <p:nvPr>
            <p:ph type="body" sz="quarter" idx="16"/>
          </p:nvPr>
        </p:nvSpPr>
        <p:spPr/>
        <p:txBody>
          <a:bodyPr/>
          <a:lstStyle/>
          <a:p>
            <a:r>
              <a:rPr lang="en-US" altLang="ja-JP" dirty="0" err="1"/>
              <a:t>NXConnect</a:t>
            </a:r>
            <a:r>
              <a:rPr lang="ja-JP" altLang="en-US" dirty="0"/>
              <a:t>から「</a:t>
            </a:r>
            <a:r>
              <a:rPr lang="en-US" altLang="ja-JP" dirty="0"/>
              <a:t>NX</a:t>
            </a:r>
            <a:r>
              <a:rPr lang="ja-JP" altLang="en-US" dirty="0"/>
              <a:t>バッチ実行ツール」を実行可能</a:t>
            </a:r>
          </a:p>
        </p:txBody>
      </p:sp>
      <p:sp>
        <p:nvSpPr>
          <p:cNvPr id="6" name="テキスト プレースホルダー 5"/>
          <p:cNvSpPr>
            <a:spLocks noGrp="1"/>
          </p:cNvSpPr>
          <p:nvPr>
            <p:ph type="body" sz="quarter" idx="17"/>
          </p:nvPr>
        </p:nvSpPr>
        <p:spPr/>
        <p:txBody>
          <a:bodyPr/>
          <a:lstStyle/>
          <a:p>
            <a:r>
              <a:rPr lang="ja-JP" altLang="en-US" dirty="0"/>
              <a:t>豊富な</a:t>
            </a:r>
            <a:r>
              <a:rPr lang="en-US" altLang="ja-JP" dirty="0"/>
              <a:t>NX </a:t>
            </a:r>
            <a:r>
              <a:rPr lang="ja-JP" altLang="en-US" dirty="0"/>
              <a:t>統合会計の</a:t>
            </a:r>
            <a:r>
              <a:rPr lang="en-US" altLang="ja-JP" dirty="0" err="1"/>
              <a:t>WebService</a:t>
            </a:r>
            <a:r>
              <a:rPr lang="ja-JP" altLang="en-US" dirty="0"/>
              <a:t>（バッチ実行ツール呼出）</a:t>
            </a:r>
          </a:p>
          <a:p>
            <a:endParaRPr kumimoji="1" lang="ja-JP" altLang="en-US" dirty="0"/>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14</a:t>
            </a:fld>
            <a:endParaRPr lang="ja-JP" altLang="en-US" dirty="0">
              <a:solidFill>
                <a:prstClr val="black">
                  <a:lumMod val="50000"/>
                  <a:lumOff val="50000"/>
                </a:prstClr>
              </a:solidFill>
              <a:latin typeface="メイリオ"/>
              <a:ea typeface="メイリオ"/>
            </a:endParaRPr>
          </a:p>
        </p:txBody>
      </p:sp>
      <p:sp>
        <p:nvSpPr>
          <p:cNvPr id="3" name="フッター プレースホルダー 2"/>
          <p:cNvSpPr>
            <a:spLocks noGrp="1"/>
          </p:cNvSpPr>
          <p:nvPr>
            <p:ph type="ftr" sz="quarter" idx="3"/>
          </p:nvPr>
        </p:nvSpPr>
        <p:spPr/>
        <p:txBody>
          <a:bodyPr/>
          <a:lstStyle/>
          <a:p>
            <a:pPr defTabSz="685800">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sp>
        <p:nvSpPr>
          <p:cNvPr id="9" name="テキスト ボックス 8"/>
          <p:cNvSpPr txBox="1"/>
          <p:nvPr/>
        </p:nvSpPr>
        <p:spPr bwMode="auto">
          <a:xfrm>
            <a:off x="2879812" y="4864543"/>
            <a:ext cx="6005024" cy="184666"/>
          </a:xfrm>
          <a:prstGeom prst="rect">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rtlCol="0">
            <a:spAutoFit/>
          </a:bodyPr>
          <a:lstStyle/>
          <a:p>
            <a:pPr defTabSz="685800">
              <a:spcBef>
                <a:spcPct val="50000"/>
              </a:spcBef>
              <a:defRPr/>
            </a:pPr>
            <a:r>
              <a:rPr lang="en-US" altLang="ja-JP" sz="600" dirty="0">
                <a:solidFill>
                  <a:prstClr val="black"/>
                </a:solidFill>
                <a:latin typeface="メイリオ"/>
                <a:ea typeface="メイリオ"/>
                <a:cs typeface="メイリオ" pitchFamily="50" charset="-128"/>
              </a:rPr>
              <a:t>※</a:t>
            </a:r>
            <a:r>
              <a:rPr lang="ja-JP" altLang="en-US" sz="600" dirty="0">
                <a:solidFill>
                  <a:prstClr val="black"/>
                </a:solidFill>
                <a:latin typeface="メイリオ"/>
                <a:ea typeface="メイリオ"/>
                <a:cs typeface="メイリオ" pitchFamily="50" charset="-128"/>
              </a:rPr>
              <a:t>詳細は、統合会計マニュアル「システム設定</a:t>
            </a:r>
            <a:r>
              <a:rPr lang="en-US" altLang="ja-JP" sz="600" dirty="0">
                <a:solidFill>
                  <a:prstClr val="black"/>
                </a:solidFill>
                <a:latin typeface="メイリオ"/>
                <a:ea typeface="メイリオ"/>
                <a:cs typeface="メイリオ" pitchFamily="50" charset="-128"/>
              </a:rPr>
              <a:t>Ⅰ_</a:t>
            </a:r>
            <a:r>
              <a:rPr lang="ja-JP" altLang="en-US" sz="600" dirty="0">
                <a:solidFill>
                  <a:prstClr val="black"/>
                </a:solidFill>
                <a:latin typeface="メイリオ"/>
                <a:ea typeface="メイリオ"/>
                <a:cs typeface="メイリオ" pitchFamily="50" charset="-128"/>
              </a:rPr>
              <a:t>付録（システム連携編）」、固定資産マニュアル「システム設定</a:t>
            </a:r>
            <a:r>
              <a:rPr lang="en-US" altLang="ja-JP" sz="600" dirty="0">
                <a:solidFill>
                  <a:prstClr val="black"/>
                </a:solidFill>
                <a:latin typeface="メイリオ"/>
                <a:ea typeface="メイリオ"/>
                <a:cs typeface="メイリオ" pitchFamily="50" charset="-128"/>
              </a:rPr>
              <a:t>Ⅰ_</a:t>
            </a:r>
            <a:r>
              <a:rPr lang="ja-JP" altLang="en-US" sz="600" dirty="0">
                <a:solidFill>
                  <a:prstClr val="black"/>
                </a:solidFill>
                <a:latin typeface="メイリオ"/>
                <a:ea typeface="メイリオ"/>
                <a:cs typeface="メイリオ" pitchFamily="50" charset="-128"/>
              </a:rPr>
              <a:t>付録（システム連携編）」をご参照ください</a:t>
            </a:r>
          </a:p>
        </p:txBody>
      </p:sp>
      <p:graphicFrame>
        <p:nvGraphicFramePr>
          <p:cNvPr id="10" name="表 9"/>
          <p:cNvGraphicFramePr>
            <a:graphicFrameLocks noGrp="1"/>
          </p:cNvGraphicFramePr>
          <p:nvPr>
            <p:extLst>
              <p:ext uri="{D42A27DB-BD31-4B8C-83A1-F6EECF244321}">
                <p14:modId xmlns:p14="http://schemas.microsoft.com/office/powerpoint/2010/main" val="1263157500"/>
              </p:ext>
            </p:extLst>
          </p:nvPr>
        </p:nvGraphicFramePr>
        <p:xfrm>
          <a:off x="374678" y="1137262"/>
          <a:ext cx="8394644" cy="3713625"/>
        </p:xfrm>
        <a:graphic>
          <a:graphicData uri="http://schemas.openxmlformats.org/drawingml/2006/table">
            <a:tbl>
              <a:tblPr/>
              <a:tblGrid>
                <a:gridCol w="1184702">
                  <a:extLst>
                    <a:ext uri="{9D8B030D-6E8A-4147-A177-3AD203B41FA5}">
                      <a16:colId xmlns:a16="http://schemas.microsoft.com/office/drawing/2014/main" val="20000"/>
                    </a:ext>
                  </a:extLst>
                </a:gridCol>
                <a:gridCol w="415624">
                  <a:extLst>
                    <a:ext uri="{9D8B030D-6E8A-4147-A177-3AD203B41FA5}">
                      <a16:colId xmlns:a16="http://schemas.microsoft.com/office/drawing/2014/main" val="20001"/>
                    </a:ext>
                  </a:extLst>
                </a:gridCol>
                <a:gridCol w="415624">
                  <a:extLst>
                    <a:ext uri="{9D8B030D-6E8A-4147-A177-3AD203B41FA5}">
                      <a16:colId xmlns:a16="http://schemas.microsoft.com/office/drawing/2014/main" val="20002"/>
                    </a:ext>
                  </a:extLst>
                </a:gridCol>
                <a:gridCol w="1184702">
                  <a:extLst>
                    <a:ext uri="{9D8B030D-6E8A-4147-A177-3AD203B41FA5}">
                      <a16:colId xmlns:a16="http://schemas.microsoft.com/office/drawing/2014/main" val="20003"/>
                    </a:ext>
                  </a:extLst>
                </a:gridCol>
                <a:gridCol w="415624">
                  <a:extLst>
                    <a:ext uri="{9D8B030D-6E8A-4147-A177-3AD203B41FA5}">
                      <a16:colId xmlns:a16="http://schemas.microsoft.com/office/drawing/2014/main" val="20004"/>
                    </a:ext>
                  </a:extLst>
                </a:gridCol>
                <a:gridCol w="415624">
                  <a:extLst>
                    <a:ext uri="{9D8B030D-6E8A-4147-A177-3AD203B41FA5}">
                      <a16:colId xmlns:a16="http://schemas.microsoft.com/office/drawing/2014/main" val="20005"/>
                    </a:ext>
                  </a:extLst>
                </a:gridCol>
                <a:gridCol w="1482424">
                  <a:extLst>
                    <a:ext uri="{9D8B030D-6E8A-4147-A177-3AD203B41FA5}">
                      <a16:colId xmlns:a16="http://schemas.microsoft.com/office/drawing/2014/main" val="3072958341"/>
                    </a:ext>
                  </a:extLst>
                </a:gridCol>
                <a:gridCol w="396044">
                  <a:extLst>
                    <a:ext uri="{9D8B030D-6E8A-4147-A177-3AD203B41FA5}">
                      <a16:colId xmlns:a16="http://schemas.microsoft.com/office/drawing/2014/main" val="657596261"/>
                    </a:ext>
                  </a:extLst>
                </a:gridCol>
                <a:gridCol w="396044">
                  <a:extLst>
                    <a:ext uri="{9D8B030D-6E8A-4147-A177-3AD203B41FA5}">
                      <a16:colId xmlns:a16="http://schemas.microsoft.com/office/drawing/2014/main" val="4193280561"/>
                    </a:ext>
                  </a:extLst>
                </a:gridCol>
                <a:gridCol w="1224136">
                  <a:extLst>
                    <a:ext uri="{9D8B030D-6E8A-4147-A177-3AD203B41FA5}">
                      <a16:colId xmlns:a16="http://schemas.microsoft.com/office/drawing/2014/main" val="1070312588"/>
                    </a:ext>
                  </a:extLst>
                </a:gridCol>
                <a:gridCol w="432048">
                  <a:extLst>
                    <a:ext uri="{9D8B030D-6E8A-4147-A177-3AD203B41FA5}">
                      <a16:colId xmlns:a16="http://schemas.microsoft.com/office/drawing/2014/main" val="3323467154"/>
                    </a:ext>
                  </a:extLst>
                </a:gridCol>
                <a:gridCol w="432048">
                  <a:extLst>
                    <a:ext uri="{9D8B030D-6E8A-4147-A177-3AD203B41FA5}">
                      <a16:colId xmlns:a16="http://schemas.microsoft.com/office/drawing/2014/main" val="2680049370"/>
                    </a:ext>
                  </a:extLst>
                </a:gridCol>
              </a:tblGrid>
              <a:tr h="224705">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項目名</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600" b="0" i="0" u="none" strike="noStrike" dirty="0">
                          <a:solidFill>
                            <a:srgbClr val="000000"/>
                          </a:solidFill>
                          <a:latin typeface="メイリオ" pitchFamily="50" charset="-128"/>
                          <a:ea typeface="メイリオ" pitchFamily="50" charset="-128"/>
                          <a:cs typeface="メイリオ" pitchFamily="50" charset="-128"/>
                        </a:rPr>
                        <a:t>データ取込</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600" b="0" i="0" u="none" strike="noStrike" dirty="0">
                          <a:solidFill>
                            <a:srgbClr val="000000"/>
                          </a:solidFill>
                          <a:latin typeface="メイリオ" pitchFamily="50" charset="-128"/>
                          <a:ea typeface="メイリオ" pitchFamily="50" charset="-128"/>
                          <a:cs typeface="メイリオ" pitchFamily="50" charset="-128"/>
                        </a:rPr>
                        <a:t>データ出力</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項目名</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600" b="0" i="0" u="none" strike="noStrike" dirty="0">
                          <a:solidFill>
                            <a:srgbClr val="000000"/>
                          </a:solidFill>
                          <a:latin typeface="メイリオ" pitchFamily="50" charset="-128"/>
                          <a:ea typeface="メイリオ" pitchFamily="50" charset="-128"/>
                          <a:cs typeface="メイリオ" pitchFamily="50" charset="-128"/>
                        </a:rPr>
                        <a:t>データ取込</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600" b="0" i="0" u="none" strike="noStrike" dirty="0">
                          <a:solidFill>
                            <a:srgbClr val="000000"/>
                          </a:solidFill>
                          <a:latin typeface="メイリオ" pitchFamily="50" charset="-128"/>
                          <a:ea typeface="メイリオ" pitchFamily="50" charset="-128"/>
                          <a:cs typeface="メイリオ" pitchFamily="50" charset="-128"/>
                        </a:rPr>
                        <a:t>データ出力</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項目名</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600" b="0" i="0" u="none" strike="noStrike" dirty="0">
                          <a:solidFill>
                            <a:srgbClr val="000000"/>
                          </a:solidFill>
                          <a:latin typeface="メイリオ" pitchFamily="50" charset="-128"/>
                          <a:ea typeface="メイリオ" pitchFamily="50" charset="-128"/>
                          <a:cs typeface="メイリオ" pitchFamily="50" charset="-128"/>
                        </a:rPr>
                        <a:t>データ取込</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600" b="0" i="0" u="none" strike="noStrike" dirty="0">
                          <a:solidFill>
                            <a:srgbClr val="000000"/>
                          </a:solidFill>
                          <a:latin typeface="メイリオ" pitchFamily="50" charset="-128"/>
                          <a:ea typeface="メイリオ" pitchFamily="50" charset="-128"/>
                          <a:cs typeface="メイリオ" pitchFamily="50" charset="-128"/>
                        </a:rPr>
                        <a:t>データ出力</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項目名</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600" b="0" i="0" u="none" strike="noStrike" dirty="0">
                          <a:solidFill>
                            <a:srgbClr val="000000"/>
                          </a:solidFill>
                          <a:latin typeface="メイリオ" pitchFamily="50" charset="-128"/>
                          <a:ea typeface="メイリオ" pitchFamily="50" charset="-128"/>
                          <a:cs typeface="メイリオ" pitchFamily="50" charset="-128"/>
                        </a:rPr>
                        <a:t>データ取込</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a:txBody>
                    <a:bodyPr/>
                    <a:lstStyle/>
                    <a:p>
                      <a:pPr algn="ctr" fontAlgn="ctr"/>
                      <a:r>
                        <a:rPr lang="ja-JP" altLang="en-US" sz="600" b="0" i="0" u="none" strike="noStrike" dirty="0">
                          <a:solidFill>
                            <a:srgbClr val="000000"/>
                          </a:solidFill>
                          <a:latin typeface="メイリオ" pitchFamily="50" charset="-128"/>
                          <a:ea typeface="メイリオ" pitchFamily="50" charset="-128"/>
                          <a:cs typeface="メイリオ" pitchFamily="50" charset="-128"/>
                        </a:rPr>
                        <a:t>データ出力</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0"/>
                  </a:ext>
                </a:extLst>
              </a:tr>
              <a:tr h="142313">
                <a:tc>
                  <a:txBody>
                    <a:bodyPr/>
                    <a:lstStyle/>
                    <a:p>
                      <a:pPr algn="l" fontAlgn="ctr"/>
                      <a:r>
                        <a:rPr lang="ja-JP" altLang="en-US" sz="700" b="0" i="0" u="none" strike="noStrike">
                          <a:solidFill>
                            <a:srgbClr val="000000"/>
                          </a:solidFill>
                          <a:latin typeface="メイリオ" pitchFamily="50" charset="-128"/>
                          <a:ea typeface="メイリオ" pitchFamily="50" charset="-128"/>
                          <a:cs typeface="メイリオ" pitchFamily="50" charset="-128"/>
                        </a:rPr>
                        <a:t>仕訳入力</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latin typeface="メイリオ" pitchFamily="50" charset="-128"/>
                          <a:ea typeface="メイリオ" pitchFamily="50" charset="-128"/>
                          <a:cs typeface="メイリオ" pitchFamily="50" charset="-128"/>
                        </a:rPr>
                        <a:t>－　</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機能コード</a:t>
                      </a:r>
                      <a:r>
                        <a:rPr lang="en-US" altLang="ja-JP" sz="700" b="0" i="0" u="none" strike="noStrike" dirty="0">
                          <a:solidFill>
                            <a:schemeClr val="tx1"/>
                          </a:solidFill>
                          <a:latin typeface="メイリオ" pitchFamily="50" charset="-128"/>
                          <a:ea typeface="メイリオ" pitchFamily="50" charset="-128"/>
                          <a:cs typeface="メイリオ" pitchFamily="50" charset="-128"/>
                        </a:rPr>
                        <a:t>1</a:t>
                      </a:r>
                      <a:r>
                        <a:rPr lang="ja-JP" altLang="en-US" sz="700" b="0" i="0" u="none" strike="noStrike" dirty="0">
                          <a:solidFill>
                            <a:schemeClr val="tx1"/>
                          </a:solidFill>
                          <a:latin typeface="メイリオ" pitchFamily="50" charset="-128"/>
                          <a:ea typeface="メイリオ" pitchFamily="50" charset="-128"/>
                          <a:cs typeface="メイリオ" pitchFamily="50" charset="-128"/>
                        </a:rPr>
                        <a:t>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締日管理マスタ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マスタデータ一括取込</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9317">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債権入力</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機能コード</a:t>
                      </a:r>
                      <a:r>
                        <a:rPr lang="en-US" altLang="ja-JP" sz="700" b="0" i="0" u="none" strike="noStrike" dirty="0">
                          <a:solidFill>
                            <a:schemeClr val="tx1"/>
                          </a:solidFill>
                          <a:latin typeface="メイリオ" pitchFamily="50" charset="-128"/>
                          <a:ea typeface="メイリオ" pitchFamily="50" charset="-128"/>
                          <a:cs typeface="メイリオ" pitchFamily="50" charset="-128"/>
                        </a:rPr>
                        <a:t>1</a:t>
                      </a:r>
                      <a:r>
                        <a:rPr lang="ja-JP" altLang="en-US" sz="700" b="0" i="0" u="none" strike="noStrike" dirty="0">
                          <a:solidFill>
                            <a:schemeClr val="tx1"/>
                          </a:solidFill>
                          <a:latin typeface="メイリオ" pitchFamily="50" charset="-128"/>
                          <a:ea typeface="メイリオ" pitchFamily="50" charset="-128"/>
                          <a:cs typeface="メイリオ" pitchFamily="50" charset="-128"/>
                        </a:rPr>
                        <a:t>名称マスタ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債権締次残高マスタ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dirty="0">
                          <a:solidFill>
                            <a:srgbClr val="000000"/>
                          </a:solidFill>
                          <a:latin typeface="メイリオ" pitchFamily="50" charset="-128"/>
                          <a:ea typeface="メイリオ" pitchFamily="50" charset="-128"/>
                          <a:cs typeface="メイリオ" pitchFamily="50" charset="-128"/>
                        </a:rPr>
                        <a:t>固定資産管理情報一括取込</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9317">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入金入力</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機能コード</a:t>
                      </a:r>
                      <a:r>
                        <a:rPr lang="en-US" altLang="ja-JP" sz="700" b="0" i="0" u="none" strike="noStrike" dirty="0">
                          <a:solidFill>
                            <a:schemeClr val="tx1"/>
                          </a:solidFill>
                          <a:latin typeface="メイリオ" pitchFamily="50" charset="-128"/>
                          <a:ea typeface="メイリオ" pitchFamily="50" charset="-128"/>
                          <a:cs typeface="メイリオ" pitchFamily="50" charset="-128"/>
                        </a:rPr>
                        <a:t>2</a:t>
                      </a:r>
                      <a:r>
                        <a:rPr lang="ja-JP" altLang="en-US" sz="700" b="0" i="0" u="none" strike="noStrike" dirty="0">
                          <a:solidFill>
                            <a:schemeClr val="tx1"/>
                          </a:solidFill>
                          <a:latin typeface="メイリオ" pitchFamily="50" charset="-128"/>
                          <a:ea typeface="メイリオ" pitchFamily="50" charset="-128"/>
                          <a:cs typeface="メイリオ" pitchFamily="50" charset="-128"/>
                        </a:rPr>
                        <a:t>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入金データ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固定資産異動データ取込</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9317">
                <a:tc>
                  <a:txBody>
                    <a:bodyPr/>
                    <a:lstStyle/>
                    <a:p>
                      <a:pPr algn="l" fontAlgn="ctr"/>
                      <a:r>
                        <a:rPr lang="zh-TW" altLang="en-US" sz="700" b="0" i="0" u="none" strike="noStrike" dirty="0">
                          <a:solidFill>
                            <a:srgbClr val="000000"/>
                          </a:solidFill>
                          <a:latin typeface="メイリオ" pitchFamily="50" charset="-128"/>
                          <a:ea typeface="メイリオ" pitchFamily="50" charset="-128"/>
                          <a:cs typeface="メイリオ" pitchFamily="50" charset="-128"/>
                        </a:rPr>
                        <a:t>支払伝票入力</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機能コード</a:t>
                      </a:r>
                      <a:r>
                        <a:rPr lang="en-US" altLang="ja-JP" sz="700" b="0" i="0" u="none" strike="noStrike" dirty="0">
                          <a:solidFill>
                            <a:schemeClr val="tx1"/>
                          </a:solidFill>
                          <a:latin typeface="メイリオ" pitchFamily="50" charset="-128"/>
                          <a:ea typeface="メイリオ" pitchFamily="50" charset="-128"/>
                          <a:cs typeface="メイリオ" pitchFamily="50" charset="-128"/>
                        </a:rPr>
                        <a:t>2</a:t>
                      </a:r>
                      <a:r>
                        <a:rPr lang="ja-JP" altLang="en-US" sz="700" b="0" i="0" u="none" strike="noStrike" dirty="0">
                          <a:solidFill>
                            <a:schemeClr val="tx1"/>
                          </a:solidFill>
                          <a:latin typeface="メイリオ" pitchFamily="50" charset="-128"/>
                          <a:ea typeface="メイリオ" pitchFamily="50" charset="-128"/>
                          <a:cs typeface="メイリオ" pitchFamily="50" charset="-128"/>
                        </a:rPr>
                        <a:t>名称マスタ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消込データ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dirty="0">
                          <a:solidFill>
                            <a:srgbClr val="000000"/>
                          </a:solidFill>
                          <a:latin typeface="メイリオ" pitchFamily="50" charset="-128"/>
                          <a:ea typeface="メイリオ" pitchFamily="50" charset="-128"/>
                          <a:cs typeface="メイリオ" pitchFamily="50" charset="-128"/>
                        </a:rPr>
                        <a:t>償却資産税残高取込</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9317">
                <a:tc>
                  <a:txBody>
                    <a:bodyPr/>
                    <a:lstStyle/>
                    <a:p>
                      <a:pPr algn="l" fontAlgn="ctr"/>
                      <a:r>
                        <a:rPr lang="zh-TW" altLang="en-US" sz="700" b="0" i="0" u="none" strike="noStrike" dirty="0">
                          <a:solidFill>
                            <a:srgbClr val="000000"/>
                          </a:solidFill>
                          <a:latin typeface="メイリオ" pitchFamily="50" charset="-128"/>
                          <a:ea typeface="メイリオ" pitchFamily="50" charset="-128"/>
                          <a:cs typeface="メイリオ" pitchFamily="50" charset="-128"/>
                        </a:rPr>
                        <a:t>仮払申請入力</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機能コード</a:t>
                      </a:r>
                      <a:r>
                        <a:rPr lang="en-US" altLang="ja-JP" sz="700" b="0" i="0" u="none" strike="noStrike" dirty="0">
                          <a:solidFill>
                            <a:schemeClr val="tx1"/>
                          </a:solidFill>
                          <a:latin typeface="メイリオ" pitchFamily="50" charset="-128"/>
                          <a:ea typeface="メイリオ" pitchFamily="50" charset="-128"/>
                          <a:cs typeface="メイリオ" pitchFamily="50" charset="-128"/>
                        </a:rPr>
                        <a:t>3</a:t>
                      </a:r>
                      <a:r>
                        <a:rPr lang="ja-JP" altLang="en-US" sz="700" b="0" i="0" u="none" strike="noStrike" dirty="0">
                          <a:solidFill>
                            <a:schemeClr val="tx1"/>
                          </a:solidFill>
                          <a:latin typeface="メイリオ" pitchFamily="50" charset="-128"/>
                          <a:ea typeface="メイリオ" pitchFamily="50" charset="-128"/>
                          <a:cs typeface="メイリオ" pitchFamily="50" charset="-128"/>
                        </a:rPr>
                        <a:t>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仮払・経費精算コードマスタ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dirty="0">
                          <a:solidFill>
                            <a:srgbClr val="000000"/>
                          </a:solidFill>
                          <a:latin typeface="メイリオ" pitchFamily="50" charset="-128"/>
                          <a:ea typeface="メイリオ" pitchFamily="50" charset="-128"/>
                          <a:cs typeface="メイリオ" pitchFamily="50" charset="-128"/>
                        </a:rPr>
                        <a:t>固定資産異動履歴取込</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9317">
                <a:tc>
                  <a:txBody>
                    <a:bodyPr/>
                    <a:lstStyle/>
                    <a:p>
                      <a:pPr algn="l" fontAlgn="ctr"/>
                      <a:r>
                        <a:rPr lang="zh-TW" altLang="en-US" sz="700" b="0" i="0" u="none" strike="noStrike">
                          <a:solidFill>
                            <a:srgbClr val="000000"/>
                          </a:solidFill>
                          <a:latin typeface="メイリオ" pitchFamily="50" charset="-128"/>
                          <a:ea typeface="メイリオ" pitchFamily="50" charset="-128"/>
                          <a:cs typeface="メイリオ" pitchFamily="50" charset="-128"/>
                        </a:rPr>
                        <a:t>経費精算入力</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機能コード</a:t>
                      </a:r>
                      <a:r>
                        <a:rPr lang="en-US" altLang="ja-JP" sz="700" b="0" i="0" u="none" strike="noStrike" dirty="0">
                          <a:solidFill>
                            <a:schemeClr val="tx1"/>
                          </a:solidFill>
                          <a:latin typeface="メイリオ" pitchFamily="50" charset="-128"/>
                          <a:ea typeface="メイリオ" pitchFamily="50" charset="-128"/>
                          <a:cs typeface="メイリオ" pitchFamily="50" charset="-128"/>
                        </a:rPr>
                        <a:t>3</a:t>
                      </a:r>
                      <a:r>
                        <a:rPr lang="ja-JP" altLang="en-US" sz="700" b="0" i="0" u="none" strike="noStrike" dirty="0">
                          <a:solidFill>
                            <a:schemeClr val="tx1"/>
                          </a:solidFill>
                          <a:latin typeface="メイリオ" pitchFamily="50" charset="-128"/>
                          <a:ea typeface="メイリオ" pitchFamily="50" charset="-128"/>
                          <a:cs typeface="メイリオ" pitchFamily="50" charset="-128"/>
                        </a:rPr>
                        <a:t>名称マスタ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債務締次残高マスタ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過年度データ取込</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9317">
                <a:tc>
                  <a:txBody>
                    <a:bodyPr/>
                    <a:lstStyle/>
                    <a:p>
                      <a:pPr algn="l" fontAlgn="ctr"/>
                      <a:r>
                        <a:rPr lang="zh-TW" altLang="en-US" sz="700" b="0" i="0" u="none" strike="noStrike" dirty="0">
                          <a:solidFill>
                            <a:srgbClr val="000000"/>
                          </a:solidFill>
                          <a:latin typeface="メイリオ" pitchFamily="50" charset="-128"/>
                          <a:ea typeface="メイリオ" pitchFamily="50" charset="-128"/>
                          <a:cs typeface="メイリオ" pitchFamily="50" charset="-128"/>
                        </a:rPr>
                        <a:t>債権計上入力</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機能コード</a:t>
                      </a:r>
                      <a:r>
                        <a:rPr lang="en-US" altLang="ja-JP" sz="700" b="0" i="0" u="none" strike="noStrike" dirty="0">
                          <a:solidFill>
                            <a:schemeClr val="tx1"/>
                          </a:solidFill>
                          <a:latin typeface="メイリオ" pitchFamily="50" charset="-128"/>
                          <a:ea typeface="メイリオ" pitchFamily="50" charset="-128"/>
                          <a:cs typeface="メイリオ" pitchFamily="50" charset="-128"/>
                        </a:rPr>
                        <a:t>4</a:t>
                      </a:r>
                      <a:r>
                        <a:rPr lang="ja-JP" altLang="en-US" sz="700" b="0" i="0" u="none" strike="noStrike" dirty="0">
                          <a:solidFill>
                            <a:schemeClr val="tx1"/>
                          </a:solidFill>
                          <a:latin typeface="メイリオ" pitchFamily="50" charset="-128"/>
                          <a:ea typeface="メイリオ" pitchFamily="50" charset="-128"/>
                          <a:cs typeface="メイリオ" pitchFamily="50" charset="-128"/>
                        </a:rPr>
                        <a:t>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ユーザーマスタ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異動予定データ取込</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9317">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会社間仕訳入力</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機能コード</a:t>
                      </a:r>
                      <a:r>
                        <a:rPr lang="en-US" altLang="ja-JP" sz="700" b="0" i="0" u="none" strike="noStrike" dirty="0">
                          <a:solidFill>
                            <a:schemeClr val="tx1"/>
                          </a:solidFill>
                          <a:latin typeface="メイリオ" pitchFamily="50" charset="-128"/>
                          <a:ea typeface="メイリオ" pitchFamily="50" charset="-128"/>
                          <a:cs typeface="メイリオ" pitchFamily="50" charset="-128"/>
                        </a:rPr>
                        <a:t>4</a:t>
                      </a:r>
                      <a:r>
                        <a:rPr lang="ja-JP" altLang="en-US" sz="700" b="0" i="0" u="none" strike="noStrike" dirty="0">
                          <a:solidFill>
                            <a:schemeClr val="tx1"/>
                          </a:solidFill>
                          <a:latin typeface="メイリオ" pitchFamily="50" charset="-128"/>
                          <a:ea typeface="メイリオ" pitchFamily="50" charset="-128"/>
                          <a:cs typeface="メイリオ" pitchFamily="50" charset="-128"/>
                        </a:rPr>
                        <a:t>名称マスタ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承認ユーザーグループマスタ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リース資産異動データ取込</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9317">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債務計上入力</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プロジェクトマスタ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代理承認者グループマスタ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リース資産管理情報一括取込</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9317">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勘定科目マスタ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プロジェクト名称マスタ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latin typeface="メイリオ" pitchFamily="50" charset="-128"/>
                          <a:ea typeface="メイリオ" pitchFamily="50" charset="-128"/>
                          <a:cs typeface="メイリオ" pitchFamily="50" charset="-128"/>
                        </a:rPr>
                        <a:t>ワークフロー部門内承認ルートマスタ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latin typeface="メイリオ" pitchFamily="50" charset="-128"/>
                          <a:ea typeface="メイリオ" pitchFamily="50" charset="-128"/>
                          <a:cs typeface="メイリオ" pitchFamily="50" charset="-128"/>
                        </a:rPr>
                        <a:t>固定資産仕訳データ作成</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9317">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勘定科目名称マスタ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銀行マスタ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a:solidFill>
                            <a:srgbClr val="000000"/>
                          </a:solidFill>
                          <a:latin typeface="メイリオ" pitchFamily="50" charset="-128"/>
                          <a:ea typeface="メイリオ" pitchFamily="50" charset="-128"/>
                          <a:cs typeface="メイリオ" pitchFamily="50" charset="-128"/>
                        </a:rPr>
                        <a:t>ワークフロー主管承認ルートマスタ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リース資産仕訳データ作成</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9317">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補助科目マスタ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銀行支店マスタ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経費精算費目マスタ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月次更新</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6324">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補助科目名称マスタ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chemeClr val="tx1"/>
                          </a:solidFill>
                          <a:latin typeface="メイリオ" pitchFamily="50" charset="-128"/>
                          <a:ea typeface="メイリオ" pitchFamily="50" charset="-128"/>
                          <a:cs typeface="メイリオ" pitchFamily="50" charset="-128"/>
                        </a:rPr>
                        <a:t>銀行口座マスタ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a:solidFill>
                            <a:srgbClr val="000000"/>
                          </a:solidFill>
                          <a:latin typeface="メイリオ" pitchFamily="50" charset="-128"/>
                          <a:ea typeface="メイリオ" pitchFamily="50" charset="-128"/>
                          <a:cs typeface="メイリオ" pitchFamily="50" charset="-128"/>
                        </a:rPr>
                        <a:t>AI</a:t>
                      </a:r>
                      <a:r>
                        <a:rPr lang="ja-JP" altLang="en-US" sz="700" b="0" i="0" u="none" strike="noStrike" dirty="0">
                          <a:solidFill>
                            <a:srgbClr val="000000"/>
                          </a:solidFill>
                          <a:latin typeface="メイリオ" pitchFamily="50" charset="-128"/>
                          <a:ea typeface="メイリオ" pitchFamily="50" charset="-128"/>
                          <a:cs typeface="メイリオ" pitchFamily="50" charset="-128"/>
                        </a:rPr>
                        <a:t>経費パターンマスタ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月次更新取消</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9317">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会計組織階層マスタ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銀行振込手数料マスタ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銀行口座</a:t>
                      </a:r>
                      <a:r>
                        <a:rPr lang="en-US" altLang="ja-JP" sz="700" b="0" i="0" u="none" strike="noStrike" dirty="0">
                          <a:solidFill>
                            <a:srgbClr val="000000"/>
                          </a:solidFill>
                          <a:latin typeface="メイリオ" pitchFamily="50" charset="-128"/>
                          <a:ea typeface="メイリオ" pitchFamily="50" charset="-128"/>
                          <a:cs typeface="メイリオ" pitchFamily="50" charset="-128"/>
                        </a:rPr>
                        <a:t>API</a:t>
                      </a:r>
                      <a:r>
                        <a:rPr lang="ja-JP" altLang="en-US" sz="700" b="0" i="0" u="none" strike="noStrike" dirty="0">
                          <a:solidFill>
                            <a:srgbClr val="000000"/>
                          </a:solidFill>
                          <a:latin typeface="メイリオ" pitchFamily="50" charset="-128"/>
                          <a:ea typeface="メイリオ" pitchFamily="50" charset="-128"/>
                          <a:cs typeface="メイリオ" pitchFamily="50" charset="-128"/>
                        </a:rPr>
                        <a:t>振込人名マスタ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月次計算</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9317">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会計組織分類マスタ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振込先マスタ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配賦統計基準マスタ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700" b="0" i="0" u="none" strike="noStrike" dirty="0">
                          <a:solidFill>
                            <a:srgbClr val="000000"/>
                          </a:solidFill>
                          <a:latin typeface="メイリオ" pitchFamily="50" charset="-128"/>
                          <a:ea typeface="メイリオ" pitchFamily="50" charset="-128"/>
                          <a:cs typeface="メイリオ" pitchFamily="50" charset="-128"/>
                        </a:rPr>
                        <a:t>月次計算取消</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9317">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会計組織マスタ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700" b="0" i="0" u="none" strike="noStrike" dirty="0">
                          <a:solidFill>
                            <a:schemeClr val="tx1"/>
                          </a:solidFill>
                          <a:latin typeface="メイリオ" pitchFamily="50" charset="-128"/>
                          <a:ea typeface="メイリオ" pitchFamily="50" charset="-128"/>
                          <a:cs typeface="メイリオ" pitchFamily="50" charset="-128"/>
                        </a:rPr>
                        <a:t>FB</a:t>
                      </a:r>
                      <a:r>
                        <a:rPr lang="ja-JP" altLang="en-US" sz="700" b="0" i="0" u="none" strike="noStrike" dirty="0">
                          <a:solidFill>
                            <a:schemeClr val="tx1"/>
                          </a:solidFill>
                          <a:latin typeface="メイリオ" pitchFamily="50" charset="-128"/>
                          <a:ea typeface="メイリオ" pitchFamily="50" charset="-128"/>
                          <a:cs typeface="メイリオ" pitchFamily="50" charset="-128"/>
                        </a:rPr>
                        <a:t>入金振込人名マスタ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配賦グルーブ・配賦処理マスタ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年次更新</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39317">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会計部門マスタ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集金先締次残高マスタ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配賦元・配賦先マスタ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年次更新取消</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9317">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会計部門名称マスタ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chemeClr val="tx1"/>
                          </a:solidFill>
                          <a:latin typeface="メイリオ" pitchFamily="50" charset="-128"/>
                          <a:ea typeface="メイリオ" pitchFamily="50" charset="-128"/>
                          <a:cs typeface="メイリオ" pitchFamily="50" charset="-128"/>
                        </a:rPr>
                        <a:t>残高マスタ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配賦実行パターンマスタ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仕訳データ確定</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39317">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取引先マスタ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取引先・社員残高マスタ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latin typeface="メイリオ" pitchFamily="50" charset="-128"/>
                          <a:ea typeface="メイリオ" pitchFamily="50" charset="-128"/>
                          <a:cs typeface="メイリオ" pitchFamily="50" charset="-128"/>
                        </a:rPr>
                        <a:t>セグメント配賦統計基準マスタ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予測計算指示</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39317">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得意先・仕入先マスタ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債権締次残高マスタ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latin typeface="メイリオ" pitchFamily="50" charset="-128"/>
                          <a:ea typeface="メイリオ" pitchFamily="50" charset="-128"/>
                          <a:cs typeface="メイリオ" pitchFamily="50" charset="-128"/>
                        </a:rPr>
                        <a:t>セグメント配賦グルーブ・配賦処理マスタ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建仮異動データ取込</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9317">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仕入条件マスタ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消費税表示設定マスタ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latin typeface="メイリオ" pitchFamily="50" charset="-128"/>
                          <a:ea typeface="メイリオ" pitchFamily="50" charset="-128"/>
                          <a:cs typeface="メイリオ" pitchFamily="50" charset="-128"/>
                        </a:rPr>
                        <a:t>セグメント配賦元・配賦先マスタ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65AE"/>
                        </a:solidFill>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a:solidFill>
                          <a:srgbClr val="000000"/>
                        </a:solidFill>
                        <a:highlight>
                          <a:srgbClr val="808080"/>
                        </a:highlight>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dirty="0">
                        <a:solidFill>
                          <a:srgbClr val="000000"/>
                        </a:solidFill>
                        <a:highlight>
                          <a:srgbClr val="808080"/>
                        </a:highlight>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21"/>
                  </a:ext>
                </a:extLst>
              </a:tr>
              <a:tr h="139317">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仕入先管理マスタ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換算レートマスタ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600" b="0" i="0" u="none" strike="noStrike" dirty="0">
                          <a:solidFill>
                            <a:srgbClr val="000000"/>
                          </a:solidFill>
                          <a:latin typeface="メイリオ" pitchFamily="50" charset="-128"/>
                          <a:ea typeface="メイリオ" pitchFamily="50" charset="-128"/>
                          <a:cs typeface="メイリオ" pitchFamily="50" charset="-128"/>
                        </a:rPr>
                        <a:t>セグメント配賦実行パターンマスタ</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65AE"/>
                        </a:solidFill>
                        <a:highlight>
                          <a:srgbClr val="808080"/>
                        </a:highlight>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dirty="0">
                        <a:solidFill>
                          <a:srgbClr val="FF0000"/>
                        </a:solidFill>
                        <a:highlight>
                          <a:srgbClr val="808080"/>
                        </a:highlight>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dirty="0">
                        <a:solidFill>
                          <a:schemeClr val="accent3"/>
                        </a:solidFill>
                        <a:highlight>
                          <a:srgbClr val="808080"/>
                        </a:highlight>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22"/>
                  </a:ext>
                </a:extLst>
              </a:tr>
              <a:tr h="139317">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仕入先条件管理マスタ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税処理マスタ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dirty="0">
                        <a:solidFill>
                          <a:srgbClr val="000000"/>
                        </a:solidFill>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dirty="0">
                        <a:solidFill>
                          <a:srgbClr val="000000"/>
                        </a:solidFill>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l" fontAlgn="ctr"/>
                      <a:endParaRPr lang="ja-JP" altLang="en-US" sz="700" b="0" i="0" u="none" strike="noStrike" dirty="0">
                        <a:solidFill>
                          <a:srgbClr val="000000"/>
                        </a:solidFill>
                        <a:highlight>
                          <a:srgbClr val="808080"/>
                        </a:highlight>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dirty="0">
                        <a:solidFill>
                          <a:srgbClr val="000000"/>
                        </a:solidFill>
                        <a:highlight>
                          <a:srgbClr val="808080"/>
                        </a:highlight>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dirty="0">
                        <a:solidFill>
                          <a:schemeClr val="accent3"/>
                        </a:solidFill>
                        <a:highlight>
                          <a:srgbClr val="808080"/>
                        </a:highlight>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23"/>
                  </a:ext>
                </a:extLst>
              </a:tr>
              <a:tr h="142313">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社員マスタ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残高マスタ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dirty="0">
                        <a:solidFill>
                          <a:srgbClr val="000000"/>
                        </a:solidFill>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dirty="0">
                        <a:solidFill>
                          <a:srgbClr val="000000"/>
                        </a:solidFill>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l" fontAlgn="ctr"/>
                      <a:endParaRPr lang="ja-JP" altLang="en-US" sz="700" b="0" i="0" u="none" strike="noStrike" dirty="0">
                        <a:solidFill>
                          <a:srgbClr val="000000"/>
                        </a:solidFill>
                        <a:highlight>
                          <a:srgbClr val="808080"/>
                        </a:highlight>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dirty="0">
                        <a:solidFill>
                          <a:srgbClr val="000000"/>
                        </a:solidFill>
                        <a:highlight>
                          <a:srgbClr val="808080"/>
                        </a:highlight>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dirty="0">
                        <a:solidFill>
                          <a:schemeClr val="accent3"/>
                        </a:solidFill>
                        <a:highlight>
                          <a:srgbClr val="808080"/>
                        </a:highlight>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24"/>
                  </a:ext>
                </a:extLst>
              </a:tr>
              <a:tr h="142313">
                <a:tc>
                  <a:txBody>
                    <a:bodyPr/>
                    <a:lstStyle/>
                    <a:p>
                      <a:pPr algn="l"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得意先別債権条件マスタ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予算マスタ</a:t>
                      </a:r>
                    </a:p>
                  </a:txBody>
                  <a:tcPr marL="4612" marR="4612" marT="461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rgbClr val="000000"/>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dirty="0">
                          <a:solidFill>
                            <a:schemeClr val="tx1"/>
                          </a:solidFill>
                          <a:latin typeface="メイリオ" pitchFamily="50" charset="-128"/>
                          <a:ea typeface="メイリオ" pitchFamily="50" charset="-128"/>
                          <a:cs typeface="メイリオ" pitchFamily="50" charset="-128"/>
                        </a:rPr>
                        <a:t>○</a:t>
                      </a: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dirty="0">
                        <a:solidFill>
                          <a:srgbClr val="000000"/>
                        </a:solidFill>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dirty="0">
                        <a:solidFill>
                          <a:srgbClr val="000000"/>
                        </a:solidFill>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dirty="0">
                        <a:solidFill>
                          <a:srgbClr val="000000"/>
                        </a:solidFill>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l" fontAlgn="ctr"/>
                      <a:endParaRPr lang="ja-JP" altLang="en-US" sz="700" b="0" i="0" u="none" strike="noStrike" dirty="0">
                        <a:solidFill>
                          <a:srgbClr val="000000"/>
                        </a:solidFill>
                        <a:highlight>
                          <a:srgbClr val="808080"/>
                        </a:highlight>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dirty="0">
                        <a:solidFill>
                          <a:srgbClr val="000000"/>
                        </a:solidFill>
                        <a:highlight>
                          <a:srgbClr val="808080"/>
                        </a:highlight>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endParaRPr lang="ja-JP" altLang="en-US" sz="700" b="0" i="0" u="none" strike="noStrike" dirty="0">
                        <a:solidFill>
                          <a:schemeClr val="accent3"/>
                        </a:solidFill>
                        <a:highlight>
                          <a:srgbClr val="808080"/>
                        </a:highlight>
                        <a:latin typeface="メイリオ" pitchFamily="50" charset="-128"/>
                        <a:ea typeface="メイリオ" pitchFamily="50" charset="-128"/>
                        <a:cs typeface="メイリオ" pitchFamily="50" charset="-128"/>
                      </a:endParaRPr>
                    </a:p>
                  </a:txBody>
                  <a:tcPr marL="4612" marR="4612" marT="461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64445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システム連携ツール</a:t>
            </a:r>
          </a:p>
        </p:txBody>
      </p:sp>
      <p:sp>
        <p:nvSpPr>
          <p:cNvPr id="6" name="テキスト プレースホルダー 5"/>
          <p:cNvSpPr>
            <a:spLocks noGrp="1"/>
          </p:cNvSpPr>
          <p:nvPr>
            <p:ph type="body" sz="quarter" idx="16"/>
          </p:nvPr>
        </p:nvSpPr>
        <p:spPr/>
        <p:txBody>
          <a:bodyPr/>
          <a:lstStyle/>
          <a:p>
            <a:r>
              <a:rPr lang="ja-JP" altLang="en-US" dirty="0"/>
              <a:t>仕様書</a:t>
            </a:r>
            <a:r>
              <a:rPr kumimoji="1" lang="ja-JP" altLang="en-US" dirty="0"/>
              <a:t>の自動生成</a:t>
            </a:r>
          </a:p>
        </p:txBody>
      </p:sp>
      <p:sp>
        <p:nvSpPr>
          <p:cNvPr id="7" name="テキスト プレースホルダー 6"/>
          <p:cNvSpPr>
            <a:spLocks noGrp="1"/>
          </p:cNvSpPr>
          <p:nvPr>
            <p:ph type="body" sz="quarter" idx="17"/>
          </p:nvPr>
        </p:nvSpPr>
        <p:spPr/>
        <p:txBody>
          <a:bodyPr/>
          <a:lstStyle/>
          <a:p>
            <a:r>
              <a:rPr kumimoji="1" lang="ja-JP" altLang="en-US" dirty="0"/>
              <a:t>「プロジェクト仕様書」を</a:t>
            </a:r>
            <a:r>
              <a:rPr kumimoji="1" lang="en-US" altLang="ja-JP" dirty="0"/>
              <a:t>HTML</a:t>
            </a:r>
            <a:r>
              <a:rPr kumimoji="1" lang="ja-JP" altLang="en-US" dirty="0"/>
              <a:t>形式で自動生成</a:t>
            </a:r>
            <a:r>
              <a:rPr lang="ja-JP" altLang="en-US" dirty="0"/>
              <a:t>可能です。作成した処理内容の確認や、</a:t>
            </a:r>
            <a:endParaRPr lang="en-US" altLang="ja-JP" dirty="0"/>
          </a:p>
          <a:p>
            <a:r>
              <a:rPr lang="ja-JP" altLang="en-US" dirty="0"/>
              <a:t>担当者の引き継ぎなどに役立ちます</a:t>
            </a:r>
            <a:endParaRPr kumimoji="1" lang="ja-JP" altLang="en-US" dirty="0"/>
          </a:p>
        </p:txBody>
      </p:sp>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15</a:t>
            </a:fld>
            <a:endParaRPr lang="ja-JP" altLang="en-US" dirty="0"/>
          </a:p>
        </p:txBody>
      </p:sp>
      <p:pic>
        <p:nvPicPr>
          <p:cNvPr id="15" name="図 14"/>
          <p:cNvPicPr>
            <a:picLocks noChangeAspect="1"/>
          </p:cNvPicPr>
          <p:nvPr/>
        </p:nvPicPr>
        <p:blipFill>
          <a:blip r:embed="rId2"/>
          <a:stretch>
            <a:fillRect/>
          </a:stretch>
        </p:blipFill>
        <p:spPr>
          <a:xfrm>
            <a:off x="754405" y="1419315"/>
            <a:ext cx="3929581" cy="2386565"/>
          </a:xfrm>
          <a:prstGeom prst="rect">
            <a:avLst/>
          </a:prstGeom>
          <a:ln>
            <a:solidFill>
              <a:schemeClr val="bg1">
                <a:lumMod val="85000"/>
              </a:schemeClr>
            </a:solidFill>
          </a:ln>
        </p:spPr>
      </p:pic>
      <p:pic>
        <p:nvPicPr>
          <p:cNvPr id="16" name="図 15"/>
          <p:cNvPicPr>
            <a:picLocks noChangeAspect="1"/>
          </p:cNvPicPr>
          <p:nvPr/>
        </p:nvPicPr>
        <p:blipFill>
          <a:blip r:embed="rId3"/>
          <a:stretch>
            <a:fillRect/>
          </a:stretch>
        </p:blipFill>
        <p:spPr>
          <a:xfrm>
            <a:off x="2849362" y="2084437"/>
            <a:ext cx="3811637" cy="2398583"/>
          </a:xfrm>
          <a:prstGeom prst="rect">
            <a:avLst/>
          </a:prstGeom>
          <a:ln>
            <a:solidFill>
              <a:schemeClr val="bg1">
                <a:lumMod val="85000"/>
              </a:schemeClr>
            </a:solidFill>
          </a:ln>
        </p:spPr>
      </p:pic>
      <p:pic>
        <p:nvPicPr>
          <p:cNvPr id="17" name="図 16"/>
          <p:cNvPicPr>
            <a:picLocks noChangeAspect="1"/>
          </p:cNvPicPr>
          <p:nvPr/>
        </p:nvPicPr>
        <p:blipFill>
          <a:blip r:embed="rId4"/>
          <a:stretch>
            <a:fillRect/>
          </a:stretch>
        </p:blipFill>
        <p:spPr>
          <a:xfrm>
            <a:off x="5904148" y="2348502"/>
            <a:ext cx="2401891" cy="2596561"/>
          </a:xfrm>
          <a:prstGeom prst="rect">
            <a:avLst/>
          </a:prstGeom>
          <a:ln>
            <a:solidFill>
              <a:schemeClr val="bg1">
                <a:lumMod val="85000"/>
              </a:schemeClr>
            </a:solidFill>
          </a:ln>
        </p:spPr>
      </p:pic>
      <p:sp>
        <p:nvSpPr>
          <p:cNvPr id="18" name="フッター プレースホルダー 2"/>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616429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16</a:t>
            </a:fld>
            <a:endParaRPr lang="ja-JP" altLang="en-US" dirty="0"/>
          </a:p>
        </p:txBody>
      </p:sp>
      <p:sp>
        <p:nvSpPr>
          <p:cNvPr id="2" name="タイトル 1"/>
          <p:cNvSpPr>
            <a:spLocks noGrp="1"/>
          </p:cNvSpPr>
          <p:nvPr>
            <p:ph type="title"/>
          </p:nvPr>
        </p:nvSpPr>
        <p:spPr/>
        <p:txBody>
          <a:bodyPr/>
          <a:lstStyle/>
          <a:p>
            <a:r>
              <a:rPr lang="en-US" altLang="ja-JP" sz="2400" b="0" dirty="0">
                <a:solidFill>
                  <a:schemeClr val="accent1"/>
                </a:solidFill>
              </a:rPr>
              <a:t>02</a:t>
            </a:r>
            <a:br>
              <a:rPr lang="en-US" altLang="ja-JP" dirty="0"/>
            </a:br>
            <a:r>
              <a:rPr lang="ja-JP" altLang="en-US" dirty="0"/>
              <a:t>ご参考：逆引きリファレンス</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647699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システム連携ツール</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逆引きリファレンス（テンプレート）</a:t>
            </a:r>
            <a:endParaRPr kumimoji="1" lang="ja-JP" altLang="en-US" dirty="0"/>
          </a:p>
        </p:txBody>
      </p:sp>
      <p:sp>
        <p:nvSpPr>
          <p:cNvPr id="6" name="テキスト プレースホルダー 5"/>
          <p:cNvSpPr>
            <a:spLocks noGrp="1"/>
          </p:cNvSpPr>
          <p:nvPr>
            <p:ph type="body" sz="quarter" idx="17"/>
          </p:nvPr>
        </p:nvSpPr>
        <p:spPr/>
        <p:txBody>
          <a:bodyPr/>
          <a:lstStyle/>
          <a:p>
            <a:pPr>
              <a:lnSpc>
                <a:spcPts val="1800"/>
              </a:lnSpc>
            </a:pPr>
            <a:r>
              <a:rPr lang="ja-JP" altLang="en-US" dirty="0"/>
              <a:t>逆引きリファレンスとは、サービスの開発時に「実現したい処理」の視点から</a:t>
            </a:r>
            <a:r>
              <a:rPr lang="en-US" altLang="ja-JP" dirty="0" err="1"/>
              <a:t>NXConnect</a:t>
            </a:r>
            <a:r>
              <a:rPr lang="ja-JP" altLang="en-US" dirty="0"/>
              <a:t>の機能を調べるためのガイドです。 各シナリオごとにプロジェクトファイルや入力データなどが入ったサンプルプロジェクトファイルを用意しているため、プロジェクトファイルをアップロードして使用することができます</a:t>
            </a:r>
          </a:p>
          <a:p>
            <a:endParaRPr kumimoji="1" lang="ja-JP" altLang="en-US" dirty="0"/>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17</a:t>
            </a:fld>
            <a:endParaRPr lang="ja-JP" altLang="en-US" dirty="0">
              <a:solidFill>
                <a:prstClr val="black">
                  <a:lumMod val="50000"/>
                  <a:lumOff val="50000"/>
                </a:prstClr>
              </a:solidFill>
              <a:latin typeface="メイリオ"/>
              <a:ea typeface="メイリオ"/>
            </a:endParaRPr>
          </a:p>
        </p:txBody>
      </p:sp>
      <p:sp>
        <p:nvSpPr>
          <p:cNvPr id="3" name="フッター プレースホルダー 2"/>
          <p:cNvSpPr>
            <a:spLocks noGrp="1"/>
          </p:cNvSpPr>
          <p:nvPr>
            <p:ph type="ftr" sz="quarter" idx="3"/>
          </p:nvPr>
        </p:nvSpPr>
        <p:spPr/>
        <p:txBody>
          <a:bodyPr/>
          <a:lstStyle/>
          <a:p>
            <a:pPr defTabSz="685800">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sp>
        <p:nvSpPr>
          <p:cNvPr id="10" name="四角形吹き出し 9"/>
          <p:cNvSpPr/>
          <p:nvPr/>
        </p:nvSpPr>
        <p:spPr>
          <a:xfrm>
            <a:off x="5511187" y="1956396"/>
            <a:ext cx="2349261" cy="460013"/>
          </a:xfrm>
          <a:prstGeom prst="wedgeRectCallout">
            <a:avLst>
              <a:gd name="adj1" fmla="val -20428"/>
              <a:gd name="adj2" fmla="val 9336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685800">
              <a:defRPr/>
            </a:pPr>
            <a:r>
              <a:rPr lang="ja-JP" altLang="en-US" sz="1350" dirty="0">
                <a:solidFill>
                  <a:prstClr val="white"/>
                </a:solidFill>
                <a:latin typeface="メイリオ"/>
                <a:ea typeface="メイリオ"/>
              </a:rPr>
              <a:t>例</a:t>
            </a:r>
            <a:endParaRPr lang="en-US" altLang="ja-JP" sz="1350" dirty="0">
              <a:solidFill>
                <a:prstClr val="white"/>
              </a:solidFill>
              <a:latin typeface="メイリオ"/>
              <a:ea typeface="メイリオ"/>
            </a:endParaRPr>
          </a:p>
          <a:p>
            <a:pPr algn="ctr" defTabSz="685800">
              <a:defRPr/>
            </a:pPr>
            <a:r>
              <a:rPr lang="ja-JP" altLang="en-US" sz="1350" dirty="0">
                <a:solidFill>
                  <a:prstClr val="white"/>
                </a:solidFill>
                <a:latin typeface="メイリオ"/>
                <a:ea typeface="メイリオ"/>
              </a:rPr>
              <a:t>○○○な処理がしたい</a:t>
            </a:r>
          </a:p>
        </p:txBody>
      </p:sp>
      <p:grpSp>
        <p:nvGrpSpPr>
          <p:cNvPr id="11" name="グループ化 10"/>
          <p:cNvGrpSpPr/>
          <p:nvPr/>
        </p:nvGrpSpPr>
        <p:grpSpPr>
          <a:xfrm>
            <a:off x="1223628" y="1912707"/>
            <a:ext cx="6636820" cy="3168019"/>
            <a:chOff x="683568" y="1642043"/>
            <a:chExt cx="7860516" cy="3752138"/>
          </a:xfrm>
        </p:grpSpPr>
        <p:pic>
          <p:nvPicPr>
            <p:cNvPr id="12" name="Picture 3"/>
            <p:cNvPicPr>
              <a:picLocks noChangeAspect="1" noChangeArrowheads="1"/>
            </p:cNvPicPr>
            <p:nvPr/>
          </p:nvPicPr>
          <p:blipFill>
            <a:blip r:embed="rId2" cstate="print"/>
            <a:srcRect/>
            <a:stretch>
              <a:fillRect/>
            </a:stretch>
          </p:blipFill>
          <p:spPr bwMode="auto">
            <a:xfrm>
              <a:off x="683568" y="1642043"/>
              <a:ext cx="4896544" cy="3535451"/>
            </a:xfrm>
            <a:prstGeom prst="rect">
              <a:avLst/>
            </a:prstGeom>
            <a:noFill/>
            <a:ln w="9525">
              <a:solidFill>
                <a:schemeClr val="bg1">
                  <a:lumMod val="85000"/>
                </a:schemeClr>
              </a:solid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4800194" y="2523251"/>
              <a:ext cx="3743890" cy="2870930"/>
            </a:xfrm>
            <a:prstGeom prst="rect">
              <a:avLst/>
            </a:prstGeom>
            <a:noFill/>
            <a:ln w="9525">
              <a:solidFill>
                <a:schemeClr val="bg1">
                  <a:lumMod val="85000"/>
                </a:schemeClr>
              </a:solidFill>
              <a:miter lim="800000"/>
              <a:headEnd/>
              <a:tailEnd/>
            </a:ln>
          </p:spPr>
        </p:pic>
      </p:grpSp>
    </p:spTree>
    <p:extLst>
      <p:ext uri="{BB962C8B-B14F-4D97-AF65-F5344CB8AC3E}">
        <p14:creationId xmlns:p14="http://schemas.microsoft.com/office/powerpoint/2010/main" val="1142200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ja-JP" altLang="en-US" dirty="0"/>
              <a:t>システム連携ツール</a:t>
            </a:r>
            <a:r>
              <a:rPr lang="en-US" altLang="ja-JP" dirty="0"/>
              <a:t>		</a:t>
            </a:r>
            <a:endParaRPr kumimoji="1" lang="ja-JP" altLang="en-US" dirty="0"/>
          </a:p>
        </p:txBody>
      </p:sp>
      <p:sp>
        <p:nvSpPr>
          <p:cNvPr id="5" name="テキスト プレースホルダー 4"/>
          <p:cNvSpPr>
            <a:spLocks noGrp="1"/>
          </p:cNvSpPr>
          <p:nvPr>
            <p:ph type="body" sz="quarter" idx="16"/>
          </p:nvPr>
        </p:nvSpPr>
        <p:spPr>
          <a:xfrm>
            <a:off x="198000" y="576000"/>
            <a:ext cx="6282212" cy="324000"/>
          </a:xfrm>
        </p:spPr>
        <p:txBody>
          <a:bodyPr/>
          <a:lstStyle/>
          <a:p>
            <a:r>
              <a:rPr lang="ja-JP" altLang="en-US" dirty="0"/>
              <a:t>ご参考：逆引きリファレンス　業務シナリオ（</a:t>
            </a:r>
            <a:r>
              <a:rPr lang="en-US" altLang="ja-JP"/>
              <a:t>16/34</a:t>
            </a:r>
            <a:r>
              <a:rPr lang="ja-JP" altLang="en-US" dirty="0"/>
              <a:t>個）</a:t>
            </a:r>
            <a:endParaRPr kumimoji="1" lang="ja-JP" altLang="en-US" dirty="0"/>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18</a:t>
            </a:fld>
            <a:endParaRPr lang="ja-JP" altLang="en-US" dirty="0">
              <a:solidFill>
                <a:prstClr val="black">
                  <a:lumMod val="50000"/>
                  <a:lumOff val="50000"/>
                </a:prstClr>
              </a:solidFill>
              <a:latin typeface="メイリオ"/>
              <a:ea typeface="メイリオ"/>
            </a:endParaRPr>
          </a:p>
        </p:txBody>
      </p:sp>
      <p:sp>
        <p:nvSpPr>
          <p:cNvPr id="3" name="フッター プレースホルダー 2"/>
          <p:cNvSpPr>
            <a:spLocks noGrp="1"/>
          </p:cNvSpPr>
          <p:nvPr>
            <p:ph type="ftr" sz="quarter" idx="3"/>
          </p:nvPr>
        </p:nvSpPr>
        <p:spPr/>
        <p:txBody>
          <a:bodyPr/>
          <a:lstStyle/>
          <a:p>
            <a:pPr defTabSz="685800">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graphicFrame>
        <p:nvGraphicFramePr>
          <p:cNvPr id="7" name="表 6"/>
          <p:cNvGraphicFramePr>
            <a:graphicFrameLocks noGrp="1"/>
          </p:cNvGraphicFramePr>
          <p:nvPr/>
        </p:nvGraphicFramePr>
        <p:xfrm>
          <a:off x="1043608" y="993295"/>
          <a:ext cx="7002119" cy="3440630"/>
        </p:xfrm>
        <a:graphic>
          <a:graphicData uri="http://schemas.openxmlformats.org/drawingml/2006/table">
            <a:tbl>
              <a:tblPr/>
              <a:tblGrid>
                <a:gridCol w="692098">
                  <a:extLst>
                    <a:ext uri="{9D8B030D-6E8A-4147-A177-3AD203B41FA5}">
                      <a16:colId xmlns:a16="http://schemas.microsoft.com/office/drawing/2014/main" val="20000"/>
                    </a:ext>
                  </a:extLst>
                </a:gridCol>
                <a:gridCol w="4613998">
                  <a:extLst>
                    <a:ext uri="{9D8B030D-6E8A-4147-A177-3AD203B41FA5}">
                      <a16:colId xmlns:a16="http://schemas.microsoft.com/office/drawing/2014/main" val="20001"/>
                    </a:ext>
                  </a:extLst>
                </a:gridCol>
                <a:gridCol w="1696023">
                  <a:extLst>
                    <a:ext uri="{9D8B030D-6E8A-4147-A177-3AD203B41FA5}">
                      <a16:colId xmlns:a16="http://schemas.microsoft.com/office/drawing/2014/main" val="20002"/>
                    </a:ext>
                  </a:extLst>
                </a:gridCol>
              </a:tblGrid>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rtl="0" fontAlgn="ctr"/>
                      <a:r>
                        <a:rPr lang="ja-JP" altLang="en-US" sz="800" b="1" i="0" u="none" strike="noStrike" dirty="0">
                          <a:solidFill>
                            <a:srgbClr val="FFFFFF"/>
                          </a:solidFill>
                          <a:latin typeface="メイリオ" pitchFamily="50" charset="-128"/>
                          <a:ea typeface="メイリオ" pitchFamily="50" charset="-128"/>
                        </a:rPr>
                        <a:t>カテゴリ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rtl="0" fontAlgn="ctr"/>
                      <a:r>
                        <a:rPr lang="ja-JP" altLang="en-US" sz="800" b="1" i="0" u="none" strike="noStrike" dirty="0">
                          <a:solidFill>
                            <a:srgbClr val="FFFFFF"/>
                          </a:solidFill>
                          <a:latin typeface="メイリオ" pitchFamily="50" charset="-128"/>
                          <a:ea typeface="メイリオ" pitchFamily="50" charset="-128"/>
                        </a:rPr>
                        <a:t>シナリオ名</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rtl="0" fontAlgn="ctr"/>
                      <a:r>
                        <a:rPr lang="ja-JP" altLang="en-US" sz="800" b="1" i="0" u="none" strike="noStrike" dirty="0">
                          <a:solidFill>
                            <a:srgbClr val="FFFFFF"/>
                          </a:solidFill>
                          <a:latin typeface="メイリオ" pitchFamily="50" charset="-128"/>
                          <a:ea typeface="メイリオ" pitchFamily="50" charset="-128"/>
                        </a:rPr>
                        <a:t>サンプルプロジェクトファイル名</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val="10000"/>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a:solidFill>
                            <a:srgbClr val="000000"/>
                          </a:solidFill>
                          <a:latin typeface="メイリオ" pitchFamily="50" charset="-128"/>
                          <a:ea typeface="メイリオ" pitchFamily="50" charset="-128"/>
                        </a:rPr>
                        <a:t>null</a:t>
                      </a:r>
                      <a:r>
                        <a:rPr lang="ja-JP" altLang="en-US" sz="800" b="0" i="0" u="none" strike="noStrike" dirty="0">
                          <a:solidFill>
                            <a:srgbClr val="000000"/>
                          </a:solidFill>
                          <a:latin typeface="メイリオ" pitchFamily="50" charset="-128"/>
                          <a:ea typeface="メイリオ" pitchFamily="50" charset="-128"/>
                        </a:rPr>
                        <a:t>値のレコードになったら抽出処理を終了したい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rl_reference_001.zip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メールに添付されたファイルの拡張子にしたがって保存するディレクトリを振り分けたい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rl_reference_002.zip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ファイル名を動的に切り替えて出力したい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rl_reference_004.zip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データの行と列を入れ替えたい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rl_reference_006.zip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外部アプリケーションをスクリプトから起動したい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rl_reference_007.zip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同時実行したスクリプトの実行制御がしたい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rl_reference_008-010.zip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ロックファイルを作成したい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a:solidFill>
                            <a:srgbClr val="000000"/>
                          </a:solidFill>
                          <a:latin typeface="メイリオ" pitchFamily="50" charset="-128"/>
                          <a:ea typeface="メイリオ" pitchFamily="50" charset="-128"/>
                        </a:rPr>
                        <a:t>rl_reference_008-010.zip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ロックファイルを削除したい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800" b="0" i="0" u="none" strike="noStrike" dirty="0">
                          <a:solidFill>
                            <a:srgbClr val="000000"/>
                          </a:solidFill>
                          <a:latin typeface="メイリオ" pitchFamily="50" charset="-128"/>
                          <a:ea typeface="メイリオ" pitchFamily="50" charset="-128"/>
                        </a:rPr>
                        <a:t>rl_reference_008-010.zip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全銀協フォーマットのような固定長データを出力したい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rl_reference_011.zip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a:solidFill>
                            <a:srgbClr val="000000"/>
                          </a:solidFill>
                          <a:latin typeface="メイリオ" pitchFamily="50" charset="-128"/>
                          <a:ea typeface="メイリオ" pitchFamily="50" charset="-128"/>
                        </a:rPr>
                        <a:t>1</a:t>
                      </a:r>
                      <a:r>
                        <a:rPr lang="ja-JP" altLang="en-US" sz="800" b="0" i="0" u="none" strike="noStrike" dirty="0">
                          <a:solidFill>
                            <a:srgbClr val="000000"/>
                          </a:solidFill>
                          <a:latin typeface="メイリオ" pitchFamily="50" charset="-128"/>
                          <a:ea typeface="メイリオ" pitchFamily="50" charset="-128"/>
                        </a:rPr>
                        <a:t>種類のレコードフォーマットで構成された固定長データを読み取りたい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rl_reference_012.zip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a:solidFill>
                            <a:srgbClr val="000000"/>
                          </a:solidFill>
                          <a:latin typeface="メイリオ" pitchFamily="50" charset="-128"/>
                          <a:ea typeface="メイリオ" pitchFamily="50" charset="-128"/>
                        </a:rPr>
                        <a:t>2</a:t>
                      </a:r>
                      <a:r>
                        <a:rPr lang="ja-JP" altLang="en-US" sz="800" b="0" i="0" u="none" strike="noStrike" dirty="0">
                          <a:solidFill>
                            <a:srgbClr val="000000"/>
                          </a:solidFill>
                          <a:latin typeface="メイリオ" pitchFamily="50" charset="-128"/>
                          <a:ea typeface="メイリオ" pitchFamily="50" charset="-128"/>
                        </a:rPr>
                        <a:t>種類のレコードフォーマットで構成された固定長データを読み取りたい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rl_reference_013.zip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a:solidFill>
                            <a:srgbClr val="000000"/>
                          </a:solidFill>
                          <a:latin typeface="メイリオ" pitchFamily="50" charset="-128"/>
                          <a:ea typeface="メイリオ" pitchFamily="50" charset="-128"/>
                        </a:rPr>
                        <a:t>3</a:t>
                      </a:r>
                      <a:r>
                        <a:rPr lang="ja-JP" altLang="en-US" sz="800" b="0" i="0" u="none" strike="noStrike" dirty="0">
                          <a:solidFill>
                            <a:srgbClr val="000000"/>
                          </a:solidFill>
                          <a:latin typeface="メイリオ" pitchFamily="50" charset="-128"/>
                          <a:ea typeface="メイリオ" pitchFamily="50" charset="-128"/>
                        </a:rPr>
                        <a:t>種類のレコードフォーマットで構成された固定長データを読み取りたい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rl_reference_014.zip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a:solidFill>
                            <a:srgbClr val="000000"/>
                          </a:solidFill>
                          <a:latin typeface="メイリオ" pitchFamily="50" charset="-128"/>
                          <a:ea typeface="メイリオ" pitchFamily="50" charset="-128"/>
                        </a:rPr>
                        <a:t>3</a:t>
                      </a:r>
                      <a:r>
                        <a:rPr lang="ja-JP" altLang="en-US" sz="800" b="0" i="0" u="none" strike="noStrike" dirty="0">
                          <a:solidFill>
                            <a:srgbClr val="000000"/>
                          </a:solidFill>
                          <a:latin typeface="メイリオ" pitchFamily="50" charset="-128"/>
                          <a:ea typeface="メイリオ" pitchFamily="50" charset="-128"/>
                        </a:rPr>
                        <a:t>種類のレコードフォーマットが階層構造で構成された固定長データを読み取りたい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rl_reference_015.zip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a:solidFill>
                            <a:srgbClr val="000000"/>
                          </a:solidFill>
                          <a:latin typeface="メイリオ" pitchFamily="50" charset="-128"/>
                          <a:ea typeface="メイリオ" pitchFamily="50" charset="-128"/>
                        </a:rPr>
                        <a:t>4</a:t>
                      </a:r>
                      <a:r>
                        <a:rPr lang="ja-JP" altLang="en-US" sz="800" b="0" i="0" u="none" strike="noStrike" dirty="0">
                          <a:solidFill>
                            <a:srgbClr val="000000"/>
                          </a:solidFill>
                          <a:latin typeface="メイリオ" pitchFamily="50" charset="-128"/>
                          <a:ea typeface="メイリオ" pitchFamily="50" charset="-128"/>
                        </a:rPr>
                        <a:t>種類のレコードフォーマットが階層構造で構成された固定長データを読み取りたい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rl_reference_016.zip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条件にマッチする間だけ処理を繰り返したい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rl_reference_017.zip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23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ディレクトリに存在するファイル名を判定し、拡張子ごとに処理を分岐したい</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rl_reference_019.zip</a:t>
                      </a:r>
                    </a:p>
                  </a:txBody>
                  <a:tcPr marL="28694" marR="5282" marT="5282"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849700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ja-JP" altLang="en-US" dirty="0"/>
              <a:t>システム連携ツール</a:t>
            </a:r>
            <a:r>
              <a:rPr lang="en-US" altLang="ja-JP" dirty="0"/>
              <a:t>		</a:t>
            </a:r>
            <a:endParaRPr kumimoji="1" lang="ja-JP" altLang="en-US" dirty="0"/>
          </a:p>
        </p:txBody>
      </p:sp>
      <p:sp>
        <p:nvSpPr>
          <p:cNvPr id="5" name="テキスト プレースホルダー 4"/>
          <p:cNvSpPr>
            <a:spLocks noGrp="1"/>
          </p:cNvSpPr>
          <p:nvPr>
            <p:ph type="body" sz="quarter" idx="16"/>
          </p:nvPr>
        </p:nvSpPr>
        <p:spPr>
          <a:xfrm>
            <a:off x="198000" y="576000"/>
            <a:ext cx="6282212" cy="324000"/>
          </a:xfrm>
        </p:spPr>
        <p:txBody>
          <a:bodyPr/>
          <a:lstStyle/>
          <a:p>
            <a:r>
              <a:rPr lang="ja-JP" altLang="en-US" dirty="0"/>
              <a:t>ご参考：逆引きリファレンス　業務シナリオ（</a:t>
            </a:r>
            <a:r>
              <a:rPr lang="en-US" altLang="ja-JP" dirty="0"/>
              <a:t>34/34</a:t>
            </a:r>
            <a:r>
              <a:rPr lang="ja-JP" altLang="en-US" dirty="0"/>
              <a:t>個）</a:t>
            </a:r>
            <a:endParaRPr kumimoji="1" lang="ja-JP" altLang="en-US" dirty="0"/>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19</a:t>
            </a:fld>
            <a:endParaRPr lang="ja-JP" altLang="en-US" dirty="0">
              <a:solidFill>
                <a:prstClr val="black">
                  <a:lumMod val="50000"/>
                  <a:lumOff val="50000"/>
                </a:prstClr>
              </a:solidFill>
              <a:latin typeface="メイリオ"/>
              <a:ea typeface="メイリオ"/>
            </a:endParaRPr>
          </a:p>
        </p:txBody>
      </p:sp>
      <p:sp>
        <p:nvSpPr>
          <p:cNvPr id="3" name="フッター プレースホルダー 2"/>
          <p:cNvSpPr>
            <a:spLocks noGrp="1"/>
          </p:cNvSpPr>
          <p:nvPr>
            <p:ph type="ftr" sz="quarter" idx="3"/>
          </p:nvPr>
        </p:nvSpPr>
        <p:spPr/>
        <p:txBody>
          <a:bodyPr/>
          <a:lstStyle/>
          <a:p>
            <a:pPr defTabSz="685800">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graphicFrame>
        <p:nvGraphicFramePr>
          <p:cNvPr id="9" name="表 8"/>
          <p:cNvGraphicFramePr>
            <a:graphicFrameLocks noGrp="1"/>
          </p:cNvGraphicFramePr>
          <p:nvPr/>
        </p:nvGraphicFramePr>
        <p:xfrm>
          <a:off x="1042989" y="996779"/>
          <a:ext cx="6985000" cy="3843510"/>
        </p:xfrm>
        <a:graphic>
          <a:graphicData uri="http://schemas.openxmlformats.org/drawingml/2006/table">
            <a:tbl>
              <a:tblPr/>
              <a:tblGrid>
                <a:gridCol w="684695">
                  <a:extLst>
                    <a:ext uri="{9D8B030D-6E8A-4147-A177-3AD203B41FA5}">
                      <a16:colId xmlns:a16="http://schemas.microsoft.com/office/drawing/2014/main" val="20000"/>
                    </a:ext>
                  </a:extLst>
                </a:gridCol>
                <a:gridCol w="4608428">
                  <a:extLst>
                    <a:ext uri="{9D8B030D-6E8A-4147-A177-3AD203B41FA5}">
                      <a16:colId xmlns:a16="http://schemas.microsoft.com/office/drawing/2014/main" val="20001"/>
                    </a:ext>
                  </a:extLst>
                </a:gridCol>
                <a:gridCol w="1691877">
                  <a:extLst>
                    <a:ext uri="{9D8B030D-6E8A-4147-A177-3AD203B41FA5}">
                      <a16:colId xmlns:a16="http://schemas.microsoft.com/office/drawing/2014/main" val="20002"/>
                    </a:ext>
                  </a:extLst>
                </a:gridCol>
              </a:tblGrid>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rtl="0" fontAlgn="ctr"/>
                      <a:r>
                        <a:rPr lang="ja-JP" altLang="en-US" sz="800" b="1" i="0" u="none" strike="noStrike" dirty="0">
                          <a:solidFill>
                            <a:srgbClr val="FFFFFF"/>
                          </a:solidFill>
                          <a:latin typeface="メイリオ" pitchFamily="50" charset="-128"/>
                          <a:ea typeface="メイリオ" pitchFamily="50" charset="-128"/>
                        </a:rPr>
                        <a:t>カテゴリ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rtl="0" fontAlgn="ctr"/>
                      <a:r>
                        <a:rPr lang="ja-JP" altLang="en-US" sz="800" b="1" i="0" u="none" strike="noStrike" dirty="0">
                          <a:solidFill>
                            <a:srgbClr val="FFFFFF"/>
                          </a:solidFill>
                          <a:latin typeface="メイリオ" pitchFamily="50" charset="-128"/>
                          <a:ea typeface="メイリオ" pitchFamily="50" charset="-128"/>
                        </a:rPr>
                        <a:t>シナリオ名</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rtl="0" fontAlgn="ctr"/>
                      <a:r>
                        <a:rPr lang="ja-JP" altLang="en-US" sz="800" b="1" i="0" u="none" strike="noStrike" dirty="0">
                          <a:solidFill>
                            <a:srgbClr val="FFFFFF"/>
                          </a:solidFill>
                          <a:latin typeface="メイリオ" pitchFamily="50" charset="-128"/>
                          <a:ea typeface="メイリオ" pitchFamily="50" charset="-128"/>
                        </a:rPr>
                        <a:t>サンプルプロジェクトファイル名</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val="10000"/>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a:solidFill>
                            <a:srgbClr val="000000"/>
                          </a:solidFill>
                          <a:latin typeface="メイリオ" pitchFamily="50" charset="-128"/>
                          <a:ea typeface="メイリオ" pitchFamily="50" charset="-128"/>
                        </a:rPr>
                        <a:t>CSV</a:t>
                      </a:r>
                      <a:r>
                        <a:rPr lang="ja-JP" altLang="en-US" sz="800" b="0" i="0" u="none" strike="noStrike" dirty="0">
                          <a:solidFill>
                            <a:srgbClr val="000000"/>
                          </a:solidFill>
                          <a:latin typeface="メイリオ" pitchFamily="50" charset="-128"/>
                          <a:ea typeface="メイリオ" pitchFamily="50" charset="-128"/>
                        </a:rPr>
                        <a:t>ファイルでマスタチェックし、マッチしたデータを出力したい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rl_reference_023.zip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マスタデータに存在しないトランザクションデータを抽出したい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rl_reference_024.zip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文字列型の日付データを日付</a:t>
                      </a:r>
                      <a:r>
                        <a:rPr lang="en-US" altLang="ja-JP" sz="800" b="0" i="0" u="none" strike="noStrike" dirty="0">
                          <a:solidFill>
                            <a:srgbClr val="000000"/>
                          </a:solidFill>
                          <a:latin typeface="メイリオ" pitchFamily="50" charset="-128"/>
                          <a:ea typeface="メイリオ" pitchFamily="50" charset="-128"/>
                        </a:rPr>
                        <a:t>/</a:t>
                      </a:r>
                      <a:r>
                        <a:rPr lang="ja-JP" altLang="en-US" sz="800" b="0" i="0" u="none" strike="noStrike" dirty="0">
                          <a:solidFill>
                            <a:srgbClr val="000000"/>
                          </a:solidFill>
                          <a:latin typeface="メイリオ" pitchFamily="50" charset="-128"/>
                          <a:ea typeface="メイリオ" pitchFamily="50" charset="-128"/>
                        </a:rPr>
                        <a:t>時間型のデータに変換したい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rl_reference_027.zip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文字列型の日付データをフォーマット変換したい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rl_reference_028.zip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日付</a:t>
                      </a:r>
                      <a:r>
                        <a:rPr lang="en-US" altLang="ja-JP" sz="800" b="0" i="0" u="none" strike="noStrike" dirty="0">
                          <a:solidFill>
                            <a:srgbClr val="000000"/>
                          </a:solidFill>
                          <a:latin typeface="メイリオ" pitchFamily="50" charset="-128"/>
                          <a:ea typeface="メイリオ" pitchFamily="50" charset="-128"/>
                        </a:rPr>
                        <a:t>/</a:t>
                      </a:r>
                      <a:r>
                        <a:rPr lang="ja-JP" altLang="en-US" sz="800" b="0" i="0" u="none" strike="noStrike" dirty="0">
                          <a:solidFill>
                            <a:srgbClr val="000000"/>
                          </a:solidFill>
                          <a:latin typeface="メイリオ" pitchFamily="50" charset="-128"/>
                          <a:ea typeface="メイリオ" pitchFamily="50" charset="-128"/>
                        </a:rPr>
                        <a:t>時間型のフォーマットを変換して出力したい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rl_reference_029.zip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デフォルトの日時フォーマットを変更したい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rl_reference_030.zip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変換テーブルを使用して文字列の一部を置換したい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rl_reference_031.zip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正規表現を使用して文字を置換したい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rl_reference_032.zip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文字列に含まれる半角スペース・全角スペース・タブ文字を削除したい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rl_reference_033.zip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入力文字列の前後に含まれる特定の文字を削除したい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rl_reference_034.zip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複数のファイルをマージし、グループ化したい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rl_reference_035.zip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特定の区切り文字で区切られたファイルを読み取りたい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rl_reference_036.zip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入力データが数値かどうか判定したい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rl_reference_037.zip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月末日付を取得したい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rl_reference_038.zip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a:solidFill>
                            <a:srgbClr val="000000"/>
                          </a:solidFill>
                          <a:latin typeface="メイリオ" pitchFamily="50" charset="-128"/>
                          <a:ea typeface="メイリオ" pitchFamily="50" charset="-128"/>
                        </a:rPr>
                        <a:t>null</a:t>
                      </a:r>
                      <a:r>
                        <a:rPr lang="ja-JP" altLang="en-US" sz="800" b="0" i="0" u="none" strike="noStrike" dirty="0">
                          <a:solidFill>
                            <a:srgbClr val="000000"/>
                          </a:solidFill>
                          <a:latin typeface="メイリオ" pitchFamily="50" charset="-128"/>
                          <a:ea typeface="メイリオ" pitchFamily="50" charset="-128"/>
                        </a:rPr>
                        <a:t>の値があるか複数の項目をチェックしたい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rl_reference_039.zip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使用頻度の高いロジックの組み合わせを関数化したい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rl_reference_040.zip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スクリプトをコマンドラインから実行したい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rl_reference_046.zip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229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業務シナリオ</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ブレークポイントを設定し、デバッグ情報を確認したい</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rl_reference_047.zip</a:t>
                      </a:r>
                    </a:p>
                  </a:txBody>
                  <a:tcPr marL="36000" marR="6626" marT="6626"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42181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p:txBody>
          <a:bodyPr/>
          <a:lstStyle/>
          <a:p>
            <a:pPr>
              <a:spcBef>
                <a:spcPts val="600"/>
              </a:spcBef>
            </a:pPr>
            <a:r>
              <a:rPr lang="en-US" altLang="ja-JP" sz="2200" b="0" dirty="0">
                <a:solidFill>
                  <a:schemeClr val="accent1"/>
                </a:solidFill>
              </a:rPr>
              <a:t>01</a:t>
            </a:r>
          </a:p>
          <a:p>
            <a:r>
              <a:rPr lang="en-US" altLang="ja-JP" dirty="0"/>
              <a:t>Connect</a:t>
            </a:r>
            <a:r>
              <a:rPr lang="ja-JP" altLang="en-US" dirty="0"/>
              <a:t>：システム連携ツールについて</a:t>
            </a:r>
            <a:endParaRPr lang="en-US" altLang="ja-JP" dirty="0"/>
          </a:p>
          <a:p>
            <a:endParaRPr lang="en-US" altLang="ja-JP" dirty="0"/>
          </a:p>
          <a:p>
            <a:pPr>
              <a:spcBef>
                <a:spcPts val="600"/>
              </a:spcBef>
            </a:pPr>
            <a:r>
              <a:rPr lang="en-US" altLang="ja-JP" sz="2200" b="0" dirty="0">
                <a:solidFill>
                  <a:schemeClr val="accent1"/>
                </a:solidFill>
              </a:rPr>
              <a:t>02</a:t>
            </a:r>
          </a:p>
          <a:p>
            <a:r>
              <a:rPr lang="ja-JP" altLang="en-US" dirty="0"/>
              <a:t>ご参考：逆引きリファレンス</a:t>
            </a:r>
            <a:endParaRPr lang="en-US" altLang="ja-JP" dirty="0"/>
          </a:p>
          <a:p>
            <a:endParaRPr lang="en-US" altLang="ja-JP" dirty="0"/>
          </a:p>
          <a:p>
            <a:r>
              <a:rPr lang="en-US" altLang="ja-JP" sz="2200" b="0" dirty="0">
                <a:solidFill>
                  <a:schemeClr val="accent1"/>
                </a:solidFill>
              </a:rPr>
              <a:t>03</a:t>
            </a:r>
          </a:p>
          <a:p>
            <a:r>
              <a:rPr lang="ja-JP" altLang="en-US" dirty="0"/>
              <a:t>構成・稼働環境について</a:t>
            </a:r>
            <a:endParaRPr lang="en-US" altLang="ja-JP" dirty="0"/>
          </a:p>
          <a:p>
            <a:endParaRPr lang="ja-JP" altLang="en-US" dirty="0"/>
          </a:p>
          <a:p>
            <a:endParaRPr kumimoji="1"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2575946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ja-JP" altLang="en-US" dirty="0"/>
              <a:t>システム連携ツール</a:t>
            </a:r>
            <a:r>
              <a:rPr lang="en-US" altLang="ja-JP" dirty="0"/>
              <a:t>		</a:t>
            </a:r>
            <a:endParaRPr kumimoji="1" lang="ja-JP" altLang="en-US" dirty="0"/>
          </a:p>
        </p:txBody>
      </p:sp>
      <p:sp>
        <p:nvSpPr>
          <p:cNvPr id="5" name="テキスト プレースホルダー 4"/>
          <p:cNvSpPr>
            <a:spLocks noGrp="1"/>
          </p:cNvSpPr>
          <p:nvPr>
            <p:ph type="body" sz="quarter" idx="16"/>
          </p:nvPr>
        </p:nvSpPr>
        <p:spPr>
          <a:xfrm>
            <a:off x="198000" y="576000"/>
            <a:ext cx="6282212" cy="324000"/>
          </a:xfrm>
        </p:spPr>
        <p:txBody>
          <a:bodyPr/>
          <a:lstStyle/>
          <a:p>
            <a:r>
              <a:rPr lang="ja-JP" altLang="en-US" dirty="0"/>
              <a:t>ご参考：逆引きリファレンス　機能シナリオ（</a:t>
            </a:r>
            <a:r>
              <a:rPr lang="en-US" altLang="ja-JP" dirty="0"/>
              <a:t>18/21</a:t>
            </a:r>
            <a:r>
              <a:rPr lang="ja-JP" altLang="en-US" dirty="0"/>
              <a:t>個）</a:t>
            </a:r>
            <a:endParaRPr kumimoji="1" lang="ja-JP" altLang="en-US" dirty="0"/>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20</a:t>
            </a:fld>
            <a:endParaRPr lang="ja-JP" altLang="en-US" dirty="0">
              <a:solidFill>
                <a:prstClr val="black">
                  <a:lumMod val="50000"/>
                  <a:lumOff val="50000"/>
                </a:prstClr>
              </a:solidFill>
              <a:latin typeface="メイリオ"/>
              <a:ea typeface="メイリオ"/>
            </a:endParaRPr>
          </a:p>
        </p:txBody>
      </p:sp>
      <p:sp>
        <p:nvSpPr>
          <p:cNvPr id="3" name="フッター プレースホルダー 2"/>
          <p:cNvSpPr>
            <a:spLocks noGrp="1"/>
          </p:cNvSpPr>
          <p:nvPr>
            <p:ph type="ftr" sz="quarter" idx="3"/>
          </p:nvPr>
        </p:nvSpPr>
        <p:spPr/>
        <p:txBody>
          <a:bodyPr/>
          <a:lstStyle/>
          <a:p>
            <a:pPr defTabSz="685800">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graphicFrame>
        <p:nvGraphicFramePr>
          <p:cNvPr id="9" name="表 8"/>
          <p:cNvGraphicFramePr>
            <a:graphicFrameLocks noGrp="1"/>
          </p:cNvGraphicFramePr>
          <p:nvPr>
            <p:extLst>
              <p:ext uri="{D42A27DB-BD31-4B8C-83A1-F6EECF244321}">
                <p14:modId xmlns:p14="http://schemas.microsoft.com/office/powerpoint/2010/main" val="2496710797"/>
              </p:ext>
            </p:extLst>
          </p:nvPr>
        </p:nvGraphicFramePr>
        <p:xfrm>
          <a:off x="1046984" y="994994"/>
          <a:ext cx="6990140" cy="3785446"/>
        </p:xfrm>
        <a:graphic>
          <a:graphicData uri="http://schemas.openxmlformats.org/drawingml/2006/table">
            <a:tbl>
              <a:tblPr/>
              <a:tblGrid>
                <a:gridCol w="690915">
                  <a:extLst>
                    <a:ext uri="{9D8B030D-6E8A-4147-A177-3AD203B41FA5}">
                      <a16:colId xmlns:a16="http://schemas.microsoft.com/office/drawing/2014/main" val="20000"/>
                    </a:ext>
                  </a:extLst>
                </a:gridCol>
                <a:gridCol w="4606102">
                  <a:extLst>
                    <a:ext uri="{9D8B030D-6E8A-4147-A177-3AD203B41FA5}">
                      <a16:colId xmlns:a16="http://schemas.microsoft.com/office/drawing/2014/main" val="20001"/>
                    </a:ext>
                  </a:extLst>
                </a:gridCol>
                <a:gridCol w="1693123">
                  <a:extLst>
                    <a:ext uri="{9D8B030D-6E8A-4147-A177-3AD203B41FA5}">
                      <a16:colId xmlns:a16="http://schemas.microsoft.com/office/drawing/2014/main" val="20002"/>
                    </a:ext>
                  </a:extLst>
                </a:gridCol>
              </a:tblGrid>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rtl="0" fontAlgn="ctr"/>
                      <a:r>
                        <a:rPr lang="ja-JP" altLang="en-US" sz="800" b="1" i="0" u="none" strike="noStrike" dirty="0">
                          <a:solidFill>
                            <a:srgbClr val="FFFFFF"/>
                          </a:solidFill>
                          <a:latin typeface="メイリオ" pitchFamily="50" charset="-128"/>
                          <a:ea typeface="メイリオ" pitchFamily="50" charset="-128"/>
                        </a:rPr>
                        <a:t>カテゴリ</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rtl="0" fontAlgn="ctr"/>
                      <a:r>
                        <a:rPr lang="ja-JP" altLang="en-US" sz="800" b="1" i="0" u="none" strike="noStrike" dirty="0">
                          <a:solidFill>
                            <a:srgbClr val="FFFFFF"/>
                          </a:solidFill>
                          <a:latin typeface="メイリオ" pitchFamily="50" charset="-128"/>
                          <a:ea typeface="メイリオ" pitchFamily="50" charset="-128"/>
                        </a:rPr>
                        <a:t>シナリオ名</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rtl="0" fontAlgn="ctr"/>
                      <a:r>
                        <a:rPr lang="ja-JP" altLang="en-US" sz="800" b="1" i="0" u="none" strike="noStrike">
                          <a:solidFill>
                            <a:srgbClr val="FFFFFF"/>
                          </a:solidFill>
                          <a:latin typeface="メイリオ" pitchFamily="50" charset="-128"/>
                          <a:ea typeface="メイリオ" pitchFamily="50" charset="-128"/>
                        </a:rPr>
                        <a:t>サンプルプロジェクトファイル名</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val="10000"/>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基本機能</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複数のデータをマージしたい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rl_reference_048.zip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アダプタ</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データベースを更新して、更新結果を返す処理を</a:t>
                      </a:r>
                      <a:r>
                        <a:rPr lang="en-US" altLang="ja-JP" sz="800" b="0" i="0" u="none" strike="noStrike" dirty="0">
                          <a:solidFill>
                            <a:srgbClr val="000000"/>
                          </a:solidFill>
                          <a:latin typeface="メイリオ" pitchFamily="50" charset="-128"/>
                          <a:ea typeface="メイリオ" pitchFamily="50" charset="-128"/>
                        </a:rPr>
                        <a:t>SOAP</a:t>
                      </a:r>
                      <a:r>
                        <a:rPr lang="ja-JP" altLang="en-US" sz="800" b="0" i="0" u="none" strike="noStrike" dirty="0">
                          <a:solidFill>
                            <a:srgbClr val="000000"/>
                          </a:solidFill>
                          <a:latin typeface="メイリオ" pitchFamily="50" charset="-128"/>
                          <a:ea typeface="メイリオ" pitchFamily="50" charset="-128"/>
                        </a:rPr>
                        <a:t>の</a:t>
                      </a:r>
                      <a:r>
                        <a:rPr lang="en-US" altLang="ja-JP" sz="800" b="0" i="0" u="none" strike="noStrike" dirty="0">
                          <a:solidFill>
                            <a:srgbClr val="000000"/>
                          </a:solidFill>
                          <a:latin typeface="メイリオ" pitchFamily="50" charset="-128"/>
                          <a:ea typeface="メイリオ" pitchFamily="50" charset="-128"/>
                        </a:rPr>
                        <a:t>Web</a:t>
                      </a:r>
                      <a:r>
                        <a:rPr lang="ja-JP" altLang="en-US" sz="800" b="0" i="0" u="none" strike="noStrike" dirty="0">
                          <a:solidFill>
                            <a:srgbClr val="000000"/>
                          </a:solidFill>
                          <a:latin typeface="メイリオ" pitchFamily="50" charset="-128"/>
                          <a:ea typeface="メイリオ" pitchFamily="50" charset="-128"/>
                        </a:rPr>
                        <a:t>サービスとして公開したい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rl_reference_049.zip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基本機能</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処理を並列に実行したい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rl_reference_050.zip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基本機能</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a:solidFill>
                            <a:srgbClr val="000000"/>
                          </a:solidFill>
                          <a:latin typeface="メイリオ" pitchFamily="50" charset="-128"/>
                          <a:ea typeface="メイリオ" pitchFamily="50" charset="-128"/>
                        </a:rPr>
                        <a:t>XSLT</a:t>
                      </a:r>
                      <a:r>
                        <a:rPr lang="ja-JP" altLang="en-US" sz="800" b="0" i="0" u="none" strike="noStrike" dirty="0">
                          <a:solidFill>
                            <a:srgbClr val="000000"/>
                          </a:solidFill>
                          <a:latin typeface="メイリオ" pitchFamily="50" charset="-128"/>
                          <a:ea typeface="メイリオ" pitchFamily="50" charset="-128"/>
                        </a:rPr>
                        <a:t>を使って</a:t>
                      </a:r>
                      <a:r>
                        <a:rPr lang="en-US" altLang="ja-JP" sz="800" b="0" i="0" u="none" strike="noStrike" dirty="0">
                          <a:solidFill>
                            <a:srgbClr val="000000"/>
                          </a:solidFill>
                          <a:latin typeface="メイリオ" pitchFamily="50" charset="-128"/>
                          <a:ea typeface="メイリオ" pitchFamily="50" charset="-128"/>
                        </a:rPr>
                        <a:t>XML</a:t>
                      </a:r>
                      <a:r>
                        <a:rPr lang="ja-JP" altLang="en-US" sz="800" b="0" i="0" u="none" strike="noStrike" dirty="0">
                          <a:solidFill>
                            <a:srgbClr val="000000"/>
                          </a:solidFill>
                          <a:latin typeface="メイリオ" pitchFamily="50" charset="-128"/>
                          <a:ea typeface="メイリオ" pitchFamily="50" charset="-128"/>
                        </a:rPr>
                        <a:t>ファイルを変換したい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rl_reference_051.zip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err="1">
                          <a:solidFill>
                            <a:srgbClr val="000000"/>
                          </a:solidFill>
                          <a:latin typeface="メイリオ" pitchFamily="50" charset="-128"/>
                          <a:ea typeface="メイリオ" pitchFamily="50" charset="-128"/>
                        </a:rPr>
                        <a:t>Mapper</a:t>
                      </a:r>
                      <a:endParaRPr lang="en-US" sz="800" b="0" i="0" u="none" strike="noStrike" dirty="0">
                        <a:solidFill>
                          <a:srgbClr val="000000"/>
                        </a:solidFill>
                        <a:latin typeface="メイリオ" pitchFamily="50" charset="-128"/>
                        <a:ea typeface="メイリオ" pitchFamily="50" charset="-128"/>
                      </a:endParaRP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複数の条件を指定してデータを抽出したい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rl_reference_052.zip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Mapper</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複数の条件によって出力する値を振り分けたい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rl_reference_053.zip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Mapper</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指定日付時点の年齢を計算したい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rl_reference_054.zip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アダプタ</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データベースを検索して、複数件の結果を返す処理を</a:t>
                      </a:r>
                      <a:r>
                        <a:rPr lang="en-US" altLang="ja-JP" sz="800" b="0" i="0" u="none" strike="noStrike" dirty="0">
                          <a:solidFill>
                            <a:srgbClr val="000000"/>
                          </a:solidFill>
                          <a:latin typeface="メイリオ" pitchFamily="50" charset="-128"/>
                          <a:ea typeface="メイリオ" pitchFamily="50" charset="-128"/>
                        </a:rPr>
                        <a:t>REST</a:t>
                      </a:r>
                      <a:r>
                        <a:rPr lang="ja-JP" altLang="en-US" sz="800" b="0" i="0" u="none" strike="noStrike" dirty="0">
                          <a:solidFill>
                            <a:srgbClr val="000000"/>
                          </a:solidFill>
                          <a:latin typeface="メイリオ" pitchFamily="50" charset="-128"/>
                          <a:ea typeface="メイリオ" pitchFamily="50" charset="-128"/>
                        </a:rPr>
                        <a:t>の</a:t>
                      </a:r>
                      <a:r>
                        <a:rPr lang="en-US" altLang="ja-JP" sz="800" b="0" i="0" u="none" strike="noStrike" dirty="0">
                          <a:solidFill>
                            <a:srgbClr val="000000"/>
                          </a:solidFill>
                          <a:latin typeface="メイリオ" pitchFamily="50" charset="-128"/>
                          <a:ea typeface="メイリオ" pitchFamily="50" charset="-128"/>
                        </a:rPr>
                        <a:t>Web</a:t>
                      </a:r>
                      <a:r>
                        <a:rPr lang="ja-JP" altLang="en-US" sz="800" b="0" i="0" u="none" strike="noStrike" dirty="0">
                          <a:solidFill>
                            <a:srgbClr val="000000"/>
                          </a:solidFill>
                          <a:latin typeface="メイリオ" pitchFamily="50" charset="-128"/>
                          <a:ea typeface="メイリオ" pitchFamily="50" charset="-128"/>
                        </a:rPr>
                        <a:t>サービスとして公開したい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rl_reference_055.zip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Mapper</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文字数のチェックをしたい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rl_reference_056.zip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Mapper</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ファイル名に一意な文字列を使用したい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rl_reference_057.zip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Mapper</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実行スクリプト名をログに出力したい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rl_reference_058.zip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Mapper</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err="1">
                          <a:solidFill>
                            <a:srgbClr val="000000"/>
                          </a:solidFill>
                          <a:latin typeface="メイリオ" pitchFamily="50" charset="-128"/>
                          <a:ea typeface="メイリオ" pitchFamily="50" charset="-128"/>
                        </a:rPr>
                        <a:t>XPath</a:t>
                      </a:r>
                      <a:r>
                        <a:rPr lang="ja-JP" altLang="en-US" sz="800" b="0" i="0" u="none" strike="noStrike" dirty="0">
                          <a:solidFill>
                            <a:srgbClr val="000000"/>
                          </a:solidFill>
                          <a:latin typeface="メイリオ" pitchFamily="50" charset="-128"/>
                          <a:ea typeface="メイリオ" pitchFamily="50" charset="-128"/>
                        </a:rPr>
                        <a:t>を用いて</a:t>
                      </a:r>
                      <a:r>
                        <a:rPr lang="en-US" altLang="ja-JP" sz="800" b="0" i="0" u="none" strike="noStrike" dirty="0">
                          <a:solidFill>
                            <a:srgbClr val="000000"/>
                          </a:solidFill>
                          <a:latin typeface="メイリオ" pitchFamily="50" charset="-128"/>
                          <a:ea typeface="メイリオ" pitchFamily="50" charset="-128"/>
                        </a:rPr>
                        <a:t>XML</a:t>
                      </a:r>
                      <a:r>
                        <a:rPr lang="ja-JP" altLang="en-US" sz="800" b="0" i="0" u="none" strike="noStrike" dirty="0">
                          <a:solidFill>
                            <a:srgbClr val="000000"/>
                          </a:solidFill>
                          <a:latin typeface="メイリオ" pitchFamily="50" charset="-128"/>
                          <a:ea typeface="メイリオ" pitchFamily="50" charset="-128"/>
                        </a:rPr>
                        <a:t>ファイルから値を取得したい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rl_reference_059.zip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Mapper</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数値のフォーマットを変換したい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rl_reference_060.zip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アダプタ</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入力データをもとに動的に</a:t>
                      </a:r>
                      <a:r>
                        <a:rPr lang="en-US" altLang="ja-JP" sz="800" b="0" i="0" u="none" strike="noStrike" dirty="0">
                          <a:solidFill>
                            <a:srgbClr val="000000"/>
                          </a:solidFill>
                          <a:latin typeface="メイリオ" pitchFamily="50" charset="-128"/>
                          <a:ea typeface="メイリオ" pitchFamily="50" charset="-128"/>
                        </a:rPr>
                        <a:t>SQL</a:t>
                      </a:r>
                      <a:r>
                        <a:rPr lang="ja-JP" altLang="en-US" sz="800" b="0" i="0" u="none" strike="noStrike" dirty="0">
                          <a:solidFill>
                            <a:srgbClr val="000000"/>
                          </a:solidFill>
                          <a:latin typeface="メイリオ" pitchFamily="50" charset="-128"/>
                          <a:ea typeface="メイリオ" pitchFamily="50" charset="-128"/>
                        </a:rPr>
                        <a:t>を生成したい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rl_reference_061.zip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アダプタ</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複数のファイルから特定のファイルを抽出して、ローダでデータベースに書き込みたい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rl_reference_062.zip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アダプタ</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ログファイルを読み取り、エラーレベルのログがあった場合はエラーメールを送信したい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rl_reference_063.zip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アダプタ</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出力するファイルのエンコードを変更したい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rl_reference_064.zip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9923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アダプタ</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a:solidFill>
                            <a:srgbClr val="000000"/>
                          </a:solidFill>
                          <a:latin typeface="メイリオ" pitchFamily="50" charset="-128"/>
                          <a:ea typeface="メイリオ" pitchFamily="50" charset="-128"/>
                        </a:rPr>
                        <a:t>CSV</a:t>
                      </a:r>
                      <a:r>
                        <a:rPr lang="ja-JP" altLang="en-US" sz="800" b="0" i="0" u="none" strike="noStrike" dirty="0">
                          <a:solidFill>
                            <a:srgbClr val="000000"/>
                          </a:solidFill>
                          <a:latin typeface="メイリオ" pitchFamily="50" charset="-128"/>
                          <a:ea typeface="メイリオ" pitchFamily="50" charset="-128"/>
                        </a:rPr>
                        <a:t>データをもとに単票形式の</a:t>
                      </a:r>
                      <a:r>
                        <a:rPr lang="en-US" altLang="ja-JP" sz="800" b="0" i="0" u="none" strike="noStrike" dirty="0">
                          <a:solidFill>
                            <a:srgbClr val="000000"/>
                          </a:solidFill>
                          <a:latin typeface="メイリオ" pitchFamily="50" charset="-128"/>
                          <a:ea typeface="メイリオ" pitchFamily="50" charset="-128"/>
                        </a:rPr>
                        <a:t>Excel</a:t>
                      </a:r>
                      <a:r>
                        <a:rPr lang="ja-JP" altLang="en-US" sz="800" b="0" i="0" u="none" strike="noStrike" dirty="0">
                          <a:solidFill>
                            <a:srgbClr val="000000"/>
                          </a:solidFill>
                          <a:latin typeface="メイリオ" pitchFamily="50" charset="-128"/>
                          <a:ea typeface="メイリオ" pitchFamily="50" charset="-128"/>
                        </a:rPr>
                        <a:t>を作成したい</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rl_reference_065.zip</a:t>
                      </a:r>
                    </a:p>
                  </a:txBody>
                  <a:tcPr marL="28645" marR="5273" marT="5273"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4290818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ja-JP" altLang="en-US" dirty="0"/>
              <a:t>システム連携ツール</a:t>
            </a:r>
            <a:r>
              <a:rPr lang="en-US" altLang="ja-JP" dirty="0"/>
              <a:t>		</a:t>
            </a:r>
            <a:endParaRPr kumimoji="1" lang="ja-JP" altLang="en-US" dirty="0"/>
          </a:p>
        </p:txBody>
      </p:sp>
      <p:sp>
        <p:nvSpPr>
          <p:cNvPr id="5" name="テキスト プレースホルダー 4"/>
          <p:cNvSpPr>
            <a:spLocks noGrp="1"/>
          </p:cNvSpPr>
          <p:nvPr>
            <p:ph type="body" sz="quarter" idx="16"/>
          </p:nvPr>
        </p:nvSpPr>
        <p:spPr>
          <a:xfrm>
            <a:off x="198000" y="576000"/>
            <a:ext cx="6282212" cy="324000"/>
          </a:xfrm>
        </p:spPr>
        <p:txBody>
          <a:bodyPr/>
          <a:lstStyle/>
          <a:p>
            <a:r>
              <a:rPr lang="ja-JP" altLang="en-US" dirty="0"/>
              <a:t>ご参考：逆引きリファレンス　機能シナリオ（</a:t>
            </a:r>
            <a:r>
              <a:rPr lang="en-US" altLang="ja-JP" dirty="0"/>
              <a:t>21/21</a:t>
            </a:r>
            <a:r>
              <a:rPr lang="ja-JP" altLang="en-US" dirty="0"/>
              <a:t>個）</a:t>
            </a:r>
            <a:endParaRPr kumimoji="1" lang="ja-JP" altLang="en-US" dirty="0"/>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21</a:t>
            </a:fld>
            <a:endParaRPr lang="ja-JP" altLang="en-US" dirty="0">
              <a:solidFill>
                <a:prstClr val="black">
                  <a:lumMod val="50000"/>
                  <a:lumOff val="50000"/>
                </a:prstClr>
              </a:solidFill>
              <a:latin typeface="メイリオ"/>
              <a:ea typeface="メイリオ"/>
            </a:endParaRPr>
          </a:p>
        </p:txBody>
      </p:sp>
      <p:sp>
        <p:nvSpPr>
          <p:cNvPr id="3" name="フッター プレースホルダー 2"/>
          <p:cNvSpPr>
            <a:spLocks noGrp="1"/>
          </p:cNvSpPr>
          <p:nvPr>
            <p:ph type="ftr" sz="quarter" idx="3"/>
          </p:nvPr>
        </p:nvSpPr>
        <p:spPr/>
        <p:txBody>
          <a:bodyPr/>
          <a:lstStyle/>
          <a:p>
            <a:pPr defTabSz="685800">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cxnSp>
        <p:nvCxnSpPr>
          <p:cNvPr id="10" name="直線コネクタ 9"/>
          <p:cNvCxnSpPr/>
          <p:nvPr/>
        </p:nvCxnSpPr>
        <p:spPr>
          <a:xfrm>
            <a:off x="262484" y="2139702"/>
            <a:ext cx="6253732"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テキスト プレースホルダー 4"/>
          <p:cNvSpPr>
            <a:spLocks noGrp="1"/>
          </p:cNvSpPr>
          <p:nvPr>
            <p:ph type="body" sz="quarter" idx="16"/>
          </p:nvPr>
        </p:nvSpPr>
        <p:spPr>
          <a:xfrm>
            <a:off x="198000" y="1852942"/>
            <a:ext cx="6282212" cy="324000"/>
          </a:xfrm>
        </p:spPr>
        <p:txBody>
          <a:bodyPr/>
          <a:lstStyle/>
          <a:p>
            <a:r>
              <a:rPr lang="ja-JP" altLang="en-US" dirty="0"/>
              <a:t>ご参考：逆引きリファレンス　</a:t>
            </a:r>
            <a:r>
              <a:rPr lang="en-US" altLang="ja-JP" dirty="0"/>
              <a:t>Tips</a:t>
            </a:r>
            <a:r>
              <a:rPr lang="ja-JP" altLang="en-US" dirty="0"/>
              <a:t>シナリオ（</a:t>
            </a:r>
            <a:r>
              <a:rPr lang="en-US" altLang="ja-JP" dirty="0"/>
              <a:t>13</a:t>
            </a:r>
            <a:r>
              <a:rPr lang="ja-JP" altLang="en-US" dirty="0"/>
              <a:t>個）</a:t>
            </a:r>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635273728"/>
              </p:ext>
            </p:extLst>
          </p:nvPr>
        </p:nvGraphicFramePr>
        <p:xfrm>
          <a:off x="1045277" y="2235630"/>
          <a:ext cx="6588732" cy="2683800"/>
        </p:xfrm>
        <a:graphic>
          <a:graphicData uri="http://schemas.openxmlformats.org/drawingml/2006/table">
            <a:tbl>
              <a:tblPr/>
              <a:tblGrid>
                <a:gridCol w="651239">
                  <a:extLst>
                    <a:ext uri="{9D8B030D-6E8A-4147-A177-3AD203B41FA5}">
                      <a16:colId xmlns:a16="http://schemas.microsoft.com/office/drawing/2014/main" val="20000"/>
                    </a:ext>
                  </a:extLst>
                </a:gridCol>
                <a:gridCol w="4341598">
                  <a:extLst>
                    <a:ext uri="{9D8B030D-6E8A-4147-A177-3AD203B41FA5}">
                      <a16:colId xmlns:a16="http://schemas.microsoft.com/office/drawing/2014/main" val="20001"/>
                    </a:ext>
                  </a:extLst>
                </a:gridCol>
                <a:gridCol w="1595895">
                  <a:extLst>
                    <a:ext uri="{9D8B030D-6E8A-4147-A177-3AD203B41FA5}">
                      <a16:colId xmlns:a16="http://schemas.microsoft.com/office/drawing/2014/main" val="20002"/>
                    </a:ext>
                  </a:extLst>
                </a:gridCol>
              </a:tblGrid>
              <a:tr h="19170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rtl="0" fontAlgn="ctr"/>
                      <a:r>
                        <a:rPr lang="ja-JP" altLang="en-US" sz="800" b="1" i="0" u="none" strike="noStrike" dirty="0">
                          <a:solidFill>
                            <a:srgbClr val="FFFFFF"/>
                          </a:solidFill>
                          <a:latin typeface="メイリオ" pitchFamily="50" charset="-128"/>
                          <a:ea typeface="メイリオ" pitchFamily="50" charset="-128"/>
                        </a:rPr>
                        <a:t>カテゴリ</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rtl="0" fontAlgn="ctr"/>
                      <a:r>
                        <a:rPr lang="ja-JP" altLang="en-US" sz="800" b="1" i="0" u="none" strike="noStrike" dirty="0">
                          <a:solidFill>
                            <a:srgbClr val="FFFFFF"/>
                          </a:solidFill>
                          <a:latin typeface="メイリオ" pitchFamily="50" charset="-128"/>
                          <a:ea typeface="メイリオ" pitchFamily="50" charset="-128"/>
                        </a:rPr>
                        <a:t>シナリオ名</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rtl="0" fontAlgn="ctr"/>
                      <a:r>
                        <a:rPr lang="ja-JP" altLang="en-US" sz="800" b="1" i="0" u="none" strike="noStrike">
                          <a:solidFill>
                            <a:srgbClr val="FFFFFF"/>
                          </a:solidFill>
                          <a:latin typeface="メイリオ" pitchFamily="50" charset="-128"/>
                          <a:ea typeface="メイリオ" pitchFamily="50" charset="-128"/>
                        </a:rPr>
                        <a:t>サンプルプロジェクトファイル名</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val="10000"/>
                  </a:ext>
                </a:extLst>
              </a:tr>
              <a:tr h="19170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Tips</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特定の処理でエラーが発生した場合はリトライしたい</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rl_reference_091.zip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170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Tips</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a:solidFill>
                            <a:srgbClr val="000000"/>
                          </a:solidFill>
                          <a:latin typeface="メイリオ" pitchFamily="50" charset="-128"/>
                          <a:ea typeface="メイリオ" pitchFamily="50" charset="-128"/>
                        </a:rPr>
                        <a:t>CSV</a:t>
                      </a:r>
                      <a:r>
                        <a:rPr lang="ja-JP" altLang="en-US" sz="800" b="0" i="0" u="none" strike="noStrike" dirty="0">
                          <a:solidFill>
                            <a:srgbClr val="000000"/>
                          </a:solidFill>
                          <a:latin typeface="メイリオ" pitchFamily="50" charset="-128"/>
                          <a:ea typeface="メイリオ" pitchFamily="50" charset="-128"/>
                        </a:rPr>
                        <a:t>ファイルのデータからメールアドレス・宛名を取得してメールを送信したい</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rl_reference_092.zip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170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Tips</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書き込み時にエラーが発生したデータを特定・抽出したい</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rl_reference_093.zip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170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Tips</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スクリプトに実行タイムアウトを設定したい</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rl_reference_094.zip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170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Tips</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スクリプトから</a:t>
                      </a:r>
                      <a:r>
                        <a:rPr lang="en-US" altLang="ja-JP" sz="800" b="0" i="0" u="none" strike="noStrike" dirty="0">
                          <a:solidFill>
                            <a:srgbClr val="000000"/>
                          </a:solidFill>
                          <a:latin typeface="メイリオ" pitchFamily="50" charset="-128"/>
                          <a:ea typeface="メイリオ" pitchFamily="50" charset="-128"/>
                        </a:rPr>
                        <a:t>CLI</a:t>
                      </a:r>
                      <a:r>
                        <a:rPr lang="ja-JP" altLang="en-US" sz="800" b="0" i="0" u="none" strike="noStrike" dirty="0">
                          <a:solidFill>
                            <a:srgbClr val="000000"/>
                          </a:solidFill>
                          <a:latin typeface="メイリオ" pitchFamily="50" charset="-128"/>
                          <a:ea typeface="メイリオ" pitchFamily="50" charset="-128"/>
                        </a:rPr>
                        <a:t>コマンドを実行したい</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rl_reference_095.zip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170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Tips</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メモリの使用量を監視して、使用量によってガベージコレクションを実行したい</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rl_reference_096.zip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170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Tips</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テキストデータから半角文字だけを抽出したい</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rl_reference_097.zip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170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Tips</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テキストファイルの先頭</a:t>
                      </a:r>
                      <a:r>
                        <a:rPr lang="en-US" altLang="ja-JP" sz="800" b="0" i="0" u="none" strike="noStrike" dirty="0">
                          <a:solidFill>
                            <a:srgbClr val="000000"/>
                          </a:solidFill>
                          <a:latin typeface="メイリオ" pitchFamily="50" charset="-128"/>
                          <a:ea typeface="メイリオ" pitchFamily="50" charset="-128"/>
                        </a:rPr>
                        <a:t>10</a:t>
                      </a:r>
                      <a:r>
                        <a:rPr lang="ja-JP" altLang="en-US" sz="800" b="0" i="0" u="none" strike="noStrike" dirty="0">
                          <a:solidFill>
                            <a:srgbClr val="000000"/>
                          </a:solidFill>
                          <a:latin typeface="メイリオ" pitchFamily="50" charset="-128"/>
                          <a:ea typeface="メイリオ" pitchFamily="50" charset="-128"/>
                        </a:rPr>
                        <a:t>行をメールの本文として送信したい</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rl_reference_098.zip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170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Tips</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一定時間以上実行しているスクリプトを検出したい</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rl_reference_099.zip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170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Tips</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一時ディレクトリを自動でクリーンアップしたい</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rl_reference_100.zip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170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Tips</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err="1">
                          <a:solidFill>
                            <a:srgbClr val="000000"/>
                          </a:solidFill>
                          <a:latin typeface="メイリオ" pitchFamily="50" charset="-128"/>
                          <a:ea typeface="メイリオ" pitchFamily="50" charset="-128"/>
                        </a:rPr>
                        <a:t>NXConnectServer</a:t>
                      </a:r>
                      <a:r>
                        <a:rPr lang="ja-JP" altLang="en-US" sz="800" b="0" i="0" u="none" strike="noStrike" dirty="0">
                          <a:solidFill>
                            <a:srgbClr val="000000"/>
                          </a:solidFill>
                          <a:latin typeface="メイリオ" pitchFamily="50" charset="-128"/>
                          <a:ea typeface="メイリオ" pitchFamily="50" charset="-128"/>
                        </a:rPr>
                        <a:t>のインストールディレクトリを取得したい</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rl_reference_101.zip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9170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a:solidFill>
                            <a:srgbClr val="000000"/>
                          </a:solidFill>
                          <a:latin typeface="メイリオ" pitchFamily="50" charset="-128"/>
                          <a:ea typeface="メイリオ" pitchFamily="50" charset="-128"/>
                        </a:rPr>
                        <a:t>Tips</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ファイルの情報をもとにしてスクリプトを呼び出したい</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rl_reference_102.zip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170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a:solidFill>
                            <a:srgbClr val="000000"/>
                          </a:solidFill>
                          <a:latin typeface="メイリオ" pitchFamily="50" charset="-128"/>
                          <a:ea typeface="メイリオ" pitchFamily="50" charset="-128"/>
                        </a:rPr>
                        <a:t>その他</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用途別トランザクション使用方法</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rl_reference_103.zip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925097076"/>
              </p:ext>
            </p:extLst>
          </p:nvPr>
        </p:nvGraphicFramePr>
        <p:xfrm>
          <a:off x="1045276" y="996947"/>
          <a:ext cx="6588733" cy="751172"/>
        </p:xfrm>
        <a:graphic>
          <a:graphicData uri="http://schemas.openxmlformats.org/drawingml/2006/table">
            <a:tbl>
              <a:tblPr/>
              <a:tblGrid>
                <a:gridCol w="651239">
                  <a:extLst>
                    <a:ext uri="{9D8B030D-6E8A-4147-A177-3AD203B41FA5}">
                      <a16:colId xmlns:a16="http://schemas.microsoft.com/office/drawing/2014/main" val="20000"/>
                    </a:ext>
                  </a:extLst>
                </a:gridCol>
                <a:gridCol w="4341598">
                  <a:extLst>
                    <a:ext uri="{9D8B030D-6E8A-4147-A177-3AD203B41FA5}">
                      <a16:colId xmlns:a16="http://schemas.microsoft.com/office/drawing/2014/main" val="20001"/>
                    </a:ext>
                  </a:extLst>
                </a:gridCol>
                <a:gridCol w="1595896">
                  <a:extLst>
                    <a:ext uri="{9D8B030D-6E8A-4147-A177-3AD203B41FA5}">
                      <a16:colId xmlns:a16="http://schemas.microsoft.com/office/drawing/2014/main" val="20002"/>
                    </a:ext>
                  </a:extLst>
                </a:gridCol>
              </a:tblGrid>
              <a:tr h="187793">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rtl="0" fontAlgn="ctr"/>
                      <a:r>
                        <a:rPr lang="ja-JP" altLang="en-US" sz="800" b="1" i="0" u="none" strike="noStrike" dirty="0">
                          <a:solidFill>
                            <a:srgbClr val="FFFFFF"/>
                          </a:solidFill>
                          <a:latin typeface="メイリオ" pitchFamily="50" charset="-128"/>
                          <a:ea typeface="メイリオ" pitchFamily="50" charset="-128"/>
                        </a:rPr>
                        <a:t>カテゴリ</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rtl="0" fontAlgn="ctr"/>
                      <a:r>
                        <a:rPr lang="ja-JP" altLang="en-US" sz="800" b="1" i="0" u="none" strike="noStrike" dirty="0">
                          <a:solidFill>
                            <a:srgbClr val="FFFFFF"/>
                          </a:solidFill>
                          <a:latin typeface="メイリオ" pitchFamily="50" charset="-128"/>
                          <a:ea typeface="メイリオ" pitchFamily="50" charset="-128"/>
                        </a:rPr>
                        <a:t>シナリオ名</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ctr" rtl="0" fontAlgn="ctr"/>
                      <a:r>
                        <a:rPr lang="ja-JP" altLang="en-US" sz="800" b="1" i="0" u="none" strike="noStrike" dirty="0">
                          <a:solidFill>
                            <a:srgbClr val="FFFFFF"/>
                          </a:solidFill>
                          <a:latin typeface="メイリオ" pitchFamily="50" charset="-128"/>
                          <a:ea typeface="メイリオ" pitchFamily="50" charset="-128"/>
                        </a:rPr>
                        <a:t>サンプルプロジェクトファイル名</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val="10000"/>
                  </a:ext>
                </a:extLst>
              </a:tr>
              <a:tr h="187793">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アダプタ</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a:solidFill>
                            <a:srgbClr val="000000"/>
                          </a:solidFill>
                          <a:latin typeface="メイリオ" pitchFamily="50" charset="-128"/>
                          <a:ea typeface="メイリオ" pitchFamily="50" charset="-128"/>
                        </a:rPr>
                        <a:t>SOAP</a:t>
                      </a:r>
                      <a:r>
                        <a:rPr lang="ja-JP" altLang="en-US" sz="800" b="0" i="0" u="none" strike="noStrike" dirty="0">
                          <a:solidFill>
                            <a:srgbClr val="000000"/>
                          </a:solidFill>
                          <a:latin typeface="メイリオ" pitchFamily="50" charset="-128"/>
                          <a:ea typeface="メイリオ" pitchFamily="50" charset="-128"/>
                        </a:rPr>
                        <a:t>でデータベース更新の</a:t>
                      </a:r>
                      <a:r>
                        <a:rPr lang="en-US" altLang="ja-JP" sz="800" b="0" i="0" u="none" strike="noStrike" dirty="0">
                          <a:solidFill>
                            <a:srgbClr val="000000"/>
                          </a:solidFill>
                          <a:latin typeface="メイリオ" pitchFamily="50" charset="-128"/>
                          <a:ea typeface="メイリオ" pitchFamily="50" charset="-128"/>
                        </a:rPr>
                        <a:t>Web</a:t>
                      </a:r>
                      <a:r>
                        <a:rPr lang="ja-JP" altLang="en-US" sz="800" b="0" i="0" u="none" strike="noStrike" dirty="0">
                          <a:solidFill>
                            <a:srgbClr val="000000"/>
                          </a:solidFill>
                          <a:latin typeface="メイリオ" pitchFamily="50" charset="-128"/>
                          <a:ea typeface="メイリオ" pitchFamily="50" charset="-128"/>
                        </a:rPr>
                        <a:t>サービスを実行し、更新結果によって処理を分岐したい</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rl_reference_069.zip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87793">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アダプタ</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a:solidFill>
                            <a:srgbClr val="000000"/>
                          </a:solidFill>
                          <a:latin typeface="メイリオ" pitchFamily="50" charset="-128"/>
                          <a:ea typeface="メイリオ" pitchFamily="50" charset="-128"/>
                        </a:rPr>
                        <a:t>REST</a:t>
                      </a:r>
                      <a:r>
                        <a:rPr lang="ja-JP" altLang="en-US" sz="800" b="0" i="0" u="none" strike="noStrike" dirty="0">
                          <a:solidFill>
                            <a:srgbClr val="000000"/>
                          </a:solidFill>
                          <a:latin typeface="メイリオ" pitchFamily="50" charset="-128"/>
                          <a:ea typeface="メイリオ" pitchFamily="50" charset="-128"/>
                        </a:rPr>
                        <a:t>でデータベース検索の</a:t>
                      </a:r>
                      <a:r>
                        <a:rPr lang="en-US" altLang="ja-JP" sz="800" b="0" i="0" u="none" strike="noStrike" dirty="0">
                          <a:solidFill>
                            <a:srgbClr val="000000"/>
                          </a:solidFill>
                          <a:latin typeface="メイリオ" pitchFamily="50" charset="-128"/>
                          <a:ea typeface="メイリオ" pitchFamily="50" charset="-128"/>
                        </a:rPr>
                        <a:t>Web</a:t>
                      </a:r>
                      <a:r>
                        <a:rPr lang="ja-JP" altLang="en-US" sz="800" b="0" i="0" u="none" strike="noStrike" dirty="0">
                          <a:solidFill>
                            <a:srgbClr val="000000"/>
                          </a:solidFill>
                          <a:latin typeface="メイリオ" pitchFamily="50" charset="-128"/>
                          <a:ea typeface="メイリオ" pitchFamily="50" charset="-128"/>
                        </a:rPr>
                        <a:t>サービスを実行し、</a:t>
                      </a:r>
                      <a:r>
                        <a:rPr lang="en-US" altLang="ja-JP" sz="800" b="0" i="0" u="none" strike="noStrike" dirty="0">
                          <a:solidFill>
                            <a:srgbClr val="000000"/>
                          </a:solidFill>
                          <a:latin typeface="メイリオ" pitchFamily="50" charset="-128"/>
                          <a:ea typeface="メイリオ" pitchFamily="50" charset="-128"/>
                        </a:rPr>
                        <a:t>XML</a:t>
                      </a:r>
                      <a:r>
                        <a:rPr lang="ja-JP" altLang="en-US" sz="800" b="0" i="0" u="none" strike="noStrike" dirty="0">
                          <a:solidFill>
                            <a:srgbClr val="000000"/>
                          </a:solidFill>
                          <a:latin typeface="メイリオ" pitchFamily="50" charset="-128"/>
                          <a:ea typeface="メイリオ" pitchFamily="50" charset="-128"/>
                        </a:rPr>
                        <a:t>型の検索結果を取得したい</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rl_reference_070.zip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7793">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ja-JP" altLang="en-US" sz="800" b="0" i="0" u="none" strike="noStrike" dirty="0">
                          <a:solidFill>
                            <a:srgbClr val="000000"/>
                          </a:solidFill>
                          <a:latin typeface="メイリオ" pitchFamily="50" charset="-128"/>
                          <a:ea typeface="メイリオ" pitchFamily="50" charset="-128"/>
                        </a:rPr>
                        <a:t>アダプタ</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altLang="ja-JP" sz="800" b="0" i="0" u="none" strike="noStrike" dirty="0" err="1">
                          <a:solidFill>
                            <a:srgbClr val="000000"/>
                          </a:solidFill>
                          <a:latin typeface="メイリオ" pitchFamily="50" charset="-128"/>
                          <a:ea typeface="メイリオ" pitchFamily="50" charset="-128"/>
                        </a:rPr>
                        <a:t>Dr.Sum</a:t>
                      </a:r>
                      <a:r>
                        <a:rPr lang="en-US" altLang="ja-JP" sz="800" b="0" i="0" u="none" strike="noStrike" dirty="0">
                          <a:solidFill>
                            <a:srgbClr val="000000"/>
                          </a:solidFill>
                          <a:latin typeface="メイリオ" pitchFamily="50" charset="-128"/>
                          <a:ea typeface="メイリオ" pitchFamily="50" charset="-128"/>
                        </a:rPr>
                        <a:t> EA</a:t>
                      </a:r>
                      <a:r>
                        <a:rPr lang="ja-JP" altLang="en-US" sz="800" b="0" i="0" u="none" strike="noStrike" dirty="0">
                          <a:solidFill>
                            <a:srgbClr val="000000"/>
                          </a:solidFill>
                          <a:latin typeface="メイリオ" pitchFamily="50" charset="-128"/>
                          <a:ea typeface="メイリオ" pitchFamily="50" charset="-128"/>
                        </a:rPr>
                        <a:t>に高速でデータを書き込み、集計レポートを出力したい</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algn="l" rtl="0" fontAlgn="ctr"/>
                      <a:r>
                        <a:rPr lang="en-US" sz="800" b="0" i="0" u="none" strike="noStrike" dirty="0">
                          <a:solidFill>
                            <a:srgbClr val="000000"/>
                          </a:solidFill>
                          <a:latin typeface="メイリオ" pitchFamily="50" charset="-128"/>
                          <a:ea typeface="メイリオ" pitchFamily="50" charset="-128"/>
                        </a:rPr>
                        <a:t>rl_reference_071.zip</a:t>
                      </a:r>
                    </a:p>
                  </a:txBody>
                  <a:tcPr marL="27000" marR="4970" marT="4970" marB="0" anchor="ctr">
                    <a:lnL w="3175" cap="flat" cmpd="sng" algn="ctr">
                      <a:solidFill>
                        <a:sysClr val="windowText" lastClr="000000"/>
                      </a:solidFill>
                      <a:prstDash val="solid"/>
                      <a:round/>
                      <a:headEnd type="none" w="med" len="med"/>
                      <a:tailEnd type="none" w="med" len="med"/>
                    </a:lnL>
                    <a:lnR w="3175" cap="flat" cmpd="sng" algn="ctr">
                      <a:solidFill>
                        <a:sysClr val="windowText" lastClr="000000"/>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7733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22</a:t>
            </a:fld>
            <a:endParaRPr lang="ja-JP" altLang="en-US" dirty="0"/>
          </a:p>
        </p:txBody>
      </p:sp>
      <p:sp>
        <p:nvSpPr>
          <p:cNvPr id="2" name="タイトル 1"/>
          <p:cNvSpPr>
            <a:spLocks noGrp="1"/>
          </p:cNvSpPr>
          <p:nvPr>
            <p:ph type="title"/>
          </p:nvPr>
        </p:nvSpPr>
        <p:spPr/>
        <p:txBody>
          <a:bodyPr/>
          <a:lstStyle/>
          <a:p>
            <a:r>
              <a:rPr lang="en-US" altLang="ja-JP" sz="2400" b="0" dirty="0">
                <a:solidFill>
                  <a:schemeClr val="accent1"/>
                </a:solidFill>
              </a:rPr>
              <a:t>03</a:t>
            </a:r>
            <a:br>
              <a:rPr lang="en-US" altLang="ja-JP" dirty="0"/>
            </a:br>
            <a:r>
              <a:rPr lang="ja-JP" altLang="en-US" dirty="0"/>
              <a:t>システム構成例・稼働環境</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46367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タイトル 26"/>
          <p:cNvSpPr>
            <a:spLocks noGrp="1"/>
          </p:cNvSpPr>
          <p:nvPr>
            <p:ph type="title"/>
          </p:nvPr>
        </p:nvSpPr>
        <p:spPr/>
        <p:txBody>
          <a:bodyPr/>
          <a:lstStyle/>
          <a:p>
            <a:r>
              <a:rPr lang="ja-JP" altLang="en-US" dirty="0"/>
              <a:t>システム構成例・稼働環境</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他の各種システム群と間のデータ連携を橋渡し</a:t>
            </a:r>
            <a:endParaRPr kumimoji="1" lang="ja-JP" altLang="en-US" dirty="0"/>
          </a:p>
        </p:txBody>
      </p:sp>
      <p:sp>
        <p:nvSpPr>
          <p:cNvPr id="6" name="テキスト プレースホルダー 5"/>
          <p:cNvSpPr>
            <a:spLocks noGrp="1"/>
          </p:cNvSpPr>
          <p:nvPr>
            <p:ph type="body" sz="quarter" idx="17"/>
          </p:nvPr>
        </p:nvSpPr>
        <p:spPr/>
        <p:txBody>
          <a:bodyPr/>
          <a:lstStyle/>
          <a:p>
            <a:pPr>
              <a:lnSpc>
                <a:spcPts val="1800"/>
              </a:lnSpc>
            </a:pPr>
            <a:r>
              <a:rPr kumimoji="1" lang="en-US" altLang="ja-JP" dirty="0" err="1"/>
              <a:t>NXConnect</a:t>
            </a:r>
            <a:r>
              <a:rPr lang="ja-JP" altLang="en-US" dirty="0"/>
              <a:t> </a:t>
            </a:r>
            <a:r>
              <a:rPr lang="en-US" altLang="ja-JP" dirty="0"/>
              <a:t>Studio </a:t>
            </a:r>
            <a:r>
              <a:rPr lang="ja-JP" altLang="en-US" dirty="0"/>
              <a:t>で定義された連携スクリプトや各種設定情報が、</a:t>
            </a:r>
            <a:r>
              <a:rPr lang="en-US" altLang="ja-JP" dirty="0" err="1"/>
              <a:t>NXConnect</a:t>
            </a:r>
            <a:r>
              <a:rPr lang="en-US" altLang="ja-JP" dirty="0"/>
              <a:t> Server</a:t>
            </a:r>
          </a:p>
          <a:p>
            <a:pPr>
              <a:lnSpc>
                <a:spcPts val="1800"/>
              </a:lnSpc>
            </a:pPr>
            <a:r>
              <a:rPr kumimoji="1" lang="ja-JP" altLang="en-US" dirty="0"/>
              <a:t>に保存されます。</a:t>
            </a:r>
            <a:r>
              <a:rPr lang="en-US" altLang="ja-JP" dirty="0"/>
              <a:t> </a:t>
            </a:r>
            <a:r>
              <a:rPr lang="en-US" altLang="ja-JP" dirty="0" err="1"/>
              <a:t>NXConnect</a:t>
            </a:r>
            <a:r>
              <a:rPr lang="ja-JP" altLang="en-US" dirty="0"/>
              <a:t> </a:t>
            </a:r>
            <a:r>
              <a:rPr lang="en-US" altLang="ja-JP" dirty="0"/>
              <a:t>Server</a:t>
            </a:r>
            <a:r>
              <a:rPr lang="ja-JP" altLang="en-US" dirty="0"/>
              <a:t>は、</a:t>
            </a:r>
            <a:r>
              <a:rPr lang="en-US" altLang="ja-JP" dirty="0" err="1"/>
              <a:t>SuperStream</a:t>
            </a:r>
            <a:r>
              <a:rPr lang="en-US" altLang="ja-JP" dirty="0"/>
              <a:t>-NX</a:t>
            </a:r>
            <a:r>
              <a:rPr lang="ja-JP" altLang="en-US" dirty="0"/>
              <a:t>シリーズの</a:t>
            </a:r>
            <a:r>
              <a:rPr lang="en-US" altLang="ja-JP" dirty="0"/>
              <a:t>DB Server</a:t>
            </a:r>
            <a:r>
              <a:rPr lang="ja-JP" altLang="en-US" dirty="0"/>
              <a:t>と、</a:t>
            </a:r>
            <a:endParaRPr lang="en-US" altLang="ja-JP" dirty="0"/>
          </a:p>
          <a:p>
            <a:pPr>
              <a:lnSpc>
                <a:spcPts val="1800"/>
              </a:lnSpc>
            </a:pPr>
            <a:r>
              <a:rPr lang="ja-JP" altLang="en-US" dirty="0"/>
              <a:t>他の各種システム群のデータ連携を橋渡しします</a:t>
            </a:r>
            <a:endParaRPr lang="en-US" altLang="ja-JP" dirty="0"/>
          </a:p>
          <a:p>
            <a:endParaRPr lang="en-US" altLang="ja-JP" dirty="0"/>
          </a:p>
          <a:p>
            <a:r>
              <a:rPr lang="en-US" altLang="ja-JP" dirty="0"/>
              <a:t> </a:t>
            </a:r>
            <a:endParaRPr kumimoji="1" lang="ja-JP" altLang="en-US" dirty="0"/>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23</a:t>
            </a:fld>
            <a:endParaRPr lang="ja-JP" altLang="en-US" dirty="0">
              <a:solidFill>
                <a:prstClr val="black">
                  <a:lumMod val="50000"/>
                  <a:lumOff val="50000"/>
                </a:prstClr>
              </a:solidFill>
              <a:latin typeface="メイリオ"/>
              <a:ea typeface="メイリオ"/>
            </a:endParaRPr>
          </a:p>
        </p:txBody>
      </p:sp>
      <p:sp>
        <p:nvSpPr>
          <p:cNvPr id="3" name="フッター プレースホルダー 2"/>
          <p:cNvSpPr>
            <a:spLocks noGrp="1"/>
          </p:cNvSpPr>
          <p:nvPr>
            <p:ph type="ftr" sz="quarter" idx="3"/>
          </p:nvPr>
        </p:nvSpPr>
        <p:spPr/>
        <p:txBody>
          <a:bodyPr/>
          <a:lstStyle/>
          <a:p>
            <a:pPr defTabSz="685800">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sp>
        <p:nvSpPr>
          <p:cNvPr id="37" name="Line 3"/>
          <p:cNvSpPr>
            <a:spLocks noChangeShapeType="1"/>
          </p:cNvSpPr>
          <p:nvPr/>
        </p:nvSpPr>
        <p:spPr bwMode="auto">
          <a:xfrm flipV="1">
            <a:off x="675769" y="4085194"/>
            <a:ext cx="7736567" cy="0"/>
          </a:xfrm>
          <a:prstGeom prst="line">
            <a:avLst/>
          </a:prstGeom>
          <a:noFill/>
          <a:ln w="19050">
            <a:solidFill>
              <a:sysClr val="windowText" lastClr="000000"/>
            </a:solidFill>
            <a:round/>
            <a:headEnd type="diamond" w="sm" len="sm"/>
            <a:tailEnd type="diamond" w="sm" len="sm"/>
          </a:ln>
        </p:spPr>
        <p:txBody>
          <a:bodyPr/>
          <a:lstStyle/>
          <a:p>
            <a:pPr>
              <a:defRPr/>
            </a:pPr>
            <a:endParaRPr kumimoji="0" lang="ja-JP" altLang="en-US" kern="0">
              <a:solidFill>
                <a:sysClr val="windowText" lastClr="000000"/>
              </a:solidFill>
              <a:latin typeface="メイリオ"/>
              <a:ea typeface="メイリオ"/>
            </a:endParaRPr>
          </a:p>
        </p:txBody>
      </p:sp>
      <p:sp>
        <p:nvSpPr>
          <p:cNvPr id="38" name="Line 4"/>
          <p:cNvSpPr>
            <a:spLocks noChangeShapeType="1"/>
          </p:cNvSpPr>
          <p:nvPr/>
        </p:nvSpPr>
        <p:spPr bwMode="auto">
          <a:xfrm>
            <a:off x="4563938" y="3444494"/>
            <a:ext cx="0" cy="640855"/>
          </a:xfrm>
          <a:prstGeom prst="line">
            <a:avLst/>
          </a:prstGeom>
          <a:noFill/>
          <a:ln w="12700">
            <a:solidFill>
              <a:sysClr val="windowText" lastClr="000000"/>
            </a:solidFill>
            <a:round/>
            <a:headEnd type="none" w="sm" len="sm"/>
            <a:tailEnd type="none" w="sm" len="sm"/>
          </a:ln>
        </p:spPr>
        <p:txBody>
          <a:bodyPr/>
          <a:lstStyle/>
          <a:p>
            <a:pPr>
              <a:defRPr/>
            </a:pPr>
            <a:endParaRPr kumimoji="0" lang="ja-JP" altLang="en-US" kern="0">
              <a:solidFill>
                <a:sysClr val="windowText" lastClr="000000"/>
              </a:solidFill>
              <a:latin typeface="メイリオ"/>
              <a:ea typeface="メイリオ"/>
            </a:endParaRPr>
          </a:p>
        </p:txBody>
      </p:sp>
      <p:sp>
        <p:nvSpPr>
          <p:cNvPr id="39" name="Line 6"/>
          <p:cNvSpPr>
            <a:spLocks noChangeShapeType="1"/>
          </p:cNvSpPr>
          <p:nvPr/>
        </p:nvSpPr>
        <p:spPr bwMode="auto">
          <a:xfrm>
            <a:off x="2814713" y="4086528"/>
            <a:ext cx="0" cy="498312"/>
          </a:xfrm>
          <a:prstGeom prst="line">
            <a:avLst/>
          </a:prstGeom>
          <a:noFill/>
          <a:ln w="12700">
            <a:solidFill>
              <a:sysClr val="windowText" lastClr="000000"/>
            </a:solidFill>
            <a:round/>
            <a:headEnd type="none" w="sm" len="sm"/>
            <a:tailEnd type="none" w="sm" len="sm"/>
          </a:ln>
        </p:spPr>
        <p:txBody>
          <a:bodyPr/>
          <a:lstStyle/>
          <a:p>
            <a:pPr>
              <a:defRPr/>
            </a:pPr>
            <a:endParaRPr kumimoji="0" lang="ja-JP" altLang="en-US" kern="0">
              <a:solidFill>
                <a:sysClr val="windowText" lastClr="000000"/>
              </a:solidFill>
              <a:latin typeface="メイリオ"/>
              <a:ea typeface="メイリオ"/>
            </a:endParaRPr>
          </a:p>
        </p:txBody>
      </p:sp>
      <p:sp>
        <p:nvSpPr>
          <p:cNvPr id="40" name="Line 16"/>
          <p:cNvSpPr>
            <a:spLocks noChangeShapeType="1"/>
          </p:cNvSpPr>
          <p:nvPr/>
        </p:nvSpPr>
        <p:spPr bwMode="auto">
          <a:xfrm>
            <a:off x="7668344" y="3871783"/>
            <a:ext cx="0" cy="205320"/>
          </a:xfrm>
          <a:prstGeom prst="line">
            <a:avLst/>
          </a:prstGeom>
          <a:noFill/>
          <a:ln w="12700">
            <a:solidFill>
              <a:sysClr val="windowText" lastClr="000000"/>
            </a:solidFill>
            <a:round/>
            <a:headEnd type="none" w="sm" len="sm"/>
            <a:tailEnd type="none" w="sm" len="sm"/>
          </a:ln>
        </p:spPr>
        <p:txBody>
          <a:bodyPr/>
          <a:lstStyle/>
          <a:p>
            <a:pPr>
              <a:defRPr/>
            </a:pPr>
            <a:endParaRPr kumimoji="0" lang="ja-JP" altLang="en-US" kern="0">
              <a:solidFill>
                <a:sysClr val="windowText" lastClr="000000"/>
              </a:solidFill>
              <a:latin typeface="メイリオ"/>
              <a:ea typeface="メイリオ"/>
            </a:endParaRPr>
          </a:p>
        </p:txBody>
      </p:sp>
      <p:sp>
        <p:nvSpPr>
          <p:cNvPr id="41" name="Text Box 131"/>
          <p:cNvSpPr txBox="1">
            <a:spLocks noChangeArrowheads="1"/>
          </p:cNvSpPr>
          <p:nvPr/>
        </p:nvSpPr>
        <p:spPr bwMode="auto">
          <a:xfrm>
            <a:off x="5490611" y="3246534"/>
            <a:ext cx="646331" cy="369332"/>
          </a:xfrm>
          <a:prstGeom prst="rect">
            <a:avLst/>
          </a:prstGeom>
          <a:noFill/>
          <a:ln w="9525">
            <a:noFill/>
            <a:miter lim="800000"/>
            <a:headEnd/>
            <a:tailEnd/>
          </a:ln>
        </p:spPr>
        <p:txBody>
          <a:bodyPr wrap="none">
            <a:spAutoFit/>
          </a:bodyPr>
          <a:lstStyle/>
          <a:p>
            <a:pPr>
              <a:defRPr/>
            </a:pPr>
            <a:r>
              <a:rPr kumimoji="0" lang="ja-JP" altLang="en-US" kern="0" dirty="0">
                <a:solidFill>
                  <a:srgbClr val="EE5500"/>
                </a:solidFill>
                <a:latin typeface="メイリオ"/>
                <a:ea typeface="メイリオ"/>
              </a:rPr>
              <a:t>連携</a:t>
            </a:r>
          </a:p>
        </p:txBody>
      </p:sp>
      <p:sp>
        <p:nvSpPr>
          <p:cNvPr id="42" name="Line 136"/>
          <p:cNvSpPr>
            <a:spLocks noChangeShapeType="1"/>
          </p:cNvSpPr>
          <p:nvPr/>
        </p:nvSpPr>
        <p:spPr bwMode="auto">
          <a:xfrm flipH="1">
            <a:off x="1839710" y="3908236"/>
            <a:ext cx="1" cy="168867"/>
          </a:xfrm>
          <a:prstGeom prst="line">
            <a:avLst/>
          </a:prstGeom>
          <a:noFill/>
          <a:ln w="12700">
            <a:solidFill>
              <a:sysClr val="windowText" lastClr="000000"/>
            </a:solidFill>
            <a:round/>
            <a:headEnd type="none" w="sm" len="sm"/>
            <a:tailEnd type="none" w="sm" len="sm"/>
          </a:ln>
        </p:spPr>
        <p:txBody>
          <a:bodyPr/>
          <a:lstStyle/>
          <a:p>
            <a:pPr>
              <a:defRPr/>
            </a:pPr>
            <a:endParaRPr kumimoji="0" lang="ja-JP" altLang="en-US" kern="0">
              <a:solidFill>
                <a:sysClr val="windowText" lastClr="000000"/>
              </a:solidFill>
              <a:latin typeface="メイリオ"/>
              <a:ea typeface="メイリオ"/>
            </a:endParaRPr>
          </a:p>
        </p:txBody>
      </p:sp>
      <p:sp>
        <p:nvSpPr>
          <p:cNvPr id="43" name="Rectangle 146"/>
          <p:cNvSpPr>
            <a:spLocks noChangeArrowheads="1"/>
          </p:cNvSpPr>
          <p:nvPr/>
        </p:nvSpPr>
        <p:spPr bwMode="auto">
          <a:xfrm>
            <a:off x="4757892" y="3660392"/>
            <a:ext cx="2603018" cy="400110"/>
          </a:xfrm>
          <a:prstGeom prst="rect">
            <a:avLst/>
          </a:prstGeom>
          <a:noFill/>
          <a:ln w="9525" algn="ctr">
            <a:noFill/>
            <a:miter lim="800000"/>
            <a:headEnd/>
            <a:tailEnd/>
          </a:ln>
        </p:spPr>
        <p:txBody>
          <a:bodyPr wrap="square" anchor="ctr">
            <a:spAutoFit/>
          </a:bodyPr>
          <a:lstStyle/>
          <a:p>
            <a:pPr>
              <a:defRPr/>
            </a:pPr>
            <a:r>
              <a:rPr kumimoji="0" lang="en-US" altLang="ja-JP" sz="1000" kern="0" dirty="0">
                <a:solidFill>
                  <a:sysClr val="windowText" lastClr="000000"/>
                </a:solidFill>
                <a:latin typeface="メイリオ"/>
                <a:ea typeface="メイリオ"/>
                <a:cs typeface="メイリオ" pitchFamily="50" charset="-128"/>
              </a:rPr>
              <a:t>※ </a:t>
            </a:r>
            <a:r>
              <a:rPr kumimoji="0" lang="en-US" altLang="ja-JP" sz="1000" kern="0" dirty="0" err="1">
                <a:solidFill>
                  <a:sysClr val="windowText" lastClr="000000"/>
                </a:solidFill>
                <a:latin typeface="メイリオ"/>
                <a:ea typeface="メイリオ"/>
                <a:cs typeface="メイリオ" pitchFamily="50" charset="-128"/>
              </a:rPr>
              <a:t>NXConnect</a:t>
            </a:r>
            <a:r>
              <a:rPr kumimoji="0" lang="en-US" altLang="ja-JP" sz="1000" kern="0" dirty="0">
                <a:solidFill>
                  <a:sysClr val="windowText" lastClr="000000"/>
                </a:solidFill>
                <a:latin typeface="メイリオ"/>
                <a:ea typeface="メイリオ"/>
                <a:cs typeface="メイリオ" pitchFamily="50" charset="-128"/>
              </a:rPr>
              <a:t> Server</a:t>
            </a:r>
            <a:r>
              <a:rPr kumimoji="0" lang="ja-JP" altLang="en-US" sz="1000" kern="0" dirty="0">
                <a:solidFill>
                  <a:sysClr val="windowText" lastClr="000000"/>
                </a:solidFill>
                <a:latin typeface="メイリオ"/>
                <a:ea typeface="メイリオ"/>
                <a:cs typeface="メイリオ" pitchFamily="50" charset="-128"/>
              </a:rPr>
              <a:t>と</a:t>
            </a:r>
            <a:endParaRPr kumimoji="0" lang="en-US" altLang="ja-JP" sz="1000" kern="0" dirty="0">
              <a:solidFill>
                <a:sysClr val="windowText" lastClr="000000"/>
              </a:solidFill>
              <a:latin typeface="メイリオ"/>
              <a:ea typeface="メイリオ"/>
              <a:cs typeface="メイリオ" pitchFamily="50" charset="-128"/>
            </a:endParaRPr>
          </a:p>
          <a:p>
            <a:pPr>
              <a:defRPr/>
            </a:pPr>
            <a:r>
              <a:rPr kumimoji="0" lang="en-US" altLang="ja-JP" sz="1000" kern="0" dirty="0" err="1">
                <a:solidFill>
                  <a:sysClr val="windowText" lastClr="000000"/>
                </a:solidFill>
                <a:latin typeface="メイリオ"/>
                <a:ea typeface="メイリオ"/>
                <a:cs typeface="メイリオ" pitchFamily="50" charset="-128"/>
              </a:rPr>
              <a:t>SuperStream</a:t>
            </a:r>
            <a:r>
              <a:rPr kumimoji="0" lang="en-US" altLang="ja-JP" sz="1000" kern="0" dirty="0">
                <a:solidFill>
                  <a:sysClr val="windowText" lastClr="000000"/>
                </a:solidFill>
                <a:latin typeface="メイリオ"/>
                <a:ea typeface="メイリオ"/>
                <a:cs typeface="メイリオ" pitchFamily="50" charset="-128"/>
              </a:rPr>
              <a:t>-NX DB Server</a:t>
            </a:r>
            <a:r>
              <a:rPr kumimoji="0" lang="ja-JP" altLang="en-US" sz="1000" kern="0" dirty="0">
                <a:solidFill>
                  <a:sysClr val="windowText" lastClr="000000"/>
                </a:solidFill>
                <a:latin typeface="メイリオ"/>
                <a:ea typeface="メイリオ"/>
                <a:cs typeface="メイリオ" pitchFamily="50" charset="-128"/>
              </a:rPr>
              <a:t>は同居可能</a:t>
            </a:r>
          </a:p>
        </p:txBody>
      </p:sp>
      <p:sp>
        <p:nvSpPr>
          <p:cNvPr id="44" name="角丸四角形 43"/>
          <p:cNvSpPr/>
          <p:nvPr/>
        </p:nvSpPr>
        <p:spPr>
          <a:xfrm>
            <a:off x="3455055" y="1707654"/>
            <a:ext cx="2377407" cy="419766"/>
          </a:xfrm>
          <a:prstGeom prst="roundRect">
            <a:avLst/>
          </a:prstGeom>
          <a:solidFill>
            <a:srgbClr val="92D050"/>
          </a:solidFill>
          <a:ln>
            <a:noFill/>
          </a:ln>
          <a:effectLst/>
        </p:spPr>
        <p:txBody>
          <a:bodyPr anchor="ctr"/>
          <a:lstStyle/>
          <a:p>
            <a:pPr algn="ctr">
              <a:defRPr/>
            </a:pPr>
            <a:r>
              <a:rPr kumimoji="0" lang="en-US" altLang="ja-JP" sz="1100" b="1" kern="0" dirty="0" err="1">
                <a:solidFill>
                  <a:srgbClr val="FFFFFF"/>
                </a:solidFill>
                <a:latin typeface="メイリオ"/>
                <a:ea typeface="メイリオ"/>
                <a:cs typeface="メイリオ" pitchFamily="50" charset="-128"/>
              </a:rPr>
              <a:t>NXConnect</a:t>
            </a:r>
            <a:r>
              <a:rPr kumimoji="0" lang="en-US" altLang="ja-JP" sz="1100" b="1" kern="0" dirty="0">
                <a:solidFill>
                  <a:srgbClr val="FFFFFF"/>
                </a:solidFill>
                <a:latin typeface="メイリオ"/>
                <a:ea typeface="メイリオ"/>
                <a:cs typeface="メイリオ" pitchFamily="50" charset="-128"/>
              </a:rPr>
              <a:t> Server</a:t>
            </a:r>
          </a:p>
          <a:p>
            <a:pPr algn="ctr">
              <a:defRPr/>
            </a:pPr>
            <a:r>
              <a:rPr kumimoji="0" lang="ja-JP" altLang="en-US" sz="1100" b="1" kern="0" dirty="0">
                <a:solidFill>
                  <a:srgbClr val="FFFFFF"/>
                </a:solidFill>
                <a:cs typeface="メイリオ" pitchFamily="50" charset="-128"/>
              </a:rPr>
              <a:t>（サーバ・実行用稼働環境）</a:t>
            </a:r>
          </a:p>
        </p:txBody>
      </p:sp>
      <p:sp>
        <p:nvSpPr>
          <p:cNvPr id="45" name="角丸四角形 44"/>
          <p:cNvSpPr/>
          <p:nvPr/>
        </p:nvSpPr>
        <p:spPr>
          <a:xfrm>
            <a:off x="719571" y="1707654"/>
            <a:ext cx="2588289" cy="419766"/>
          </a:xfrm>
          <a:prstGeom prst="roundRect">
            <a:avLst/>
          </a:prstGeom>
          <a:solidFill>
            <a:schemeClr val="tx1">
              <a:lumMod val="50000"/>
              <a:lumOff val="50000"/>
            </a:schemeClr>
          </a:solidFill>
          <a:ln>
            <a:noFill/>
          </a:ln>
          <a:effectLst/>
        </p:spPr>
        <p:txBody>
          <a:bodyPr anchor="ctr"/>
          <a:lstStyle/>
          <a:p>
            <a:pPr algn="ctr">
              <a:defRPr/>
            </a:pPr>
            <a:r>
              <a:rPr kumimoji="0" lang="ja-JP" altLang="en-US" sz="1100" b="1" kern="0" dirty="0">
                <a:solidFill>
                  <a:srgbClr val="FFFFFF"/>
                </a:solidFill>
                <a:latin typeface="メイリオ"/>
                <a:ea typeface="メイリオ"/>
                <a:cs typeface="メイリオ" pitchFamily="50" charset="-128"/>
              </a:rPr>
              <a:t>各種システム</a:t>
            </a:r>
          </a:p>
          <a:p>
            <a:pPr algn="ctr">
              <a:defRPr/>
            </a:pPr>
            <a:r>
              <a:rPr kumimoji="0" lang="ja-JP" altLang="en-US" sz="1100" b="1" kern="0" dirty="0">
                <a:solidFill>
                  <a:srgbClr val="FFFFFF"/>
                </a:solidFill>
                <a:latin typeface="メイリオ"/>
                <a:ea typeface="メイリオ"/>
                <a:cs typeface="メイリオ" pitchFamily="50" charset="-128"/>
              </a:rPr>
              <a:t>（販売管理、生産管理、</a:t>
            </a:r>
            <a:r>
              <a:rPr kumimoji="0" lang="en-US" altLang="ja-JP" sz="1100" b="1" kern="0" dirty="0">
                <a:solidFill>
                  <a:srgbClr val="FFFFFF"/>
                </a:solidFill>
                <a:latin typeface="メイリオ"/>
                <a:ea typeface="メイリオ"/>
                <a:cs typeface="メイリオ" pitchFamily="50" charset="-128"/>
              </a:rPr>
              <a:t>BI</a:t>
            </a:r>
            <a:r>
              <a:rPr kumimoji="0" lang="ja-JP" altLang="en-US" sz="1100" b="1" kern="0" dirty="0" err="1">
                <a:solidFill>
                  <a:srgbClr val="FFFFFF"/>
                </a:solidFill>
                <a:latin typeface="メイリオ"/>
                <a:ea typeface="メイリオ"/>
                <a:cs typeface="メイリオ" pitchFamily="50" charset="-128"/>
              </a:rPr>
              <a:t>、</a:t>
            </a:r>
            <a:r>
              <a:rPr kumimoji="0" lang="ja-JP" altLang="en-US" sz="1100" b="1" kern="0" dirty="0">
                <a:solidFill>
                  <a:srgbClr val="FFFFFF"/>
                </a:solidFill>
                <a:latin typeface="メイリオ"/>
                <a:ea typeface="メイリオ"/>
                <a:cs typeface="メイリオ" pitchFamily="50" charset="-128"/>
              </a:rPr>
              <a:t>など）</a:t>
            </a:r>
          </a:p>
        </p:txBody>
      </p:sp>
      <p:sp>
        <p:nvSpPr>
          <p:cNvPr id="46" name="角丸四角形 45"/>
          <p:cNvSpPr/>
          <p:nvPr/>
        </p:nvSpPr>
        <p:spPr>
          <a:xfrm>
            <a:off x="6002626" y="1707654"/>
            <a:ext cx="2421802" cy="419719"/>
          </a:xfrm>
          <a:prstGeom prst="roundRect">
            <a:avLst/>
          </a:prstGeom>
          <a:solidFill>
            <a:srgbClr val="008CCF"/>
          </a:solidFill>
          <a:ln>
            <a:noFill/>
          </a:ln>
          <a:effectLst/>
        </p:spPr>
        <p:txBody>
          <a:bodyPr anchor="ctr"/>
          <a:lstStyle/>
          <a:p>
            <a:pPr algn="ctr">
              <a:defRPr/>
            </a:pPr>
            <a:r>
              <a:rPr kumimoji="0" lang="en-US" altLang="ja-JP" sz="1100" b="1" kern="0" dirty="0" err="1">
                <a:solidFill>
                  <a:srgbClr val="FFFFFF"/>
                </a:solidFill>
                <a:latin typeface="メイリオ"/>
                <a:ea typeface="メイリオ"/>
                <a:cs typeface="メイリオ" pitchFamily="50" charset="-128"/>
              </a:rPr>
              <a:t>SuperStream</a:t>
            </a:r>
            <a:r>
              <a:rPr kumimoji="0" lang="ja-JP" altLang="en-US" sz="1100" b="1" kern="0" dirty="0" err="1">
                <a:solidFill>
                  <a:srgbClr val="FFFFFF"/>
                </a:solidFill>
                <a:latin typeface="メイリオ"/>
                <a:ea typeface="メイリオ"/>
                <a:cs typeface="メイリオ" pitchFamily="50" charset="-128"/>
              </a:rPr>
              <a:t>ｰ</a:t>
            </a:r>
            <a:r>
              <a:rPr kumimoji="0" lang="en-US" altLang="ja-JP" sz="1100" b="1" kern="0" dirty="0">
                <a:solidFill>
                  <a:srgbClr val="FFFFFF"/>
                </a:solidFill>
                <a:latin typeface="メイリオ"/>
                <a:ea typeface="メイリオ"/>
                <a:cs typeface="メイリオ" pitchFamily="50" charset="-128"/>
              </a:rPr>
              <a:t>NX DB Server</a:t>
            </a:r>
            <a:endParaRPr kumimoji="0" lang="ja-JP" altLang="en-US" sz="1100" b="1" i="1" kern="0" dirty="0">
              <a:solidFill>
                <a:srgbClr val="FFFFFF"/>
              </a:solidFill>
              <a:latin typeface="メイリオ"/>
              <a:ea typeface="メイリオ"/>
              <a:cs typeface="メイリオ" pitchFamily="50" charset="-128"/>
            </a:endParaRPr>
          </a:p>
          <a:p>
            <a:pPr algn="ctr">
              <a:defRPr/>
            </a:pPr>
            <a:r>
              <a:rPr kumimoji="0" lang="ja-JP" altLang="en-US" sz="1100" b="1" kern="0" dirty="0">
                <a:solidFill>
                  <a:srgbClr val="FFFFFF"/>
                </a:solidFill>
                <a:latin typeface="メイリオ"/>
                <a:ea typeface="メイリオ"/>
                <a:cs typeface="メイリオ" pitchFamily="50" charset="-128"/>
              </a:rPr>
              <a:t>（会計・人事給与）</a:t>
            </a:r>
            <a:endParaRPr kumimoji="0" lang="ja-JP" altLang="en-US" sz="1100" kern="0" dirty="0">
              <a:solidFill>
                <a:srgbClr val="FFFFFF"/>
              </a:solidFill>
              <a:latin typeface="Microsoft Sans Serif"/>
              <a:ea typeface="ＭＳ Ｐゴシック"/>
            </a:endParaRPr>
          </a:p>
        </p:txBody>
      </p:sp>
      <p:sp>
        <p:nvSpPr>
          <p:cNvPr id="47" name="右矢印 46"/>
          <p:cNvSpPr/>
          <p:nvPr/>
        </p:nvSpPr>
        <p:spPr>
          <a:xfrm>
            <a:off x="2186723" y="3132899"/>
            <a:ext cx="4615791" cy="160214"/>
          </a:xfrm>
          <a:prstGeom prst="rightArrow">
            <a:avLst>
              <a:gd name="adj1" fmla="val 50000"/>
              <a:gd name="adj2" fmla="val 112248"/>
            </a:avLst>
          </a:prstGeom>
          <a:solidFill>
            <a:srgbClr val="92D050"/>
          </a:solidFill>
          <a:ln>
            <a:noFill/>
          </a:ln>
          <a:effectLst/>
        </p:spPr>
        <p:txBody>
          <a:bodyPr anchor="ctr"/>
          <a:lstStyle/>
          <a:p>
            <a:pPr>
              <a:defRPr/>
            </a:pPr>
            <a:endParaRPr kumimoji="0" lang="ja-JP" altLang="en-US" kern="0">
              <a:solidFill>
                <a:srgbClr val="FFFFFF"/>
              </a:solidFill>
              <a:latin typeface="Microsoft Sans Serif"/>
              <a:ea typeface="ＭＳ Ｐゴシック"/>
            </a:endParaRPr>
          </a:p>
        </p:txBody>
      </p:sp>
      <p:sp>
        <p:nvSpPr>
          <p:cNvPr id="48" name="右矢印 47"/>
          <p:cNvSpPr/>
          <p:nvPr/>
        </p:nvSpPr>
        <p:spPr>
          <a:xfrm rot="10800000">
            <a:off x="2186723" y="3491655"/>
            <a:ext cx="4615791" cy="160214"/>
          </a:xfrm>
          <a:prstGeom prst="rightArrow">
            <a:avLst>
              <a:gd name="adj1" fmla="val 50000"/>
              <a:gd name="adj2" fmla="val 112248"/>
            </a:avLst>
          </a:prstGeom>
          <a:solidFill>
            <a:srgbClr val="92D050"/>
          </a:solidFill>
          <a:ln>
            <a:noFill/>
          </a:ln>
          <a:effectLst/>
        </p:spPr>
        <p:txBody>
          <a:bodyPr anchor="ctr"/>
          <a:lstStyle/>
          <a:p>
            <a:pPr>
              <a:defRPr/>
            </a:pPr>
            <a:endParaRPr kumimoji="0" lang="ja-JP" altLang="en-US" kern="0">
              <a:solidFill>
                <a:srgbClr val="FFFFFF"/>
              </a:solidFill>
              <a:latin typeface="Microsoft Sans Serif"/>
              <a:ea typeface="ＭＳ Ｐゴシック"/>
            </a:endParaRPr>
          </a:p>
        </p:txBody>
      </p:sp>
      <p:sp>
        <p:nvSpPr>
          <p:cNvPr id="49" name="角丸四角形 48"/>
          <p:cNvSpPr/>
          <p:nvPr/>
        </p:nvSpPr>
        <p:spPr>
          <a:xfrm>
            <a:off x="3396903" y="4343018"/>
            <a:ext cx="1918251" cy="374047"/>
          </a:xfrm>
          <a:prstGeom prst="roundRect">
            <a:avLst/>
          </a:prstGeom>
          <a:solidFill>
            <a:srgbClr val="92D050"/>
          </a:solidFill>
          <a:ln>
            <a:noFill/>
          </a:ln>
          <a:effectLst/>
        </p:spPr>
        <p:txBody>
          <a:bodyPr anchor="ctr"/>
          <a:lstStyle/>
          <a:p>
            <a:pPr algn="ctr" defTabSz="762000">
              <a:defRPr/>
            </a:pPr>
            <a:r>
              <a:rPr kumimoji="0" lang="en-US" altLang="ja-JP" sz="1050" b="1" kern="0" dirty="0" err="1">
                <a:solidFill>
                  <a:srgbClr val="FFFFFF"/>
                </a:solidFill>
                <a:latin typeface="メイリオ"/>
                <a:ea typeface="メイリオ"/>
                <a:cs typeface="メイリオ" pitchFamily="50" charset="-128"/>
              </a:rPr>
              <a:t>NXConnect</a:t>
            </a:r>
            <a:r>
              <a:rPr kumimoji="0" lang="en-US" altLang="ja-JP" sz="1050" b="1" kern="0" dirty="0">
                <a:solidFill>
                  <a:srgbClr val="FFFFFF"/>
                </a:solidFill>
                <a:latin typeface="メイリオ"/>
                <a:ea typeface="メイリオ"/>
                <a:cs typeface="メイリオ" pitchFamily="50" charset="-128"/>
              </a:rPr>
              <a:t> Studio </a:t>
            </a:r>
          </a:p>
          <a:p>
            <a:pPr algn="ctr" defTabSz="762000">
              <a:defRPr/>
            </a:pPr>
            <a:r>
              <a:rPr kumimoji="0" lang="ja-JP" altLang="en-US" sz="1050" b="1" kern="0" dirty="0">
                <a:solidFill>
                  <a:srgbClr val="FFFFFF"/>
                </a:solidFill>
                <a:latin typeface="メイリオ"/>
                <a:ea typeface="メイリオ"/>
                <a:cs typeface="メイリオ" pitchFamily="50" charset="-128"/>
              </a:rPr>
              <a:t>（開発用クライアント）</a:t>
            </a:r>
            <a:endParaRPr kumimoji="0" lang="ja-JP" altLang="en-US" sz="1050" b="1" kern="0" dirty="0">
              <a:solidFill>
                <a:srgbClr val="FFFFFF"/>
              </a:solidFill>
              <a:latin typeface="Microsoft Sans Serif"/>
              <a:ea typeface="ＭＳ Ｐゴシック"/>
            </a:endParaRPr>
          </a:p>
        </p:txBody>
      </p:sp>
      <p:grpSp>
        <p:nvGrpSpPr>
          <p:cNvPr id="50" name="グループ化 49"/>
          <p:cNvGrpSpPr/>
          <p:nvPr/>
        </p:nvGrpSpPr>
        <p:grpSpPr>
          <a:xfrm>
            <a:off x="4201303" y="2966659"/>
            <a:ext cx="597161" cy="867575"/>
            <a:chOff x="4147654" y="2835728"/>
            <a:chExt cx="717326" cy="1169122"/>
          </a:xfrm>
        </p:grpSpPr>
        <p:sp>
          <p:nvSpPr>
            <p:cNvPr id="51" name="正方形/長方形 50"/>
            <p:cNvSpPr/>
            <p:nvPr/>
          </p:nvSpPr>
          <p:spPr>
            <a:xfrm>
              <a:off x="4162570" y="2879980"/>
              <a:ext cx="687721" cy="1089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メイリオ"/>
                <a:ea typeface="メイリオ"/>
              </a:endParaRPr>
            </a:p>
          </p:txBody>
        </p:sp>
        <p:sp>
          <p:nvSpPr>
            <p:cNvPr id="52" name="Freeform 43">
              <a:extLst>
                <a:ext uri="{FF2B5EF4-FFF2-40B4-BE49-F238E27FC236}">
                  <a16:creationId xmlns:a16="http://schemas.microsoft.com/office/drawing/2014/main" id="{A1F608DB-D2CE-43C1-A2EB-68DA131DD02A}"/>
                </a:ext>
              </a:extLst>
            </p:cNvPr>
            <p:cNvSpPr>
              <a:spLocks noEditPoints="1"/>
            </p:cNvSpPr>
            <p:nvPr/>
          </p:nvSpPr>
          <p:spPr bwMode="auto">
            <a:xfrm>
              <a:off x="4147654" y="2835728"/>
              <a:ext cx="717326" cy="1169122"/>
            </a:xfrm>
            <a:custGeom>
              <a:avLst/>
              <a:gdLst>
                <a:gd name="T0" fmla="*/ 102 w 302"/>
                <a:gd name="T1" fmla="*/ 38 h 492"/>
                <a:gd name="T2" fmla="*/ 249 w 302"/>
                <a:gd name="T3" fmla="*/ 38 h 492"/>
                <a:gd name="T4" fmla="*/ 215 w 302"/>
                <a:gd name="T5" fmla="*/ 38 h 492"/>
                <a:gd name="T6" fmla="*/ 181 w 302"/>
                <a:gd name="T7" fmla="*/ 38 h 492"/>
                <a:gd name="T8" fmla="*/ 102 w 302"/>
                <a:gd name="T9" fmla="*/ 121 h 492"/>
                <a:gd name="T10" fmla="*/ 249 w 302"/>
                <a:gd name="T11" fmla="*/ 148 h 492"/>
                <a:gd name="T12" fmla="*/ 215 w 302"/>
                <a:gd name="T13" fmla="*/ 148 h 492"/>
                <a:gd name="T14" fmla="*/ 181 w 302"/>
                <a:gd name="T15" fmla="*/ 148 h 492"/>
                <a:gd name="T16" fmla="*/ 102 w 302"/>
                <a:gd name="T17" fmla="*/ 197 h 492"/>
                <a:gd name="T18" fmla="*/ 249 w 302"/>
                <a:gd name="T19" fmla="*/ 223 h 492"/>
                <a:gd name="T20" fmla="*/ 215 w 302"/>
                <a:gd name="T21" fmla="*/ 223 h 492"/>
                <a:gd name="T22" fmla="*/ 181 w 302"/>
                <a:gd name="T23" fmla="*/ 223 h 492"/>
                <a:gd name="T24" fmla="*/ 102 w 302"/>
                <a:gd name="T25" fmla="*/ 273 h 492"/>
                <a:gd name="T26" fmla="*/ 249 w 302"/>
                <a:gd name="T27" fmla="*/ 299 h 492"/>
                <a:gd name="T28" fmla="*/ 215 w 302"/>
                <a:gd name="T29" fmla="*/ 299 h 492"/>
                <a:gd name="T30" fmla="*/ 181 w 302"/>
                <a:gd name="T31" fmla="*/ 299 h 492"/>
                <a:gd name="T32" fmla="*/ 279 w 302"/>
                <a:gd name="T33" fmla="*/ 314 h 492"/>
                <a:gd name="T34" fmla="*/ 26 w 302"/>
                <a:gd name="T35" fmla="*/ 337 h 492"/>
                <a:gd name="T36" fmla="*/ 94 w 302"/>
                <a:gd name="T37" fmla="*/ 337 h 492"/>
                <a:gd name="T38" fmla="*/ 162 w 302"/>
                <a:gd name="T39" fmla="*/ 337 h 492"/>
                <a:gd name="T40" fmla="*/ 230 w 302"/>
                <a:gd name="T41" fmla="*/ 337 h 492"/>
                <a:gd name="T42" fmla="*/ 60 w 302"/>
                <a:gd name="T43" fmla="*/ 348 h 492"/>
                <a:gd name="T44" fmla="*/ 128 w 302"/>
                <a:gd name="T45" fmla="*/ 348 h 492"/>
                <a:gd name="T46" fmla="*/ 196 w 302"/>
                <a:gd name="T47" fmla="*/ 348 h 492"/>
                <a:gd name="T48" fmla="*/ 264 w 302"/>
                <a:gd name="T49" fmla="*/ 348 h 492"/>
                <a:gd name="T50" fmla="*/ 49 w 302"/>
                <a:gd name="T51" fmla="*/ 360 h 492"/>
                <a:gd name="T52" fmla="*/ 117 w 302"/>
                <a:gd name="T53" fmla="*/ 360 h 492"/>
                <a:gd name="T54" fmla="*/ 185 w 302"/>
                <a:gd name="T55" fmla="*/ 360 h 492"/>
                <a:gd name="T56" fmla="*/ 253 w 302"/>
                <a:gd name="T57" fmla="*/ 360 h 492"/>
                <a:gd name="T58" fmla="*/ 83 w 302"/>
                <a:gd name="T59" fmla="*/ 371 h 492"/>
                <a:gd name="T60" fmla="*/ 151 w 302"/>
                <a:gd name="T61" fmla="*/ 371 h 492"/>
                <a:gd name="T62" fmla="*/ 219 w 302"/>
                <a:gd name="T63" fmla="*/ 371 h 492"/>
                <a:gd name="T64" fmla="*/ 275 w 302"/>
                <a:gd name="T65" fmla="*/ 360 h 492"/>
                <a:gd name="T66" fmla="*/ 71 w 302"/>
                <a:gd name="T67" fmla="*/ 382 h 492"/>
                <a:gd name="T68" fmla="*/ 139 w 302"/>
                <a:gd name="T69" fmla="*/ 382 h 492"/>
                <a:gd name="T70" fmla="*/ 207 w 302"/>
                <a:gd name="T71" fmla="*/ 382 h 492"/>
                <a:gd name="T72" fmla="*/ 37 w 302"/>
                <a:gd name="T73" fmla="*/ 394 h 492"/>
                <a:gd name="T74" fmla="*/ 105 w 302"/>
                <a:gd name="T75" fmla="*/ 394 h 492"/>
                <a:gd name="T76" fmla="*/ 173 w 302"/>
                <a:gd name="T77" fmla="*/ 394 h 492"/>
                <a:gd name="T78" fmla="*/ 241 w 302"/>
                <a:gd name="T79" fmla="*/ 394 h 492"/>
                <a:gd name="T80" fmla="*/ 26 w 302"/>
                <a:gd name="T81" fmla="*/ 405 h 492"/>
                <a:gd name="T82" fmla="*/ 94 w 302"/>
                <a:gd name="T83" fmla="*/ 405 h 492"/>
                <a:gd name="T84" fmla="*/ 162 w 302"/>
                <a:gd name="T85" fmla="*/ 405 h 492"/>
                <a:gd name="T86" fmla="*/ 230 w 302"/>
                <a:gd name="T87" fmla="*/ 405 h 492"/>
                <a:gd name="T88" fmla="*/ 60 w 302"/>
                <a:gd name="T89" fmla="*/ 416 h 492"/>
                <a:gd name="T90" fmla="*/ 128 w 302"/>
                <a:gd name="T91" fmla="*/ 416 h 492"/>
                <a:gd name="T92" fmla="*/ 196 w 302"/>
                <a:gd name="T93" fmla="*/ 416 h 492"/>
                <a:gd name="T94" fmla="*/ 264 w 302"/>
                <a:gd name="T95" fmla="*/ 416 h 492"/>
                <a:gd name="T96" fmla="*/ 49 w 302"/>
                <a:gd name="T97" fmla="*/ 428 h 492"/>
                <a:gd name="T98" fmla="*/ 117 w 302"/>
                <a:gd name="T99" fmla="*/ 428 h 492"/>
                <a:gd name="T100" fmla="*/ 185 w 302"/>
                <a:gd name="T101" fmla="*/ 428 h 492"/>
                <a:gd name="T102" fmla="*/ 253 w 302"/>
                <a:gd name="T103" fmla="*/ 428 h 492"/>
                <a:gd name="T104" fmla="*/ 83 w 302"/>
                <a:gd name="T105" fmla="*/ 439 h 492"/>
                <a:gd name="T106" fmla="*/ 151 w 302"/>
                <a:gd name="T107" fmla="*/ 439 h 492"/>
                <a:gd name="T108" fmla="*/ 219 w 302"/>
                <a:gd name="T109" fmla="*/ 439 h 492"/>
                <a:gd name="T110" fmla="*/ 275 w 302"/>
                <a:gd name="T111" fmla="*/ 428 h 492"/>
                <a:gd name="T112" fmla="*/ 71 w 302"/>
                <a:gd name="T113" fmla="*/ 450 h 492"/>
                <a:gd name="T114" fmla="*/ 139 w 302"/>
                <a:gd name="T115" fmla="*/ 450 h 492"/>
                <a:gd name="T116" fmla="*/ 207 w 302"/>
                <a:gd name="T117" fmla="*/ 450 h 492"/>
                <a:gd name="T118" fmla="*/ 275 w 302"/>
                <a:gd name="T119" fmla="*/ 45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492">
                  <a:moveTo>
                    <a:pt x="272" y="80"/>
                  </a:moveTo>
                  <a:cubicBezTo>
                    <a:pt x="30" y="80"/>
                    <a:pt x="30" y="80"/>
                    <a:pt x="30" y="80"/>
                  </a:cubicBezTo>
                  <a:cubicBezTo>
                    <a:pt x="30" y="31"/>
                    <a:pt x="30" y="31"/>
                    <a:pt x="30" y="31"/>
                  </a:cubicBezTo>
                  <a:cubicBezTo>
                    <a:pt x="272" y="31"/>
                    <a:pt x="272" y="31"/>
                    <a:pt x="272" y="31"/>
                  </a:cubicBezTo>
                  <a:lnTo>
                    <a:pt x="272" y="80"/>
                  </a:lnTo>
                  <a:close/>
                  <a:moveTo>
                    <a:pt x="68" y="38"/>
                  </a:moveTo>
                  <a:cubicBezTo>
                    <a:pt x="41" y="38"/>
                    <a:pt x="41" y="38"/>
                    <a:pt x="41" y="38"/>
                  </a:cubicBezTo>
                  <a:cubicBezTo>
                    <a:pt x="41" y="46"/>
                    <a:pt x="41" y="46"/>
                    <a:pt x="41" y="46"/>
                  </a:cubicBezTo>
                  <a:cubicBezTo>
                    <a:pt x="68" y="46"/>
                    <a:pt x="68" y="46"/>
                    <a:pt x="68" y="46"/>
                  </a:cubicBezTo>
                  <a:lnTo>
                    <a:pt x="68" y="38"/>
                  </a:lnTo>
                  <a:close/>
                  <a:moveTo>
                    <a:pt x="102" y="38"/>
                  </a:moveTo>
                  <a:cubicBezTo>
                    <a:pt x="75" y="38"/>
                    <a:pt x="75" y="38"/>
                    <a:pt x="75" y="38"/>
                  </a:cubicBezTo>
                  <a:cubicBezTo>
                    <a:pt x="75" y="46"/>
                    <a:pt x="75" y="46"/>
                    <a:pt x="75" y="46"/>
                  </a:cubicBezTo>
                  <a:cubicBezTo>
                    <a:pt x="102" y="46"/>
                    <a:pt x="102" y="46"/>
                    <a:pt x="102" y="46"/>
                  </a:cubicBezTo>
                  <a:lnTo>
                    <a:pt x="102" y="38"/>
                  </a:lnTo>
                  <a:close/>
                  <a:moveTo>
                    <a:pt x="136" y="38"/>
                  </a:moveTo>
                  <a:cubicBezTo>
                    <a:pt x="109" y="38"/>
                    <a:pt x="109" y="38"/>
                    <a:pt x="109" y="38"/>
                  </a:cubicBezTo>
                  <a:cubicBezTo>
                    <a:pt x="109" y="46"/>
                    <a:pt x="109" y="46"/>
                    <a:pt x="109" y="46"/>
                  </a:cubicBezTo>
                  <a:cubicBezTo>
                    <a:pt x="136" y="46"/>
                    <a:pt x="136" y="46"/>
                    <a:pt x="136" y="46"/>
                  </a:cubicBezTo>
                  <a:lnTo>
                    <a:pt x="136" y="38"/>
                  </a:lnTo>
                  <a:close/>
                  <a:moveTo>
                    <a:pt x="260" y="38"/>
                  </a:moveTo>
                  <a:cubicBezTo>
                    <a:pt x="257" y="38"/>
                    <a:pt x="257" y="38"/>
                    <a:pt x="257" y="38"/>
                  </a:cubicBezTo>
                  <a:cubicBezTo>
                    <a:pt x="257" y="72"/>
                    <a:pt x="257" y="72"/>
                    <a:pt x="257" y="72"/>
                  </a:cubicBezTo>
                  <a:cubicBezTo>
                    <a:pt x="260" y="72"/>
                    <a:pt x="260" y="72"/>
                    <a:pt x="260" y="72"/>
                  </a:cubicBezTo>
                  <a:lnTo>
                    <a:pt x="260" y="38"/>
                  </a:lnTo>
                  <a:close/>
                  <a:moveTo>
                    <a:pt x="249" y="38"/>
                  </a:moveTo>
                  <a:cubicBezTo>
                    <a:pt x="245" y="38"/>
                    <a:pt x="245" y="38"/>
                    <a:pt x="245" y="38"/>
                  </a:cubicBezTo>
                  <a:cubicBezTo>
                    <a:pt x="245" y="72"/>
                    <a:pt x="245" y="72"/>
                    <a:pt x="245" y="72"/>
                  </a:cubicBezTo>
                  <a:cubicBezTo>
                    <a:pt x="249" y="72"/>
                    <a:pt x="249" y="72"/>
                    <a:pt x="249" y="72"/>
                  </a:cubicBezTo>
                  <a:lnTo>
                    <a:pt x="249" y="38"/>
                  </a:lnTo>
                  <a:close/>
                  <a:moveTo>
                    <a:pt x="238" y="38"/>
                  </a:moveTo>
                  <a:cubicBezTo>
                    <a:pt x="234" y="38"/>
                    <a:pt x="234" y="38"/>
                    <a:pt x="234" y="38"/>
                  </a:cubicBezTo>
                  <a:cubicBezTo>
                    <a:pt x="234" y="72"/>
                    <a:pt x="234" y="72"/>
                    <a:pt x="234" y="72"/>
                  </a:cubicBezTo>
                  <a:cubicBezTo>
                    <a:pt x="238" y="72"/>
                    <a:pt x="238" y="72"/>
                    <a:pt x="238" y="72"/>
                  </a:cubicBezTo>
                  <a:lnTo>
                    <a:pt x="238" y="38"/>
                  </a:lnTo>
                  <a:close/>
                  <a:moveTo>
                    <a:pt x="226" y="38"/>
                  </a:moveTo>
                  <a:cubicBezTo>
                    <a:pt x="223" y="38"/>
                    <a:pt x="223" y="38"/>
                    <a:pt x="223" y="38"/>
                  </a:cubicBezTo>
                  <a:cubicBezTo>
                    <a:pt x="223" y="72"/>
                    <a:pt x="223" y="72"/>
                    <a:pt x="223" y="72"/>
                  </a:cubicBezTo>
                  <a:cubicBezTo>
                    <a:pt x="226" y="72"/>
                    <a:pt x="226" y="72"/>
                    <a:pt x="226" y="72"/>
                  </a:cubicBezTo>
                  <a:lnTo>
                    <a:pt x="226" y="38"/>
                  </a:lnTo>
                  <a:close/>
                  <a:moveTo>
                    <a:pt x="215" y="38"/>
                  </a:moveTo>
                  <a:cubicBezTo>
                    <a:pt x="211" y="38"/>
                    <a:pt x="211" y="38"/>
                    <a:pt x="211" y="38"/>
                  </a:cubicBezTo>
                  <a:cubicBezTo>
                    <a:pt x="211" y="72"/>
                    <a:pt x="211" y="72"/>
                    <a:pt x="211" y="72"/>
                  </a:cubicBezTo>
                  <a:cubicBezTo>
                    <a:pt x="215" y="72"/>
                    <a:pt x="215" y="72"/>
                    <a:pt x="215" y="72"/>
                  </a:cubicBezTo>
                  <a:lnTo>
                    <a:pt x="215" y="38"/>
                  </a:lnTo>
                  <a:close/>
                  <a:moveTo>
                    <a:pt x="204" y="38"/>
                  </a:moveTo>
                  <a:cubicBezTo>
                    <a:pt x="200" y="38"/>
                    <a:pt x="200" y="38"/>
                    <a:pt x="200" y="38"/>
                  </a:cubicBezTo>
                  <a:cubicBezTo>
                    <a:pt x="200" y="72"/>
                    <a:pt x="200" y="72"/>
                    <a:pt x="200" y="72"/>
                  </a:cubicBezTo>
                  <a:cubicBezTo>
                    <a:pt x="204" y="72"/>
                    <a:pt x="204" y="72"/>
                    <a:pt x="204" y="72"/>
                  </a:cubicBezTo>
                  <a:lnTo>
                    <a:pt x="204" y="38"/>
                  </a:lnTo>
                  <a:close/>
                  <a:moveTo>
                    <a:pt x="192" y="38"/>
                  </a:moveTo>
                  <a:cubicBezTo>
                    <a:pt x="189" y="38"/>
                    <a:pt x="189" y="38"/>
                    <a:pt x="189" y="38"/>
                  </a:cubicBezTo>
                  <a:cubicBezTo>
                    <a:pt x="189" y="72"/>
                    <a:pt x="189" y="72"/>
                    <a:pt x="189" y="72"/>
                  </a:cubicBezTo>
                  <a:cubicBezTo>
                    <a:pt x="192" y="72"/>
                    <a:pt x="192" y="72"/>
                    <a:pt x="192" y="72"/>
                  </a:cubicBezTo>
                  <a:lnTo>
                    <a:pt x="192" y="38"/>
                  </a:lnTo>
                  <a:close/>
                  <a:moveTo>
                    <a:pt x="181" y="38"/>
                  </a:moveTo>
                  <a:cubicBezTo>
                    <a:pt x="177" y="38"/>
                    <a:pt x="177" y="38"/>
                    <a:pt x="177" y="38"/>
                  </a:cubicBezTo>
                  <a:cubicBezTo>
                    <a:pt x="177" y="72"/>
                    <a:pt x="177" y="72"/>
                    <a:pt x="177" y="72"/>
                  </a:cubicBezTo>
                  <a:cubicBezTo>
                    <a:pt x="181" y="72"/>
                    <a:pt x="181" y="72"/>
                    <a:pt x="181" y="72"/>
                  </a:cubicBezTo>
                  <a:lnTo>
                    <a:pt x="181" y="38"/>
                  </a:lnTo>
                  <a:close/>
                  <a:moveTo>
                    <a:pt x="272" y="106"/>
                  </a:moveTo>
                  <a:cubicBezTo>
                    <a:pt x="30" y="106"/>
                    <a:pt x="30" y="106"/>
                    <a:pt x="30" y="106"/>
                  </a:cubicBezTo>
                  <a:cubicBezTo>
                    <a:pt x="30" y="155"/>
                    <a:pt x="30" y="155"/>
                    <a:pt x="30" y="155"/>
                  </a:cubicBezTo>
                  <a:cubicBezTo>
                    <a:pt x="272" y="155"/>
                    <a:pt x="272" y="155"/>
                    <a:pt x="272" y="155"/>
                  </a:cubicBezTo>
                  <a:lnTo>
                    <a:pt x="272" y="106"/>
                  </a:lnTo>
                  <a:close/>
                  <a:moveTo>
                    <a:pt x="68" y="121"/>
                  </a:moveTo>
                  <a:cubicBezTo>
                    <a:pt x="41" y="121"/>
                    <a:pt x="41" y="121"/>
                    <a:pt x="41" y="121"/>
                  </a:cubicBezTo>
                  <a:cubicBezTo>
                    <a:pt x="41" y="114"/>
                    <a:pt x="41" y="114"/>
                    <a:pt x="41" y="114"/>
                  </a:cubicBezTo>
                  <a:cubicBezTo>
                    <a:pt x="68" y="114"/>
                    <a:pt x="68" y="114"/>
                    <a:pt x="68" y="114"/>
                  </a:cubicBezTo>
                  <a:lnTo>
                    <a:pt x="68" y="121"/>
                  </a:lnTo>
                  <a:close/>
                  <a:moveTo>
                    <a:pt x="102" y="121"/>
                  </a:moveTo>
                  <a:cubicBezTo>
                    <a:pt x="75" y="121"/>
                    <a:pt x="75" y="121"/>
                    <a:pt x="75" y="121"/>
                  </a:cubicBezTo>
                  <a:cubicBezTo>
                    <a:pt x="75" y="114"/>
                    <a:pt x="75" y="114"/>
                    <a:pt x="75" y="114"/>
                  </a:cubicBezTo>
                  <a:cubicBezTo>
                    <a:pt x="102" y="114"/>
                    <a:pt x="102" y="114"/>
                    <a:pt x="102" y="114"/>
                  </a:cubicBezTo>
                  <a:lnTo>
                    <a:pt x="102" y="121"/>
                  </a:lnTo>
                  <a:close/>
                  <a:moveTo>
                    <a:pt x="136" y="121"/>
                  </a:moveTo>
                  <a:cubicBezTo>
                    <a:pt x="109" y="121"/>
                    <a:pt x="109" y="121"/>
                    <a:pt x="109" y="121"/>
                  </a:cubicBezTo>
                  <a:cubicBezTo>
                    <a:pt x="109" y="114"/>
                    <a:pt x="109" y="114"/>
                    <a:pt x="109" y="114"/>
                  </a:cubicBezTo>
                  <a:cubicBezTo>
                    <a:pt x="136" y="114"/>
                    <a:pt x="136" y="114"/>
                    <a:pt x="136" y="114"/>
                  </a:cubicBezTo>
                  <a:lnTo>
                    <a:pt x="136" y="121"/>
                  </a:lnTo>
                  <a:close/>
                  <a:moveTo>
                    <a:pt x="260" y="148"/>
                  </a:moveTo>
                  <a:cubicBezTo>
                    <a:pt x="257" y="148"/>
                    <a:pt x="257" y="148"/>
                    <a:pt x="257" y="148"/>
                  </a:cubicBezTo>
                  <a:cubicBezTo>
                    <a:pt x="257" y="114"/>
                    <a:pt x="257" y="114"/>
                    <a:pt x="257" y="114"/>
                  </a:cubicBezTo>
                  <a:cubicBezTo>
                    <a:pt x="260" y="114"/>
                    <a:pt x="260" y="114"/>
                    <a:pt x="260" y="114"/>
                  </a:cubicBezTo>
                  <a:lnTo>
                    <a:pt x="260" y="148"/>
                  </a:lnTo>
                  <a:close/>
                  <a:moveTo>
                    <a:pt x="249" y="148"/>
                  </a:moveTo>
                  <a:cubicBezTo>
                    <a:pt x="245" y="148"/>
                    <a:pt x="245" y="148"/>
                    <a:pt x="245" y="148"/>
                  </a:cubicBezTo>
                  <a:cubicBezTo>
                    <a:pt x="245" y="114"/>
                    <a:pt x="245" y="114"/>
                    <a:pt x="245" y="114"/>
                  </a:cubicBezTo>
                  <a:cubicBezTo>
                    <a:pt x="249" y="114"/>
                    <a:pt x="249" y="114"/>
                    <a:pt x="249" y="114"/>
                  </a:cubicBezTo>
                  <a:lnTo>
                    <a:pt x="249" y="148"/>
                  </a:lnTo>
                  <a:close/>
                  <a:moveTo>
                    <a:pt x="238" y="148"/>
                  </a:moveTo>
                  <a:cubicBezTo>
                    <a:pt x="234" y="148"/>
                    <a:pt x="234" y="148"/>
                    <a:pt x="234" y="148"/>
                  </a:cubicBezTo>
                  <a:cubicBezTo>
                    <a:pt x="234" y="114"/>
                    <a:pt x="234" y="114"/>
                    <a:pt x="234" y="114"/>
                  </a:cubicBezTo>
                  <a:cubicBezTo>
                    <a:pt x="238" y="114"/>
                    <a:pt x="238" y="114"/>
                    <a:pt x="238" y="114"/>
                  </a:cubicBezTo>
                  <a:lnTo>
                    <a:pt x="238" y="148"/>
                  </a:lnTo>
                  <a:close/>
                  <a:moveTo>
                    <a:pt x="226" y="148"/>
                  </a:moveTo>
                  <a:cubicBezTo>
                    <a:pt x="223" y="148"/>
                    <a:pt x="223" y="148"/>
                    <a:pt x="223" y="148"/>
                  </a:cubicBezTo>
                  <a:cubicBezTo>
                    <a:pt x="223" y="114"/>
                    <a:pt x="223" y="114"/>
                    <a:pt x="223" y="114"/>
                  </a:cubicBezTo>
                  <a:cubicBezTo>
                    <a:pt x="226" y="114"/>
                    <a:pt x="226" y="114"/>
                    <a:pt x="226" y="114"/>
                  </a:cubicBezTo>
                  <a:lnTo>
                    <a:pt x="226" y="148"/>
                  </a:lnTo>
                  <a:close/>
                  <a:moveTo>
                    <a:pt x="215" y="148"/>
                  </a:moveTo>
                  <a:cubicBezTo>
                    <a:pt x="211" y="148"/>
                    <a:pt x="211" y="148"/>
                    <a:pt x="211" y="148"/>
                  </a:cubicBezTo>
                  <a:cubicBezTo>
                    <a:pt x="211" y="114"/>
                    <a:pt x="211" y="114"/>
                    <a:pt x="211" y="114"/>
                  </a:cubicBezTo>
                  <a:cubicBezTo>
                    <a:pt x="215" y="114"/>
                    <a:pt x="215" y="114"/>
                    <a:pt x="215" y="114"/>
                  </a:cubicBezTo>
                  <a:lnTo>
                    <a:pt x="215" y="148"/>
                  </a:lnTo>
                  <a:close/>
                  <a:moveTo>
                    <a:pt x="204" y="148"/>
                  </a:moveTo>
                  <a:cubicBezTo>
                    <a:pt x="200" y="148"/>
                    <a:pt x="200" y="148"/>
                    <a:pt x="200" y="148"/>
                  </a:cubicBezTo>
                  <a:cubicBezTo>
                    <a:pt x="200" y="114"/>
                    <a:pt x="200" y="114"/>
                    <a:pt x="200" y="114"/>
                  </a:cubicBezTo>
                  <a:cubicBezTo>
                    <a:pt x="204" y="114"/>
                    <a:pt x="204" y="114"/>
                    <a:pt x="204" y="114"/>
                  </a:cubicBezTo>
                  <a:lnTo>
                    <a:pt x="204" y="148"/>
                  </a:lnTo>
                  <a:close/>
                  <a:moveTo>
                    <a:pt x="192" y="148"/>
                  </a:moveTo>
                  <a:cubicBezTo>
                    <a:pt x="189" y="148"/>
                    <a:pt x="189" y="148"/>
                    <a:pt x="189" y="148"/>
                  </a:cubicBezTo>
                  <a:cubicBezTo>
                    <a:pt x="189" y="114"/>
                    <a:pt x="189" y="114"/>
                    <a:pt x="189" y="114"/>
                  </a:cubicBezTo>
                  <a:cubicBezTo>
                    <a:pt x="192" y="114"/>
                    <a:pt x="192" y="114"/>
                    <a:pt x="192" y="114"/>
                  </a:cubicBezTo>
                  <a:lnTo>
                    <a:pt x="192" y="148"/>
                  </a:lnTo>
                  <a:close/>
                  <a:moveTo>
                    <a:pt x="181" y="148"/>
                  </a:moveTo>
                  <a:cubicBezTo>
                    <a:pt x="177" y="148"/>
                    <a:pt x="177" y="148"/>
                    <a:pt x="177" y="148"/>
                  </a:cubicBezTo>
                  <a:cubicBezTo>
                    <a:pt x="177" y="114"/>
                    <a:pt x="177" y="114"/>
                    <a:pt x="177" y="114"/>
                  </a:cubicBezTo>
                  <a:cubicBezTo>
                    <a:pt x="181" y="114"/>
                    <a:pt x="181" y="114"/>
                    <a:pt x="181" y="114"/>
                  </a:cubicBezTo>
                  <a:lnTo>
                    <a:pt x="181" y="148"/>
                  </a:lnTo>
                  <a:close/>
                  <a:moveTo>
                    <a:pt x="272" y="182"/>
                  </a:moveTo>
                  <a:cubicBezTo>
                    <a:pt x="30" y="182"/>
                    <a:pt x="30" y="182"/>
                    <a:pt x="30" y="182"/>
                  </a:cubicBezTo>
                  <a:cubicBezTo>
                    <a:pt x="30" y="231"/>
                    <a:pt x="30" y="231"/>
                    <a:pt x="30" y="231"/>
                  </a:cubicBezTo>
                  <a:cubicBezTo>
                    <a:pt x="272" y="231"/>
                    <a:pt x="272" y="231"/>
                    <a:pt x="272" y="231"/>
                  </a:cubicBezTo>
                  <a:lnTo>
                    <a:pt x="272" y="182"/>
                  </a:lnTo>
                  <a:close/>
                  <a:moveTo>
                    <a:pt x="68" y="197"/>
                  </a:moveTo>
                  <a:cubicBezTo>
                    <a:pt x="41" y="197"/>
                    <a:pt x="41" y="197"/>
                    <a:pt x="41" y="197"/>
                  </a:cubicBezTo>
                  <a:cubicBezTo>
                    <a:pt x="41" y="189"/>
                    <a:pt x="41" y="189"/>
                    <a:pt x="41" y="189"/>
                  </a:cubicBezTo>
                  <a:cubicBezTo>
                    <a:pt x="68" y="189"/>
                    <a:pt x="68" y="189"/>
                    <a:pt x="68" y="189"/>
                  </a:cubicBezTo>
                  <a:lnTo>
                    <a:pt x="68" y="197"/>
                  </a:lnTo>
                  <a:close/>
                  <a:moveTo>
                    <a:pt x="102" y="197"/>
                  </a:moveTo>
                  <a:cubicBezTo>
                    <a:pt x="75" y="197"/>
                    <a:pt x="75" y="197"/>
                    <a:pt x="75" y="197"/>
                  </a:cubicBezTo>
                  <a:cubicBezTo>
                    <a:pt x="75" y="189"/>
                    <a:pt x="75" y="189"/>
                    <a:pt x="75" y="189"/>
                  </a:cubicBezTo>
                  <a:cubicBezTo>
                    <a:pt x="102" y="189"/>
                    <a:pt x="102" y="189"/>
                    <a:pt x="102" y="189"/>
                  </a:cubicBezTo>
                  <a:lnTo>
                    <a:pt x="102" y="197"/>
                  </a:lnTo>
                  <a:close/>
                  <a:moveTo>
                    <a:pt x="136" y="197"/>
                  </a:moveTo>
                  <a:cubicBezTo>
                    <a:pt x="109" y="197"/>
                    <a:pt x="109" y="197"/>
                    <a:pt x="109" y="197"/>
                  </a:cubicBezTo>
                  <a:cubicBezTo>
                    <a:pt x="109" y="189"/>
                    <a:pt x="109" y="189"/>
                    <a:pt x="109" y="189"/>
                  </a:cubicBezTo>
                  <a:cubicBezTo>
                    <a:pt x="136" y="189"/>
                    <a:pt x="136" y="189"/>
                    <a:pt x="136" y="189"/>
                  </a:cubicBezTo>
                  <a:lnTo>
                    <a:pt x="136" y="197"/>
                  </a:lnTo>
                  <a:close/>
                  <a:moveTo>
                    <a:pt x="260" y="223"/>
                  </a:moveTo>
                  <a:cubicBezTo>
                    <a:pt x="257" y="223"/>
                    <a:pt x="257" y="223"/>
                    <a:pt x="257" y="223"/>
                  </a:cubicBezTo>
                  <a:cubicBezTo>
                    <a:pt x="257" y="189"/>
                    <a:pt x="257" y="189"/>
                    <a:pt x="257" y="189"/>
                  </a:cubicBezTo>
                  <a:cubicBezTo>
                    <a:pt x="260" y="189"/>
                    <a:pt x="260" y="189"/>
                    <a:pt x="260" y="189"/>
                  </a:cubicBezTo>
                  <a:lnTo>
                    <a:pt x="260" y="223"/>
                  </a:lnTo>
                  <a:close/>
                  <a:moveTo>
                    <a:pt x="249" y="223"/>
                  </a:moveTo>
                  <a:cubicBezTo>
                    <a:pt x="245" y="223"/>
                    <a:pt x="245" y="223"/>
                    <a:pt x="245" y="223"/>
                  </a:cubicBezTo>
                  <a:cubicBezTo>
                    <a:pt x="245" y="189"/>
                    <a:pt x="245" y="189"/>
                    <a:pt x="245" y="189"/>
                  </a:cubicBezTo>
                  <a:cubicBezTo>
                    <a:pt x="249" y="189"/>
                    <a:pt x="249" y="189"/>
                    <a:pt x="249" y="189"/>
                  </a:cubicBezTo>
                  <a:lnTo>
                    <a:pt x="249" y="223"/>
                  </a:lnTo>
                  <a:close/>
                  <a:moveTo>
                    <a:pt x="238" y="223"/>
                  </a:moveTo>
                  <a:cubicBezTo>
                    <a:pt x="234" y="223"/>
                    <a:pt x="234" y="223"/>
                    <a:pt x="234" y="223"/>
                  </a:cubicBezTo>
                  <a:cubicBezTo>
                    <a:pt x="234" y="189"/>
                    <a:pt x="234" y="189"/>
                    <a:pt x="234" y="189"/>
                  </a:cubicBezTo>
                  <a:cubicBezTo>
                    <a:pt x="238" y="189"/>
                    <a:pt x="238" y="189"/>
                    <a:pt x="238" y="189"/>
                  </a:cubicBezTo>
                  <a:lnTo>
                    <a:pt x="238" y="223"/>
                  </a:lnTo>
                  <a:close/>
                  <a:moveTo>
                    <a:pt x="226" y="223"/>
                  </a:moveTo>
                  <a:cubicBezTo>
                    <a:pt x="223" y="223"/>
                    <a:pt x="223" y="223"/>
                    <a:pt x="223" y="223"/>
                  </a:cubicBezTo>
                  <a:cubicBezTo>
                    <a:pt x="223" y="189"/>
                    <a:pt x="223" y="189"/>
                    <a:pt x="223" y="189"/>
                  </a:cubicBezTo>
                  <a:cubicBezTo>
                    <a:pt x="226" y="189"/>
                    <a:pt x="226" y="189"/>
                    <a:pt x="226" y="189"/>
                  </a:cubicBezTo>
                  <a:lnTo>
                    <a:pt x="226" y="223"/>
                  </a:lnTo>
                  <a:close/>
                  <a:moveTo>
                    <a:pt x="215" y="223"/>
                  </a:moveTo>
                  <a:cubicBezTo>
                    <a:pt x="211" y="223"/>
                    <a:pt x="211" y="223"/>
                    <a:pt x="211" y="223"/>
                  </a:cubicBezTo>
                  <a:cubicBezTo>
                    <a:pt x="211" y="189"/>
                    <a:pt x="211" y="189"/>
                    <a:pt x="211" y="189"/>
                  </a:cubicBezTo>
                  <a:cubicBezTo>
                    <a:pt x="215" y="189"/>
                    <a:pt x="215" y="189"/>
                    <a:pt x="215" y="189"/>
                  </a:cubicBezTo>
                  <a:lnTo>
                    <a:pt x="215" y="223"/>
                  </a:lnTo>
                  <a:close/>
                  <a:moveTo>
                    <a:pt x="204" y="223"/>
                  </a:moveTo>
                  <a:cubicBezTo>
                    <a:pt x="200" y="223"/>
                    <a:pt x="200" y="223"/>
                    <a:pt x="200" y="223"/>
                  </a:cubicBezTo>
                  <a:cubicBezTo>
                    <a:pt x="200" y="189"/>
                    <a:pt x="200" y="189"/>
                    <a:pt x="200" y="189"/>
                  </a:cubicBezTo>
                  <a:cubicBezTo>
                    <a:pt x="204" y="189"/>
                    <a:pt x="204" y="189"/>
                    <a:pt x="204" y="189"/>
                  </a:cubicBezTo>
                  <a:lnTo>
                    <a:pt x="204" y="223"/>
                  </a:lnTo>
                  <a:close/>
                  <a:moveTo>
                    <a:pt x="192" y="223"/>
                  </a:moveTo>
                  <a:cubicBezTo>
                    <a:pt x="189" y="223"/>
                    <a:pt x="189" y="223"/>
                    <a:pt x="189" y="223"/>
                  </a:cubicBezTo>
                  <a:cubicBezTo>
                    <a:pt x="189" y="189"/>
                    <a:pt x="189" y="189"/>
                    <a:pt x="189" y="189"/>
                  </a:cubicBezTo>
                  <a:cubicBezTo>
                    <a:pt x="192" y="189"/>
                    <a:pt x="192" y="189"/>
                    <a:pt x="192" y="189"/>
                  </a:cubicBezTo>
                  <a:lnTo>
                    <a:pt x="192" y="223"/>
                  </a:lnTo>
                  <a:close/>
                  <a:moveTo>
                    <a:pt x="181" y="223"/>
                  </a:moveTo>
                  <a:cubicBezTo>
                    <a:pt x="177" y="223"/>
                    <a:pt x="177" y="223"/>
                    <a:pt x="177" y="223"/>
                  </a:cubicBezTo>
                  <a:cubicBezTo>
                    <a:pt x="177" y="189"/>
                    <a:pt x="177" y="189"/>
                    <a:pt x="177" y="189"/>
                  </a:cubicBezTo>
                  <a:cubicBezTo>
                    <a:pt x="181" y="189"/>
                    <a:pt x="181" y="189"/>
                    <a:pt x="181" y="189"/>
                  </a:cubicBezTo>
                  <a:lnTo>
                    <a:pt x="181" y="223"/>
                  </a:lnTo>
                  <a:close/>
                  <a:moveTo>
                    <a:pt x="272" y="257"/>
                  </a:moveTo>
                  <a:cubicBezTo>
                    <a:pt x="30" y="257"/>
                    <a:pt x="30" y="257"/>
                    <a:pt x="30" y="257"/>
                  </a:cubicBezTo>
                  <a:cubicBezTo>
                    <a:pt x="30" y="307"/>
                    <a:pt x="30" y="307"/>
                    <a:pt x="30" y="307"/>
                  </a:cubicBezTo>
                  <a:cubicBezTo>
                    <a:pt x="272" y="307"/>
                    <a:pt x="272" y="307"/>
                    <a:pt x="272" y="307"/>
                  </a:cubicBezTo>
                  <a:lnTo>
                    <a:pt x="272" y="257"/>
                  </a:lnTo>
                  <a:close/>
                  <a:moveTo>
                    <a:pt x="68" y="273"/>
                  </a:moveTo>
                  <a:cubicBezTo>
                    <a:pt x="41" y="273"/>
                    <a:pt x="41" y="273"/>
                    <a:pt x="41" y="273"/>
                  </a:cubicBezTo>
                  <a:cubicBezTo>
                    <a:pt x="41" y="265"/>
                    <a:pt x="41" y="265"/>
                    <a:pt x="41" y="265"/>
                  </a:cubicBezTo>
                  <a:cubicBezTo>
                    <a:pt x="68" y="265"/>
                    <a:pt x="68" y="265"/>
                    <a:pt x="68" y="265"/>
                  </a:cubicBezTo>
                  <a:lnTo>
                    <a:pt x="68" y="273"/>
                  </a:lnTo>
                  <a:close/>
                  <a:moveTo>
                    <a:pt x="102" y="273"/>
                  </a:moveTo>
                  <a:cubicBezTo>
                    <a:pt x="75" y="273"/>
                    <a:pt x="75" y="273"/>
                    <a:pt x="75" y="273"/>
                  </a:cubicBezTo>
                  <a:cubicBezTo>
                    <a:pt x="75" y="265"/>
                    <a:pt x="75" y="265"/>
                    <a:pt x="75" y="265"/>
                  </a:cubicBezTo>
                  <a:cubicBezTo>
                    <a:pt x="102" y="265"/>
                    <a:pt x="102" y="265"/>
                    <a:pt x="102" y="265"/>
                  </a:cubicBezTo>
                  <a:lnTo>
                    <a:pt x="102" y="273"/>
                  </a:lnTo>
                  <a:close/>
                  <a:moveTo>
                    <a:pt x="136" y="273"/>
                  </a:moveTo>
                  <a:cubicBezTo>
                    <a:pt x="109" y="273"/>
                    <a:pt x="109" y="273"/>
                    <a:pt x="109" y="273"/>
                  </a:cubicBezTo>
                  <a:cubicBezTo>
                    <a:pt x="109" y="265"/>
                    <a:pt x="109" y="265"/>
                    <a:pt x="109" y="265"/>
                  </a:cubicBezTo>
                  <a:cubicBezTo>
                    <a:pt x="136" y="265"/>
                    <a:pt x="136" y="265"/>
                    <a:pt x="136" y="265"/>
                  </a:cubicBezTo>
                  <a:lnTo>
                    <a:pt x="136" y="273"/>
                  </a:lnTo>
                  <a:close/>
                  <a:moveTo>
                    <a:pt x="260" y="299"/>
                  </a:moveTo>
                  <a:cubicBezTo>
                    <a:pt x="257" y="299"/>
                    <a:pt x="257" y="299"/>
                    <a:pt x="257" y="299"/>
                  </a:cubicBezTo>
                  <a:cubicBezTo>
                    <a:pt x="257" y="265"/>
                    <a:pt x="257" y="265"/>
                    <a:pt x="257" y="265"/>
                  </a:cubicBezTo>
                  <a:cubicBezTo>
                    <a:pt x="260" y="265"/>
                    <a:pt x="260" y="265"/>
                    <a:pt x="260" y="265"/>
                  </a:cubicBezTo>
                  <a:lnTo>
                    <a:pt x="260" y="299"/>
                  </a:lnTo>
                  <a:close/>
                  <a:moveTo>
                    <a:pt x="249" y="299"/>
                  </a:moveTo>
                  <a:cubicBezTo>
                    <a:pt x="245" y="299"/>
                    <a:pt x="245" y="299"/>
                    <a:pt x="245" y="299"/>
                  </a:cubicBezTo>
                  <a:cubicBezTo>
                    <a:pt x="245" y="265"/>
                    <a:pt x="245" y="265"/>
                    <a:pt x="245" y="265"/>
                  </a:cubicBezTo>
                  <a:cubicBezTo>
                    <a:pt x="249" y="265"/>
                    <a:pt x="249" y="265"/>
                    <a:pt x="249" y="265"/>
                  </a:cubicBezTo>
                  <a:lnTo>
                    <a:pt x="249" y="299"/>
                  </a:lnTo>
                  <a:close/>
                  <a:moveTo>
                    <a:pt x="238" y="299"/>
                  </a:moveTo>
                  <a:cubicBezTo>
                    <a:pt x="234" y="299"/>
                    <a:pt x="234" y="299"/>
                    <a:pt x="234" y="299"/>
                  </a:cubicBezTo>
                  <a:cubicBezTo>
                    <a:pt x="234" y="265"/>
                    <a:pt x="234" y="265"/>
                    <a:pt x="234" y="265"/>
                  </a:cubicBezTo>
                  <a:cubicBezTo>
                    <a:pt x="238" y="265"/>
                    <a:pt x="238" y="265"/>
                    <a:pt x="238" y="265"/>
                  </a:cubicBezTo>
                  <a:lnTo>
                    <a:pt x="238" y="299"/>
                  </a:lnTo>
                  <a:close/>
                  <a:moveTo>
                    <a:pt x="226" y="299"/>
                  </a:moveTo>
                  <a:cubicBezTo>
                    <a:pt x="223" y="299"/>
                    <a:pt x="223" y="299"/>
                    <a:pt x="223" y="299"/>
                  </a:cubicBezTo>
                  <a:cubicBezTo>
                    <a:pt x="223" y="265"/>
                    <a:pt x="223" y="265"/>
                    <a:pt x="223" y="265"/>
                  </a:cubicBezTo>
                  <a:cubicBezTo>
                    <a:pt x="226" y="265"/>
                    <a:pt x="226" y="265"/>
                    <a:pt x="226" y="265"/>
                  </a:cubicBezTo>
                  <a:lnTo>
                    <a:pt x="226" y="299"/>
                  </a:lnTo>
                  <a:close/>
                  <a:moveTo>
                    <a:pt x="215" y="299"/>
                  </a:moveTo>
                  <a:cubicBezTo>
                    <a:pt x="211" y="299"/>
                    <a:pt x="211" y="299"/>
                    <a:pt x="211" y="299"/>
                  </a:cubicBezTo>
                  <a:cubicBezTo>
                    <a:pt x="211" y="265"/>
                    <a:pt x="211" y="265"/>
                    <a:pt x="211" y="265"/>
                  </a:cubicBezTo>
                  <a:cubicBezTo>
                    <a:pt x="215" y="265"/>
                    <a:pt x="215" y="265"/>
                    <a:pt x="215" y="265"/>
                  </a:cubicBezTo>
                  <a:lnTo>
                    <a:pt x="215" y="299"/>
                  </a:lnTo>
                  <a:close/>
                  <a:moveTo>
                    <a:pt x="204" y="299"/>
                  </a:moveTo>
                  <a:cubicBezTo>
                    <a:pt x="200" y="299"/>
                    <a:pt x="200" y="299"/>
                    <a:pt x="200" y="299"/>
                  </a:cubicBezTo>
                  <a:cubicBezTo>
                    <a:pt x="200" y="265"/>
                    <a:pt x="200" y="265"/>
                    <a:pt x="200" y="265"/>
                  </a:cubicBezTo>
                  <a:cubicBezTo>
                    <a:pt x="204" y="265"/>
                    <a:pt x="204" y="265"/>
                    <a:pt x="204" y="265"/>
                  </a:cubicBezTo>
                  <a:lnTo>
                    <a:pt x="204" y="299"/>
                  </a:lnTo>
                  <a:close/>
                  <a:moveTo>
                    <a:pt x="192" y="299"/>
                  </a:moveTo>
                  <a:cubicBezTo>
                    <a:pt x="189" y="299"/>
                    <a:pt x="189" y="299"/>
                    <a:pt x="189" y="299"/>
                  </a:cubicBezTo>
                  <a:cubicBezTo>
                    <a:pt x="189" y="265"/>
                    <a:pt x="189" y="265"/>
                    <a:pt x="189" y="265"/>
                  </a:cubicBezTo>
                  <a:cubicBezTo>
                    <a:pt x="192" y="265"/>
                    <a:pt x="192" y="265"/>
                    <a:pt x="192" y="265"/>
                  </a:cubicBezTo>
                  <a:lnTo>
                    <a:pt x="192" y="299"/>
                  </a:lnTo>
                  <a:close/>
                  <a:moveTo>
                    <a:pt x="181" y="299"/>
                  </a:moveTo>
                  <a:cubicBezTo>
                    <a:pt x="177" y="299"/>
                    <a:pt x="177" y="299"/>
                    <a:pt x="177" y="299"/>
                  </a:cubicBezTo>
                  <a:cubicBezTo>
                    <a:pt x="177" y="265"/>
                    <a:pt x="177" y="265"/>
                    <a:pt x="177" y="265"/>
                  </a:cubicBezTo>
                  <a:cubicBezTo>
                    <a:pt x="181" y="265"/>
                    <a:pt x="181" y="265"/>
                    <a:pt x="181" y="265"/>
                  </a:cubicBezTo>
                  <a:lnTo>
                    <a:pt x="181" y="299"/>
                  </a:lnTo>
                  <a:close/>
                  <a:moveTo>
                    <a:pt x="302" y="0"/>
                  </a:moveTo>
                  <a:cubicBezTo>
                    <a:pt x="302" y="492"/>
                    <a:pt x="302" y="492"/>
                    <a:pt x="302" y="492"/>
                  </a:cubicBezTo>
                  <a:cubicBezTo>
                    <a:pt x="0" y="492"/>
                    <a:pt x="0" y="492"/>
                    <a:pt x="0" y="492"/>
                  </a:cubicBezTo>
                  <a:cubicBezTo>
                    <a:pt x="0" y="0"/>
                    <a:pt x="0" y="0"/>
                    <a:pt x="0" y="0"/>
                  </a:cubicBezTo>
                  <a:lnTo>
                    <a:pt x="302" y="0"/>
                  </a:lnTo>
                  <a:close/>
                  <a:moveTo>
                    <a:pt x="22" y="23"/>
                  </a:moveTo>
                  <a:cubicBezTo>
                    <a:pt x="22" y="87"/>
                    <a:pt x="22" y="87"/>
                    <a:pt x="22" y="87"/>
                  </a:cubicBezTo>
                  <a:cubicBezTo>
                    <a:pt x="279" y="87"/>
                    <a:pt x="279" y="87"/>
                    <a:pt x="279" y="87"/>
                  </a:cubicBezTo>
                  <a:cubicBezTo>
                    <a:pt x="279" y="23"/>
                    <a:pt x="279" y="23"/>
                    <a:pt x="279" y="23"/>
                  </a:cubicBezTo>
                  <a:lnTo>
                    <a:pt x="22" y="23"/>
                  </a:lnTo>
                  <a:close/>
                  <a:moveTo>
                    <a:pt x="279" y="314"/>
                  </a:moveTo>
                  <a:cubicBezTo>
                    <a:pt x="279" y="250"/>
                    <a:pt x="279" y="250"/>
                    <a:pt x="279" y="250"/>
                  </a:cubicBezTo>
                  <a:cubicBezTo>
                    <a:pt x="22" y="250"/>
                    <a:pt x="22" y="250"/>
                    <a:pt x="22" y="250"/>
                  </a:cubicBezTo>
                  <a:cubicBezTo>
                    <a:pt x="22" y="314"/>
                    <a:pt x="22" y="314"/>
                    <a:pt x="22" y="314"/>
                  </a:cubicBezTo>
                  <a:lnTo>
                    <a:pt x="279" y="314"/>
                  </a:lnTo>
                  <a:close/>
                  <a:moveTo>
                    <a:pt x="279" y="239"/>
                  </a:moveTo>
                  <a:cubicBezTo>
                    <a:pt x="279" y="174"/>
                    <a:pt x="279" y="174"/>
                    <a:pt x="279" y="174"/>
                  </a:cubicBezTo>
                  <a:cubicBezTo>
                    <a:pt x="22" y="174"/>
                    <a:pt x="22" y="174"/>
                    <a:pt x="22" y="174"/>
                  </a:cubicBezTo>
                  <a:cubicBezTo>
                    <a:pt x="22" y="239"/>
                    <a:pt x="22" y="239"/>
                    <a:pt x="22" y="239"/>
                  </a:cubicBezTo>
                  <a:lnTo>
                    <a:pt x="279" y="239"/>
                  </a:lnTo>
                  <a:close/>
                  <a:moveTo>
                    <a:pt x="279" y="163"/>
                  </a:moveTo>
                  <a:cubicBezTo>
                    <a:pt x="279" y="99"/>
                    <a:pt x="279" y="99"/>
                    <a:pt x="279" y="99"/>
                  </a:cubicBezTo>
                  <a:cubicBezTo>
                    <a:pt x="22" y="99"/>
                    <a:pt x="22" y="99"/>
                    <a:pt x="22" y="99"/>
                  </a:cubicBezTo>
                  <a:cubicBezTo>
                    <a:pt x="22" y="163"/>
                    <a:pt x="22" y="163"/>
                    <a:pt x="22" y="163"/>
                  </a:cubicBezTo>
                  <a:lnTo>
                    <a:pt x="279" y="163"/>
                  </a:lnTo>
                  <a:close/>
                  <a:moveTo>
                    <a:pt x="26" y="337"/>
                  </a:moveTo>
                  <a:cubicBezTo>
                    <a:pt x="24" y="337"/>
                    <a:pt x="22" y="339"/>
                    <a:pt x="22" y="341"/>
                  </a:cubicBezTo>
                  <a:cubicBezTo>
                    <a:pt x="22" y="343"/>
                    <a:pt x="24" y="344"/>
                    <a:pt x="26" y="344"/>
                  </a:cubicBezTo>
                  <a:cubicBezTo>
                    <a:pt x="28" y="344"/>
                    <a:pt x="30" y="343"/>
                    <a:pt x="30" y="341"/>
                  </a:cubicBezTo>
                  <a:cubicBezTo>
                    <a:pt x="30" y="339"/>
                    <a:pt x="28" y="337"/>
                    <a:pt x="26" y="337"/>
                  </a:cubicBezTo>
                  <a:close/>
                  <a:moveTo>
                    <a:pt x="49" y="337"/>
                  </a:moveTo>
                  <a:cubicBezTo>
                    <a:pt x="47" y="337"/>
                    <a:pt x="45" y="339"/>
                    <a:pt x="45" y="341"/>
                  </a:cubicBezTo>
                  <a:cubicBezTo>
                    <a:pt x="45" y="343"/>
                    <a:pt x="47" y="344"/>
                    <a:pt x="49" y="344"/>
                  </a:cubicBezTo>
                  <a:cubicBezTo>
                    <a:pt x="51" y="344"/>
                    <a:pt x="52" y="343"/>
                    <a:pt x="52" y="341"/>
                  </a:cubicBezTo>
                  <a:cubicBezTo>
                    <a:pt x="52" y="339"/>
                    <a:pt x="51" y="337"/>
                    <a:pt x="49" y="337"/>
                  </a:cubicBezTo>
                  <a:close/>
                  <a:moveTo>
                    <a:pt x="71" y="337"/>
                  </a:moveTo>
                  <a:cubicBezTo>
                    <a:pt x="69" y="337"/>
                    <a:pt x="68" y="339"/>
                    <a:pt x="68" y="341"/>
                  </a:cubicBezTo>
                  <a:cubicBezTo>
                    <a:pt x="68" y="343"/>
                    <a:pt x="69" y="344"/>
                    <a:pt x="71" y="344"/>
                  </a:cubicBezTo>
                  <a:cubicBezTo>
                    <a:pt x="73" y="344"/>
                    <a:pt x="75" y="343"/>
                    <a:pt x="75" y="341"/>
                  </a:cubicBezTo>
                  <a:cubicBezTo>
                    <a:pt x="75" y="339"/>
                    <a:pt x="73" y="337"/>
                    <a:pt x="71" y="337"/>
                  </a:cubicBezTo>
                  <a:close/>
                  <a:moveTo>
                    <a:pt x="94" y="337"/>
                  </a:moveTo>
                  <a:cubicBezTo>
                    <a:pt x="92" y="337"/>
                    <a:pt x="90" y="339"/>
                    <a:pt x="90" y="341"/>
                  </a:cubicBezTo>
                  <a:cubicBezTo>
                    <a:pt x="90" y="343"/>
                    <a:pt x="92" y="344"/>
                    <a:pt x="94" y="344"/>
                  </a:cubicBezTo>
                  <a:cubicBezTo>
                    <a:pt x="96" y="344"/>
                    <a:pt x="98" y="343"/>
                    <a:pt x="98" y="341"/>
                  </a:cubicBezTo>
                  <a:cubicBezTo>
                    <a:pt x="98" y="339"/>
                    <a:pt x="96" y="337"/>
                    <a:pt x="94" y="337"/>
                  </a:cubicBezTo>
                  <a:close/>
                  <a:moveTo>
                    <a:pt x="117" y="337"/>
                  </a:moveTo>
                  <a:cubicBezTo>
                    <a:pt x="115" y="337"/>
                    <a:pt x="113" y="339"/>
                    <a:pt x="113" y="341"/>
                  </a:cubicBezTo>
                  <a:cubicBezTo>
                    <a:pt x="113" y="343"/>
                    <a:pt x="115" y="344"/>
                    <a:pt x="117" y="344"/>
                  </a:cubicBezTo>
                  <a:cubicBezTo>
                    <a:pt x="119" y="344"/>
                    <a:pt x="120" y="343"/>
                    <a:pt x="120" y="341"/>
                  </a:cubicBezTo>
                  <a:cubicBezTo>
                    <a:pt x="120" y="339"/>
                    <a:pt x="119" y="337"/>
                    <a:pt x="117" y="337"/>
                  </a:cubicBezTo>
                  <a:close/>
                  <a:moveTo>
                    <a:pt x="139" y="337"/>
                  </a:moveTo>
                  <a:cubicBezTo>
                    <a:pt x="137" y="337"/>
                    <a:pt x="136" y="339"/>
                    <a:pt x="136" y="341"/>
                  </a:cubicBezTo>
                  <a:cubicBezTo>
                    <a:pt x="136" y="343"/>
                    <a:pt x="137" y="344"/>
                    <a:pt x="139" y="344"/>
                  </a:cubicBezTo>
                  <a:cubicBezTo>
                    <a:pt x="141" y="344"/>
                    <a:pt x="143" y="343"/>
                    <a:pt x="143" y="341"/>
                  </a:cubicBezTo>
                  <a:cubicBezTo>
                    <a:pt x="143" y="339"/>
                    <a:pt x="141" y="337"/>
                    <a:pt x="139" y="337"/>
                  </a:cubicBezTo>
                  <a:close/>
                  <a:moveTo>
                    <a:pt x="162" y="337"/>
                  </a:moveTo>
                  <a:cubicBezTo>
                    <a:pt x="160" y="337"/>
                    <a:pt x="158" y="339"/>
                    <a:pt x="158" y="341"/>
                  </a:cubicBezTo>
                  <a:cubicBezTo>
                    <a:pt x="158" y="343"/>
                    <a:pt x="160" y="344"/>
                    <a:pt x="162" y="344"/>
                  </a:cubicBezTo>
                  <a:cubicBezTo>
                    <a:pt x="164" y="344"/>
                    <a:pt x="166" y="343"/>
                    <a:pt x="166" y="341"/>
                  </a:cubicBezTo>
                  <a:cubicBezTo>
                    <a:pt x="166" y="339"/>
                    <a:pt x="164" y="337"/>
                    <a:pt x="162" y="337"/>
                  </a:cubicBezTo>
                  <a:close/>
                  <a:moveTo>
                    <a:pt x="185" y="337"/>
                  </a:moveTo>
                  <a:cubicBezTo>
                    <a:pt x="183" y="337"/>
                    <a:pt x="181" y="339"/>
                    <a:pt x="181" y="341"/>
                  </a:cubicBezTo>
                  <a:cubicBezTo>
                    <a:pt x="181" y="343"/>
                    <a:pt x="183" y="344"/>
                    <a:pt x="185" y="344"/>
                  </a:cubicBezTo>
                  <a:cubicBezTo>
                    <a:pt x="187" y="344"/>
                    <a:pt x="188" y="343"/>
                    <a:pt x="188" y="341"/>
                  </a:cubicBezTo>
                  <a:cubicBezTo>
                    <a:pt x="188" y="339"/>
                    <a:pt x="187" y="337"/>
                    <a:pt x="185" y="337"/>
                  </a:cubicBezTo>
                  <a:close/>
                  <a:moveTo>
                    <a:pt x="207" y="337"/>
                  </a:moveTo>
                  <a:cubicBezTo>
                    <a:pt x="205" y="337"/>
                    <a:pt x="204" y="339"/>
                    <a:pt x="204" y="341"/>
                  </a:cubicBezTo>
                  <a:cubicBezTo>
                    <a:pt x="204" y="343"/>
                    <a:pt x="205" y="344"/>
                    <a:pt x="207" y="344"/>
                  </a:cubicBezTo>
                  <a:cubicBezTo>
                    <a:pt x="209" y="344"/>
                    <a:pt x="211" y="343"/>
                    <a:pt x="211" y="341"/>
                  </a:cubicBezTo>
                  <a:cubicBezTo>
                    <a:pt x="211" y="339"/>
                    <a:pt x="209" y="337"/>
                    <a:pt x="207" y="337"/>
                  </a:cubicBezTo>
                  <a:close/>
                  <a:moveTo>
                    <a:pt x="230" y="337"/>
                  </a:moveTo>
                  <a:cubicBezTo>
                    <a:pt x="228" y="337"/>
                    <a:pt x="226" y="339"/>
                    <a:pt x="226" y="341"/>
                  </a:cubicBezTo>
                  <a:cubicBezTo>
                    <a:pt x="226" y="343"/>
                    <a:pt x="228" y="344"/>
                    <a:pt x="230" y="344"/>
                  </a:cubicBezTo>
                  <a:cubicBezTo>
                    <a:pt x="232" y="344"/>
                    <a:pt x="234" y="343"/>
                    <a:pt x="234" y="341"/>
                  </a:cubicBezTo>
                  <a:cubicBezTo>
                    <a:pt x="234" y="339"/>
                    <a:pt x="232" y="337"/>
                    <a:pt x="230" y="337"/>
                  </a:cubicBezTo>
                  <a:close/>
                  <a:moveTo>
                    <a:pt x="253" y="337"/>
                  </a:moveTo>
                  <a:cubicBezTo>
                    <a:pt x="251" y="337"/>
                    <a:pt x="249" y="339"/>
                    <a:pt x="249" y="341"/>
                  </a:cubicBezTo>
                  <a:cubicBezTo>
                    <a:pt x="249" y="343"/>
                    <a:pt x="251" y="344"/>
                    <a:pt x="253" y="344"/>
                  </a:cubicBezTo>
                  <a:cubicBezTo>
                    <a:pt x="255" y="344"/>
                    <a:pt x="257" y="343"/>
                    <a:pt x="257" y="341"/>
                  </a:cubicBezTo>
                  <a:cubicBezTo>
                    <a:pt x="257" y="339"/>
                    <a:pt x="255" y="337"/>
                    <a:pt x="253" y="337"/>
                  </a:cubicBezTo>
                  <a:close/>
                  <a:moveTo>
                    <a:pt x="37" y="348"/>
                  </a:moveTo>
                  <a:cubicBezTo>
                    <a:pt x="35" y="348"/>
                    <a:pt x="34" y="350"/>
                    <a:pt x="34" y="352"/>
                  </a:cubicBezTo>
                  <a:cubicBezTo>
                    <a:pt x="34" y="354"/>
                    <a:pt x="35" y="356"/>
                    <a:pt x="37" y="356"/>
                  </a:cubicBezTo>
                  <a:cubicBezTo>
                    <a:pt x="39" y="356"/>
                    <a:pt x="41" y="354"/>
                    <a:pt x="41" y="352"/>
                  </a:cubicBezTo>
                  <a:cubicBezTo>
                    <a:pt x="41" y="350"/>
                    <a:pt x="39" y="348"/>
                    <a:pt x="37" y="348"/>
                  </a:cubicBezTo>
                  <a:close/>
                  <a:moveTo>
                    <a:pt x="60" y="348"/>
                  </a:moveTo>
                  <a:cubicBezTo>
                    <a:pt x="58" y="348"/>
                    <a:pt x="56" y="350"/>
                    <a:pt x="56" y="352"/>
                  </a:cubicBezTo>
                  <a:cubicBezTo>
                    <a:pt x="56" y="354"/>
                    <a:pt x="58" y="356"/>
                    <a:pt x="60" y="356"/>
                  </a:cubicBezTo>
                  <a:cubicBezTo>
                    <a:pt x="62" y="356"/>
                    <a:pt x="64" y="354"/>
                    <a:pt x="64" y="352"/>
                  </a:cubicBezTo>
                  <a:cubicBezTo>
                    <a:pt x="64" y="350"/>
                    <a:pt x="62" y="348"/>
                    <a:pt x="60" y="348"/>
                  </a:cubicBezTo>
                  <a:close/>
                  <a:moveTo>
                    <a:pt x="83" y="348"/>
                  </a:moveTo>
                  <a:cubicBezTo>
                    <a:pt x="81" y="348"/>
                    <a:pt x="79" y="350"/>
                    <a:pt x="79" y="352"/>
                  </a:cubicBezTo>
                  <a:cubicBezTo>
                    <a:pt x="79" y="354"/>
                    <a:pt x="81" y="356"/>
                    <a:pt x="83" y="356"/>
                  </a:cubicBezTo>
                  <a:cubicBezTo>
                    <a:pt x="85" y="356"/>
                    <a:pt x="86" y="354"/>
                    <a:pt x="86" y="352"/>
                  </a:cubicBezTo>
                  <a:cubicBezTo>
                    <a:pt x="86" y="350"/>
                    <a:pt x="85" y="348"/>
                    <a:pt x="83" y="348"/>
                  </a:cubicBezTo>
                  <a:close/>
                  <a:moveTo>
                    <a:pt x="105" y="348"/>
                  </a:moveTo>
                  <a:cubicBezTo>
                    <a:pt x="103" y="348"/>
                    <a:pt x="102" y="350"/>
                    <a:pt x="102" y="352"/>
                  </a:cubicBezTo>
                  <a:cubicBezTo>
                    <a:pt x="102" y="354"/>
                    <a:pt x="103" y="356"/>
                    <a:pt x="105" y="356"/>
                  </a:cubicBezTo>
                  <a:cubicBezTo>
                    <a:pt x="107" y="356"/>
                    <a:pt x="109" y="354"/>
                    <a:pt x="109" y="352"/>
                  </a:cubicBezTo>
                  <a:cubicBezTo>
                    <a:pt x="109" y="350"/>
                    <a:pt x="107" y="348"/>
                    <a:pt x="105" y="348"/>
                  </a:cubicBezTo>
                  <a:close/>
                  <a:moveTo>
                    <a:pt x="128" y="348"/>
                  </a:moveTo>
                  <a:cubicBezTo>
                    <a:pt x="126" y="348"/>
                    <a:pt x="124" y="350"/>
                    <a:pt x="124" y="352"/>
                  </a:cubicBezTo>
                  <a:cubicBezTo>
                    <a:pt x="124" y="354"/>
                    <a:pt x="126" y="356"/>
                    <a:pt x="128" y="356"/>
                  </a:cubicBezTo>
                  <a:cubicBezTo>
                    <a:pt x="130" y="356"/>
                    <a:pt x="132" y="354"/>
                    <a:pt x="132" y="352"/>
                  </a:cubicBezTo>
                  <a:cubicBezTo>
                    <a:pt x="132" y="350"/>
                    <a:pt x="130" y="348"/>
                    <a:pt x="128" y="348"/>
                  </a:cubicBezTo>
                  <a:close/>
                  <a:moveTo>
                    <a:pt x="151" y="348"/>
                  </a:moveTo>
                  <a:cubicBezTo>
                    <a:pt x="149" y="348"/>
                    <a:pt x="147" y="350"/>
                    <a:pt x="147" y="352"/>
                  </a:cubicBezTo>
                  <a:cubicBezTo>
                    <a:pt x="147" y="354"/>
                    <a:pt x="149" y="356"/>
                    <a:pt x="151" y="356"/>
                  </a:cubicBezTo>
                  <a:cubicBezTo>
                    <a:pt x="153" y="356"/>
                    <a:pt x="154" y="354"/>
                    <a:pt x="154" y="352"/>
                  </a:cubicBezTo>
                  <a:cubicBezTo>
                    <a:pt x="154" y="350"/>
                    <a:pt x="153" y="348"/>
                    <a:pt x="151" y="348"/>
                  </a:cubicBezTo>
                  <a:close/>
                  <a:moveTo>
                    <a:pt x="173" y="348"/>
                  </a:moveTo>
                  <a:cubicBezTo>
                    <a:pt x="171" y="348"/>
                    <a:pt x="170" y="350"/>
                    <a:pt x="170" y="352"/>
                  </a:cubicBezTo>
                  <a:cubicBezTo>
                    <a:pt x="170" y="354"/>
                    <a:pt x="171" y="356"/>
                    <a:pt x="173" y="356"/>
                  </a:cubicBezTo>
                  <a:cubicBezTo>
                    <a:pt x="175" y="356"/>
                    <a:pt x="177" y="354"/>
                    <a:pt x="177" y="352"/>
                  </a:cubicBezTo>
                  <a:cubicBezTo>
                    <a:pt x="177" y="350"/>
                    <a:pt x="175" y="348"/>
                    <a:pt x="173" y="348"/>
                  </a:cubicBezTo>
                  <a:close/>
                  <a:moveTo>
                    <a:pt x="196" y="348"/>
                  </a:moveTo>
                  <a:cubicBezTo>
                    <a:pt x="194" y="348"/>
                    <a:pt x="192" y="350"/>
                    <a:pt x="192" y="352"/>
                  </a:cubicBezTo>
                  <a:cubicBezTo>
                    <a:pt x="192" y="354"/>
                    <a:pt x="194" y="356"/>
                    <a:pt x="196" y="356"/>
                  </a:cubicBezTo>
                  <a:cubicBezTo>
                    <a:pt x="198" y="356"/>
                    <a:pt x="200" y="354"/>
                    <a:pt x="200" y="352"/>
                  </a:cubicBezTo>
                  <a:cubicBezTo>
                    <a:pt x="200" y="350"/>
                    <a:pt x="198" y="348"/>
                    <a:pt x="196" y="348"/>
                  </a:cubicBezTo>
                  <a:close/>
                  <a:moveTo>
                    <a:pt x="219" y="348"/>
                  </a:moveTo>
                  <a:cubicBezTo>
                    <a:pt x="217" y="348"/>
                    <a:pt x="215" y="350"/>
                    <a:pt x="215" y="352"/>
                  </a:cubicBezTo>
                  <a:cubicBezTo>
                    <a:pt x="215" y="354"/>
                    <a:pt x="217" y="356"/>
                    <a:pt x="219" y="356"/>
                  </a:cubicBezTo>
                  <a:cubicBezTo>
                    <a:pt x="221" y="356"/>
                    <a:pt x="223" y="354"/>
                    <a:pt x="223" y="352"/>
                  </a:cubicBezTo>
                  <a:cubicBezTo>
                    <a:pt x="223" y="350"/>
                    <a:pt x="221" y="348"/>
                    <a:pt x="219" y="348"/>
                  </a:cubicBezTo>
                  <a:close/>
                  <a:moveTo>
                    <a:pt x="241" y="348"/>
                  </a:moveTo>
                  <a:cubicBezTo>
                    <a:pt x="239" y="348"/>
                    <a:pt x="238" y="350"/>
                    <a:pt x="238" y="352"/>
                  </a:cubicBezTo>
                  <a:cubicBezTo>
                    <a:pt x="238" y="354"/>
                    <a:pt x="239" y="356"/>
                    <a:pt x="241" y="356"/>
                  </a:cubicBezTo>
                  <a:cubicBezTo>
                    <a:pt x="243" y="356"/>
                    <a:pt x="245" y="354"/>
                    <a:pt x="245" y="352"/>
                  </a:cubicBezTo>
                  <a:cubicBezTo>
                    <a:pt x="245" y="350"/>
                    <a:pt x="243" y="348"/>
                    <a:pt x="241" y="348"/>
                  </a:cubicBezTo>
                  <a:close/>
                  <a:moveTo>
                    <a:pt x="264" y="348"/>
                  </a:moveTo>
                  <a:cubicBezTo>
                    <a:pt x="262" y="348"/>
                    <a:pt x="260" y="350"/>
                    <a:pt x="260" y="352"/>
                  </a:cubicBezTo>
                  <a:cubicBezTo>
                    <a:pt x="260" y="354"/>
                    <a:pt x="262" y="356"/>
                    <a:pt x="264" y="356"/>
                  </a:cubicBezTo>
                  <a:cubicBezTo>
                    <a:pt x="266" y="356"/>
                    <a:pt x="268" y="354"/>
                    <a:pt x="268" y="352"/>
                  </a:cubicBezTo>
                  <a:cubicBezTo>
                    <a:pt x="268" y="350"/>
                    <a:pt x="266" y="348"/>
                    <a:pt x="264" y="348"/>
                  </a:cubicBezTo>
                  <a:close/>
                  <a:moveTo>
                    <a:pt x="275" y="337"/>
                  </a:moveTo>
                  <a:cubicBezTo>
                    <a:pt x="273" y="337"/>
                    <a:pt x="272" y="339"/>
                    <a:pt x="272" y="341"/>
                  </a:cubicBezTo>
                  <a:cubicBezTo>
                    <a:pt x="272" y="343"/>
                    <a:pt x="273" y="344"/>
                    <a:pt x="275" y="344"/>
                  </a:cubicBezTo>
                  <a:cubicBezTo>
                    <a:pt x="278" y="344"/>
                    <a:pt x="279" y="343"/>
                    <a:pt x="279" y="341"/>
                  </a:cubicBezTo>
                  <a:cubicBezTo>
                    <a:pt x="279" y="339"/>
                    <a:pt x="278" y="337"/>
                    <a:pt x="275" y="337"/>
                  </a:cubicBezTo>
                  <a:close/>
                  <a:moveTo>
                    <a:pt x="26" y="360"/>
                  </a:moveTo>
                  <a:cubicBezTo>
                    <a:pt x="24" y="360"/>
                    <a:pt x="22" y="361"/>
                    <a:pt x="22" y="363"/>
                  </a:cubicBezTo>
                  <a:cubicBezTo>
                    <a:pt x="22" y="365"/>
                    <a:pt x="24" y="367"/>
                    <a:pt x="26" y="367"/>
                  </a:cubicBezTo>
                  <a:cubicBezTo>
                    <a:pt x="28" y="367"/>
                    <a:pt x="30" y="365"/>
                    <a:pt x="30" y="363"/>
                  </a:cubicBezTo>
                  <a:cubicBezTo>
                    <a:pt x="30" y="361"/>
                    <a:pt x="28" y="360"/>
                    <a:pt x="26" y="360"/>
                  </a:cubicBezTo>
                  <a:close/>
                  <a:moveTo>
                    <a:pt x="49" y="360"/>
                  </a:moveTo>
                  <a:cubicBezTo>
                    <a:pt x="47" y="360"/>
                    <a:pt x="45" y="361"/>
                    <a:pt x="45" y="363"/>
                  </a:cubicBezTo>
                  <a:cubicBezTo>
                    <a:pt x="45" y="365"/>
                    <a:pt x="47" y="367"/>
                    <a:pt x="49" y="367"/>
                  </a:cubicBezTo>
                  <a:cubicBezTo>
                    <a:pt x="51" y="367"/>
                    <a:pt x="52" y="365"/>
                    <a:pt x="52" y="363"/>
                  </a:cubicBezTo>
                  <a:cubicBezTo>
                    <a:pt x="52" y="361"/>
                    <a:pt x="51" y="360"/>
                    <a:pt x="49" y="360"/>
                  </a:cubicBezTo>
                  <a:close/>
                  <a:moveTo>
                    <a:pt x="71" y="360"/>
                  </a:moveTo>
                  <a:cubicBezTo>
                    <a:pt x="69" y="360"/>
                    <a:pt x="68" y="361"/>
                    <a:pt x="68" y="363"/>
                  </a:cubicBezTo>
                  <a:cubicBezTo>
                    <a:pt x="68" y="365"/>
                    <a:pt x="69" y="367"/>
                    <a:pt x="71" y="367"/>
                  </a:cubicBezTo>
                  <a:cubicBezTo>
                    <a:pt x="73" y="367"/>
                    <a:pt x="75" y="365"/>
                    <a:pt x="75" y="363"/>
                  </a:cubicBezTo>
                  <a:cubicBezTo>
                    <a:pt x="75" y="361"/>
                    <a:pt x="73" y="360"/>
                    <a:pt x="71" y="360"/>
                  </a:cubicBezTo>
                  <a:close/>
                  <a:moveTo>
                    <a:pt x="94" y="360"/>
                  </a:moveTo>
                  <a:cubicBezTo>
                    <a:pt x="92" y="360"/>
                    <a:pt x="90" y="361"/>
                    <a:pt x="90" y="363"/>
                  </a:cubicBezTo>
                  <a:cubicBezTo>
                    <a:pt x="90" y="365"/>
                    <a:pt x="92" y="367"/>
                    <a:pt x="94" y="367"/>
                  </a:cubicBezTo>
                  <a:cubicBezTo>
                    <a:pt x="96" y="367"/>
                    <a:pt x="98" y="365"/>
                    <a:pt x="98" y="363"/>
                  </a:cubicBezTo>
                  <a:cubicBezTo>
                    <a:pt x="98" y="361"/>
                    <a:pt x="96" y="360"/>
                    <a:pt x="94" y="360"/>
                  </a:cubicBezTo>
                  <a:close/>
                  <a:moveTo>
                    <a:pt x="117" y="360"/>
                  </a:moveTo>
                  <a:cubicBezTo>
                    <a:pt x="115" y="360"/>
                    <a:pt x="113" y="361"/>
                    <a:pt x="113" y="363"/>
                  </a:cubicBezTo>
                  <a:cubicBezTo>
                    <a:pt x="113" y="365"/>
                    <a:pt x="115" y="367"/>
                    <a:pt x="117" y="367"/>
                  </a:cubicBezTo>
                  <a:cubicBezTo>
                    <a:pt x="119" y="367"/>
                    <a:pt x="120" y="365"/>
                    <a:pt x="120" y="363"/>
                  </a:cubicBezTo>
                  <a:cubicBezTo>
                    <a:pt x="120" y="361"/>
                    <a:pt x="119" y="360"/>
                    <a:pt x="117" y="360"/>
                  </a:cubicBezTo>
                  <a:close/>
                  <a:moveTo>
                    <a:pt x="139" y="360"/>
                  </a:moveTo>
                  <a:cubicBezTo>
                    <a:pt x="137" y="360"/>
                    <a:pt x="136" y="361"/>
                    <a:pt x="136" y="363"/>
                  </a:cubicBezTo>
                  <a:cubicBezTo>
                    <a:pt x="136" y="365"/>
                    <a:pt x="137" y="367"/>
                    <a:pt x="139" y="367"/>
                  </a:cubicBezTo>
                  <a:cubicBezTo>
                    <a:pt x="141" y="367"/>
                    <a:pt x="143" y="365"/>
                    <a:pt x="143" y="363"/>
                  </a:cubicBezTo>
                  <a:cubicBezTo>
                    <a:pt x="143" y="361"/>
                    <a:pt x="141" y="360"/>
                    <a:pt x="139" y="360"/>
                  </a:cubicBezTo>
                  <a:close/>
                  <a:moveTo>
                    <a:pt x="162" y="360"/>
                  </a:moveTo>
                  <a:cubicBezTo>
                    <a:pt x="160" y="360"/>
                    <a:pt x="158" y="361"/>
                    <a:pt x="158" y="363"/>
                  </a:cubicBezTo>
                  <a:cubicBezTo>
                    <a:pt x="158" y="365"/>
                    <a:pt x="160" y="367"/>
                    <a:pt x="162" y="367"/>
                  </a:cubicBezTo>
                  <a:cubicBezTo>
                    <a:pt x="164" y="367"/>
                    <a:pt x="166" y="365"/>
                    <a:pt x="166" y="363"/>
                  </a:cubicBezTo>
                  <a:cubicBezTo>
                    <a:pt x="166" y="361"/>
                    <a:pt x="164" y="360"/>
                    <a:pt x="162" y="360"/>
                  </a:cubicBezTo>
                  <a:close/>
                  <a:moveTo>
                    <a:pt x="185" y="360"/>
                  </a:moveTo>
                  <a:cubicBezTo>
                    <a:pt x="183" y="360"/>
                    <a:pt x="181" y="361"/>
                    <a:pt x="181" y="363"/>
                  </a:cubicBezTo>
                  <a:cubicBezTo>
                    <a:pt x="181" y="365"/>
                    <a:pt x="183" y="367"/>
                    <a:pt x="185" y="367"/>
                  </a:cubicBezTo>
                  <a:cubicBezTo>
                    <a:pt x="187" y="367"/>
                    <a:pt x="188" y="365"/>
                    <a:pt x="188" y="363"/>
                  </a:cubicBezTo>
                  <a:cubicBezTo>
                    <a:pt x="188" y="361"/>
                    <a:pt x="187" y="360"/>
                    <a:pt x="185" y="360"/>
                  </a:cubicBezTo>
                  <a:close/>
                  <a:moveTo>
                    <a:pt x="207" y="360"/>
                  </a:moveTo>
                  <a:cubicBezTo>
                    <a:pt x="205" y="360"/>
                    <a:pt x="204" y="361"/>
                    <a:pt x="204" y="363"/>
                  </a:cubicBezTo>
                  <a:cubicBezTo>
                    <a:pt x="204" y="365"/>
                    <a:pt x="205" y="367"/>
                    <a:pt x="207" y="367"/>
                  </a:cubicBezTo>
                  <a:cubicBezTo>
                    <a:pt x="209" y="367"/>
                    <a:pt x="211" y="365"/>
                    <a:pt x="211" y="363"/>
                  </a:cubicBezTo>
                  <a:cubicBezTo>
                    <a:pt x="211" y="361"/>
                    <a:pt x="209" y="360"/>
                    <a:pt x="207" y="360"/>
                  </a:cubicBezTo>
                  <a:close/>
                  <a:moveTo>
                    <a:pt x="230" y="360"/>
                  </a:moveTo>
                  <a:cubicBezTo>
                    <a:pt x="228" y="360"/>
                    <a:pt x="226" y="361"/>
                    <a:pt x="226" y="363"/>
                  </a:cubicBezTo>
                  <a:cubicBezTo>
                    <a:pt x="226" y="365"/>
                    <a:pt x="228" y="367"/>
                    <a:pt x="230" y="367"/>
                  </a:cubicBezTo>
                  <a:cubicBezTo>
                    <a:pt x="232" y="367"/>
                    <a:pt x="234" y="365"/>
                    <a:pt x="234" y="363"/>
                  </a:cubicBezTo>
                  <a:cubicBezTo>
                    <a:pt x="234" y="361"/>
                    <a:pt x="232" y="360"/>
                    <a:pt x="230" y="360"/>
                  </a:cubicBezTo>
                  <a:close/>
                  <a:moveTo>
                    <a:pt x="253" y="360"/>
                  </a:moveTo>
                  <a:cubicBezTo>
                    <a:pt x="251" y="360"/>
                    <a:pt x="249" y="361"/>
                    <a:pt x="249" y="363"/>
                  </a:cubicBezTo>
                  <a:cubicBezTo>
                    <a:pt x="249" y="365"/>
                    <a:pt x="251" y="367"/>
                    <a:pt x="253" y="367"/>
                  </a:cubicBezTo>
                  <a:cubicBezTo>
                    <a:pt x="255" y="367"/>
                    <a:pt x="257" y="365"/>
                    <a:pt x="257" y="363"/>
                  </a:cubicBezTo>
                  <a:cubicBezTo>
                    <a:pt x="257" y="361"/>
                    <a:pt x="255" y="360"/>
                    <a:pt x="253" y="360"/>
                  </a:cubicBezTo>
                  <a:close/>
                  <a:moveTo>
                    <a:pt x="37" y="371"/>
                  </a:moveTo>
                  <a:cubicBezTo>
                    <a:pt x="35" y="371"/>
                    <a:pt x="34" y="373"/>
                    <a:pt x="34" y="375"/>
                  </a:cubicBezTo>
                  <a:cubicBezTo>
                    <a:pt x="34" y="377"/>
                    <a:pt x="35" y="378"/>
                    <a:pt x="37" y="378"/>
                  </a:cubicBezTo>
                  <a:cubicBezTo>
                    <a:pt x="39" y="378"/>
                    <a:pt x="41" y="377"/>
                    <a:pt x="41" y="375"/>
                  </a:cubicBezTo>
                  <a:cubicBezTo>
                    <a:pt x="41" y="373"/>
                    <a:pt x="39" y="371"/>
                    <a:pt x="37" y="371"/>
                  </a:cubicBezTo>
                  <a:close/>
                  <a:moveTo>
                    <a:pt x="60" y="371"/>
                  </a:moveTo>
                  <a:cubicBezTo>
                    <a:pt x="58" y="371"/>
                    <a:pt x="56" y="373"/>
                    <a:pt x="56" y="375"/>
                  </a:cubicBezTo>
                  <a:cubicBezTo>
                    <a:pt x="56" y="377"/>
                    <a:pt x="58" y="378"/>
                    <a:pt x="60" y="378"/>
                  </a:cubicBezTo>
                  <a:cubicBezTo>
                    <a:pt x="62" y="378"/>
                    <a:pt x="64" y="377"/>
                    <a:pt x="64" y="375"/>
                  </a:cubicBezTo>
                  <a:cubicBezTo>
                    <a:pt x="64" y="373"/>
                    <a:pt x="62" y="371"/>
                    <a:pt x="60" y="371"/>
                  </a:cubicBezTo>
                  <a:close/>
                  <a:moveTo>
                    <a:pt x="83" y="371"/>
                  </a:moveTo>
                  <a:cubicBezTo>
                    <a:pt x="81" y="371"/>
                    <a:pt x="79" y="373"/>
                    <a:pt x="79" y="375"/>
                  </a:cubicBezTo>
                  <a:cubicBezTo>
                    <a:pt x="79" y="377"/>
                    <a:pt x="81" y="378"/>
                    <a:pt x="83" y="378"/>
                  </a:cubicBezTo>
                  <a:cubicBezTo>
                    <a:pt x="85" y="378"/>
                    <a:pt x="86" y="377"/>
                    <a:pt x="86" y="375"/>
                  </a:cubicBezTo>
                  <a:cubicBezTo>
                    <a:pt x="86" y="373"/>
                    <a:pt x="85" y="371"/>
                    <a:pt x="83" y="371"/>
                  </a:cubicBezTo>
                  <a:close/>
                  <a:moveTo>
                    <a:pt x="105" y="371"/>
                  </a:moveTo>
                  <a:cubicBezTo>
                    <a:pt x="103" y="371"/>
                    <a:pt x="102" y="373"/>
                    <a:pt x="102" y="375"/>
                  </a:cubicBezTo>
                  <a:cubicBezTo>
                    <a:pt x="102" y="377"/>
                    <a:pt x="103" y="378"/>
                    <a:pt x="105" y="378"/>
                  </a:cubicBezTo>
                  <a:cubicBezTo>
                    <a:pt x="107" y="378"/>
                    <a:pt x="109" y="377"/>
                    <a:pt x="109" y="375"/>
                  </a:cubicBezTo>
                  <a:cubicBezTo>
                    <a:pt x="109" y="373"/>
                    <a:pt x="107" y="371"/>
                    <a:pt x="105" y="371"/>
                  </a:cubicBezTo>
                  <a:close/>
                  <a:moveTo>
                    <a:pt x="128" y="371"/>
                  </a:moveTo>
                  <a:cubicBezTo>
                    <a:pt x="126" y="371"/>
                    <a:pt x="124" y="373"/>
                    <a:pt x="124" y="375"/>
                  </a:cubicBezTo>
                  <a:cubicBezTo>
                    <a:pt x="124" y="377"/>
                    <a:pt x="126" y="378"/>
                    <a:pt x="128" y="378"/>
                  </a:cubicBezTo>
                  <a:cubicBezTo>
                    <a:pt x="130" y="378"/>
                    <a:pt x="132" y="377"/>
                    <a:pt x="132" y="375"/>
                  </a:cubicBezTo>
                  <a:cubicBezTo>
                    <a:pt x="132" y="373"/>
                    <a:pt x="130" y="371"/>
                    <a:pt x="128" y="371"/>
                  </a:cubicBezTo>
                  <a:close/>
                  <a:moveTo>
                    <a:pt x="151" y="371"/>
                  </a:moveTo>
                  <a:cubicBezTo>
                    <a:pt x="149" y="371"/>
                    <a:pt x="147" y="373"/>
                    <a:pt x="147" y="375"/>
                  </a:cubicBezTo>
                  <a:cubicBezTo>
                    <a:pt x="147" y="377"/>
                    <a:pt x="149" y="378"/>
                    <a:pt x="151" y="378"/>
                  </a:cubicBezTo>
                  <a:cubicBezTo>
                    <a:pt x="153" y="378"/>
                    <a:pt x="154" y="377"/>
                    <a:pt x="154" y="375"/>
                  </a:cubicBezTo>
                  <a:cubicBezTo>
                    <a:pt x="154" y="373"/>
                    <a:pt x="153" y="371"/>
                    <a:pt x="151" y="371"/>
                  </a:cubicBezTo>
                  <a:close/>
                  <a:moveTo>
                    <a:pt x="173" y="371"/>
                  </a:moveTo>
                  <a:cubicBezTo>
                    <a:pt x="171" y="371"/>
                    <a:pt x="170" y="373"/>
                    <a:pt x="170" y="375"/>
                  </a:cubicBezTo>
                  <a:cubicBezTo>
                    <a:pt x="170" y="377"/>
                    <a:pt x="171" y="378"/>
                    <a:pt x="173" y="378"/>
                  </a:cubicBezTo>
                  <a:cubicBezTo>
                    <a:pt x="175" y="378"/>
                    <a:pt x="177" y="377"/>
                    <a:pt x="177" y="375"/>
                  </a:cubicBezTo>
                  <a:cubicBezTo>
                    <a:pt x="177" y="373"/>
                    <a:pt x="175" y="371"/>
                    <a:pt x="173" y="371"/>
                  </a:cubicBezTo>
                  <a:close/>
                  <a:moveTo>
                    <a:pt x="196" y="371"/>
                  </a:moveTo>
                  <a:cubicBezTo>
                    <a:pt x="194" y="371"/>
                    <a:pt x="192" y="373"/>
                    <a:pt x="192" y="375"/>
                  </a:cubicBezTo>
                  <a:cubicBezTo>
                    <a:pt x="192" y="377"/>
                    <a:pt x="194" y="378"/>
                    <a:pt x="196" y="378"/>
                  </a:cubicBezTo>
                  <a:cubicBezTo>
                    <a:pt x="198" y="378"/>
                    <a:pt x="200" y="377"/>
                    <a:pt x="200" y="375"/>
                  </a:cubicBezTo>
                  <a:cubicBezTo>
                    <a:pt x="200" y="373"/>
                    <a:pt x="198" y="371"/>
                    <a:pt x="196" y="371"/>
                  </a:cubicBezTo>
                  <a:close/>
                  <a:moveTo>
                    <a:pt x="219" y="371"/>
                  </a:moveTo>
                  <a:cubicBezTo>
                    <a:pt x="217" y="371"/>
                    <a:pt x="215" y="373"/>
                    <a:pt x="215" y="375"/>
                  </a:cubicBezTo>
                  <a:cubicBezTo>
                    <a:pt x="215" y="377"/>
                    <a:pt x="217" y="378"/>
                    <a:pt x="219" y="378"/>
                  </a:cubicBezTo>
                  <a:cubicBezTo>
                    <a:pt x="221" y="378"/>
                    <a:pt x="223" y="377"/>
                    <a:pt x="223" y="375"/>
                  </a:cubicBezTo>
                  <a:cubicBezTo>
                    <a:pt x="223" y="373"/>
                    <a:pt x="221" y="371"/>
                    <a:pt x="219" y="371"/>
                  </a:cubicBezTo>
                  <a:close/>
                  <a:moveTo>
                    <a:pt x="241" y="371"/>
                  </a:moveTo>
                  <a:cubicBezTo>
                    <a:pt x="239" y="371"/>
                    <a:pt x="238" y="373"/>
                    <a:pt x="238" y="375"/>
                  </a:cubicBezTo>
                  <a:cubicBezTo>
                    <a:pt x="238" y="377"/>
                    <a:pt x="239" y="378"/>
                    <a:pt x="241" y="378"/>
                  </a:cubicBezTo>
                  <a:cubicBezTo>
                    <a:pt x="243" y="378"/>
                    <a:pt x="245" y="377"/>
                    <a:pt x="245" y="375"/>
                  </a:cubicBezTo>
                  <a:cubicBezTo>
                    <a:pt x="245" y="373"/>
                    <a:pt x="243" y="371"/>
                    <a:pt x="241" y="371"/>
                  </a:cubicBezTo>
                  <a:close/>
                  <a:moveTo>
                    <a:pt x="264" y="371"/>
                  </a:moveTo>
                  <a:cubicBezTo>
                    <a:pt x="262" y="371"/>
                    <a:pt x="260" y="373"/>
                    <a:pt x="260" y="375"/>
                  </a:cubicBezTo>
                  <a:cubicBezTo>
                    <a:pt x="260" y="377"/>
                    <a:pt x="262" y="378"/>
                    <a:pt x="264" y="378"/>
                  </a:cubicBezTo>
                  <a:cubicBezTo>
                    <a:pt x="266" y="378"/>
                    <a:pt x="268" y="377"/>
                    <a:pt x="268" y="375"/>
                  </a:cubicBezTo>
                  <a:cubicBezTo>
                    <a:pt x="268" y="373"/>
                    <a:pt x="266" y="371"/>
                    <a:pt x="264" y="371"/>
                  </a:cubicBezTo>
                  <a:close/>
                  <a:moveTo>
                    <a:pt x="275" y="360"/>
                  </a:moveTo>
                  <a:cubicBezTo>
                    <a:pt x="273" y="360"/>
                    <a:pt x="272" y="361"/>
                    <a:pt x="272" y="363"/>
                  </a:cubicBezTo>
                  <a:cubicBezTo>
                    <a:pt x="272" y="365"/>
                    <a:pt x="273" y="367"/>
                    <a:pt x="275" y="367"/>
                  </a:cubicBezTo>
                  <a:cubicBezTo>
                    <a:pt x="278" y="367"/>
                    <a:pt x="279" y="365"/>
                    <a:pt x="279" y="363"/>
                  </a:cubicBezTo>
                  <a:cubicBezTo>
                    <a:pt x="279" y="361"/>
                    <a:pt x="278" y="360"/>
                    <a:pt x="275" y="360"/>
                  </a:cubicBezTo>
                  <a:close/>
                  <a:moveTo>
                    <a:pt x="26" y="382"/>
                  </a:moveTo>
                  <a:cubicBezTo>
                    <a:pt x="24" y="382"/>
                    <a:pt x="22" y="384"/>
                    <a:pt x="22" y="386"/>
                  </a:cubicBezTo>
                  <a:cubicBezTo>
                    <a:pt x="22" y="388"/>
                    <a:pt x="24" y="390"/>
                    <a:pt x="26" y="390"/>
                  </a:cubicBezTo>
                  <a:cubicBezTo>
                    <a:pt x="28" y="390"/>
                    <a:pt x="30" y="388"/>
                    <a:pt x="30" y="386"/>
                  </a:cubicBezTo>
                  <a:cubicBezTo>
                    <a:pt x="30" y="384"/>
                    <a:pt x="28" y="382"/>
                    <a:pt x="26" y="382"/>
                  </a:cubicBezTo>
                  <a:close/>
                  <a:moveTo>
                    <a:pt x="49" y="382"/>
                  </a:moveTo>
                  <a:cubicBezTo>
                    <a:pt x="47" y="382"/>
                    <a:pt x="45" y="384"/>
                    <a:pt x="45" y="386"/>
                  </a:cubicBezTo>
                  <a:cubicBezTo>
                    <a:pt x="45" y="388"/>
                    <a:pt x="47" y="390"/>
                    <a:pt x="49" y="390"/>
                  </a:cubicBezTo>
                  <a:cubicBezTo>
                    <a:pt x="51" y="390"/>
                    <a:pt x="52" y="388"/>
                    <a:pt x="52" y="386"/>
                  </a:cubicBezTo>
                  <a:cubicBezTo>
                    <a:pt x="52" y="384"/>
                    <a:pt x="51" y="382"/>
                    <a:pt x="49" y="382"/>
                  </a:cubicBezTo>
                  <a:close/>
                  <a:moveTo>
                    <a:pt x="71" y="382"/>
                  </a:moveTo>
                  <a:cubicBezTo>
                    <a:pt x="69" y="382"/>
                    <a:pt x="68" y="384"/>
                    <a:pt x="68" y="386"/>
                  </a:cubicBezTo>
                  <a:cubicBezTo>
                    <a:pt x="68" y="388"/>
                    <a:pt x="69" y="390"/>
                    <a:pt x="71" y="390"/>
                  </a:cubicBezTo>
                  <a:cubicBezTo>
                    <a:pt x="73" y="390"/>
                    <a:pt x="75" y="388"/>
                    <a:pt x="75" y="386"/>
                  </a:cubicBezTo>
                  <a:cubicBezTo>
                    <a:pt x="75" y="384"/>
                    <a:pt x="73" y="382"/>
                    <a:pt x="71" y="382"/>
                  </a:cubicBezTo>
                  <a:close/>
                  <a:moveTo>
                    <a:pt x="94" y="382"/>
                  </a:moveTo>
                  <a:cubicBezTo>
                    <a:pt x="92" y="382"/>
                    <a:pt x="90" y="384"/>
                    <a:pt x="90" y="386"/>
                  </a:cubicBezTo>
                  <a:cubicBezTo>
                    <a:pt x="90" y="388"/>
                    <a:pt x="92" y="390"/>
                    <a:pt x="94" y="390"/>
                  </a:cubicBezTo>
                  <a:cubicBezTo>
                    <a:pt x="96" y="390"/>
                    <a:pt x="98" y="388"/>
                    <a:pt x="98" y="386"/>
                  </a:cubicBezTo>
                  <a:cubicBezTo>
                    <a:pt x="98" y="384"/>
                    <a:pt x="96" y="382"/>
                    <a:pt x="94" y="382"/>
                  </a:cubicBezTo>
                  <a:close/>
                  <a:moveTo>
                    <a:pt x="117" y="382"/>
                  </a:moveTo>
                  <a:cubicBezTo>
                    <a:pt x="115" y="382"/>
                    <a:pt x="113" y="384"/>
                    <a:pt x="113" y="386"/>
                  </a:cubicBezTo>
                  <a:cubicBezTo>
                    <a:pt x="113" y="388"/>
                    <a:pt x="115" y="390"/>
                    <a:pt x="117" y="390"/>
                  </a:cubicBezTo>
                  <a:cubicBezTo>
                    <a:pt x="119" y="390"/>
                    <a:pt x="120" y="388"/>
                    <a:pt x="120" y="386"/>
                  </a:cubicBezTo>
                  <a:cubicBezTo>
                    <a:pt x="120" y="384"/>
                    <a:pt x="119" y="382"/>
                    <a:pt x="117" y="382"/>
                  </a:cubicBezTo>
                  <a:close/>
                  <a:moveTo>
                    <a:pt x="139" y="382"/>
                  </a:moveTo>
                  <a:cubicBezTo>
                    <a:pt x="137" y="382"/>
                    <a:pt x="136" y="384"/>
                    <a:pt x="136" y="386"/>
                  </a:cubicBezTo>
                  <a:cubicBezTo>
                    <a:pt x="136" y="388"/>
                    <a:pt x="137" y="390"/>
                    <a:pt x="139" y="390"/>
                  </a:cubicBezTo>
                  <a:cubicBezTo>
                    <a:pt x="141" y="390"/>
                    <a:pt x="143" y="388"/>
                    <a:pt x="143" y="386"/>
                  </a:cubicBezTo>
                  <a:cubicBezTo>
                    <a:pt x="143" y="384"/>
                    <a:pt x="141" y="382"/>
                    <a:pt x="139" y="382"/>
                  </a:cubicBezTo>
                  <a:close/>
                  <a:moveTo>
                    <a:pt x="162" y="382"/>
                  </a:moveTo>
                  <a:cubicBezTo>
                    <a:pt x="160" y="382"/>
                    <a:pt x="158" y="384"/>
                    <a:pt x="158" y="386"/>
                  </a:cubicBezTo>
                  <a:cubicBezTo>
                    <a:pt x="158" y="388"/>
                    <a:pt x="160" y="390"/>
                    <a:pt x="162" y="390"/>
                  </a:cubicBezTo>
                  <a:cubicBezTo>
                    <a:pt x="164" y="390"/>
                    <a:pt x="166" y="388"/>
                    <a:pt x="166" y="386"/>
                  </a:cubicBezTo>
                  <a:cubicBezTo>
                    <a:pt x="166" y="384"/>
                    <a:pt x="164" y="382"/>
                    <a:pt x="162" y="382"/>
                  </a:cubicBezTo>
                  <a:close/>
                  <a:moveTo>
                    <a:pt x="185" y="382"/>
                  </a:moveTo>
                  <a:cubicBezTo>
                    <a:pt x="183" y="382"/>
                    <a:pt x="181" y="384"/>
                    <a:pt x="181" y="386"/>
                  </a:cubicBezTo>
                  <a:cubicBezTo>
                    <a:pt x="181" y="388"/>
                    <a:pt x="183" y="390"/>
                    <a:pt x="185" y="390"/>
                  </a:cubicBezTo>
                  <a:cubicBezTo>
                    <a:pt x="187" y="390"/>
                    <a:pt x="188" y="388"/>
                    <a:pt x="188" y="386"/>
                  </a:cubicBezTo>
                  <a:cubicBezTo>
                    <a:pt x="188" y="384"/>
                    <a:pt x="187" y="382"/>
                    <a:pt x="185" y="382"/>
                  </a:cubicBezTo>
                  <a:close/>
                  <a:moveTo>
                    <a:pt x="207" y="382"/>
                  </a:moveTo>
                  <a:cubicBezTo>
                    <a:pt x="205" y="382"/>
                    <a:pt x="204" y="384"/>
                    <a:pt x="204" y="386"/>
                  </a:cubicBezTo>
                  <a:cubicBezTo>
                    <a:pt x="204" y="388"/>
                    <a:pt x="205" y="390"/>
                    <a:pt x="207" y="390"/>
                  </a:cubicBezTo>
                  <a:cubicBezTo>
                    <a:pt x="209" y="390"/>
                    <a:pt x="211" y="388"/>
                    <a:pt x="211" y="386"/>
                  </a:cubicBezTo>
                  <a:cubicBezTo>
                    <a:pt x="211" y="384"/>
                    <a:pt x="209" y="382"/>
                    <a:pt x="207" y="382"/>
                  </a:cubicBezTo>
                  <a:close/>
                  <a:moveTo>
                    <a:pt x="230" y="382"/>
                  </a:moveTo>
                  <a:cubicBezTo>
                    <a:pt x="228" y="382"/>
                    <a:pt x="226" y="384"/>
                    <a:pt x="226" y="386"/>
                  </a:cubicBezTo>
                  <a:cubicBezTo>
                    <a:pt x="226" y="388"/>
                    <a:pt x="228" y="390"/>
                    <a:pt x="230" y="390"/>
                  </a:cubicBezTo>
                  <a:cubicBezTo>
                    <a:pt x="232" y="390"/>
                    <a:pt x="234" y="388"/>
                    <a:pt x="234" y="386"/>
                  </a:cubicBezTo>
                  <a:cubicBezTo>
                    <a:pt x="234" y="384"/>
                    <a:pt x="232" y="382"/>
                    <a:pt x="230" y="382"/>
                  </a:cubicBezTo>
                  <a:close/>
                  <a:moveTo>
                    <a:pt x="253" y="382"/>
                  </a:moveTo>
                  <a:cubicBezTo>
                    <a:pt x="251" y="382"/>
                    <a:pt x="249" y="384"/>
                    <a:pt x="249" y="386"/>
                  </a:cubicBezTo>
                  <a:cubicBezTo>
                    <a:pt x="249" y="388"/>
                    <a:pt x="251" y="390"/>
                    <a:pt x="253" y="390"/>
                  </a:cubicBezTo>
                  <a:cubicBezTo>
                    <a:pt x="255" y="390"/>
                    <a:pt x="257" y="388"/>
                    <a:pt x="257" y="386"/>
                  </a:cubicBezTo>
                  <a:cubicBezTo>
                    <a:pt x="257" y="384"/>
                    <a:pt x="255" y="382"/>
                    <a:pt x="253" y="382"/>
                  </a:cubicBezTo>
                  <a:close/>
                  <a:moveTo>
                    <a:pt x="37" y="394"/>
                  </a:moveTo>
                  <a:cubicBezTo>
                    <a:pt x="35" y="394"/>
                    <a:pt x="34" y="395"/>
                    <a:pt x="34" y="397"/>
                  </a:cubicBezTo>
                  <a:cubicBezTo>
                    <a:pt x="34" y="399"/>
                    <a:pt x="35" y="401"/>
                    <a:pt x="37" y="401"/>
                  </a:cubicBezTo>
                  <a:cubicBezTo>
                    <a:pt x="39" y="401"/>
                    <a:pt x="41" y="399"/>
                    <a:pt x="41" y="397"/>
                  </a:cubicBezTo>
                  <a:cubicBezTo>
                    <a:pt x="41" y="395"/>
                    <a:pt x="39" y="394"/>
                    <a:pt x="37" y="394"/>
                  </a:cubicBezTo>
                  <a:close/>
                  <a:moveTo>
                    <a:pt x="60" y="394"/>
                  </a:moveTo>
                  <a:cubicBezTo>
                    <a:pt x="58" y="394"/>
                    <a:pt x="56" y="395"/>
                    <a:pt x="56" y="397"/>
                  </a:cubicBezTo>
                  <a:cubicBezTo>
                    <a:pt x="56" y="399"/>
                    <a:pt x="58" y="401"/>
                    <a:pt x="60" y="401"/>
                  </a:cubicBezTo>
                  <a:cubicBezTo>
                    <a:pt x="62" y="401"/>
                    <a:pt x="64" y="399"/>
                    <a:pt x="64" y="397"/>
                  </a:cubicBezTo>
                  <a:cubicBezTo>
                    <a:pt x="64" y="395"/>
                    <a:pt x="62" y="394"/>
                    <a:pt x="60" y="394"/>
                  </a:cubicBezTo>
                  <a:close/>
                  <a:moveTo>
                    <a:pt x="83" y="394"/>
                  </a:moveTo>
                  <a:cubicBezTo>
                    <a:pt x="81" y="394"/>
                    <a:pt x="79" y="395"/>
                    <a:pt x="79" y="397"/>
                  </a:cubicBezTo>
                  <a:cubicBezTo>
                    <a:pt x="79" y="399"/>
                    <a:pt x="81" y="401"/>
                    <a:pt x="83" y="401"/>
                  </a:cubicBezTo>
                  <a:cubicBezTo>
                    <a:pt x="85" y="401"/>
                    <a:pt x="86" y="399"/>
                    <a:pt x="86" y="397"/>
                  </a:cubicBezTo>
                  <a:cubicBezTo>
                    <a:pt x="86" y="395"/>
                    <a:pt x="85" y="394"/>
                    <a:pt x="83" y="394"/>
                  </a:cubicBezTo>
                  <a:close/>
                  <a:moveTo>
                    <a:pt x="105" y="394"/>
                  </a:moveTo>
                  <a:cubicBezTo>
                    <a:pt x="103" y="394"/>
                    <a:pt x="102" y="395"/>
                    <a:pt x="102" y="397"/>
                  </a:cubicBezTo>
                  <a:cubicBezTo>
                    <a:pt x="102" y="399"/>
                    <a:pt x="103" y="401"/>
                    <a:pt x="105" y="401"/>
                  </a:cubicBezTo>
                  <a:cubicBezTo>
                    <a:pt x="107" y="401"/>
                    <a:pt x="109" y="399"/>
                    <a:pt x="109" y="397"/>
                  </a:cubicBezTo>
                  <a:cubicBezTo>
                    <a:pt x="109" y="395"/>
                    <a:pt x="107" y="394"/>
                    <a:pt x="105" y="394"/>
                  </a:cubicBezTo>
                  <a:close/>
                  <a:moveTo>
                    <a:pt x="128" y="394"/>
                  </a:moveTo>
                  <a:cubicBezTo>
                    <a:pt x="126" y="394"/>
                    <a:pt x="124" y="395"/>
                    <a:pt x="124" y="397"/>
                  </a:cubicBezTo>
                  <a:cubicBezTo>
                    <a:pt x="124" y="399"/>
                    <a:pt x="126" y="401"/>
                    <a:pt x="128" y="401"/>
                  </a:cubicBezTo>
                  <a:cubicBezTo>
                    <a:pt x="130" y="401"/>
                    <a:pt x="132" y="399"/>
                    <a:pt x="132" y="397"/>
                  </a:cubicBezTo>
                  <a:cubicBezTo>
                    <a:pt x="132" y="395"/>
                    <a:pt x="130" y="394"/>
                    <a:pt x="128" y="394"/>
                  </a:cubicBezTo>
                  <a:close/>
                  <a:moveTo>
                    <a:pt x="151" y="394"/>
                  </a:moveTo>
                  <a:cubicBezTo>
                    <a:pt x="149" y="394"/>
                    <a:pt x="147" y="395"/>
                    <a:pt x="147" y="397"/>
                  </a:cubicBezTo>
                  <a:cubicBezTo>
                    <a:pt x="147" y="399"/>
                    <a:pt x="149" y="401"/>
                    <a:pt x="151" y="401"/>
                  </a:cubicBezTo>
                  <a:cubicBezTo>
                    <a:pt x="153" y="401"/>
                    <a:pt x="154" y="399"/>
                    <a:pt x="154" y="397"/>
                  </a:cubicBezTo>
                  <a:cubicBezTo>
                    <a:pt x="154" y="395"/>
                    <a:pt x="153" y="394"/>
                    <a:pt x="151" y="394"/>
                  </a:cubicBezTo>
                  <a:close/>
                  <a:moveTo>
                    <a:pt x="173" y="394"/>
                  </a:moveTo>
                  <a:cubicBezTo>
                    <a:pt x="171" y="394"/>
                    <a:pt x="170" y="395"/>
                    <a:pt x="170" y="397"/>
                  </a:cubicBezTo>
                  <a:cubicBezTo>
                    <a:pt x="170" y="399"/>
                    <a:pt x="171" y="401"/>
                    <a:pt x="173" y="401"/>
                  </a:cubicBezTo>
                  <a:cubicBezTo>
                    <a:pt x="175" y="401"/>
                    <a:pt x="177" y="399"/>
                    <a:pt x="177" y="397"/>
                  </a:cubicBezTo>
                  <a:cubicBezTo>
                    <a:pt x="177" y="395"/>
                    <a:pt x="175" y="394"/>
                    <a:pt x="173" y="394"/>
                  </a:cubicBezTo>
                  <a:close/>
                  <a:moveTo>
                    <a:pt x="196" y="394"/>
                  </a:moveTo>
                  <a:cubicBezTo>
                    <a:pt x="194" y="394"/>
                    <a:pt x="192" y="395"/>
                    <a:pt x="192" y="397"/>
                  </a:cubicBezTo>
                  <a:cubicBezTo>
                    <a:pt x="192" y="399"/>
                    <a:pt x="194" y="401"/>
                    <a:pt x="196" y="401"/>
                  </a:cubicBezTo>
                  <a:cubicBezTo>
                    <a:pt x="198" y="401"/>
                    <a:pt x="200" y="399"/>
                    <a:pt x="200" y="397"/>
                  </a:cubicBezTo>
                  <a:cubicBezTo>
                    <a:pt x="200" y="395"/>
                    <a:pt x="198" y="394"/>
                    <a:pt x="196" y="394"/>
                  </a:cubicBezTo>
                  <a:close/>
                  <a:moveTo>
                    <a:pt x="219" y="394"/>
                  </a:moveTo>
                  <a:cubicBezTo>
                    <a:pt x="217" y="394"/>
                    <a:pt x="215" y="395"/>
                    <a:pt x="215" y="397"/>
                  </a:cubicBezTo>
                  <a:cubicBezTo>
                    <a:pt x="215" y="399"/>
                    <a:pt x="217" y="401"/>
                    <a:pt x="219" y="401"/>
                  </a:cubicBezTo>
                  <a:cubicBezTo>
                    <a:pt x="221" y="401"/>
                    <a:pt x="223" y="399"/>
                    <a:pt x="223" y="397"/>
                  </a:cubicBezTo>
                  <a:cubicBezTo>
                    <a:pt x="223" y="395"/>
                    <a:pt x="221" y="394"/>
                    <a:pt x="219" y="394"/>
                  </a:cubicBezTo>
                  <a:close/>
                  <a:moveTo>
                    <a:pt x="241" y="394"/>
                  </a:moveTo>
                  <a:cubicBezTo>
                    <a:pt x="239" y="394"/>
                    <a:pt x="238" y="395"/>
                    <a:pt x="238" y="397"/>
                  </a:cubicBezTo>
                  <a:cubicBezTo>
                    <a:pt x="238" y="399"/>
                    <a:pt x="239" y="401"/>
                    <a:pt x="241" y="401"/>
                  </a:cubicBezTo>
                  <a:cubicBezTo>
                    <a:pt x="243" y="401"/>
                    <a:pt x="245" y="399"/>
                    <a:pt x="245" y="397"/>
                  </a:cubicBezTo>
                  <a:cubicBezTo>
                    <a:pt x="245" y="395"/>
                    <a:pt x="243" y="394"/>
                    <a:pt x="241" y="394"/>
                  </a:cubicBezTo>
                  <a:close/>
                  <a:moveTo>
                    <a:pt x="264" y="394"/>
                  </a:moveTo>
                  <a:cubicBezTo>
                    <a:pt x="262" y="394"/>
                    <a:pt x="260" y="395"/>
                    <a:pt x="260" y="397"/>
                  </a:cubicBezTo>
                  <a:cubicBezTo>
                    <a:pt x="260" y="399"/>
                    <a:pt x="262" y="401"/>
                    <a:pt x="264" y="401"/>
                  </a:cubicBezTo>
                  <a:cubicBezTo>
                    <a:pt x="266" y="401"/>
                    <a:pt x="268" y="399"/>
                    <a:pt x="268" y="397"/>
                  </a:cubicBezTo>
                  <a:cubicBezTo>
                    <a:pt x="268" y="395"/>
                    <a:pt x="266" y="394"/>
                    <a:pt x="264" y="394"/>
                  </a:cubicBezTo>
                  <a:close/>
                  <a:moveTo>
                    <a:pt x="275" y="382"/>
                  </a:moveTo>
                  <a:cubicBezTo>
                    <a:pt x="273" y="382"/>
                    <a:pt x="272" y="384"/>
                    <a:pt x="272" y="386"/>
                  </a:cubicBezTo>
                  <a:cubicBezTo>
                    <a:pt x="272" y="388"/>
                    <a:pt x="273" y="390"/>
                    <a:pt x="275" y="390"/>
                  </a:cubicBezTo>
                  <a:cubicBezTo>
                    <a:pt x="278" y="390"/>
                    <a:pt x="279" y="388"/>
                    <a:pt x="279" y="386"/>
                  </a:cubicBezTo>
                  <a:cubicBezTo>
                    <a:pt x="279" y="384"/>
                    <a:pt x="278" y="382"/>
                    <a:pt x="275" y="382"/>
                  </a:cubicBezTo>
                  <a:close/>
                  <a:moveTo>
                    <a:pt x="26" y="405"/>
                  </a:moveTo>
                  <a:cubicBezTo>
                    <a:pt x="24" y="405"/>
                    <a:pt x="22" y="407"/>
                    <a:pt x="22" y="409"/>
                  </a:cubicBezTo>
                  <a:cubicBezTo>
                    <a:pt x="22" y="411"/>
                    <a:pt x="24" y="412"/>
                    <a:pt x="26" y="412"/>
                  </a:cubicBezTo>
                  <a:cubicBezTo>
                    <a:pt x="28" y="412"/>
                    <a:pt x="30" y="411"/>
                    <a:pt x="30" y="409"/>
                  </a:cubicBezTo>
                  <a:cubicBezTo>
                    <a:pt x="30" y="407"/>
                    <a:pt x="28" y="405"/>
                    <a:pt x="26" y="405"/>
                  </a:cubicBezTo>
                  <a:close/>
                  <a:moveTo>
                    <a:pt x="49" y="405"/>
                  </a:moveTo>
                  <a:cubicBezTo>
                    <a:pt x="47" y="405"/>
                    <a:pt x="45" y="407"/>
                    <a:pt x="45" y="409"/>
                  </a:cubicBezTo>
                  <a:cubicBezTo>
                    <a:pt x="45" y="411"/>
                    <a:pt x="47" y="412"/>
                    <a:pt x="49" y="412"/>
                  </a:cubicBezTo>
                  <a:cubicBezTo>
                    <a:pt x="51" y="412"/>
                    <a:pt x="52" y="411"/>
                    <a:pt x="52" y="409"/>
                  </a:cubicBezTo>
                  <a:cubicBezTo>
                    <a:pt x="52" y="407"/>
                    <a:pt x="51" y="405"/>
                    <a:pt x="49" y="405"/>
                  </a:cubicBezTo>
                  <a:close/>
                  <a:moveTo>
                    <a:pt x="71" y="405"/>
                  </a:moveTo>
                  <a:cubicBezTo>
                    <a:pt x="69" y="405"/>
                    <a:pt x="68" y="407"/>
                    <a:pt x="68" y="409"/>
                  </a:cubicBezTo>
                  <a:cubicBezTo>
                    <a:pt x="68" y="411"/>
                    <a:pt x="69" y="412"/>
                    <a:pt x="71" y="412"/>
                  </a:cubicBezTo>
                  <a:cubicBezTo>
                    <a:pt x="73" y="412"/>
                    <a:pt x="75" y="411"/>
                    <a:pt x="75" y="409"/>
                  </a:cubicBezTo>
                  <a:cubicBezTo>
                    <a:pt x="75" y="407"/>
                    <a:pt x="73" y="405"/>
                    <a:pt x="71" y="405"/>
                  </a:cubicBezTo>
                  <a:close/>
                  <a:moveTo>
                    <a:pt x="94" y="405"/>
                  </a:moveTo>
                  <a:cubicBezTo>
                    <a:pt x="92" y="405"/>
                    <a:pt x="90" y="407"/>
                    <a:pt x="90" y="409"/>
                  </a:cubicBezTo>
                  <a:cubicBezTo>
                    <a:pt x="90" y="411"/>
                    <a:pt x="92" y="412"/>
                    <a:pt x="94" y="412"/>
                  </a:cubicBezTo>
                  <a:cubicBezTo>
                    <a:pt x="96" y="412"/>
                    <a:pt x="98" y="411"/>
                    <a:pt x="98" y="409"/>
                  </a:cubicBezTo>
                  <a:cubicBezTo>
                    <a:pt x="98" y="407"/>
                    <a:pt x="96" y="405"/>
                    <a:pt x="94" y="405"/>
                  </a:cubicBezTo>
                  <a:close/>
                  <a:moveTo>
                    <a:pt x="117" y="405"/>
                  </a:moveTo>
                  <a:cubicBezTo>
                    <a:pt x="115" y="405"/>
                    <a:pt x="113" y="407"/>
                    <a:pt x="113" y="409"/>
                  </a:cubicBezTo>
                  <a:cubicBezTo>
                    <a:pt x="113" y="411"/>
                    <a:pt x="115" y="412"/>
                    <a:pt x="117" y="412"/>
                  </a:cubicBezTo>
                  <a:cubicBezTo>
                    <a:pt x="119" y="412"/>
                    <a:pt x="120" y="411"/>
                    <a:pt x="120" y="409"/>
                  </a:cubicBezTo>
                  <a:cubicBezTo>
                    <a:pt x="120" y="407"/>
                    <a:pt x="119" y="405"/>
                    <a:pt x="117" y="405"/>
                  </a:cubicBezTo>
                  <a:close/>
                  <a:moveTo>
                    <a:pt x="139" y="405"/>
                  </a:moveTo>
                  <a:cubicBezTo>
                    <a:pt x="137" y="405"/>
                    <a:pt x="136" y="407"/>
                    <a:pt x="136" y="409"/>
                  </a:cubicBezTo>
                  <a:cubicBezTo>
                    <a:pt x="136" y="411"/>
                    <a:pt x="137" y="412"/>
                    <a:pt x="139" y="412"/>
                  </a:cubicBezTo>
                  <a:cubicBezTo>
                    <a:pt x="141" y="412"/>
                    <a:pt x="143" y="411"/>
                    <a:pt x="143" y="409"/>
                  </a:cubicBezTo>
                  <a:cubicBezTo>
                    <a:pt x="143" y="407"/>
                    <a:pt x="141" y="405"/>
                    <a:pt x="139" y="405"/>
                  </a:cubicBezTo>
                  <a:close/>
                  <a:moveTo>
                    <a:pt x="162" y="405"/>
                  </a:moveTo>
                  <a:cubicBezTo>
                    <a:pt x="160" y="405"/>
                    <a:pt x="158" y="407"/>
                    <a:pt x="158" y="409"/>
                  </a:cubicBezTo>
                  <a:cubicBezTo>
                    <a:pt x="158" y="411"/>
                    <a:pt x="160" y="412"/>
                    <a:pt x="162" y="412"/>
                  </a:cubicBezTo>
                  <a:cubicBezTo>
                    <a:pt x="164" y="412"/>
                    <a:pt x="166" y="411"/>
                    <a:pt x="166" y="409"/>
                  </a:cubicBezTo>
                  <a:cubicBezTo>
                    <a:pt x="166" y="407"/>
                    <a:pt x="164" y="405"/>
                    <a:pt x="162" y="405"/>
                  </a:cubicBezTo>
                  <a:close/>
                  <a:moveTo>
                    <a:pt x="185" y="405"/>
                  </a:moveTo>
                  <a:cubicBezTo>
                    <a:pt x="183" y="405"/>
                    <a:pt x="181" y="407"/>
                    <a:pt x="181" y="409"/>
                  </a:cubicBezTo>
                  <a:cubicBezTo>
                    <a:pt x="181" y="411"/>
                    <a:pt x="183" y="412"/>
                    <a:pt x="185" y="412"/>
                  </a:cubicBezTo>
                  <a:cubicBezTo>
                    <a:pt x="187" y="412"/>
                    <a:pt x="188" y="411"/>
                    <a:pt x="188" y="409"/>
                  </a:cubicBezTo>
                  <a:cubicBezTo>
                    <a:pt x="188" y="407"/>
                    <a:pt x="187" y="405"/>
                    <a:pt x="185" y="405"/>
                  </a:cubicBezTo>
                  <a:close/>
                  <a:moveTo>
                    <a:pt x="207" y="405"/>
                  </a:moveTo>
                  <a:cubicBezTo>
                    <a:pt x="205" y="405"/>
                    <a:pt x="204" y="407"/>
                    <a:pt x="204" y="409"/>
                  </a:cubicBezTo>
                  <a:cubicBezTo>
                    <a:pt x="204" y="411"/>
                    <a:pt x="205" y="412"/>
                    <a:pt x="207" y="412"/>
                  </a:cubicBezTo>
                  <a:cubicBezTo>
                    <a:pt x="209" y="412"/>
                    <a:pt x="211" y="411"/>
                    <a:pt x="211" y="409"/>
                  </a:cubicBezTo>
                  <a:cubicBezTo>
                    <a:pt x="211" y="407"/>
                    <a:pt x="209" y="405"/>
                    <a:pt x="207" y="405"/>
                  </a:cubicBezTo>
                  <a:close/>
                  <a:moveTo>
                    <a:pt x="230" y="405"/>
                  </a:moveTo>
                  <a:cubicBezTo>
                    <a:pt x="228" y="405"/>
                    <a:pt x="226" y="407"/>
                    <a:pt x="226" y="409"/>
                  </a:cubicBezTo>
                  <a:cubicBezTo>
                    <a:pt x="226" y="411"/>
                    <a:pt x="228" y="412"/>
                    <a:pt x="230" y="412"/>
                  </a:cubicBezTo>
                  <a:cubicBezTo>
                    <a:pt x="232" y="412"/>
                    <a:pt x="234" y="411"/>
                    <a:pt x="234" y="409"/>
                  </a:cubicBezTo>
                  <a:cubicBezTo>
                    <a:pt x="234" y="407"/>
                    <a:pt x="232" y="405"/>
                    <a:pt x="230" y="405"/>
                  </a:cubicBezTo>
                  <a:close/>
                  <a:moveTo>
                    <a:pt x="253" y="405"/>
                  </a:moveTo>
                  <a:cubicBezTo>
                    <a:pt x="251" y="405"/>
                    <a:pt x="249" y="407"/>
                    <a:pt x="249" y="409"/>
                  </a:cubicBezTo>
                  <a:cubicBezTo>
                    <a:pt x="249" y="411"/>
                    <a:pt x="251" y="412"/>
                    <a:pt x="253" y="412"/>
                  </a:cubicBezTo>
                  <a:cubicBezTo>
                    <a:pt x="255" y="412"/>
                    <a:pt x="257" y="411"/>
                    <a:pt x="257" y="409"/>
                  </a:cubicBezTo>
                  <a:cubicBezTo>
                    <a:pt x="257" y="407"/>
                    <a:pt x="255" y="405"/>
                    <a:pt x="253" y="405"/>
                  </a:cubicBezTo>
                  <a:close/>
                  <a:moveTo>
                    <a:pt x="37" y="416"/>
                  </a:moveTo>
                  <a:cubicBezTo>
                    <a:pt x="35" y="416"/>
                    <a:pt x="34" y="418"/>
                    <a:pt x="34" y="420"/>
                  </a:cubicBezTo>
                  <a:cubicBezTo>
                    <a:pt x="34" y="422"/>
                    <a:pt x="35" y="424"/>
                    <a:pt x="37" y="424"/>
                  </a:cubicBezTo>
                  <a:cubicBezTo>
                    <a:pt x="39" y="424"/>
                    <a:pt x="41" y="422"/>
                    <a:pt x="41" y="420"/>
                  </a:cubicBezTo>
                  <a:cubicBezTo>
                    <a:pt x="41" y="418"/>
                    <a:pt x="39" y="416"/>
                    <a:pt x="37" y="416"/>
                  </a:cubicBezTo>
                  <a:close/>
                  <a:moveTo>
                    <a:pt x="60" y="416"/>
                  </a:moveTo>
                  <a:cubicBezTo>
                    <a:pt x="58" y="416"/>
                    <a:pt x="56" y="418"/>
                    <a:pt x="56" y="420"/>
                  </a:cubicBezTo>
                  <a:cubicBezTo>
                    <a:pt x="56" y="422"/>
                    <a:pt x="58" y="424"/>
                    <a:pt x="60" y="424"/>
                  </a:cubicBezTo>
                  <a:cubicBezTo>
                    <a:pt x="62" y="424"/>
                    <a:pt x="64" y="422"/>
                    <a:pt x="64" y="420"/>
                  </a:cubicBezTo>
                  <a:cubicBezTo>
                    <a:pt x="64" y="418"/>
                    <a:pt x="62" y="416"/>
                    <a:pt x="60" y="416"/>
                  </a:cubicBezTo>
                  <a:close/>
                  <a:moveTo>
                    <a:pt x="83" y="416"/>
                  </a:moveTo>
                  <a:cubicBezTo>
                    <a:pt x="81" y="416"/>
                    <a:pt x="79" y="418"/>
                    <a:pt x="79" y="420"/>
                  </a:cubicBezTo>
                  <a:cubicBezTo>
                    <a:pt x="79" y="422"/>
                    <a:pt x="81" y="424"/>
                    <a:pt x="83" y="424"/>
                  </a:cubicBezTo>
                  <a:cubicBezTo>
                    <a:pt x="85" y="424"/>
                    <a:pt x="86" y="422"/>
                    <a:pt x="86" y="420"/>
                  </a:cubicBezTo>
                  <a:cubicBezTo>
                    <a:pt x="86" y="418"/>
                    <a:pt x="85" y="416"/>
                    <a:pt x="83" y="416"/>
                  </a:cubicBezTo>
                  <a:close/>
                  <a:moveTo>
                    <a:pt x="105" y="416"/>
                  </a:moveTo>
                  <a:cubicBezTo>
                    <a:pt x="103" y="416"/>
                    <a:pt x="102" y="418"/>
                    <a:pt x="102" y="420"/>
                  </a:cubicBezTo>
                  <a:cubicBezTo>
                    <a:pt x="102" y="422"/>
                    <a:pt x="103" y="424"/>
                    <a:pt x="105" y="424"/>
                  </a:cubicBezTo>
                  <a:cubicBezTo>
                    <a:pt x="107" y="424"/>
                    <a:pt x="109" y="422"/>
                    <a:pt x="109" y="420"/>
                  </a:cubicBezTo>
                  <a:cubicBezTo>
                    <a:pt x="109" y="418"/>
                    <a:pt x="107" y="416"/>
                    <a:pt x="105" y="416"/>
                  </a:cubicBezTo>
                  <a:close/>
                  <a:moveTo>
                    <a:pt x="128" y="416"/>
                  </a:moveTo>
                  <a:cubicBezTo>
                    <a:pt x="126" y="416"/>
                    <a:pt x="124" y="418"/>
                    <a:pt x="124" y="420"/>
                  </a:cubicBezTo>
                  <a:cubicBezTo>
                    <a:pt x="124" y="422"/>
                    <a:pt x="126" y="424"/>
                    <a:pt x="128" y="424"/>
                  </a:cubicBezTo>
                  <a:cubicBezTo>
                    <a:pt x="130" y="424"/>
                    <a:pt x="132" y="422"/>
                    <a:pt x="132" y="420"/>
                  </a:cubicBezTo>
                  <a:cubicBezTo>
                    <a:pt x="132" y="418"/>
                    <a:pt x="130" y="416"/>
                    <a:pt x="128" y="416"/>
                  </a:cubicBezTo>
                  <a:close/>
                  <a:moveTo>
                    <a:pt x="151" y="416"/>
                  </a:moveTo>
                  <a:cubicBezTo>
                    <a:pt x="149" y="416"/>
                    <a:pt x="147" y="418"/>
                    <a:pt x="147" y="420"/>
                  </a:cubicBezTo>
                  <a:cubicBezTo>
                    <a:pt x="147" y="422"/>
                    <a:pt x="149" y="424"/>
                    <a:pt x="151" y="424"/>
                  </a:cubicBezTo>
                  <a:cubicBezTo>
                    <a:pt x="153" y="424"/>
                    <a:pt x="154" y="422"/>
                    <a:pt x="154" y="420"/>
                  </a:cubicBezTo>
                  <a:cubicBezTo>
                    <a:pt x="154" y="418"/>
                    <a:pt x="153" y="416"/>
                    <a:pt x="151" y="416"/>
                  </a:cubicBezTo>
                  <a:close/>
                  <a:moveTo>
                    <a:pt x="173" y="416"/>
                  </a:moveTo>
                  <a:cubicBezTo>
                    <a:pt x="171" y="416"/>
                    <a:pt x="170" y="418"/>
                    <a:pt x="170" y="420"/>
                  </a:cubicBezTo>
                  <a:cubicBezTo>
                    <a:pt x="170" y="422"/>
                    <a:pt x="171" y="424"/>
                    <a:pt x="173" y="424"/>
                  </a:cubicBezTo>
                  <a:cubicBezTo>
                    <a:pt x="175" y="424"/>
                    <a:pt x="177" y="422"/>
                    <a:pt x="177" y="420"/>
                  </a:cubicBezTo>
                  <a:cubicBezTo>
                    <a:pt x="177" y="418"/>
                    <a:pt x="175" y="416"/>
                    <a:pt x="173" y="416"/>
                  </a:cubicBezTo>
                  <a:close/>
                  <a:moveTo>
                    <a:pt x="196" y="416"/>
                  </a:moveTo>
                  <a:cubicBezTo>
                    <a:pt x="194" y="416"/>
                    <a:pt x="192" y="418"/>
                    <a:pt x="192" y="420"/>
                  </a:cubicBezTo>
                  <a:cubicBezTo>
                    <a:pt x="192" y="422"/>
                    <a:pt x="194" y="424"/>
                    <a:pt x="196" y="424"/>
                  </a:cubicBezTo>
                  <a:cubicBezTo>
                    <a:pt x="198" y="424"/>
                    <a:pt x="200" y="422"/>
                    <a:pt x="200" y="420"/>
                  </a:cubicBezTo>
                  <a:cubicBezTo>
                    <a:pt x="200" y="418"/>
                    <a:pt x="198" y="416"/>
                    <a:pt x="196" y="416"/>
                  </a:cubicBezTo>
                  <a:close/>
                  <a:moveTo>
                    <a:pt x="219" y="416"/>
                  </a:moveTo>
                  <a:cubicBezTo>
                    <a:pt x="217" y="416"/>
                    <a:pt x="215" y="418"/>
                    <a:pt x="215" y="420"/>
                  </a:cubicBezTo>
                  <a:cubicBezTo>
                    <a:pt x="215" y="422"/>
                    <a:pt x="217" y="424"/>
                    <a:pt x="219" y="424"/>
                  </a:cubicBezTo>
                  <a:cubicBezTo>
                    <a:pt x="221" y="424"/>
                    <a:pt x="223" y="422"/>
                    <a:pt x="223" y="420"/>
                  </a:cubicBezTo>
                  <a:cubicBezTo>
                    <a:pt x="223" y="418"/>
                    <a:pt x="221" y="416"/>
                    <a:pt x="219" y="416"/>
                  </a:cubicBezTo>
                  <a:close/>
                  <a:moveTo>
                    <a:pt x="241" y="416"/>
                  </a:moveTo>
                  <a:cubicBezTo>
                    <a:pt x="239" y="416"/>
                    <a:pt x="238" y="418"/>
                    <a:pt x="238" y="420"/>
                  </a:cubicBezTo>
                  <a:cubicBezTo>
                    <a:pt x="238" y="422"/>
                    <a:pt x="239" y="424"/>
                    <a:pt x="241" y="424"/>
                  </a:cubicBezTo>
                  <a:cubicBezTo>
                    <a:pt x="243" y="424"/>
                    <a:pt x="245" y="422"/>
                    <a:pt x="245" y="420"/>
                  </a:cubicBezTo>
                  <a:cubicBezTo>
                    <a:pt x="245" y="418"/>
                    <a:pt x="243" y="416"/>
                    <a:pt x="241" y="416"/>
                  </a:cubicBezTo>
                  <a:close/>
                  <a:moveTo>
                    <a:pt x="264" y="416"/>
                  </a:moveTo>
                  <a:cubicBezTo>
                    <a:pt x="262" y="416"/>
                    <a:pt x="260" y="418"/>
                    <a:pt x="260" y="420"/>
                  </a:cubicBezTo>
                  <a:cubicBezTo>
                    <a:pt x="260" y="422"/>
                    <a:pt x="262" y="424"/>
                    <a:pt x="264" y="424"/>
                  </a:cubicBezTo>
                  <a:cubicBezTo>
                    <a:pt x="266" y="424"/>
                    <a:pt x="268" y="422"/>
                    <a:pt x="268" y="420"/>
                  </a:cubicBezTo>
                  <a:cubicBezTo>
                    <a:pt x="268" y="418"/>
                    <a:pt x="266" y="416"/>
                    <a:pt x="264" y="416"/>
                  </a:cubicBezTo>
                  <a:close/>
                  <a:moveTo>
                    <a:pt x="275" y="405"/>
                  </a:moveTo>
                  <a:cubicBezTo>
                    <a:pt x="273" y="405"/>
                    <a:pt x="272" y="407"/>
                    <a:pt x="272" y="409"/>
                  </a:cubicBezTo>
                  <a:cubicBezTo>
                    <a:pt x="272" y="411"/>
                    <a:pt x="273" y="412"/>
                    <a:pt x="275" y="412"/>
                  </a:cubicBezTo>
                  <a:cubicBezTo>
                    <a:pt x="278" y="412"/>
                    <a:pt x="279" y="411"/>
                    <a:pt x="279" y="409"/>
                  </a:cubicBezTo>
                  <a:cubicBezTo>
                    <a:pt x="279" y="407"/>
                    <a:pt x="278" y="405"/>
                    <a:pt x="275" y="405"/>
                  </a:cubicBezTo>
                  <a:close/>
                  <a:moveTo>
                    <a:pt x="26" y="428"/>
                  </a:moveTo>
                  <a:cubicBezTo>
                    <a:pt x="24" y="428"/>
                    <a:pt x="22" y="429"/>
                    <a:pt x="22" y="431"/>
                  </a:cubicBezTo>
                  <a:cubicBezTo>
                    <a:pt x="22" y="433"/>
                    <a:pt x="24" y="435"/>
                    <a:pt x="26" y="435"/>
                  </a:cubicBezTo>
                  <a:cubicBezTo>
                    <a:pt x="28" y="435"/>
                    <a:pt x="30" y="433"/>
                    <a:pt x="30" y="431"/>
                  </a:cubicBezTo>
                  <a:cubicBezTo>
                    <a:pt x="30" y="429"/>
                    <a:pt x="28" y="428"/>
                    <a:pt x="26" y="428"/>
                  </a:cubicBezTo>
                  <a:close/>
                  <a:moveTo>
                    <a:pt x="49" y="428"/>
                  </a:moveTo>
                  <a:cubicBezTo>
                    <a:pt x="47" y="428"/>
                    <a:pt x="45" y="429"/>
                    <a:pt x="45" y="431"/>
                  </a:cubicBezTo>
                  <a:cubicBezTo>
                    <a:pt x="45" y="433"/>
                    <a:pt x="47" y="435"/>
                    <a:pt x="49" y="435"/>
                  </a:cubicBezTo>
                  <a:cubicBezTo>
                    <a:pt x="51" y="435"/>
                    <a:pt x="52" y="433"/>
                    <a:pt x="52" y="431"/>
                  </a:cubicBezTo>
                  <a:cubicBezTo>
                    <a:pt x="52" y="429"/>
                    <a:pt x="51" y="428"/>
                    <a:pt x="49" y="428"/>
                  </a:cubicBezTo>
                  <a:close/>
                  <a:moveTo>
                    <a:pt x="71" y="428"/>
                  </a:moveTo>
                  <a:cubicBezTo>
                    <a:pt x="69" y="428"/>
                    <a:pt x="68" y="429"/>
                    <a:pt x="68" y="431"/>
                  </a:cubicBezTo>
                  <a:cubicBezTo>
                    <a:pt x="68" y="433"/>
                    <a:pt x="69" y="435"/>
                    <a:pt x="71" y="435"/>
                  </a:cubicBezTo>
                  <a:cubicBezTo>
                    <a:pt x="73" y="435"/>
                    <a:pt x="75" y="433"/>
                    <a:pt x="75" y="431"/>
                  </a:cubicBezTo>
                  <a:cubicBezTo>
                    <a:pt x="75" y="429"/>
                    <a:pt x="73" y="428"/>
                    <a:pt x="71" y="428"/>
                  </a:cubicBezTo>
                  <a:close/>
                  <a:moveTo>
                    <a:pt x="94" y="428"/>
                  </a:moveTo>
                  <a:cubicBezTo>
                    <a:pt x="92" y="428"/>
                    <a:pt x="90" y="429"/>
                    <a:pt x="90" y="431"/>
                  </a:cubicBezTo>
                  <a:cubicBezTo>
                    <a:pt x="90" y="433"/>
                    <a:pt x="92" y="435"/>
                    <a:pt x="94" y="435"/>
                  </a:cubicBezTo>
                  <a:cubicBezTo>
                    <a:pt x="96" y="435"/>
                    <a:pt x="98" y="433"/>
                    <a:pt x="98" y="431"/>
                  </a:cubicBezTo>
                  <a:cubicBezTo>
                    <a:pt x="98" y="429"/>
                    <a:pt x="96" y="428"/>
                    <a:pt x="94" y="428"/>
                  </a:cubicBezTo>
                  <a:close/>
                  <a:moveTo>
                    <a:pt x="117" y="428"/>
                  </a:moveTo>
                  <a:cubicBezTo>
                    <a:pt x="115" y="428"/>
                    <a:pt x="113" y="429"/>
                    <a:pt x="113" y="431"/>
                  </a:cubicBezTo>
                  <a:cubicBezTo>
                    <a:pt x="113" y="433"/>
                    <a:pt x="115" y="435"/>
                    <a:pt x="117" y="435"/>
                  </a:cubicBezTo>
                  <a:cubicBezTo>
                    <a:pt x="119" y="435"/>
                    <a:pt x="120" y="433"/>
                    <a:pt x="120" y="431"/>
                  </a:cubicBezTo>
                  <a:cubicBezTo>
                    <a:pt x="120" y="429"/>
                    <a:pt x="119" y="428"/>
                    <a:pt x="117" y="428"/>
                  </a:cubicBezTo>
                  <a:close/>
                  <a:moveTo>
                    <a:pt x="139" y="428"/>
                  </a:moveTo>
                  <a:cubicBezTo>
                    <a:pt x="137" y="428"/>
                    <a:pt x="136" y="429"/>
                    <a:pt x="136" y="431"/>
                  </a:cubicBezTo>
                  <a:cubicBezTo>
                    <a:pt x="136" y="433"/>
                    <a:pt x="137" y="435"/>
                    <a:pt x="139" y="435"/>
                  </a:cubicBezTo>
                  <a:cubicBezTo>
                    <a:pt x="141" y="435"/>
                    <a:pt x="143" y="433"/>
                    <a:pt x="143" y="431"/>
                  </a:cubicBezTo>
                  <a:cubicBezTo>
                    <a:pt x="143" y="429"/>
                    <a:pt x="141" y="428"/>
                    <a:pt x="139" y="428"/>
                  </a:cubicBezTo>
                  <a:close/>
                  <a:moveTo>
                    <a:pt x="162" y="428"/>
                  </a:moveTo>
                  <a:cubicBezTo>
                    <a:pt x="160" y="428"/>
                    <a:pt x="158" y="429"/>
                    <a:pt x="158" y="431"/>
                  </a:cubicBezTo>
                  <a:cubicBezTo>
                    <a:pt x="158" y="433"/>
                    <a:pt x="160" y="435"/>
                    <a:pt x="162" y="435"/>
                  </a:cubicBezTo>
                  <a:cubicBezTo>
                    <a:pt x="164" y="435"/>
                    <a:pt x="166" y="433"/>
                    <a:pt x="166" y="431"/>
                  </a:cubicBezTo>
                  <a:cubicBezTo>
                    <a:pt x="166" y="429"/>
                    <a:pt x="164" y="428"/>
                    <a:pt x="162" y="428"/>
                  </a:cubicBezTo>
                  <a:close/>
                  <a:moveTo>
                    <a:pt x="185" y="428"/>
                  </a:moveTo>
                  <a:cubicBezTo>
                    <a:pt x="183" y="428"/>
                    <a:pt x="181" y="429"/>
                    <a:pt x="181" y="431"/>
                  </a:cubicBezTo>
                  <a:cubicBezTo>
                    <a:pt x="181" y="433"/>
                    <a:pt x="183" y="435"/>
                    <a:pt x="185" y="435"/>
                  </a:cubicBezTo>
                  <a:cubicBezTo>
                    <a:pt x="187" y="435"/>
                    <a:pt x="188" y="433"/>
                    <a:pt x="188" y="431"/>
                  </a:cubicBezTo>
                  <a:cubicBezTo>
                    <a:pt x="188" y="429"/>
                    <a:pt x="187" y="428"/>
                    <a:pt x="185" y="428"/>
                  </a:cubicBezTo>
                  <a:close/>
                  <a:moveTo>
                    <a:pt x="207" y="428"/>
                  </a:moveTo>
                  <a:cubicBezTo>
                    <a:pt x="205" y="428"/>
                    <a:pt x="204" y="429"/>
                    <a:pt x="204" y="431"/>
                  </a:cubicBezTo>
                  <a:cubicBezTo>
                    <a:pt x="204" y="433"/>
                    <a:pt x="205" y="435"/>
                    <a:pt x="207" y="435"/>
                  </a:cubicBezTo>
                  <a:cubicBezTo>
                    <a:pt x="209" y="435"/>
                    <a:pt x="211" y="433"/>
                    <a:pt x="211" y="431"/>
                  </a:cubicBezTo>
                  <a:cubicBezTo>
                    <a:pt x="211" y="429"/>
                    <a:pt x="209" y="428"/>
                    <a:pt x="207" y="428"/>
                  </a:cubicBezTo>
                  <a:close/>
                  <a:moveTo>
                    <a:pt x="230" y="428"/>
                  </a:moveTo>
                  <a:cubicBezTo>
                    <a:pt x="228" y="428"/>
                    <a:pt x="226" y="429"/>
                    <a:pt x="226" y="431"/>
                  </a:cubicBezTo>
                  <a:cubicBezTo>
                    <a:pt x="226" y="433"/>
                    <a:pt x="228" y="435"/>
                    <a:pt x="230" y="435"/>
                  </a:cubicBezTo>
                  <a:cubicBezTo>
                    <a:pt x="232" y="435"/>
                    <a:pt x="234" y="433"/>
                    <a:pt x="234" y="431"/>
                  </a:cubicBezTo>
                  <a:cubicBezTo>
                    <a:pt x="234" y="429"/>
                    <a:pt x="232" y="428"/>
                    <a:pt x="230" y="428"/>
                  </a:cubicBezTo>
                  <a:close/>
                  <a:moveTo>
                    <a:pt x="253" y="428"/>
                  </a:moveTo>
                  <a:cubicBezTo>
                    <a:pt x="251" y="428"/>
                    <a:pt x="249" y="429"/>
                    <a:pt x="249" y="431"/>
                  </a:cubicBezTo>
                  <a:cubicBezTo>
                    <a:pt x="249" y="433"/>
                    <a:pt x="251" y="435"/>
                    <a:pt x="253" y="435"/>
                  </a:cubicBezTo>
                  <a:cubicBezTo>
                    <a:pt x="255" y="435"/>
                    <a:pt x="257" y="433"/>
                    <a:pt x="257" y="431"/>
                  </a:cubicBezTo>
                  <a:cubicBezTo>
                    <a:pt x="257" y="429"/>
                    <a:pt x="255" y="428"/>
                    <a:pt x="253" y="428"/>
                  </a:cubicBezTo>
                  <a:close/>
                  <a:moveTo>
                    <a:pt x="37" y="439"/>
                  </a:moveTo>
                  <a:cubicBezTo>
                    <a:pt x="35" y="439"/>
                    <a:pt x="34" y="441"/>
                    <a:pt x="34" y="443"/>
                  </a:cubicBezTo>
                  <a:cubicBezTo>
                    <a:pt x="34" y="445"/>
                    <a:pt x="35" y="446"/>
                    <a:pt x="37" y="446"/>
                  </a:cubicBezTo>
                  <a:cubicBezTo>
                    <a:pt x="39" y="446"/>
                    <a:pt x="41" y="445"/>
                    <a:pt x="41" y="443"/>
                  </a:cubicBezTo>
                  <a:cubicBezTo>
                    <a:pt x="41" y="441"/>
                    <a:pt x="39" y="439"/>
                    <a:pt x="37" y="439"/>
                  </a:cubicBezTo>
                  <a:close/>
                  <a:moveTo>
                    <a:pt x="60" y="439"/>
                  </a:moveTo>
                  <a:cubicBezTo>
                    <a:pt x="58" y="439"/>
                    <a:pt x="56" y="441"/>
                    <a:pt x="56" y="443"/>
                  </a:cubicBezTo>
                  <a:cubicBezTo>
                    <a:pt x="56" y="445"/>
                    <a:pt x="58" y="446"/>
                    <a:pt x="60" y="446"/>
                  </a:cubicBezTo>
                  <a:cubicBezTo>
                    <a:pt x="62" y="446"/>
                    <a:pt x="64" y="445"/>
                    <a:pt x="64" y="443"/>
                  </a:cubicBezTo>
                  <a:cubicBezTo>
                    <a:pt x="64" y="441"/>
                    <a:pt x="62" y="439"/>
                    <a:pt x="60" y="439"/>
                  </a:cubicBezTo>
                  <a:close/>
                  <a:moveTo>
                    <a:pt x="83" y="439"/>
                  </a:moveTo>
                  <a:cubicBezTo>
                    <a:pt x="81" y="439"/>
                    <a:pt x="79" y="441"/>
                    <a:pt x="79" y="443"/>
                  </a:cubicBezTo>
                  <a:cubicBezTo>
                    <a:pt x="79" y="445"/>
                    <a:pt x="81" y="446"/>
                    <a:pt x="83" y="446"/>
                  </a:cubicBezTo>
                  <a:cubicBezTo>
                    <a:pt x="85" y="446"/>
                    <a:pt x="86" y="445"/>
                    <a:pt x="86" y="443"/>
                  </a:cubicBezTo>
                  <a:cubicBezTo>
                    <a:pt x="86" y="441"/>
                    <a:pt x="85" y="439"/>
                    <a:pt x="83" y="439"/>
                  </a:cubicBezTo>
                  <a:close/>
                  <a:moveTo>
                    <a:pt x="105" y="439"/>
                  </a:moveTo>
                  <a:cubicBezTo>
                    <a:pt x="103" y="439"/>
                    <a:pt x="102" y="441"/>
                    <a:pt x="102" y="443"/>
                  </a:cubicBezTo>
                  <a:cubicBezTo>
                    <a:pt x="102" y="445"/>
                    <a:pt x="103" y="446"/>
                    <a:pt x="105" y="446"/>
                  </a:cubicBezTo>
                  <a:cubicBezTo>
                    <a:pt x="107" y="446"/>
                    <a:pt x="109" y="445"/>
                    <a:pt x="109" y="443"/>
                  </a:cubicBezTo>
                  <a:cubicBezTo>
                    <a:pt x="109" y="441"/>
                    <a:pt x="107" y="439"/>
                    <a:pt x="105" y="439"/>
                  </a:cubicBezTo>
                  <a:close/>
                  <a:moveTo>
                    <a:pt x="128" y="439"/>
                  </a:moveTo>
                  <a:cubicBezTo>
                    <a:pt x="126" y="439"/>
                    <a:pt x="124" y="441"/>
                    <a:pt x="124" y="443"/>
                  </a:cubicBezTo>
                  <a:cubicBezTo>
                    <a:pt x="124" y="445"/>
                    <a:pt x="126" y="446"/>
                    <a:pt x="128" y="446"/>
                  </a:cubicBezTo>
                  <a:cubicBezTo>
                    <a:pt x="130" y="446"/>
                    <a:pt x="132" y="445"/>
                    <a:pt x="132" y="443"/>
                  </a:cubicBezTo>
                  <a:cubicBezTo>
                    <a:pt x="132" y="441"/>
                    <a:pt x="130" y="439"/>
                    <a:pt x="128" y="439"/>
                  </a:cubicBezTo>
                  <a:close/>
                  <a:moveTo>
                    <a:pt x="151" y="439"/>
                  </a:moveTo>
                  <a:cubicBezTo>
                    <a:pt x="149" y="439"/>
                    <a:pt x="147" y="441"/>
                    <a:pt x="147" y="443"/>
                  </a:cubicBezTo>
                  <a:cubicBezTo>
                    <a:pt x="147" y="445"/>
                    <a:pt x="149" y="446"/>
                    <a:pt x="151" y="446"/>
                  </a:cubicBezTo>
                  <a:cubicBezTo>
                    <a:pt x="153" y="446"/>
                    <a:pt x="154" y="445"/>
                    <a:pt x="154" y="443"/>
                  </a:cubicBezTo>
                  <a:cubicBezTo>
                    <a:pt x="154" y="441"/>
                    <a:pt x="153" y="439"/>
                    <a:pt x="151" y="439"/>
                  </a:cubicBezTo>
                  <a:close/>
                  <a:moveTo>
                    <a:pt x="173" y="439"/>
                  </a:moveTo>
                  <a:cubicBezTo>
                    <a:pt x="171" y="439"/>
                    <a:pt x="170" y="441"/>
                    <a:pt x="170" y="443"/>
                  </a:cubicBezTo>
                  <a:cubicBezTo>
                    <a:pt x="170" y="445"/>
                    <a:pt x="171" y="446"/>
                    <a:pt x="173" y="446"/>
                  </a:cubicBezTo>
                  <a:cubicBezTo>
                    <a:pt x="175" y="446"/>
                    <a:pt x="177" y="445"/>
                    <a:pt x="177" y="443"/>
                  </a:cubicBezTo>
                  <a:cubicBezTo>
                    <a:pt x="177" y="441"/>
                    <a:pt x="175" y="439"/>
                    <a:pt x="173" y="439"/>
                  </a:cubicBezTo>
                  <a:close/>
                  <a:moveTo>
                    <a:pt x="196" y="439"/>
                  </a:moveTo>
                  <a:cubicBezTo>
                    <a:pt x="194" y="439"/>
                    <a:pt x="192" y="441"/>
                    <a:pt x="192" y="443"/>
                  </a:cubicBezTo>
                  <a:cubicBezTo>
                    <a:pt x="192" y="445"/>
                    <a:pt x="194" y="446"/>
                    <a:pt x="196" y="446"/>
                  </a:cubicBezTo>
                  <a:cubicBezTo>
                    <a:pt x="198" y="446"/>
                    <a:pt x="200" y="445"/>
                    <a:pt x="200" y="443"/>
                  </a:cubicBezTo>
                  <a:cubicBezTo>
                    <a:pt x="200" y="441"/>
                    <a:pt x="198" y="439"/>
                    <a:pt x="196" y="439"/>
                  </a:cubicBezTo>
                  <a:close/>
                  <a:moveTo>
                    <a:pt x="219" y="439"/>
                  </a:moveTo>
                  <a:cubicBezTo>
                    <a:pt x="217" y="439"/>
                    <a:pt x="215" y="441"/>
                    <a:pt x="215" y="443"/>
                  </a:cubicBezTo>
                  <a:cubicBezTo>
                    <a:pt x="215" y="445"/>
                    <a:pt x="217" y="446"/>
                    <a:pt x="219" y="446"/>
                  </a:cubicBezTo>
                  <a:cubicBezTo>
                    <a:pt x="221" y="446"/>
                    <a:pt x="223" y="445"/>
                    <a:pt x="223" y="443"/>
                  </a:cubicBezTo>
                  <a:cubicBezTo>
                    <a:pt x="223" y="441"/>
                    <a:pt x="221" y="439"/>
                    <a:pt x="219" y="439"/>
                  </a:cubicBezTo>
                  <a:close/>
                  <a:moveTo>
                    <a:pt x="241" y="439"/>
                  </a:moveTo>
                  <a:cubicBezTo>
                    <a:pt x="239" y="439"/>
                    <a:pt x="238" y="441"/>
                    <a:pt x="238" y="443"/>
                  </a:cubicBezTo>
                  <a:cubicBezTo>
                    <a:pt x="238" y="445"/>
                    <a:pt x="239" y="446"/>
                    <a:pt x="241" y="446"/>
                  </a:cubicBezTo>
                  <a:cubicBezTo>
                    <a:pt x="243" y="446"/>
                    <a:pt x="245" y="445"/>
                    <a:pt x="245" y="443"/>
                  </a:cubicBezTo>
                  <a:cubicBezTo>
                    <a:pt x="245" y="441"/>
                    <a:pt x="243" y="439"/>
                    <a:pt x="241" y="439"/>
                  </a:cubicBezTo>
                  <a:close/>
                  <a:moveTo>
                    <a:pt x="264" y="439"/>
                  </a:moveTo>
                  <a:cubicBezTo>
                    <a:pt x="262" y="439"/>
                    <a:pt x="260" y="441"/>
                    <a:pt x="260" y="443"/>
                  </a:cubicBezTo>
                  <a:cubicBezTo>
                    <a:pt x="260" y="445"/>
                    <a:pt x="262" y="446"/>
                    <a:pt x="264" y="446"/>
                  </a:cubicBezTo>
                  <a:cubicBezTo>
                    <a:pt x="266" y="446"/>
                    <a:pt x="268" y="445"/>
                    <a:pt x="268" y="443"/>
                  </a:cubicBezTo>
                  <a:cubicBezTo>
                    <a:pt x="268" y="441"/>
                    <a:pt x="266" y="439"/>
                    <a:pt x="264" y="439"/>
                  </a:cubicBezTo>
                  <a:close/>
                  <a:moveTo>
                    <a:pt x="275" y="428"/>
                  </a:moveTo>
                  <a:cubicBezTo>
                    <a:pt x="273" y="428"/>
                    <a:pt x="272" y="429"/>
                    <a:pt x="272" y="431"/>
                  </a:cubicBezTo>
                  <a:cubicBezTo>
                    <a:pt x="272" y="433"/>
                    <a:pt x="273" y="435"/>
                    <a:pt x="275" y="435"/>
                  </a:cubicBezTo>
                  <a:cubicBezTo>
                    <a:pt x="278" y="435"/>
                    <a:pt x="279" y="433"/>
                    <a:pt x="279" y="431"/>
                  </a:cubicBezTo>
                  <a:cubicBezTo>
                    <a:pt x="279" y="429"/>
                    <a:pt x="278" y="428"/>
                    <a:pt x="275" y="428"/>
                  </a:cubicBezTo>
                  <a:close/>
                  <a:moveTo>
                    <a:pt x="26" y="450"/>
                  </a:moveTo>
                  <a:cubicBezTo>
                    <a:pt x="24" y="450"/>
                    <a:pt x="22" y="452"/>
                    <a:pt x="22" y="454"/>
                  </a:cubicBezTo>
                  <a:cubicBezTo>
                    <a:pt x="22" y="456"/>
                    <a:pt x="24" y="458"/>
                    <a:pt x="26" y="458"/>
                  </a:cubicBezTo>
                  <a:cubicBezTo>
                    <a:pt x="28" y="458"/>
                    <a:pt x="30" y="456"/>
                    <a:pt x="30" y="454"/>
                  </a:cubicBezTo>
                  <a:cubicBezTo>
                    <a:pt x="30" y="452"/>
                    <a:pt x="28" y="450"/>
                    <a:pt x="26" y="450"/>
                  </a:cubicBezTo>
                  <a:close/>
                  <a:moveTo>
                    <a:pt x="49" y="450"/>
                  </a:moveTo>
                  <a:cubicBezTo>
                    <a:pt x="47" y="450"/>
                    <a:pt x="45" y="452"/>
                    <a:pt x="45" y="454"/>
                  </a:cubicBezTo>
                  <a:cubicBezTo>
                    <a:pt x="45" y="456"/>
                    <a:pt x="47" y="458"/>
                    <a:pt x="49" y="458"/>
                  </a:cubicBezTo>
                  <a:cubicBezTo>
                    <a:pt x="51" y="458"/>
                    <a:pt x="52" y="456"/>
                    <a:pt x="52" y="454"/>
                  </a:cubicBezTo>
                  <a:cubicBezTo>
                    <a:pt x="52" y="452"/>
                    <a:pt x="51" y="450"/>
                    <a:pt x="49" y="450"/>
                  </a:cubicBezTo>
                  <a:close/>
                  <a:moveTo>
                    <a:pt x="71" y="450"/>
                  </a:moveTo>
                  <a:cubicBezTo>
                    <a:pt x="69" y="450"/>
                    <a:pt x="68" y="452"/>
                    <a:pt x="68" y="454"/>
                  </a:cubicBezTo>
                  <a:cubicBezTo>
                    <a:pt x="68" y="456"/>
                    <a:pt x="69" y="458"/>
                    <a:pt x="71" y="458"/>
                  </a:cubicBezTo>
                  <a:cubicBezTo>
                    <a:pt x="73" y="458"/>
                    <a:pt x="75" y="456"/>
                    <a:pt x="75" y="454"/>
                  </a:cubicBezTo>
                  <a:cubicBezTo>
                    <a:pt x="75" y="452"/>
                    <a:pt x="73" y="450"/>
                    <a:pt x="71" y="450"/>
                  </a:cubicBezTo>
                  <a:close/>
                  <a:moveTo>
                    <a:pt x="94" y="450"/>
                  </a:moveTo>
                  <a:cubicBezTo>
                    <a:pt x="92" y="450"/>
                    <a:pt x="90" y="452"/>
                    <a:pt x="90" y="454"/>
                  </a:cubicBezTo>
                  <a:cubicBezTo>
                    <a:pt x="90" y="456"/>
                    <a:pt x="92" y="458"/>
                    <a:pt x="94" y="458"/>
                  </a:cubicBezTo>
                  <a:cubicBezTo>
                    <a:pt x="96" y="458"/>
                    <a:pt x="98" y="456"/>
                    <a:pt x="98" y="454"/>
                  </a:cubicBezTo>
                  <a:cubicBezTo>
                    <a:pt x="98" y="452"/>
                    <a:pt x="96" y="450"/>
                    <a:pt x="94" y="450"/>
                  </a:cubicBezTo>
                  <a:close/>
                  <a:moveTo>
                    <a:pt x="117" y="450"/>
                  </a:moveTo>
                  <a:cubicBezTo>
                    <a:pt x="115" y="450"/>
                    <a:pt x="113" y="452"/>
                    <a:pt x="113" y="454"/>
                  </a:cubicBezTo>
                  <a:cubicBezTo>
                    <a:pt x="113" y="456"/>
                    <a:pt x="115" y="458"/>
                    <a:pt x="117" y="458"/>
                  </a:cubicBezTo>
                  <a:cubicBezTo>
                    <a:pt x="119" y="458"/>
                    <a:pt x="120" y="456"/>
                    <a:pt x="120" y="454"/>
                  </a:cubicBezTo>
                  <a:cubicBezTo>
                    <a:pt x="120" y="452"/>
                    <a:pt x="119" y="450"/>
                    <a:pt x="117" y="450"/>
                  </a:cubicBezTo>
                  <a:close/>
                  <a:moveTo>
                    <a:pt x="139" y="450"/>
                  </a:moveTo>
                  <a:cubicBezTo>
                    <a:pt x="137" y="450"/>
                    <a:pt x="136" y="452"/>
                    <a:pt x="136" y="454"/>
                  </a:cubicBezTo>
                  <a:cubicBezTo>
                    <a:pt x="136" y="456"/>
                    <a:pt x="137" y="458"/>
                    <a:pt x="139" y="458"/>
                  </a:cubicBezTo>
                  <a:cubicBezTo>
                    <a:pt x="141" y="458"/>
                    <a:pt x="143" y="456"/>
                    <a:pt x="143" y="454"/>
                  </a:cubicBezTo>
                  <a:cubicBezTo>
                    <a:pt x="143" y="452"/>
                    <a:pt x="141" y="450"/>
                    <a:pt x="139" y="450"/>
                  </a:cubicBezTo>
                  <a:close/>
                  <a:moveTo>
                    <a:pt x="162" y="450"/>
                  </a:moveTo>
                  <a:cubicBezTo>
                    <a:pt x="160" y="450"/>
                    <a:pt x="158" y="452"/>
                    <a:pt x="158" y="454"/>
                  </a:cubicBezTo>
                  <a:cubicBezTo>
                    <a:pt x="158" y="456"/>
                    <a:pt x="160" y="458"/>
                    <a:pt x="162" y="458"/>
                  </a:cubicBezTo>
                  <a:cubicBezTo>
                    <a:pt x="164" y="458"/>
                    <a:pt x="166" y="456"/>
                    <a:pt x="166" y="454"/>
                  </a:cubicBezTo>
                  <a:cubicBezTo>
                    <a:pt x="166" y="452"/>
                    <a:pt x="164" y="450"/>
                    <a:pt x="162" y="450"/>
                  </a:cubicBezTo>
                  <a:close/>
                  <a:moveTo>
                    <a:pt x="185" y="450"/>
                  </a:moveTo>
                  <a:cubicBezTo>
                    <a:pt x="183" y="450"/>
                    <a:pt x="181" y="452"/>
                    <a:pt x="181" y="454"/>
                  </a:cubicBezTo>
                  <a:cubicBezTo>
                    <a:pt x="181" y="456"/>
                    <a:pt x="183" y="458"/>
                    <a:pt x="185" y="458"/>
                  </a:cubicBezTo>
                  <a:cubicBezTo>
                    <a:pt x="187" y="458"/>
                    <a:pt x="188" y="456"/>
                    <a:pt x="188" y="454"/>
                  </a:cubicBezTo>
                  <a:cubicBezTo>
                    <a:pt x="188" y="452"/>
                    <a:pt x="187" y="450"/>
                    <a:pt x="185" y="450"/>
                  </a:cubicBezTo>
                  <a:close/>
                  <a:moveTo>
                    <a:pt x="207" y="450"/>
                  </a:moveTo>
                  <a:cubicBezTo>
                    <a:pt x="205" y="450"/>
                    <a:pt x="204" y="452"/>
                    <a:pt x="204" y="454"/>
                  </a:cubicBezTo>
                  <a:cubicBezTo>
                    <a:pt x="204" y="456"/>
                    <a:pt x="205" y="458"/>
                    <a:pt x="207" y="458"/>
                  </a:cubicBezTo>
                  <a:cubicBezTo>
                    <a:pt x="209" y="458"/>
                    <a:pt x="211" y="456"/>
                    <a:pt x="211" y="454"/>
                  </a:cubicBezTo>
                  <a:cubicBezTo>
                    <a:pt x="211" y="452"/>
                    <a:pt x="209" y="450"/>
                    <a:pt x="207" y="450"/>
                  </a:cubicBezTo>
                  <a:close/>
                  <a:moveTo>
                    <a:pt x="230" y="450"/>
                  </a:moveTo>
                  <a:cubicBezTo>
                    <a:pt x="228" y="450"/>
                    <a:pt x="226" y="452"/>
                    <a:pt x="226" y="454"/>
                  </a:cubicBezTo>
                  <a:cubicBezTo>
                    <a:pt x="226" y="456"/>
                    <a:pt x="228" y="458"/>
                    <a:pt x="230" y="458"/>
                  </a:cubicBezTo>
                  <a:cubicBezTo>
                    <a:pt x="232" y="458"/>
                    <a:pt x="234" y="456"/>
                    <a:pt x="234" y="454"/>
                  </a:cubicBezTo>
                  <a:cubicBezTo>
                    <a:pt x="234" y="452"/>
                    <a:pt x="232" y="450"/>
                    <a:pt x="230" y="450"/>
                  </a:cubicBezTo>
                  <a:close/>
                  <a:moveTo>
                    <a:pt x="253" y="450"/>
                  </a:moveTo>
                  <a:cubicBezTo>
                    <a:pt x="251" y="450"/>
                    <a:pt x="249" y="452"/>
                    <a:pt x="249" y="454"/>
                  </a:cubicBezTo>
                  <a:cubicBezTo>
                    <a:pt x="249" y="456"/>
                    <a:pt x="251" y="458"/>
                    <a:pt x="253" y="458"/>
                  </a:cubicBezTo>
                  <a:cubicBezTo>
                    <a:pt x="255" y="458"/>
                    <a:pt x="257" y="456"/>
                    <a:pt x="257" y="454"/>
                  </a:cubicBezTo>
                  <a:cubicBezTo>
                    <a:pt x="257" y="452"/>
                    <a:pt x="255" y="450"/>
                    <a:pt x="253" y="450"/>
                  </a:cubicBezTo>
                  <a:close/>
                  <a:moveTo>
                    <a:pt x="275" y="450"/>
                  </a:moveTo>
                  <a:cubicBezTo>
                    <a:pt x="273" y="450"/>
                    <a:pt x="272" y="452"/>
                    <a:pt x="272" y="454"/>
                  </a:cubicBezTo>
                  <a:cubicBezTo>
                    <a:pt x="272" y="456"/>
                    <a:pt x="273" y="458"/>
                    <a:pt x="275" y="458"/>
                  </a:cubicBezTo>
                  <a:cubicBezTo>
                    <a:pt x="278" y="458"/>
                    <a:pt x="279" y="456"/>
                    <a:pt x="279" y="454"/>
                  </a:cubicBezTo>
                  <a:cubicBezTo>
                    <a:pt x="279" y="452"/>
                    <a:pt x="278" y="450"/>
                    <a:pt x="275" y="450"/>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grpSp>
      <p:grpSp>
        <p:nvGrpSpPr>
          <p:cNvPr id="53" name="グループ化 52"/>
          <p:cNvGrpSpPr/>
          <p:nvPr/>
        </p:nvGrpSpPr>
        <p:grpSpPr>
          <a:xfrm>
            <a:off x="2306613" y="4279988"/>
            <a:ext cx="1014962" cy="500106"/>
            <a:chOff x="3287117" y="4869851"/>
            <a:chExt cx="1219200" cy="673930"/>
          </a:xfrm>
        </p:grpSpPr>
        <p:sp>
          <p:nvSpPr>
            <p:cNvPr id="54" name="正方形/長方形 53"/>
            <p:cNvSpPr/>
            <p:nvPr/>
          </p:nvSpPr>
          <p:spPr>
            <a:xfrm>
              <a:off x="3303743" y="4886476"/>
              <a:ext cx="780827" cy="486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メイリオ"/>
                <a:ea typeface="メイリオ"/>
              </a:endParaRPr>
            </a:p>
          </p:txBody>
        </p:sp>
        <p:sp>
          <p:nvSpPr>
            <p:cNvPr id="55" name="Freeform 22"/>
            <p:cNvSpPr>
              <a:spLocks noEditPoints="1"/>
            </p:cNvSpPr>
            <p:nvPr/>
          </p:nvSpPr>
          <p:spPr bwMode="auto">
            <a:xfrm>
              <a:off x="3287117" y="4869851"/>
              <a:ext cx="1219200" cy="673930"/>
            </a:xfrm>
            <a:custGeom>
              <a:avLst/>
              <a:gdLst>
                <a:gd name="T0" fmla="*/ 11 w 664"/>
                <a:gd name="T1" fmla="*/ 0 h 365"/>
                <a:gd name="T2" fmla="*/ 0 w 664"/>
                <a:gd name="T3" fmla="*/ 294 h 365"/>
                <a:gd name="T4" fmla="*/ 195 w 664"/>
                <a:gd name="T5" fmla="*/ 304 h 365"/>
                <a:gd name="T6" fmla="*/ 128 w 664"/>
                <a:gd name="T7" fmla="*/ 355 h 365"/>
                <a:gd name="T8" fmla="*/ 128 w 664"/>
                <a:gd name="T9" fmla="*/ 365 h 365"/>
                <a:gd name="T10" fmla="*/ 331 w 664"/>
                <a:gd name="T11" fmla="*/ 360 h 365"/>
                <a:gd name="T12" fmla="*/ 264 w 664"/>
                <a:gd name="T13" fmla="*/ 355 h 365"/>
                <a:gd name="T14" fmla="*/ 443 w 664"/>
                <a:gd name="T15" fmla="*/ 304 h 365"/>
                <a:gd name="T16" fmla="*/ 454 w 664"/>
                <a:gd name="T17" fmla="*/ 10 h 365"/>
                <a:gd name="T18" fmla="*/ 423 w 664"/>
                <a:gd name="T19" fmla="*/ 273 h 365"/>
                <a:gd name="T20" fmla="*/ 31 w 664"/>
                <a:gd name="T21" fmla="*/ 31 h 365"/>
                <a:gd name="T22" fmla="*/ 423 w 664"/>
                <a:gd name="T23" fmla="*/ 273 h 365"/>
                <a:gd name="T24" fmla="*/ 664 w 664"/>
                <a:gd name="T25" fmla="*/ 108 h 365"/>
                <a:gd name="T26" fmla="*/ 473 w 664"/>
                <a:gd name="T27" fmla="*/ 162 h 365"/>
                <a:gd name="T28" fmla="*/ 473 w 664"/>
                <a:gd name="T29" fmla="*/ 365 h 365"/>
                <a:gd name="T30" fmla="*/ 664 w 664"/>
                <a:gd name="T31" fmla="*/ 168 h 365"/>
                <a:gd name="T32" fmla="*/ 473 w 664"/>
                <a:gd name="T33" fmla="*/ 365 h 365"/>
                <a:gd name="T34" fmla="*/ 473 w 664"/>
                <a:gd name="T35" fmla="*/ 101 h 365"/>
                <a:gd name="T36" fmla="*/ 664 w 664"/>
                <a:gd name="T37" fmla="*/ 0 h 365"/>
                <a:gd name="T38" fmla="*/ 499 w 664"/>
                <a:gd name="T39" fmla="*/ 44 h 365"/>
                <a:gd name="T40" fmla="*/ 638 w 664"/>
                <a:gd name="T41" fmla="*/ 19 h 365"/>
                <a:gd name="T42" fmla="*/ 499 w 664"/>
                <a:gd name="T43" fmla="*/ 44 h 365"/>
                <a:gd name="T44" fmla="*/ 505 w 664"/>
                <a:gd name="T45" fmla="*/ 25 h 365"/>
                <a:gd name="T46" fmla="*/ 632 w 664"/>
                <a:gd name="T47" fmla="*/ 38 h 365"/>
                <a:gd name="T48" fmla="*/ 499 w 664"/>
                <a:gd name="T49" fmla="*/ 82 h 365"/>
                <a:gd name="T50" fmla="*/ 638 w 664"/>
                <a:gd name="T51" fmla="*/ 57 h 365"/>
                <a:gd name="T52" fmla="*/ 499 w 664"/>
                <a:gd name="T53" fmla="*/ 82 h 365"/>
                <a:gd name="T54" fmla="*/ 505 w 664"/>
                <a:gd name="T55" fmla="*/ 63 h 365"/>
                <a:gd name="T56" fmla="*/ 632 w 664"/>
                <a:gd name="T57" fmla="*/ 76 h 365"/>
                <a:gd name="T58" fmla="*/ 568 w 664"/>
                <a:gd name="T59" fmla="*/ 217 h 365"/>
                <a:gd name="T60" fmla="*/ 568 w 664"/>
                <a:gd name="T61" fmla="*/ 188 h 365"/>
                <a:gd name="T62" fmla="*/ 568 w 664"/>
                <a:gd name="T63" fmla="*/ 217 h 365"/>
                <a:gd name="T64" fmla="*/ 568 w 664"/>
                <a:gd name="T65" fmla="*/ 211 h 365"/>
                <a:gd name="T66" fmla="*/ 568 w 664"/>
                <a:gd name="T67" fmla="*/ 195 h 365"/>
                <a:gd name="T68" fmla="*/ 638 w 664"/>
                <a:gd name="T69" fmla="*/ 339 h 365"/>
                <a:gd name="T70" fmla="*/ 499 w 664"/>
                <a:gd name="T71" fmla="*/ 333 h 365"/>
                <a:gd name="T72" fmla="*/ 638 w 664"/>
                <a:gd name="T73" fmla="*/ 339 h 365"/>
                <a:gd name="T74" fmla="*/ 499 w 664"/>
                <a:gd name="T75" fmla="*/ 323 h 365"/>
                <a:gd name="T76" fmla="*/ 638 w 664"/>
                <a:gd name="T77" fmla="*/ 317 h 365"/>
                <a:gd name="T78" fmla="*/ 638 w 664"/>
                <a:gd name="T79" fmla="*/ 307 h 365"/>
                <a:gd name="T80" fmla="*/ 499 w 664"/>
                <a:gd name="T81" fmla="*/ 301 h 365"/>
                <a:gd name="T82" fmla="*/ 638 w 664"/>
                <a:gd name="T83" fmla="*/ 307 h 365"/>
                <a:gd name="T84" fmla="*/ 499 w 664"/>
                <a:gd name="T85" fmla="*/ 292 h 365"/>
                <a:gd name="T86" fmla="*/ 638 w 664"/>
                <a:gd name="T87" fmla="*/ 285 h 365"/>
                <a:gd name="T88" fmla="*/ 638 w 664"/>
                <a:gd name="T89" fmla="*/ 276 h 365"/>
                <a:gd name="T90" fmla="*/ 499 w 664"/>
                <a:gd name="T91" fmla="*/ 269 h 365"/>
                <a:gd name="T92" fmla="*/ 638 w 664"/>
                <a:gd name="T93" fmla="*/ 276 h 365"/>
                <a:gd name="T94" fmla="*/ 499 w 664"/>
                <a:gd name="T95" fmla="*/ 260 h 365"/>
                <a:gd name="T96" fmla="*/ 638 w 664"/>
                <a:gd name="T97" fmla="*/ 254 h 365"/>
                <a:gd name="T98" fmla="*/ 638 w 664"/>
                <a:gd name="T99" fmla="*/ 244 h 365"/>
                <a:gd name="T100" fmla="*/ 499 w 664"/>
                <a:gd name="T101" fmla="*/ 238 h 365"/>
                <a:gd name="T102" fmla="*/ 638 w 664"/>
                <a:gd name="T103" fmla="*/ 24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moveTo>
                    <a:pt x="473" y="108"/>
                  </a:moveTo>
                  <a:cubicBezTo>
                    <a:pt x="664" y="108"/>
                    <a:pt x="664" y="108"/>
                    <a:pt x="664" y="108"/>
                  </a:cubicBezTo>
                  <a:cubicBezTo>
                    <a:pt x="664" y="162"/>
                    <a:pt x="664" y="162"/>
                    <a:pt x="664" y="162"/>
                  </a:cubicBezTo>
                  <a:cubicBezTo>
                    <a:pt x="473" y="162"/>
                    <a:pt x="473" y="162"/>
                    <a:pt x="473" y="162"/>
                  </a:cubicBezTo>
                  <a:lnTo>
                    <a:pt x="473" y="108"/>
                  </a:lnTo>
                  <a:close/>
                  <a:moveTo>
                    <a:pt x="473" y="365"/>
                  </a:moveTo>
                  <a:cubicBezTo>
                    <a:pt x="664" y="365"/>
                    <a:pt x="664" y="365"/>
                    <a:pt x="664" y="365"/>
                  </a:cubicBezTo>
                  <a:cubicBezTo>
                    <a:pt x="664" y="168"/>
                    <a:pt x="664" y="168"/>
                    <a:pt x="664" y="168"/>
                  </a:cubicBezTo>
                  <a:cubicBezTo>
                    <a:pt x="473" y="168"/>
                    <a:pt x="473" y="168"/>
                    <a:pt x="473" y="168"/>
                  </a:cubicBezTo>
                  <a:lnTo>
                    <a:pt x="473" y="365"/>
                  </a:lnTo>
                  <a:close/>
                  <a:moveTo>
                    <a:pt x="473" y="0"/>
                  </a:moveTo>
                  <a:cubicBezTo>
                    <a:pt x="473" y="101"/>
                    <a:pt x="473" y="101"/>
                    <a:pt x="473" y="101"/>
                  </a:cubicBezTo>
                  <a:cubicBezTo>
                    <a:pt x="664" y="101"/>
                    <a:pt x="664" y="101"/>
                    <a:pt x="664" y="101"/>
                  </a:cubicBezTo>
                  <a:cubicBezTo>
                    <a:pt x="664" y="0"/>
                    <a:pt x="664" y="0"/>
                    <a:pt x="664" y="0"/>
                  </a:cubicBezTo>
                  <a:lnTo>
                    <a:pt x="473" y="0"/>
                  </a:lnTo>
                  <a:close/>
                  <a:moveTo>
                    <a:pt x="499" y="44"/>
                  </a:moveTo>
                  <a:cubicBezTo>
                    <a:pt x="499" y="19"/>
                    <a:pt x="499" y="19"/>
                    <a:pt x="499" y="19"/>
                  </a:cubicBezTo>
                  <a:cubicBezTo>
                    <a:pt x="638" y="19"/>
                    <a:pt x="638" y="19"/>
                    <a:pt x="638" y="19"/>
                  </a:cubicBezTo>
                  <a:cubicBezTo>
                    <a:pt x="638" y="44"/>
                    <a:pt x="638" y="44"/>
                    <a:pt x="638" y="44"/>
                  </a:cubicBezTo>
                  <a:lnTo>
                    <a:pt x="499" y="44"/>
                  </a:lnTo>
                  <a:close/>
                  <a:moveTo>
                    <a:pt x="632" y="25"/>
                  </a:moveTo>
                  <a:cubicBezTo>
                    <a:pt x="505" y="25"/>
                    <a:pt x="505" y="25"/>
                    <a:pt x="505" y="25"/>
                  </a:cubicBezTo>
                  <a:cubicBezTo>
                    <a:pt x="505" y="38"/>
                    <a:pt x="505" y="38"/>
                    <a:pt x="505" y="38"/>
                  </a:cubicBezTo>
                  <a:cubicBezTo>
                    <a:pt x="632" y="38"/>
                    <a:pt x="632" y="38"/>
                    <a:pt x="632" y="38"/>
                  </a:cubicBezTo>
                  <a:lnTo>
                    <a:pt x="632" y="25"/>
                  </a:lnTo>
                  <a:close/>
                  <a:moveTo>
                    <a:pt x="499" y="82"/>
                  </a:moveTo>
                  <a:cubicBezTo>
                    <a:pt x="499" y="57"/>
                    <a:pt x="499" y="57"/>
                    <a:pt x="499" y="57"/>
                  </a:cubicBezTo>
                  <a:cubicBezTo>
                    <a:pt x="638" y="57"/>
                    <a:pt x="638" y="57"/>
                    <a:pt x="638" y="57"/>
                  </a:cubicBezTo>
                  <a:cubicBezTo>
                    <a:pt x="638" y="82"/>
                    <a:pt x="638" y="82"/>
                    <a:pt x="638" y="82"/>
                  </a:cubicBezTo>
                  <a:lnTo>
                    <a:pt x="499" y="82"/>
                  </a:lnTo>
                  <a:close/>
                  <a:moveTo>
                    <a:pt x="632" y="63"/>
                  </a:moveTo>
                  <a:cubicBezTo>
                    <a:pt x="505" y="63"/>
                    <a:pt x="505" y="63"/>
                    <a:pt x="505" y="63"/>
                  </a:cubicBezTo>
                  <a:cubicBezTo>
                    <a:pt x="505" y="76"/>
                    <a:pt x="505" y="76"/>
                    <a:pt x="505" y="76"/>
                  </a:cubicBezTo>
                  <a:cubicBezTo>
                    <a:pt x="632" y="76"/>
                    <a:pt x="632" y="76"/>
                    <a:pt x="632" y="76"/>
                  </a:cubicBezTo>
                  <a:lnTo>
                    <a:pt x="632" y="63"/>
                  </a:lnTo>
                  <a:close/>
                  <a:moveTo>
                    <a:pt x="568" y="217"/>
                  </a:moveTo>
                  <a:cubicBezTo>
                    <a:pt x="560" y="217"/>
                    <a:pt x="554" y="211"/>
                    <a:pt x="554" y="203"/>
                  </a:cubicBezTo>
                  <a:cubicBezTo>
                    <a:pt x="554" y="195"/>
                    <a:pt x="560" y="188"/>
                    <a:pt x="568" y="188"/>
                  </a:cubicBezTo>
                  <a:cubicBezTo>
                    <a:pt x="576" y="188"/>
                    <a:pt x="583" y="195"/>
                    <a:pt x="583" y="203"/>
                  </a:cubicBezTo>
                  <a:cubicBezTo>
                    <a:pt x="583" y="211"/>
                    <a:pt x="576" y="217"/>
                    <a:pt x="568" y="217"/>
                  </a:cubicBezTo>
                  <a:close/>
                  <a:moveTo>
                    <a:pt x="576" y="203"/>
                  </a:moveTo>
                  <a:cubicBezTo>
                    <a:pt x="576" y="207"/>
                    <a:pt x="573" y="211"/>
                    <a:pt x="568" y="211"/>
                  </a:cubicBezTo>
                  <a:cubicBezTo>
                    <a:pt x="564" y="211"/>
                    <a:pt x="560" y="207"/>
                    <a:pt x="560" y="203"/>
                  </a:cubicBezTo>
                  <a:cubicBezTo>
                    <a:pt x="560" y="198"/>
                    <a:pt x="564" y="195"/>
                    <a:pt x="568" y="195"/>
                  </a:cubicBezTo>
                  <a:cubicBezTo>
                    <a:pt x="573" y="195"/>
                    <a:pt x="576" y="198"/>
                    <a:pt x="576" y="203"/>
                  </a:cubicBezTo>
                  <a:close/>
                  <a:moveTo>
                    <a:pt x="638" y="339"/>
                  </a:moveTo>
                  <a:cubicBezTo>
                    <a:pt x="499" y="339"/>
                    <a:pt x="499" y="339"/>
                    <a:pt x="499" y="339"/>
                  </a:cubicBezTo>
                  <a:cubicBezTo>
                    <a:pt x="499" y="333"/>
                    <a:pt x="499" y="333"/>
                    <a:pt x="499" y="333"/>
                  </a:cubicBezTo>
                  <a:cubicBezTo>
                    <a:pt x="638" y="333"/>
                    <a:pt x="638" y="333"/>
                    <a:pt x="638" y="333"/>
                  </a:cubicBezTo>
                  <a:lnTo>
                    <a:pt x="638" y="339"/>
                  </a:lnTo>
                  <a:close/>
                  <a:moveTo>
                    <a:pt x="638" y="323"/>
                  </a:moveTo>
                  <a:cubicBezTo>
                    <a:pt x="499" y="323"/>
                    <a:pt x="499" y="323"/>
                    <a:pt x="499" y="323"/>
                  </a:cubicBezTo>
                  <a:cubicBezTo>
                    <a:pt x="499" y="317"/>
                    <a:pt x="499" y="317"/>
                    <a:pt x="499" y="317"/>
                  </a:cubicBezTo>
                  <a:cubicBezTo>
                    <a:pt x="638" y="317"/>
                    <a:pt x="638" y="317"/>
                    <a:pt x="638" y="317"/>
                  </a:cubicBezTo>
                  <a:lnTo>
                    <a:pt x="638" y="323"/>
                  </a:lnTo>
                  <a:close/>
                  <a:moveTo>
                    <a:pt x="638" y="307"/>
                  </a:moveTo>
                  <a:cubicBezTo>
                    <a:pt x="499" y="307"/>
                    <a:pt x="499" y="307"/>
                    <a:pt x="499" y="307"/>
                  </a:cubicBezTo>
                  <a:cubicBezTo>
                    <a:pt x="499" y="301"/>
                    <a:pt x="499" y="301"/>
                    <a:pt x="499" y="301"/>
                  </a:cubicBezTo>
                  <a:cubicBezTo>
                    <a:pt x="638" y="301"/>
                    <a:pt x="638" y="301"/>
                    <a:pt x="638" y="301"/>
                  </a:cubicBezTo>
                  <a:lnTo>
                    <a:pt x="638" y="307"/>
                  </a:lnTo>
                  <a:close/>
                  <a:moveTo>
                    <a:pt x="638" y="292"/>
                  </a:moveTo>
                  <a:cubicBezTo>
                    <a:pt x="499" y="292"/>
                    <a:pt x="499" y="292"/>
                    <a:pt x="499" y="292"/>
                  </a:cubicBezTo>
                  <a:cubicBezTo>
                    <a:pt x="499" y="285"/>
                    <a:pt x="499" y="285"/>
                    <a:pt x="499" y="285"/>
                  </a:cubicBezTo>
                  <a:cubicBezTo>
                    <a:pt x="638" y="285"/>
                    <a:pt x="638" y="285"/>
                    <a:pt x="638" y="285"/>
                  </a:cubicBezTo>
                  <a:lnTo>
                    <a:pt x="638" y="292"/>
                  </a:lnTo>
                  <a:close/>
                  <a:moveTo>
                    <a:pt x="638" y="276"/>
                  </a:moveTo>
                  <a:cubicBezTo>
                    <a:pt x="499" y="276"/>
                    <a:pt x="499" y="276"/>
                    <a:pt x="499" y="276"/>
                  </a:cubicBezTo>
                  <a:cubicBezTo>
                    <a:pt x="499" y="269"/>
                    <a:pt x="499" y="269"/>
                    <a:pt x="499" y="269"/>
                  </a:cubicBezTo>
                  <a:cubicBezTo>
                    <a:pt x="638" y="269"/>
                    <a:pt x="638" y="269"/>
                    <a:pt x="638" y="269"/>
                  </a:cubicBezTo>
                  <a:lnTo>
                    <a:pt x="638" y="276"/>
                  </a:lnTo>
                  <a:close/>
                  <a:moveTo>
                    <a:pt x="638" y="260"/>
                  </a:moveTo>
                  <a:cubicBezTo>
                    <a:pt x="499" y="260"/>
                    <a:pt x="499" y="260"/>
                    <a:pt x="499" y="260"/>
                  </a:cubicBezTo>
                  <a:cubicBezTo>
                    <a:pt x="499" y="254"/>
                    <a:pt x="499" y="254"/>
                    <a:pt x="499" y="254"/>
                  </a:cubicBezTo>
                  <a:cubicBezTo>
                    <a:pt x="638" y="254"/>
                    <a:pt x="638" y="254"/>
                    <a:pt x="638" y="254"/>
                  </a:cubicBezTo>
                  <a:lnTo>
                    <a:pt x="638" y="260"/>
                  </a:lnTo>
                  <a:close/>
                  <a:moveTo>
                    <a:pt x="638" y="244"/>
                  </a:moveTo>
                  <a:cubicBezTo>
                    <a:pt x="499" y="244"/>
                    <a:pt x="499" y="244"/>
                    <a:pt x="499" y="244"/>
                  </a:cubicBezTo>
                  <a:cubicBezTo>
                    <a:pt x="499" y="238"/>
                    <a:pt x="499" y="238"/>
                    <a:pt x="499" y="238"/>
                  </a:cubicBezTo>
                  <a:cubicBezTo>
                    <a:pt x="638" y="238"/>
                    <a:pt x="638" y="238"/>
                    <a:pt x="638" y="238"/>
                  </a:cubicBezTo>
                  <a:lnTo>
                    <a:pt x="638" y="244"/>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grpSp>
      <p:sp>
        <p:nvSpPr>
          <p:cNvPr id="56" name="フローチャート: 磁気ディスク 55"/>
          <p:cNvSpPr/>
          <p:nvPr/>
        </p:nvSpPr>
        <p:spPr>
          <a:xfrm>
            <a:off x="1827050" y="3560529"/>
            <a:ext cx="449590" cy="273705"/>
          </a:xfrm>
          <a:prstGeom prst="flowChartMagneticDisk">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メイリオ"/>
              <a:ea typeface="メイリオ"/>
            </a:endParaRPr>
          </a:p>
        </p:txBody>
      </p:sp>
      <p:sp>
        <p:nvSpPr>
          <p:cNvPr id="57" name="Freeform 36"/>
          <p:cNvSpPr>
            <a:spLocks noEditPoints="1"/>
          </p:cNvSpPr>
          <p:nvPr/>
        </p:nvSpPr>
        <p:spPr bwMode="auto">
          <a:xfrm>
            <a:off x="1187624" y="2697902"/>
            <a:ext cx="988041" cy="1237231"/>
          </a:xfrm>
          <a:custGeom>
            <a:avLst/>
            <a:gdLst>
              <a:gd name="T0" fmla="*/ 38 w 349"/>
              <a:gd name="T1" fmla="*/ 45 h 493"/>
              <a:gd name="T2" fmla="*/ 189 w 349"/>
              <a:gd name="T3" fmla="*/ 30 h 493"/>
              <a:gd name="T4" fmla="*/ 189 w 349"/>
              <a:gd name="T5" fmla="*/ 75 h 493"/>
              <a:gd name="T6" fmla="*/ 38 w 349"/>
              <a:gd name="T7" fmla="*/ 90 h 493"/>
              <a:gd name="T8" fmla="*/ 189 w 349"/>
              <a:gd name="T9" fmla="*/ 75 h 493"/>
              <a:gd name="T10" fmla="*/ 0 w 349"/>
              <a:gd name="T11" fmla="*/ 121 h 493"/>
              <a:gd name="T12" fmla="*/ 227 w 349"/>
              <a:gd name="T13" fmla="*/ 0 h 493"/>
              <a:gd name="T14" fmla="*/ 196 w 349"/>
              <a:gd name="T15" fmla="*/ 68 h 493"/>
              <a:gd name="T16" fmla="*/ 30 w 349"/>
              <a:gd name="T17" fmla="*/ 98 h 493"/>
              <a:gd name="T18" fmla="*/ 196 w 349"/>
              <a:gd name="T19" fmla="*/ 68 h 493"/>
              <a:gd name="T20" fmla="*/ 30 w 349"/>
              <a:gd name="T21" fmla="*/ 22 h 493"/>
              <a:gd name="T22" fmla="*/ 196 w 349"/>
              <a:gd name="T23" fmla="*/ 52 h 493"/>
              <a:gd name="T24" fmla="*/ 227 w 349"/>
              <a:gd name="T25" fmla="*/ 128 h 493"/>
              <a:gd name="T26" fmla="*/ 0 w 349"/>
              <a:gd name="T27" fmla="*/ 192 h 493"/>
              <a:gd name="T28" fmla="*/ 227 w 349"/>
              <a:gd name="T29" fmla="*/ 128 h 493"/>
              <a:gd name="T30" fmla="*/ 0 w 349"/>
              <a:gd name="T31" fmla="*/ 434 h 493"/>
              <a:gd name="T32" fmla="*/ 227 w 349"/>
              <a:gd name="T33" fmla="*/ 200 h 493"/>
              <a:gd name="T34" fmla="*/ 227 w 349"/>
              <a:gd name="T35" fmla="*/ 283 h 493"/>
              <a:gd name="T36" fmla="*/ 95 w 349"/>
              <a:gd name="T37" fmla="*/ 434 h 493"/>
              <a:gd name="T38" fmla="*/ 113 w 349"/>
              <a:gd name="T39" fmla="*/ 258 h 493"/>
              <a:gd name="T40" fmla="*/ 113 w 349"/>
              <a:gd name="T41" fmla="*/ 224 h 493"/>
              <a:gd name="T42" fmla="*/ 113 w 349"/>
              <a:gd name="T43" fmla="*/ 251 h 493"/>
              <a:gd name="T44" fmla="*/ 113 w 349"/>
              <a:gd name="T45" fmla="*/ 232 h 493"/>
              <a:gd name="T46" fmla="*/ 113 w 349"/>
              <a:gd name="T47" fmla="*/ 251 h 493"/>
              <a:gd name="T48" fmla="*/ 349 w 349"/>
              <a:gd name="T49" fmla="*/ 321 h 493"/>
              <a:gd name="T50" fmla="*/ 104 w 349"/>
              <a:gd name="T51" fmla="*/ 321 h 493"/>
              <a:gd name="T52" fmla="*/ 227 w 349"/>
              <a:gd name="T53" fmla="*/ 399 h 493"/>
              <a:gd name="T54" fmla="*/ 349 w 349"/>
              <a:gd name="T55" fmla="*/ 336 h 493"/>
              <a:gd name="T56" fmla="*/ 104 w 349"/>
              <a:gd name="T57" fmla="*/ 336 h 493"/>
              <a:gd name="T58" fmla="*/ 227 w 349"/>
              <a:gd name="T59" fmla="*/ 399 h 493"/>
              <a:gd name="T60" fmla="*/ 104 w 349"/>
              <a:gd name="T61" fmla="*/ 424 h 493"/>
              <a:gd name="T62" fmla="*/ 227 w 349"/>
              <a:gd name="T63" fmla="*/ 493 h 493"/>
              <a:gd name="T64" fmla="*/ 349 w 349"/>
              <a:gd name="T65" fmla="*/ 424 h 493"/>
              <a:gd name="T66" fmla="*/ 227 w 349"/>
              <a:gd name="T67" fmla="*/ 407 h 493"/>
              <a:gd name="T68" fmla="*/ 104 w 349"/>
              <a:gd name="T69" fmla="*/ 416 h 493"/>
              <a:gd name="T70" fmla="*/ 349 w 349"/>
              <a:gd name="T71" fmla="*/ 416 h 493"/>
              <a:gd name="T72" fmla="*/ 227 w 349"/>
              <a:gd name="T73"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5"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1" y="283"/>
                  <a:pt x="95" y="296"/>
                  <a:pt x="95" y="321"/>
                </a:cubicBezTo>
                <a:lnTo>
                  <a:pt x="95"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8" y="251"/>
                  <a:pt x="123" y="247"/>
                  <a:pt x="123" y="241"/>
                </a:cubicBezTo>
                <a:cubicBezTo>
                  <a:pt x="123" y="236"/>
                  <a:pt x="118" y="232"/>
                  <a:pt x="113" y="232"/>
                </a:cubicBezTo>
                <a:cubicBezTo>
                  <a:pt x="108" y="232"/>
                  <a:pt x="104" y="236"/>
                  <a:pt x="104" y="241"/>
                </a:cubicBezTo>
                <a:cubicBezTo>
                  <a:pt x="104" y="247"/>
                  <a:pt x="108" y="251"/>
                  <a:pt x="113" y="251"/>
                </a:cubicBezTo>
                <a:close/>
                <a:moveTo>
                  <a:pt x="227" y="352"/>
                </a:moveTo>
                <a:cubicBezTo>
                  <a:pt x="299" y="352"/>
                  <a:pt x="349" y="336"/>
                  <a:pt x="349" y="321"/>
                </a:cubicBezTo>
                <a:cubicBezTo>
                  <a:pt x="349" y="307"/>
                  <a:pt x="299" y="291"/>
                  <a:pt x="227" y="291"/>
                </a:cubicBezTo>
                <a:cubicBezTo>
                  <a:pt x="154" y="291"/>
                  <a:pt x="104" y="307"/>
                  <a:pt x="104" y="321"/>
                </a:cubicBezTo>
                <a:cubicBezTo>
                  <a:pt x="104" y="336"/>
                  <a:pt x="154" y="352"/>
                  <a:pt x="227" y="352"/>
                </a:cubicBezTo>
                <a:close/>
                <a:moveTo>
                  <a:pt x="227" y="399"/>
                </a:moveTo>
                <a:cubicBezTo>
                  <a:pt x="299" y="399"/>
                  <a:pt x="349" y="383"/>
                  <a:pt x="349" y="369"/>
                </a:cubicBezTo>
                <a:cubicBezTo>
                  <a:pt x="349" y="336"/>
                  <a:pt x="349" y="336"/>
                  <a:pt x="349" y="336"/>
                </a:cubicBezTo>
                <a:cubicBezTo>
                  <a:pt x="330" y="352"/>
                  <a:pt x="278" y="360"/>
                  <a:pt x="227" y="360"/>
                </a:cubicBezTo>
                <a:cubicBezTo>
                  <a:pt x="175" y="360"/>
                  <a:pt x="124" y="352"/>
                  <a:pt x="104" y="336"/>
                </a:cubicBezTo>
                <a:cubicBezTo>
                  <a:pt x="104" y="369"/>
                  <a:pt x="104" y="369"/>
                  <a:pt x="104" y="369"/>
                </a:cubicBezTo>
                <a:cubicBezTo>
                  <a:pt x="104" y="383"/>
                  <a:pt x="154" y="399"/>
                  <a:pt x="227" y="399"/>
                </a:cubicBezTo>
                <a:close/>
                <a:moveTo>
                  <a:pt x="227" y="454"/>
                </a:moveTo>
                <a:cubicBezTo>
                  <a:pt x="154" y="454"/>
                  <a:pt x="104" y="438"/>
                  <a:pt x="104" y="424"/>
                </a:cubicBezTo>
                <a:cubicBezTo>
                  <a:pt x="104" y="463"/>
                  <a:pt x="104" y="463"/>
                  <a:pt x="104" y="463"/>
                </a:cubicBezTo>
                <a:cubicBezTo>
                  <a:pt x="104" y="477"/>
                  <a:pt x="154" y="493"/>
                  <a:pt x="227" y="493"/>
                </a:cubicBezTo>
                <a:cubicBezTo>
                  <a:pt x="299" y="493"/>
                  <a:pt x="349" y="477"/>
                  <a:pt x="349" y="463"/>
                </a:cubicBezTo>
                <a:cubicBezTo>
                  <a:pt x="349" y="424"/>
                  <a:pt x="349" y="424"/>
                  <a:pt x="349" y="424"/>
                </a:cubicBezTo>
                <a:cubicBezTo>
                  <a:pt x="349" y="438"/>
                  <a:pt x="299" y="454"/>
                  <a:pt x="227" y="454"/>
                </a:cubicBezTo>
                <a:close/>
                <a:moveTo>
                  <a:pt x="227" y="407"/>
                </a:moveTo>
                <a:cubicBezTo>
                  <a:pt x="154" y="407"/>
                  <a:pt x="104" y="391"/>
                  <a:pt x="104" y="377"/>
                </a:cubicBezTo>
                <a:cubicBezTo>
                  <a:pt x="104" y="416"/>
                  <a:pt x="104" y="416"/>
                  <a:pt x="104" y="416"/>
                </a:cubicBezTo>
                <a:cubicBezTo>
                  <a:pt x="104" y="430"/>
                  <a:pt x="154" y="446"/>
                  <a:pt x="227" y="446"/>
                </a:cubicBezTo>
                <a:cubicBezTo>
                  <a:pt x="299" y="446"/>
                  <a:pt x="349" y="430"/>
                  <a:pt x="349" y="416"/>
                </a:cubicBezTo>
                <a:cubicBezTo>
                  <a:pt x="349" y="377"/>
                  <a:pt x="349" y="377"/>
                  <a:pt x="349" y="377"/>
                </a:cubicBezTo>
                <a:cubicBezTo>
                  <a:pt x="349" y="391"/>
                  <a:pt x="299" y="407"/>
                  <a:pt x="227" y="40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58" name="フローチャート: 磁気ディスク 57"/>
          <p:cNvSpPr/>
          <p:nvPr/>
        </p:nvSpPr>
        <p:spPr>
          <a:xfrm>
            <a:off x="6965733" y="3560529"/>
            <a:ext cx="449590" cy="273705"/>
          </a:xfrm>
          <a:prstGeom prst="flowChartMagneticDisk">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メイリオ"/>
              <a:ea typeface="メイリオ"/>
            </a:endParaRPr>
          </a:p>
        </p:txBody>
      </p:sp>
      <p:sp>
        <p:nvSpPr>
          <p:cNvPr id="59" name="Freeform 36"/>
          <p:cNvSpPr>
            <a:spLocks noEditPoints="1"/>
          </p:cNvSpPr>
          <p:nvPr/>
        </p:nvSpPr>
        <p:spPr bwMode="auto">
          <a:xfrm>
            <a:off x="7036360" y="2692914"/>
            <a:ext cx="992024" cy="1242219"/>
          </a:xfrm>
          <a:custGeom>
            <a:avLst/>
            <a:gdLst>
              <a:gd name="T0" fmla="*/ 38 w 349"/>
              <a:gd name="T1" fmla="*/ 45 h 493"/>
              <a:gd name="T2" fmla="*/ 189 w 349"/>
              <a:gd name="T3" fmla="*/ 30 h 493"/>
              <a:gd name="T4" fmla="*/ 189 w 349"/>
              <a:gd name="T5" fmla="*/ 75 h 493"/>
              <a:gd name="T6" fmla="*/ 38 w 349"/>
              <a:gd name="T7" fmla="*/ 90 h 493"/>
              <a:gd name="T8" fmla="*/ 189 w 349"/>
              <a:gd name="T9" fmla="*/ 75 h 493"/>
              <a:gd name="T10" fmla="*/ 0 w 349"/>
              <a:gd name="T11" fmla="*/ 121 h 493"/>
              <a:gd name="T12" fmla="*/ 227 w 349"/>
              <a:gd name="T13" fmla="*/ 0 h 493"/>
              <a:gd name="T14" fmla="*/ 196 w 349"/>
              <a:gd name="T15" fmla="*/ 68 h 493"/>
              <a:gd name="T16" fmla="*/ 30 w 349"/>
              <a:gd name="T17" fmla="*/ 98 h 493"/>
              <a:gd name="T18" fmla="*/ 196 w 349"/>
              <a:gd name="T19" fmla="*/ 68 h 493"/>
              <a:gd name="T20" fmla="*/ 30 w 349"/>
              <a:gd name="T21" fmla="*/ 22 h 493"/>
              <a:gd name="T22" fmla="*/ 196 w 349"/>
              <a:gd name="T23" fmla="*/ 52 h 493"/>
              <a:gd name="T24" fmla="*/ 227 w 349"/>
              <a:gd name="T25" fmla="*/ 128 h 493"/>
              <a:gd name="T26" fmla="*/ 0 w 349"/>
              <a:gd name="T27" fmla="*/ 192 h 493"/>
              <a:gd name="T28" fmla="*/ 227 w 349"/>
              <a:gd name="T29" fmla="*/ 128 h 493"/>
              <a:gd name="T30" fmla="*/ 0 w 349"/>
              <a:gd name="T31" fmla="*/ 434 h 493"/>
              <a:gd name="T32" fmla="*/ 227 w 349"/>
              <a:gd name="T33" fmla="*/ 200 h 493"/>
              <a:gd name="T34" fmla="*/ 227 w 349"/>
              <a:gd name="T35" fmla="*/ 283 h 493"/>
              <a:gd name="T36" fmla="*/ 95 w 349"/>
              <a:gd name="T37" fmla="*/ 434 h 493"/>
              <a:gd name="T38" fmla="*/ 113 w 349"/>
              <a:gd name="T39" fmla="*/ 258 h 493"/>
              <a:gd name="T40" fmla="*/ 113 w 349"/>
              <a:gd name="T41" fmla="*/ 224 h 493"/>
              <a:gd name="T42" fmla="*/ 113 w 349"/>
              <a:gd name="T43" fmla="*/ 251 h 493"/>
              <a:gd name="T44" fmla="*/ 113 w 349"/>
              <a:gd name="T45" fmla="*/ 232 h 493"/>
              <a:gd name="T46" fmla="*/ 113 w 349"/>
              <a:gd name="T47" fmla="*/ 251 h 493"/>
              <a:gd name="T48" fmla="*/ 349 w 349"/>
              <a:gd name="T49" fmla="*/ 321 h 493"/>
              <a:gd name="T50" fmla="*/ 104 w 349"/>
              <a:gd name="T51" fmla="*/ 321 h 493"/>
              <a:gd name="T52" fmla="*/ 227 w 349"/>
              <a:gd name="T53" fmla="*/ 399 h 493"/>
              <a:gd name="T54" fmla="*/ 349 w 349"/>
              <a:gd name="T55" fmla="*/ 336 h 493"/>
              <a:gd name="T56" fmla="*/ 104 w 349"/>
              <a:gd name="T57" fmla="*/ 336 h 493"/>
              <a:gd name="T58" fmla="*/ 227 w 349"/>
              <a:gd name="T59" fmla="*/ 399 h 493"/>
              <a:gd name="T60" fmla="*/ 104 w 349"/>
              <a:gd name="T61" fmla="*/ 424 h 493"/>
              <a:gd name="T62" fmla="*/ 227 w 349"/>
              <a:gd name="T63" fmla="*/ 493 h 493"/>
              <a:gd name="T64" fmla="*/ 349 w 349"/>
              <a:gd name="T65" fmla="*/ 424 h 493"/>
              <a:gd name="T66" fmla="*/ 227 w 349"/>
              <a:gd name="T67" fmla="*/ 407 h 493"/>
              <a:gd name="T68" fmla="*/ 104 w 349"/>
              <a:gd name="T69" fmla="*/ 416 h 493"/>
              <a:gd name="T70" fmla="*/ 349 w 349"/>
              <a:gd name="T71" fmla="*/ 416 h 493"/>
              <a:gd name="T72" fmla="*/ 227 w 349"/>
              <a:gd name="T73"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5"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1" y="283"/>
                  <a:pt x="95" y="296"/>
                  <a:pt x="95" y="321"/>
                </a:cubicBezTo>
                <a:lnTo>
                  <a:pt x="95"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8" y="251"/>
                  <a:pt x="123" y="247"/>
                  <a:pt x="123" y="241"/>
                </a:cubicBezTo>
                <a:cubicBezTo>
                  <a:pt x="123" y="236"/>
                  <a:pt x="118" y="232"/>
                  <a:pt x="113" y="232"/>
                </a:cubicBezTo>
                <a:cubicBezTo>
                  <a:pt x="108" y="232"/>
                  <a:pt x="104" y="236"/>
                  <a:pt x="104" y="241"/>
                </a:cubicBezTo>
                <a:cubicBezTo>
                  <a:pt x="104" y="247"/>
                  <a:pt x="108" y="251"/>
                  <a:pt x="113" y="251"/>
                </a:cubicBezTo>
                <a:close/>
                <a:moveTo>
                  <a:pt x="227" y="352"/>
                </a:moveTo>
                <a:cubicBezTo>
                  <a:pt x="299" y="352"/>
                  <a:pt x="349" y="336"/>
                  <a:pt x="349" y="321"/>
                </a:cubicBezTo>
                <a:cubicBezTo>
                  <a:pt x="349" y="307"/>
                  <a:pt x="299" y="291"/>
                  <a:pt x="227" y="291"/>
                </a:cubicBezTo>
                <a:cubicBezTo>
                  <a:pt x="154" y="291"/>
                  <a:pt x="104" y="307"/>
                  <a:pt x="104" y="321"/>
                </a:cubicBezTo>
                <a:cubicBezTo>
                  <a:pt x="104" y="336"/>
                  <a:pt x="154" y="352"/>
                  <a:pt x="227" y="352"/>
                </a:cubicBezTo>
                <a:close/>
                <a:moveTo>
                  <a:pt x="227" y="399"/>
                </a:moveTo>
                <a:cubicBezTo>
                  <a:pt x="299" y="399"/>
                  <a:pt x="349" y="383"/>
                  <a:pt x="349" y="369"/>
                </a:cubicBezTo>
                <a:cubicBezTo>
                  <a:pt x="349" y="336"/>
                  <a:pt x="349" y="336"/>
                  <a:pt x="349" y="336"/>
                </a:cubicBezTo>
                <a:cubicBezTo>
                  <a:pt x="330" y="352"/>
                  <a:pt x="278" y="360"/>
                  <a:pt x="227" y="360"/>
                </a:cubicBezTo>
                <a:cubicBezTo>
                  <a:pt x="175" y="360"/>
                  <a:pt x="124" y="352"/>
                  <a:pt x="104" y="336"/>
                </a:cubicBezTo>
                <a:cubicBezTo>
                  <a:pt x="104" y="369"/>
                  <a:pt x="104" y="369"/>
                  <a:pt x="104" y="369"/>
                </a:cubicBezTo>
                <a:cubicBezTo>
                  <a:pt x="104" y="383"/>
                  <a:pt x="154" y="399"/>
                  <a:pt x="227" y="399"/>
                </a:cubicBezTo>
                <a:close/>
                <a:moveTo>
                  <a:pt x="227" y="454"/>
                </a:moveTo>
                <a:cubicBezTo>
                  <a:pt x="154" y="454"/>
                  <a:pt x="104" y="438"/>
                  <a:pt x="104" y="424"/>
                </a:cubicBezTo>
                <a:cubicBezTo>
                  <a:pt x="104" y="463"/>
                  <a:pt x="104" y="463"/>
                  <a:pt x="104" y="463"/>
                </a:cubicBezTo>
                <a:cubicBezTo>
                  <a:pt x="104" y="477"/>
                  <a:pt x="154" y="493"/>
                  <a:pt x="227" y="493"/>
                </a:cubicBezTo>
                <a:cubicBezTo>
                  <a:pt x="299" y="493"/>
                  <a:pt x="349" y="477"/>
                  <a:pt x="349" y="463"/>
                </a:cubicBezTo>
                <a:cubicBezTo>
                  <a:pt x="349" y="424"/>
                  <a:pt x="349" y="424"/>
                  <a:pt x="349" y="424"/>
                </a:cubicBezTo>
                <a:cubicBezTo>
                  <a:pt x="349" y="438"/>
                  <a:pt x="299" y="454"/>
                  <a:pt x="227" y="454"/>
                </a:cubicBezTo>
                <a:close/>
                <a:moveTo>
                  <a:pt x="227" y="407"/>
                </a:moveTo>
                <a:cubicBezTo>
                  <a:pt x="154" y="407"/>
                  <a:pt x="104" y="391"/>
                  <a:pt x="104" y="377"/>
                </a:cubicBezTo>
                <a:cubicBezTo>
                  <a:pt x="104" y="416"/>
                  <a:pt x="104" y="416"/>
                  <a:pt x="104" y="416"/>
                </a:cubicBezTo>
                <a:cubicBezTo>
                  <a:pt x="104" y="430"/>
                  <a:pt x="154" y="446"/>
                  <a:pt x="227" y="446"/>
                </a:cubicBezTo>
                <a:cubicBezTo>
                  <a:pt x="299" y="446"/>
                  <a:pt x="349" y="430"/>
                  <a:pt x="349" y="416"/>
                </a:cubicBezTo>
                <a:cubicBezTo>
                  <a:pt x="349" y="377"/>
                  <a:pt x="349" y="377"/>
                  <a:pt x="349" y="377"/>
                </a:cubicBezTo>
                <a:cubicBezTo>
                  <a:pt x="349" y="391"/>
                  <a:pt x="299" y="407"/>
                  <a:pt x="227" y="40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60" name="Rectangle 146"/>
          <p:cNvSpPr>
            <a:spLocks noChangeArrowheads="1"/>
          </p:cNvSpPr>
          <p:nvPr/>
        </p:nvSpPr>
        <p:spPr bwMode="auto">
          <a:xfrm>
            <a:off x="5374676" y="4193689"/>
            <a:ext cx="3317261" cy="707886"/>
          </a:xfrm>
          <a:prstGeom prst="rect">
            <a:avLst/>
          </a:prstGeom>
          <a:noFill/>
          <a:ln w="9525" algn="ctr">
            <a:noFill/>
            <a:miter lim="800000"/>
            <a:headEnd/>
            <a:tailEnd/>
          </a:ln>
        </p:spPr>
        <p:txBody>
          <a:bodyPr wrap="square" anchor="ctr">
            <a:spAutoFit/>
          </a:bodyPr>
          <a:lstStyle/>
          <a:p>
            <a:pPr>
              <a:defRPr/>
            </a:pPr>
            <a:r>
              <a:rPr kumimoji="0" lang="ja-JP" altLang="en-US" sz="1000" kern="0" dirty="0">
                <a:solidFill>
                  <a:sysClr val="windowText" lastClr="000000"/>
                </a:solidFill>
                <a:latin typeface="メイリオ"/>
                <a:ea typeface="メイリオ"/>
                <a:cs typeface="メイリオ" pitchFamily="50" charset="-128"/>
              </a:rPr>
              <a:t>■</a:t>
            </a:r>
            <a:r>
              <a:rPr kumimoji="0" lang="en-US" altLang="ja-JP" sz="1000" kern="0" dirty="0">
                <a:solidFill>
                  <a:sysClr val="windowText" lastClr="000000"/>
                </a:solidFill>
                <a:latin typeface="メイリオ"/>
                <a:ea typeface="メイリオ"/>
                <a:cs typeface="メイリオ" pitchFamily="50" charset="-128"/>
              </a:rPr>
              <a:t>OS</a:t>
            </a:r>
          </a:p>
          <a:p>
            <a:pPr defTabSz="111600">
              <a:defRPr/>
            </a:pPr>
            <a:r>
              <a:rPr kumimoji="0" lang="ja-JP" altLang="en-US" sz="1000" kern="0" dirty="0">
                <a:solidFill>
                  <a:sysClr val="windowText" lastClr="000000"/>
                </a:solidFill>
                <a:latin typeface="メイリオ"/>
                <a:ea typeface="メイリオ"/>
                <a:cs typeface="メイリオ" pitchFamily="50" charset="-128"/>
              </a:rPr>
              <a:t>　</a:t>
            </a:r>
            <a:r>
              <a:rPr kumimoji="0" lang="en-US" altLang="ja-JP" sz="1000" kern="0" dirty="0">
                <a:solidFill>
                  <a:sysClr val="windowText" lastClr="000000"/>
                </a:solidFill>
                <a:latin typeface="メイリオ"/>
                <a:ea typeface="メイリオ"/>
                <a:cs typeface="メイリオ" pitchFamily="50" charset="-128"/>
              </a:rPr>
              <a:t>Windows </a:t>
            </a:r>
          </a:p>
          <a:p>
            <a:pPr defTabSz="111600">
              <a:defRPr/>
            </a:pPr>
            <a:r>
              <a:rPr kumimoji="0" lang="ja-JP" altLang="en-US" sz="1000" kern="0" dirty="0">
                <a:solidFill>
                  <a:sysClr val="windowText" lastClr="000000"/>
                </a:solidFill>
                <a:latin typeface="メイリオ"/>
                <a:ea typeface="メイリオ"/>
                <a:cs typeface="メイリオ" pitchFamily="50" charset="-128"/>
              </a:rPr>
              <a:t>　</a:t>
            </a:r>
            <a:r>
              <a:rPr kumimoji="0" lang="en-US" altLang="ja-JP" sz="1000" kern="0" dirty="0">
                <a:solidFill>
                  <a:sysClr val="windowText" lastClr="000000"/>
                </a:solidFill>
                <a:latin typeface="メイリオ"/>
                <a:ea typeface="メイリオ"/>
                <a:cs typeface="メイリオ" pitchFamily="50" charset="-128"/>
              </a:rPr>
              <a:t>Windows Server	</a:t>
            </a:r>
          </a:p>
          <a:p>
            <a:pPr defTabSz="111600">
              <a:defRPr/>
            </a:pPr>
            <a:r>
              <a:rPr kumimoji="0" lang="ja-JP" altLang="en-US" sz="1000" kern="0" dirty="0">
                <a:solidFill>
                  <a:sysClr val="windowText" lastClr="000000"/>
                </a:solidFill>
                <a:latin typeface="メイリオ"/>
                <a:ea typeface="メイリオ"/>
                <a:cs typeface="メイリオ" pitchFamily="50" charset="-128"/>
              </a:rPr>
              <a:t>■</a:t>
            </a:r>
            <a:r>
              <a:rPr kumimoji="0" lang="en-US" altLang="ja-JP" sz="1000" kern="0" dirty="0">
                <a:solidFill>
                  <a:sysClr val="windowText" lastClr="000000"/>
                </a:solidFill>
                <a:latin typeface="メイリオ"/>
                <a:ea typeface="メイリオ"/>
                <a:cs typeface="メイリオ" pitchFamily="50" charset="-128"/>
              </a:rPr>
              <a:t>.NET Framework</a:t>
            </a:r>
          </a:p>
        </p:txBody>
      </p:sp>
      <p:sp>
        <p:nvSpPr>
          <p:cNvPr id="61" name="Rectangle 146"/>
          <p:cNvSpPr>
            <a:spLocks noChangeArrowheads="1"/>
          </p:cNvSpPr>
          <p:nvPr/>
        </p:nvSpPr>
        <p:spPr bwMode="auto">
          <a:xfrm>
            <a:off x="3271025" y="2191980"/>
            <a:ext cx="1516999" cy="415498"/>
          </a:xfrm>
          <a:prstGeom prst="rect">
            <a:avLst/>
          </a:prstGeom>
          <a:noFill/>
          <a:ln w="9525" algn="ctr">
            <a:noFill/>
            <a:miter lim="800000"/>
            <a:headEnd/>
            <a:tailEnd/>
          </a:ln>
        </p:spPr>
        <p:txBody>
          <a:bodyPr wrap="square" anchor="ctr">
            <a:spAutoFit/>
          </a:bodyPr>
          <a:lstStyle/>
          <a:p>
            <a:pPr>
              <a:defRPr/>
            </a:pPr>
            <a:r>
              <a:rPr kumimoji="0" lang="ja-JP" altLang="en-US" sz="900" kern="0" dirty="0">
                <a:solidFill>
                  <a:sysClr val="windowText" lastClr="000000"/>
                </a:solidFill>
                <a:latin typeface="メイリオ"/>
                <a:ea typeface="メイリオ"/>
                <a:cs typeface="メイリオ" pitchFamily="50" charset="-128"/>
              </a:rPr>
              <a:t>　■</a:t>
            </a:r>
            <a:r>
              <a:rPr kumimoji="0" lang="en-US" altLang="ja-JP" sz="1000" kern="0" dirty="0">
                <a:solidFill>
                  <a:sysClr val="windowText" lastClr="000000"/>
                </a:solidFill>
                <a:latin typeface="メイリオ"/>
                <a:ea typeface="メイリオ"/>
                <a:cs typeface="メイリオ" pitchFamily="50" charset="-128"/>
              </a:rPr>
              <a:t>OS</a:t>
            </a:r>
          </a:p>
          <a:p>
            <a:pPr>
              <a:defRPr/>
            </a:pPr>
            <a:r>
              <a:rPr kumimoji="0" lang="ja-JP" altLang="en-US" sz="1000" kern="0" dirty="0">
                <a:solidFill>
                  <a:sysClr val="windowText" lastClr="000000"/>
                </a:solidFill>
                <a:latin typeface="メイリオ"/>
                <a:ea typeface="メイリオ"/>
                <a:cs typeface="メイリオ" pitchFamily="50" charset="-128"/>
              </a:rPr>
              <a:t>　</a:t>
            </a:r>
            <a:r>
              <a:rPr kumimoji="0" lang="en-US" altLang="ja-JP" sz="1000" kern="0" dirty="0">
                <a:solidFill>
                  <a:sysClr val="windowText" lastClr="000000"/>
                </a:solidFill>
                <a:latin typeface="メイリオ"/>
                <a:ea typeface="メイリオ"/>
                <a:cs typeface="メイリオ" pitchFamily="50" charset="-128"/>
              </a:rPr>
              <a:t>Wind</a:t>
            </a:r>
            <a:r>
              <a:rPr kumimoji="0" lang="en-US" altLang="ja-JP" sz="1100" kern="0" dirty="0">
                <a:solidFill>
                  <a:sysClr val="windowText" lastClr="000000"/>
                </a:solidFill>
                <a:latin typeface="メイリオ"/>
                <a:ea typeface="メイリオ"/>
                <a:cs typeface="メイリオ" pitchFamily="50" charset="-128"/>
              </a:rPr>
              <a:t>o</a:t>
            </a:r>
            <a:r>
              <a:rPr kumimoji="0" lang="en-US" altLang="ja-JP" sz="1000" kern="0" dirty="0">
                <a:solidFill>
                  <a:sysClr val="windowText" lastClr="000000"/>
                </a:solidFill>
                <a:latin typeface="メイリオ"/>
                <a:ea typeface="メイリオ"/>
                <a:cs typeface="メイリオ" pitchFamily="50" charset="-128"/>
              </a:rPr>
              <a:t>ws Server</a:t>
            </a:r>
          </a:p>
        </p:txBody>
      </p:sp>
      <p:sp>
        <p:nvSpPr>
          <p:cNvPr id="62" name="テキスト ボックス 61"/>
          <p:cNvSpPr txBox="1"/>
          <p:nvPr/>
        </p:nvSpPr>
        <p:spPr>
          <a:xfrm>
            <a:off x="5004436" y="2793404"/>
            <a:ext cx="1576494" cy="215444"/>
          </a:xfrm>
          <a:prstGeom prst="rect">
            <a:avLst/>
          </a:prstGeom>
          <a:noFill/>
        </p:spPr>
        <p:txBody>
          <a:bodyPr wrap="square" rtlCol="0">
            <a:spAutoFit/>
          </a:bodyPr>
          <a:lstStyle/>
          <a:p>
            <a:pPr lvl="0"/>
            <a:r>
              <a:rPr lang="en-US" altLang="ja-JP" sz="800" dirty="0">
                <a:latin typeface="メイリオ" pitchFamily="50" charset="-128"/>
                <a:ea typeface="メイリオ" pitchFamily="50" charset="-128"/>
                <a:cs typeface="メイリオ" pitchFamily="50" charset="-128"/>
              </a:rPr>
              <a:t>*VPN</a:t>
            </a:r>
            <a:r>
              <a:rPr lang="ja-JP" altLang="en-US" sz="800" dirty="0">
                <a:latin typeface="メイリオ" pitchFamily="50" charset="-128"/>
                <a:ea typeface="メイリオ" pitchFamily="50" charset="-128"/>
                <a:cs typeface="メイリオ" pitchFamily="50" charset="-128"/>
              </a:rPr>
              <a:t>や専用線での利用を推奨</a:t>
            </a:r>
            <a:endParaRPr lang="en-US" altLang="ja-JP" sz="800" dirty="0">
              <a:latin typeface="メイリオ" pitchFamily="50" charset="-128"/>
              <a:ea typeface="メイリオ" pitchFamily="50" charset="-128"/>
              <a:cs typeface="メイリオ" pitchFamily="50" charset="-128"/>
            </a:endParaRPr>
          </a:p>
        </p:txBody>
      </p:sp>
      <p:sp>
        <p:nvSpPr>
          <p:cNvPr id="63" name="Text Box 131"/>
          <p:cNvSpPr txBox="1">
            <a:spLocks noChangeArrowheads="1"/>
          </p:cNvSpPr>
          <p:nvPr/>
        </p:nvSpPr>
        <p:spPr bwMode="auto">
          <a:xfrm>
            <a:off x="3099209" y="3246534"/>
            <a:ext cx="646331" cy="369332"/>
          </a:xfrm>
          <a:prstGeom prst="rect">
            <a:avLst/>
          </a:prstGeom>
          <a:noFill/>
          <a:ln w="9525">
            <a:noFill/>
            <a:miter lim="800000"/>
            <a:headEnd/>
            <a:tailEnd/>
          </a:ln>
        </p:spPr>
        <p:txBody>
          <a:bodyPr wrap="none">
            <a:spAutoFit/>
          </a:bodyPr>
          <a:lstStyle/>
          <a:p>
            <a:pPr>
              <a:defRPr/>
            </a:pPr>
            <a:r>
              <a:rPr kumimoji="0" lang="ja-JP" altLang="en-US" kern="0" dirty="0">
                <a:solidFill>
                  <a:srgbClr val="EE5500"/>
                </a:solidFill>
                <a:latin typeface="メイリオ"/>
                <a:ea typeface="メイリオ"/>
              </a:rPr>
              <a:t>連携</a:t>
            </a:r>
          </a:p>
        </p:txBody>
      </p:sp>
      <p:sp>
        <p:nvSpPr>
          <p:cNvPr id="35" name="Rectangle 146"/>
          <p:cNvSpPr>
            <a:spLocks noChangeArrowheads="1"/>
          </p:cNvSpPr>
          <p:nvPr/>
        </p:nvSpPr>
        <p:spPr bwMode="auto">
          <a:xfrm>
            <a:off x="4510386" y="2147174"/>
            <a:ext cx="3626010" cy="707886"/>
          </a:xfrm>
          <a:prstGeom prst="rect">
            <a:avLst/>
          </a:prstGeom>
          <a:noFill/>
          <a:ln w="9525" algn="ctr">
            <a:noFill/>
            <a:miter lim="800000"/>
            <a:headEnd/>
            <a:tailEnd/>
          </a:ln>
        </p:spPr>
        <p:txBody>
          <a:bodyPr wrap="square" anchor="ctr">
            <a:spAutoFit/>
          </a:bodyPr>
          <a:lstStyle/>
          <a:p>
            <a:pPr>
              <a:defRPr/>
            </a:pPr>
            <a:r>
              <a:rPr kumimoji="0" lang="ja-JP" altLang="en-US" sz="900" kern="0" dirty="0">
                <a:solidFill>
                  <a:sysClr val="windowText" lastClr="000000"/>
                </a:solidFill>
                <a:latin typeface="メイリオ"/>
                <a:ea typeface="メイリオ"/>
                <a:cs typeface="メイリオ" pitchFamily="50" charset="-128"/>
              </a:rPr>
              <a:t>　■</a:t>
            </a:r>
            <a:r>
              <a:rPr kumimoji="0" lang="ja-JP" altLang="en-US" sz="1000" kern="0" dirty="0">
                <a:solidFill>
                  <a:sysClr val="windowText" lastClr="000000"/>
                </a:solidFill>
                <a:latin typeface="メイリオ"/>
                <a:ea typeface="メイリオ"/>
                <a:cs typeface="メイリオ" pitchFamily="50" charset="-128"/>
              </a:rPr>
              <a:t>その他</a:t>
            </a:r>
            <a:r>
              <a:rPr kumimoji="0" lang="en-US" altLang="ja-JP" sz="1000" kern="0" dirty="0">
                <a:solidFill>
                  <a:sysClr val="windowText" lastClr="000000"/>
                </a:solidFill>
                <a:latin typeface="メイリオ"/>
                <a:ea typeface="メイリオ"/>
                <a:cs typeface="メイリオ" pitchFamily="50" charset="-128"/>
              </a:rPr>
              <a:t>*</a:t>
            </a:r>
          </a:p>
          <a:p>
            <a:pPr defTabSz="230400" fontAlgn="ctr">
              <a:spcBef>
                <a:spcPct val="0"/>
              </a:spcBef>
              <a:spcAft>
                <a:spcPct val="0"/>
              </a:spcAft>
            </a:pPr>
            <a:r>
              <a:rPr kumimoji="0" lang="ja-JP" altLang="en-US" sz="1000" kern="0" dirty="0">
                <a:solidFill>
                  <a:sysClr val="windowText" lastClr="000000"/>
                </a:solidFill>
                <a:latin typeface="メイリオ"/>
                <a:ea typeface="メイリオ"/>
                <a:cs typeface="メイリオ" pitchFamily="50" charset="-128"/>
              </a:rPr>
              <a:t>　</a:t>
            </a:r>
            <a:r>
              <a:rPr lang="en-US" altLang="ja-JP" sz="1000" dirty="0">
                <a:latin typeface="メイリオ" pitchFamily="50" charset="-128"/>
                <a:ea typeface="メイリオ" pitchFamily="50" charset="-128"/>
                <a:cs typeface="メイリオ" pitchFamily="50" charset="-128"/>
              </a:rPr>
              <a:t>AWS</a:t>
            </a:r>
            <a:r>
              <a:rPr lang="ja-JP" altLang="en-US" sz="1000" dirty="0">
                <a:latin typeface="メイリオ" pitchFamily="50" charset="-128"/>
                <a:ea typeface="メイリオ" pitchFamily="50" charset="-128"/>
                <a:cs typeface="メイリオ" pitchFamily="50" charset="-128"/>
              </a:rPr>
              <a:t>サービス</a:t>
            </a:r>
            <a:r>
              <a:rPr lang="en-US" altLang="ja-JP" sz="1000" dirty="0">
                <a:latin typeface="メイリオ" pitchFamily="50" charset="-128"/>
                <a:ea typeface="メイリオ" pitchFamily="50" charset="-128"/>
                <a:cs typeface="メイリオ" pitchFamily="50" charset="-128"/>
              </a:rPr>
              <a:t>	</a:t>
            </a:r>
            <a:r>
              <a:rPr lang="ja-JP" altLang="en-US" sz="1000" dirty="0">
                <a:latin typeface="メイリオ" pitchFamily="50" charset="-128"/>
                <a:ea typeface="メイリオ" pitchFamily="50" charset="-128"/>
                <a:cs typeface="メイリオ" pitchFamily="50" charset="-128"/>
              </a:rPr>
              <a:t>：</a:t>
            </a:r>
            <a:r>
              <a:rPr lang="en-US" altLang="ja-JP" sz="1000" dirty="0">
                <a:latin typeface="メイリオ" pitchFamily="50" charset="-128"/>
                <a:ea typeface="メイリオ" pitchFamily="50" charset="-128"/>
                <a:cs typeface="メイリオ" pitchFamily="50" charset="-128"/>
              </a:rPr>
              <a:t>Amazon EC2(</a:t>
            </a:r>
            <a:r>
              <a:rPr lang="en-US" altLang="ja-JP" sz="1000" dirty="0" err="1">
                <a:latin typeface="メイリオ" pitchFamily="50" charset="-128"/>
                <a:ea typeface="メイリオ" pitchFamily="50" charset="-128"/>
                <a:cs typeface="メイリオ" pitchFamily="50" charset="-128"/>
              </a:rPr>
              <a:t>OS:Windows</a:t>
            </a:r>
            <a:r>
              <a:rPr lang="en-US" altLang="ja-JP" sz="1000" dirty="0">
                <a:latin typeface="メイリオ" pitchFamily="50" charset="-128"/>
                <a:ea typeface="メイリオ" pitchFamily="50" charset="-128"/>
                <a:cs typeface="メイリオ" pitchFamily="50" charset="-128"/>
              </a:rPr>
              <a:t>)</a:t>
            </a:r>
          </a:p>
          <a:p>
            <a:pPr defTabSz="230400" fontAlgn="ctr">
              <a:spcBef>
                <a:spcPct val="0"/>
              </a:spcBef>
              <a:spcAft>
                <a:spcPct val="0"/>
              </a:spcAft>
            </a:pPr>
            <a:r>
              <a:rPr lang="ja-JP" altLang="en-US" sz="1000" dirty="0">
                <a:latin typeface="メイリオ" pitchFamily="50" charset="-128"/>
                <a:ea typeface="メイリオ" pitchFamily="50" charset="-128"/>
                <a:cs typeface="メイリオ" pitchFamily="50" charset="-128"/>
              </a:rPr>
              <a:t>　</a:t>
            </a:r>
            <a:r>
              <a:rPr lang="en-US" altLang="ja-JP" sz="1000" dirty="0">
                <a:latin typeface="メイリオ" pitchFamily="50" charset="-128"/>
                <a:ea typeface="メイリオ" pitchFamily="50" charset="-128"/>
                <a:cs typeface="メイリオ" pitchFamily="50" charset="-128"/>
              </a:rPr>
              <a:t>Oracle Cloud		</a:t>
            </a:r>
            <a:r>
              <a:rPr lang="ja-JP" altLang="en-US" sz="1000" dirty="0">
                <a:latin typeface="メイリオ" pitchFamily="50" charset="-128"/>
                <a:ea typeface="メイリオ" pitchFamily="50" charset="-128"/>
                <a:cs typeface="メイリオ" pitchFamily="50" charset="-128"/>
              </a:rPr>
              <a:t>：</a:t>
            </a:r>
            <a:r>
              <a:rPr lang="en-US" altLang="ja-JP" sz="1000" dirty="0">
                <a:latin typeface="メイリオ" pitchFamily="50" charset="-128"/>
                <a:ea typeface="メイリオ" pitchFamily="50" charset="-128"/>
                <a:cs typeface="メイリオ" pitchFamily="50" charset="-128"/>
              </a:rPr>
              <a:t>Compute</a:t>
            </a:r>
            <a:r>
              <a:rPr lang="ja-JP" altLang="en-US" sz="1000" dirty="0">
                <a:latin typeface="メイリオ" pitchFamily="50" charset="-128"/>
                <a:ea typeface="メイリオ" pitchFamily="50" charset="-128"/>
                <a:cs typeface="メイリオ" pitchFamily="50" charset="-128"/>
              </a:rPr>
              <a:t>（</a:t>
            </a:r>
            <a:r>
              <a:rPr lang="en-US" altLang="ja-JP" sz="1000" dirty="0">
                <a:latin typeface="メイリオ" pitchFamily="50" charset="-128"/>
                <a:ea typeface="メイリオ" pitchFamily="50" charset="-128"/>
                <a:cs typeface="メイリオ" pitchFamily="50" charset="-128"/>
              </a:rPr>
              <a:t>OS</a:t>
            </a:r>
            <a:r>
              <a:rPr lang="ja-JP" altLang="en-US" sz="1000" dirty="0">
                <a:latin typeface="メイリオ" pitchFamily="50" charset="-128"/>
                <a:ea typeface="メイリオ" pitchFamily="50" charset="-128"/>
                <a:cs typeface="メイリオ" pitchFamily="50" charset="-128"/>
              </a:rPr>
              <a:t>：</a:t>
            </a:r>
            <a:r>
              <a:rPr lang="en-US" altLang="ja-JP" sz="1000" dirty="0">
                <a:latin typeface="メイリオ" pitchFamily="50" charset="-128"/>
                <a:ea typeface="メイリオ" pitchFamily="50" charset="-128"/>
                <a:cs typeface="メイリオ" pitchFamily="50" charset="-128"/>
              </a:rPr>
              <a:t>Windows</a:t>
            </a:r>
            <a:r>
              <a:rPr lang="ja-JP" altLang="en-US" sz="1000" dirty="0">
                <a:latin typeface="メイリオ" pitchFamily="50" charset="-128"/>
                <a:ea typeface="メイリオ" pitchFamily="50" charset="-128"/>
                <a:cs typeface="メイリオ" pitchFamily="50" charset="-128"/>
              </a:rPr>
              <a:t>）</a:t>
            </a:r>
            <a:endParaRPr lang="en-US" altLang="ja-JP" sz="1000" dirty="0">
              <a:latin typeface="メイリオ" pitchFamily="50" charset="-128"/>
              <a:ea typeface="メイリオ" pitchFamily="50" charset="-128"/>
              <a:cs typeface="メイリオ" pitchFamily="50" charset="-128"/>
            </a:endParaRPr>
          </a:p>
          <a:p>
            <a:pPr defTabSz="230400" fontAlgn="ctr">
              <a:spcBef>
                <a:spcPct val="0"/>
              </a:spcBef>
              <a:spcAft>
                <a:spcPct val="0"/>
              </a:spcAft>
            </a:pPr>
            <a:r>
              <a:rPr lang="ja-JP" altLang="en-US" sz="1000" dirty="0">
                <a:latin typeface="メイリオ" pitchFamily="50" charset="-128"/>
                <a:ea typeface="メイリオ" pitchFamily="50" charset="-128"/>
                <a:cs typeface="メイリオ" pitchFamily="50" charset="-128"/>
              </a:rPr>
              <a:t>　</a:t>
            </a:r>
            <a:r>
              <a:rPr lang="en-US" altLang="ja-JP" sz="1000" dirty="0">
                <a:latin typeface="メイリオ" pitchFamily="50" charset="-128"/>
                <a:ea typeface="メイリオ" pitchFamily="50" charset="-128"/>
                <a:cs typeface="メイリオ" pitchFamily="50" charset="-128"/>
              </a:rPr>
              <a:t>Microsoft Azure	</a:t>
            </a:r>
            <a:r>
              <a:rPr lang="ja-JP" altLang="en-US" sz="1000" dirty="0">
                <a:latin typeface="メイリオ" pitchFamily="50" charset="-128"/>
                <a:ea typeface="メイリオ" pitchFamily="50" charset="-128"/>
                <a:cs typeface="メイリオ" pitchFamily="50" charset="-128"/>
              </a:rPr>
              <a:t>：</a:t>
            </a:r>
            <a:r>
              <a:rPr lang="en-US" altLang="ja-JP" sz="1000" dirty="0">
                <a:latin typeface="メイリオ" pitchFamily="50" charset="-128"/>
                <a:ea typeface="メイリオ" pitchFamily="50" charset="-128"/>
                <a:cs typeface="メイリオ" pitchFamily="50" charset="-128"/>
              </a:rPr>
              <a:t>Virtual Machines</a:t>
            </a:r>
          </a:p>
        </p:txBody>
      </p:sp>
      <p:sp>
        <p:nvSpPr>
          <p:cNvPr id="36" name="テキスト ボックス 35"/>
          <p:cNvSpPr txBox="1"/>
          <p:nvPr/>
        </p:nvSpPr>
        <p:spPr>
          <a:xfrm>
            <a:off x="4702791" y="4938423"/>
            <a:ext cx="4009209" cy="200055"/>
          </a:xfrm>
          <a:prstGeom prst="rect">
            <a:avLst/>
          </a:prstGeom>
          <a:noFill/>
        </p:spPr>
        <p:txBody>
          <a:bodyPr wrap="square" rtlCol="0">
            <a:spAutoFit/>
          </a:bodyPr>
          <a:lstStyle/>
          <a:p>
            <a:pPr algn="r"/>
            <a:r>
              <a:rPr kumimoji="1" lang="en-US" altLang="ja-JP" sz="700" dirty="0"/>
              <a:t>※</a:t>
            </a:r>
            <a:r>
              <a:rPr lang="ja-JP" altLang="en-US" sz="700" dirty="0"/>
              <a:t>詳細情報等は最新版の稼働環境表を別途ご確認ください</a:t>
            </a:r>
            <a:endParaRPr kumimoji="1" lang="ja-JP" altLang="en-US" sz="700" dirty="0"/>
          </a:p>
        </p:txBody>
      </p:sp>
    </p:spTree>
    <p:extLst>
      <p:ext uri="{BB962C8B-B14F-4D97-AF65-F5344CB8AC3E}">
        <p14:creationId xmlns:p14="http://schemas.microsoft.com/office/powerpoint/2010/main" val="3663567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4"/>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24</a:t>
            </a:fld>
            <a:endParaRPr lang="ja-JP" altLang="en-US" dirty="0"/>
          </a:p>
        </p:txBody>
      </p:sp>
      <p:pic>
        <p:nvPicPr>
          <p:cNvPr id="15" name="図 14">
            <a:extLst>
              <a:ext uri="{FF2B5EF4-FFF2-40B4-BE49-F238E27FC236}">
                <a16:creationId xmlns:a16="http://schemas.microsoft.com/office/drawing/2014/main" id="{0A79C750-BBB9-9E3E-C0E6-FAD60A0F1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16" name="テキスト ボックス 15">
            <a:extLst>
              <a:ext uri="{FF2B5EF4-FFF2-40B4-BE49-F238E27FC236}">
                <a16:creationId xmlns:a16="http://schemas.microsoft.com/office/drawing/2014/main" id="{E38F463A-56B9-2222-195C-FA95178361DF}"/>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hlinkClick r:id="rId3"/>
              </a:rPr>
              <a:t>詳しくはこちらから</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8B79F36D-B6C4-CD89-3E3E-01DE19DD5328}"/>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　</a:t>
            </a:r>
            <a:endParaRPr lang="en-US" altLang="ja-JP" sz="2800" dirty="0">
              <a:solidFill>
                <a:srgbClr val="008CCF"/>
              </a:solidFill>
            </a:endParaRPr>
          </a:p>
          <a:p>
            <a:pPr>
              <a:lnSpc>
                <a:spcPct val="150000"/>
              </a:lnSpc>
            </a:pPr>
            <a:r>
              <a:rPr lang="ja-JP" altLang="en-US" sz="2800" dirty="0">
                <a:solidFill>
                  <a:srgbClr val="008CCF"/>
                </a:solidFill>
              </a:rPr>
              <a:t>もっとやさしく、もっと便利に、</a:t>
            </a:r>
            <a:endParaRPr lang="en-US" altLang="ja-JP" sz="2800" dirty="0">
              <a:solidFill>
                <a:srgbClr val="008CCF"/>
              </a:solidFill>
            </a:endParaRPr>
          </a:p>
          <a:p>
            <a:pPr>
              <a:lnSpc>
                <a:spcPct val="150000"/>
              </a:lnSpc>
            </a:pPr>
            <a:r>
              <a:rPr lang="ja-JP" altLang="en-US" sz="2800" dirty="0">
                <a:solidFill>
                  <a:srgbClr val="008CCF"/>
                </a:solidFill>
              </a:rPr>
              <a:t>もっとクリエイティブに！</a:t>
            </a:r>
          </a:p>
        </p:txBody>
      </p:sp>
      <p:pic>
        <p:nvPicPr>
          <p:cNvPr id="18" name="図 17" descr="QR コード&#10;&#10;AI によって生成されたコンテンツは間違っている可能性があります。">
            <a:extLst>
              <a:ext uri="{FF2B5EF4-FFF2-40B4-BE49-F238E27FC236}">
                <a16:creationId xmlns:a16="http://schemas.microsoft.com/office/drawing/2014/main" id="{C9E16EBD-8FCD-898F-2A7C-C22F36C62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1913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5" name="タイトル 4"/>
          <p:cNvSpPr>
            <a:spLocks noGrp="1"/>
          </p:cNvSpPr>
          <p:nvPr>
            <p:ph type="title"/>
          </p:nvPr>
        </p:nvSpPr>
        <p:spPr/>
        <p:txBody>
          <a:bodyPr/>
          <a:lstStyle/>
          <a:p>
            <a:r>
              <a:rPr lang="en-US" altLang="ja-JP" sz="2400" b="0" dirty="0">
                <a:solidFill>
                  <a:schemeClr val="accent1"/>
                </a:solidFill>
              </a:rPr>
              <a:t>01</a:t>
            </a:r>
            <a:br>
              <a:rPr kumimoji="1" lang="en-US" altLang="ja-JP" dirty="0"/>
            </a:br>
            <a:r>
              <a:rPr lang="en-US" altLang="ja-JP" dirty="0"/>
              <a:t>Connect</a:t>
            </a:r>
            <a:r>
              <a:rPr lang="ja-JP" altLang="en-US" dirty="0"/>
              <a:t>：システム連携ツール</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48702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システム連携ツール</a:t>
            </a:r>
            <a:endParaRPr kumimoji="1" lang="ja-JP" altLang="en-US" dirty="0"/>
          </a:p>
        </p:txBody>
      </p:sp>
      <p:sp>
        <p:nvSpPr>
          <p:cNvPr id="6" name="テキスト プレースホルダー 5"/>
          <p:cNvSpPr>
            <a:spLocks noGrp="1"/>
          </p:cNvSpPr>
          <p:nvPr>
            <p:ph type="body" sz="quarter" idx="16"/>
          </p:nvPr>
        </p:nvSpPr>
        <p:spPr/>
        <p:txBody>
          <a:bodyPr/>
          <a:lstStyle/>
          <a:p>
            <a:r>
              <a:rPr lang="ja-JP" altLang="en-US" dirty="0"/>
              <a:t>情報システムの課題 </a:t>
            </a:r>
            <a:r>
              <a:rPr lang="en-US" altLang="ja-JP" dirty="0"/>
              <a:t>-</a:t>
            </a:r>
            <a:r>
              <a:rPr lang="ja-JP" altLang="en-US" dirty="0"/>
              <a:t>分散する情報の連携と現状</a:t>
            </a:r>
            <a:r>
              <a:rPr lang="en-US" altLang="ja-JP" dirty="0"/>
              <a:t>-</a:t>
            </a:r>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4</a:t>
            </a:fld>
            <a:endParaRPr lang="ja-JP" altLang="en-US" dirty="0">
              <a:solidFill>
                <a:prstClr val="black">
                  <a:lumMod val="50000"/>
                  <a:lumOff val="50000"/>
                </a:prstClr>
              </a:solidFill>
              <a:latin typeface="メイリオ"/>
              <a:ea typeface="メイリオ"/>
            </a:endParaRPr>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2" name="AutoShape 5"/>
          <p:cNvSpPr>
            <a:spLocks noChangeArrowheads="1"/>
          </p:cNvSpPr>
          <p:nvPr/>
        </p:nvSpPr>
        <p:spPr bwMode="gray">
          <a:xfrm>
            <a:off x="1007604" y="1060286"/>
            <a:ext cx="2727396" cy="1488712"/>
          </a:xfrm>
          <a:prstGeom prst="roundRect">
            <a:avLst>
              <a:gd name="adj" fmla="val 6907"/>
            </a:avLst>
          </a:prstGeom>
          <a:solidFill>
            <a:schemeClr val="accent1">
              <a:lumMod val="20000"/>
              <a:lumOff val="80000"/>
            </a:schemeClr>
          </a:solidFill>
          <a:ln w="9525" cap="flat" cmpd="sng" algn="ctr">
            <a:solidFill>
              <a:srgbClr val="F9BE00"/>
            </a:solidFill>
            <a:prstDash val="solid"/>
            <a:headEnd/>
            <a:tailEnd/>
          </a:ln>
          <a:effectLst/>
        </p:spPr>
        <p:txBody>
          <a:bodyPr wrap="none" anchor="ctr"/>
          <a:lstStyle/>
          <a:p>
            <a:pPr defTabSz="685800">
              <a:spcBef>
                <a:spcPct val="50000"/>
              </a:spcBef>
              <a:defRPr/>
            </a:pPr>
            <a:r>
              <a:rPr kumimoji="0" lang="ja-JP" altLang="en-US" sz="1050" kern="0" dirty="0">
                <a:solidFill>
                  <a:sysClr val="windowText" lastClr="000000">
                    <a:lumMod val="85000"/>
                    <a:lumOff val="15000"/>
                  </a:sysClr>
                </a:solidFill>
                <a:latin typeface="メイリオ"/>
                <a:ea typeface="メイリオ"/>
                <a:cs typeface="メイリオ" pitchFamily="50" charset="-128"/>
              </a:rPr>
              <a:t>連携の必要が生じる度にデータソース間で</a:t>
            </a:r>
            <a:endParaRPr kumimoji="0" lang="en-US" altLang="ja-JP" sz="1050" kern="0" dirty="0">
              <a:solidFill>
                <a:sysClr val="windowText" lastClr="000000">
                  <a:lumMod val="85000"/>
                  <a:lumOff val="15000"/>
                </a:sysClr>
              </a:solidFill>
              <a:latin typeface="メイリオ"/>
              <a:ea typeface="メイリオ"/>
              <a:cs typeface="メイリオ" pitchFamily="50" charset="-128"/>
            </a:endParaRPr>
          </a:p>
          <a:p>
            <a:pPr defTabSz="685800">
              <a:spcBef>
                <a:spcPct val="50000"/>
              </a:spcBef>
              <a:defRPr/>
            </a:pPr>
            <a:r>
              <a:rPr kumimoji="0" lang="ja-JP" altLang="en-US" sz="1050" kern="0" dirty="0">
                <a:solidFill>
                  <a:sysClr val="windowText" lastClr="000000">
                    <a:lumMod val="85000"/>
                    <a:lumOff val="15000"/>
                  </a:sysClr>
                </a:solidFill>
                <a:latin typeface="メイリオ"/>
                <a:ea typeface="メイリオ"/>
                <a:cs typeface="メイリオ" pitchFamily="50" charset="-128"/>
              </a:rPr>
              <a:t>連携プログラムを個別開発が必要</a:t>
            </a:r>
            <a:endParaRPr kumimoji="0" lang="en-US" altLang="ja-JP" sz="1050" kern="0" dirty="0">
              <a:solidFill>
                <a:sysClr val="windowText" lastClr="000000">
                  <a:lumMod val="85000"/>
                  <a:lumOff val="15000"/>
                </a:sysClr>
              </a:solidFill>
              <a:latin typeface="メイリオ"/>
              <a:ea typeface="メイリオ"/>
              <a:cs typeface="メイリオ" pitchFamily="50" charset="-128"/>
            </a:endParaRPr>
          </a:p>
          <a:p>
            <a:pPr defTabSz="685800">
              <a:spcBef>
                <a:spcPct val="50000"/>
              </a:spcBef>
              <a:defRPr/>
            </a:pPr>
            <a:endParaRPr kumimoji="0" lang="en-US" altLang="ja-JP" sz="1050" kern="0" dirty="0">
              <a:solidFill>
                <a:sysClr val="windowText" lastClr="000000">
                  <a:lumMod val="85000"/>
                  <a:lumOff val="15000"/>
                </a:sysClr>
              </a:solidFill>
              <a:latin typeface="メイリオ"/>
              <a:ea typeface="メイリオ"/>
              <a:cs typeface="メイリオ" pitchFamily="50" charset="-128"/>
            </a:endParaRPr>
          </a:p>
          <a:p>
            <a:pPr defTabSz="685800">
              <a:spcBef>
                <a:spcPct val="50000"/>
              </a:spcBef>
              <a:defRPr/>
            </a:pPr>
            <a:br>
              <a:rPr kumimoji="0" lang="ja-JP" altLang="en-US" sz="1050" kern="0" dirty="0">
                <a:solidFill>
                  <a:sysClr val="windowText" lastClr="000000">
                    <a:lumMod val="85000"/>
                    <a:lumOff val="15000"/>
                  </a:sysClr>
                </a:solidFill>
                <a:latin typeface="メイリオ"/>
                <a:ea typeface="メイリオ"/>
                <a:cs typeface="メイリオ" pitchFamily="50" charset="-128"/>
              </a:rPr>
            </a:br>
            <a:endParaRPr kumimoji="0" lang="en-US" altLang="ja-JP" sz="1350" kern="0" dirty="0">
              <a:solidFill>
                <a:sysClr val="windowText" lastClr="000000">
                  <a:lumMod val="85000"/>
                  <a:lumOff val="15000"/>
                </a:sysClr>
              </a:solidFill>
              <a:latin typeface="メイリオ"/>
              <a:ea typeface="メイリオ"/>
              <a:cs typeface="メイリオ" pitchFamily="50" charset="-128"/>
            </a:endParaRPr>
          </a:p>
          <a:p>
            <a:pPr defTabSz="685800">
              <a:spcBef>
                <a:spcPct val="50000"/>
              </a:spcBef>
              <a:defRPr/>
            </a:pPr>
            <a:r>
              <a:rPr kumimoji="0" lang="ja-JP" altLang="en-US" sz="1350" kern="0" dirty="0">
                <a:solidFill>
                  <a:sysClr val="windowText" lastClr="000000">
                    <a:lumMod val="85000"/>
                    <a:lumOff val="15000"/>
                  </a:sysClr>
                </a:solidFill>
                <a:latin typeface="メイリオ"/>
                <a:ea typeface="メイリオ"/>
                <a:cs typeface="メイリオ" pitchFamily="50" charset="-128"/>
              </a:rPr>
              <a:t>　</a:t>
            </a:r>
            <a:endParaRPr kumimoji="0" lang="en-US" altLang="ja-JP" sz="1050" kern="0" dirty="0">
              <a:solidFill>
                <a:sysClr val="windowText" lastClr="000000">
                  <a:lumMod val="85000"/>
                  <a:lumOff val="15000"/>
                </a:sysClr>
              </a:solidFill>
              <a:latin typeface="メイリオ"/>
              <a:ea typeface="メイリオ"/>
              <a:cs typeface="メイリオ" pitchFamily="50" charset="-128"/>
            </a:endParaRPr>
          </a:p>
        </p:txBody>
      </p:sp>
      <p:sp>
        <p:nvSpPr>
          <p:cNvPr id="63" name="角丸四角形 62"/>
          <p:cNvSpPr/>
          <p:nvPr/>
        </p:nvSpPr>
        <p:spPr>
          <a:xfrm>
            <a:off x="4608067" y="1059582"/>
            <a:ext cx="3600355" cy="694860"/>
          </a:xfrm>
          <a:prstGeom prst="roundRect">
            <a:avLst/>
          </a:prstGeom>
          <a:ln/>
          <a:effectLst/>
        </p:spPr>
        <p:style>
          <a:lnRef idx="2">
            <a:schemeClr val="accent6"/>
          </a:lnRef>
          <a:fillRef idx="1">
            <a:schemeClr val="lt1"/>
          </a:fillRef>
          <a:effectRef idx="0">
            <a:schemeClr val="accent6"/>
          </a:effectRef>
          <a:fontRef idx="minor">
            <a:schemeClr val="dk1"/>
          </a:fontRef>
        </p:style>
        <p:txBody>
          <a:bodyPr anchor="ctr"/>
          <a:lstStyle/>
          <a:p>
            <a:pPr defTabSz="685800">
              <a:spcBef>
                <a:spcPct val="50000"/>
              </a:spcBef>
              <a:defRPr/>
            </a:pPr>
            <a:endParaRPr kumimoji="0" lang="en-US" altLang="ja-JP" sz="1050" kern="0" dirty="0">
              <a:solidFill>
                <a:prstClr val="black"/>
              </a:solidFill>
              <a:latin typeface="メイリオ"/>
              <a:ea typeface="メイリオ"/>
              <a:cs typeface="メイリオ" pitchFamily="50" charset="-128"/>
            </a:endParaRPr>
          </a:p>
          <a:p>
            <a:pPr defTabSz="685800">
              <a:spcBef>
                <a:spcPct val="50000"/>
              </a:spcBef>
              <a:defRPr/>
            </a:pPr>
            <a:r>
              <a:rPr kumimoji="0" lang="ja-JP" altLang="en-US" sz="1050" kern="0" dirty="0">
                <a:solidFill>
                  <a:prstClr val="black"/>
                </a:solidFill>
                <a:latin typeface="メイリオ"/>
                <a:ea typeface="メイリオ"/>
                <a:cs typeface="メイリオ" pitchFamily="50" charset="-128"/>
              </a:rPr>
              <a:t>個別詳細要件にあわせた連携が実現可能</a:t>
            </a:r>
            <a:endParaRPr kumimoji="0" lang="en-US" altLang="ja-JP" sz="1050" kern="0" dirty="0">
              <a:solidFill>
                <a:prstClr val="black"/>
              </a:solidFill>
              <a:latin typeface="メイリオ"/>
              <a:ea typeface="メイリオ"/>
              <a:cs typeface="メイリオ" pitchFamily="50" charset="-128"/>
            </a:endParaRPr>
          </a:p>
          <a:p>
            <a:pPr defTabSz="685800">
              <a:spcBef>
                <a:spcPct val="50000"/>
              </a:spcBef>
              <a:defRPr/>
            </a:pPr>
            <a:r>
              <a:rPr kumimoji="0" lang="ja-JP" altLang="en-US" sz="1050" kern="0" dirty="0">
                <a:solidFill>
                  <a:prstClr val="black"/>
                </a:solidFill>
                <a:latin typeface="メイリオ"/>
                <a:ea typeface="メイリオ"/>
                <a:cs typeface="メイリオ" pitchFamily="50" charset="-128"/>
              </a:rPr>
              <a:t>　・初期費用が分散</a:t>
            </a:r>
          </a:p>
          <a:p>
            <a:pPr defTabSz="685800">
              <a:defRPr/>
            </a:pPr>
            <a:endParaRPr kumimoji="0" lang="ja-JP" altLang="en-US" sz="1350" kern="0" dirty="0">
              <a:solidFill>
                <a:srgbClr val="FFFFFF"/>
              </a:solidFill>
              <a:latin typeface="Microsoft Sans Serif"/>
              <a:ea typeface="ＭＳ Ｐゴシック"/>
            </a:endParaRPr>
          </a:p>
        </p:txBody>
      </p:sp>
      <p:sp>
        <p:nvSpPr>
          <p:cNvPr id="64" name="角丸四角形 63"/>
          <p:cNvSpPr/>
          <p:nvPr/>
        </p:nvSpPr>
        <p:spPr>
          <a:xfrm>
            <a:off x="4608576" y="1797777"/>
            <a:ext cx="3599829" cy="755954"/>
          </a:xfrm>
          <a:prstGeom prst="roundRect">
            <a:avLst/>
          </a:prstGeom>
          <a:ln>
            <a:solidFill>
              <a:schemeClr val="tx2"/>
            </a:solidFill>
          </a:ln>
          <a:effectLst/>
        </p:spPr>
        <p:style>
          <a:lnRef idx="2">
            <a:schemeClr val="accent2"/>
          </a:lnRef>
          <a:fillRef idx="1">
            <a:schemeClr val="lt1"/>
          </a:fillRef>
          <a:effectRef idx="0">
            <a:schemeClr val="accent2"/>
          </a:effectRef>
          <a:fontRef idx="minor">
            <a:schemeClr val="dk1"/>
          </a:fontRef>
        </p:style>
        <p:txBody>
          <a:bodyPr anchor="ctr"/>
          <a:lstStyle/>
          <a:p>
            <a:pPr defTabSz="685800">
              <a:spcBef>
                <a:spcPct val="50000"/>
              </a:spcBef>
              <a:defRPr/>
            </a:pPr>
            <a:r>
              <a:rPr kumimoji="0" lang="ja-JP" altLang="en-US" sz="1050" kern="0" dirty="0">
                <a:solidFill>
                  <a:prstClr val="black"/>
                </a:solidFill>
                <a:latin typeface="メイリオ"/>
                <a:ea typeface="メイリオ"/>
                <a:cs typeface="メイリオ" pitchFamily="50" charset="-128"/>
              </a:rPr>
              <a:t>保守・メンテナンス工数が膨大になる可能性</a:t>
            </a:r>
            <a:br>
              <a:rPr kumimoji="0" lang="ja-JP" altLang="en-US" sz="1050" kern="0" dirty="0">
                <a:solidFill>
                  <a:prstClr val="black"/>
                </a:solidFill>
                <a:latin typeface="メイリオ"/>
                <a:ea typeface="メイリオ"/>
                <a:cs typeface="メイリオ" pitchFamily="50" charset="-128"/>
              </a:rPr>
            </a:br>
            <a:r>
              <a:rPr kumimoji="0" lang="ja-JP" altLang="en-US" sz="1050" kern="0" dirty="0">
                <a:solidFill>
                  <a:prstClr val="black"/>
                </a:solidFill>
                <a:latin typeface="メイリオ"/>
                <a:ea typeface="メイリオ"/>
                <a:cs typeface="メイリオ" pitchFamily="50" charset="-128"/>
              </a:rPr>
              <a:t>　・システムの改版では、連携プログラムの修正も必要</a:t>
            </a:r>
            <a:br>
              <a:rPr kumimoji="0" lang="ja-JP" altLang="en-US" sz="1050" kern="0" dirty="0">
                <a:solidFill>
                  <a:prstClr val="black"/>
                </a:solidFill>
                <a:latin typeface="メイリオ"/>
                <a:ea typeface="メイリオ"/>
                <a:cs typeface="メイリオ" pitchFamily="50" charset="-128"/>
              </a:rPr>
            </a:br>
            <a:r>
              <a:rPr kumimoji="0" lang="ja-JP" altLang="en-US" sz="1050" kern="0" dirty="0">
                <a:solidFill>
                  <a:prstClr val="black"/>
                </a:solidFill>
                <a:latin typeface="メイリオ"/>
                <a:ea typeface="メイリオ"/>
                <a:cs typeface="メイリオ" pitchFamily="50" charset="-128"/>
              </a:rPr>
              <a:t>　・データ連携の共通基盤としての管理ができない</a:t>
            </a:r>
            <a:br>
              <a:rPr kumimoji="0" lang="ja-JP" altLang="en-US" sz="1050" kern="0" dirty="0">
                <a:solidFill>
                  <a:prstClr val="black"/>
                </a:solidFill>
                <a:latin typeface="メイリオ"/>
                <a:ea typeface="メイリオ"/>
                <a:cs typeface="メイリオ" pitchFamily="50" charset="-128"/>
              </a:rPr>
            </a:br>
            <a:r>
              <a:rPr kumimoji="0" lang="ja-JP" altLang="en-US" sz="1050" kern="0" dirty="0">
                <a:solidFill>
                  <a:prstClr val="black"/>
                </a:solidFill>
                <a:latin typeface="メイリオ"/>
                <a:ea typeface="メイリオ"/>
                <a:cs typeface="メイリオ" pitchFamily="50" charset="-128"/>
              </a:rPr>
              <a:t>　・データソースに応じた要素スキルが必要</a:t>
            </a:r>
            <a:endParaRPr kumimoji="0" lang="ja-JP" altLang="en-US" sz="1050" kern="0" dirty="0">
              <a:solidFill>
                <a:prstClr val="black"/>
              </a:solidFill>
              <a:latin typeface="Microsoft Sans Serif"/>
              <a:ea typeface="ＭＳ Ｐゴシック"/>
            </a:endParaRPr>
          </a:p>
        </p:txBody>
      </p:sp>
      <p:sp>
        <p:nvSpPr>
          <p:cNvPr id="74" name="AutoShape 36"/>
          <p:cNvSpPr>
            <a:spLocks noChangeArrowheads="1"/>
          </p:cNvSpPr>
          <p:nvPr/>
        </p:nvSpPr>
        <p:spPr bwMode="auto">
          <a:xfrm>
            <a:off x="3739929" y="1939797"/>
            <a:ext cx="868138" cy="432048"/>
          </a:xfrm>
          <a:prstGeom prst="homePlate">
            <a:avLst>
              <a:gd name="adj" fmla="val 30573"/>
            </a:avLst>
          </a:prstGeom>
          <a:solidFill>
            <a:schemeClr val="tx2"/>
          </a:solidFill>
          <a:ln>
            <a:noFill/>
            <a:headEnd/>
            <a:tailEnd/>
          </a:ln>
          <a:effectLst/>
        </p:spPr>
        <p:txBody>
          <a:bodyPr wrap="none" anchor="ctr"/>
          <a:lstStyle/>
          <a:p>
            <a:pPr defTabSz="685800">
              <a:defRPr/>
            </a:pPr>
            <a:r>
              <a:rPr kumimoji="0" lang="ja-JP" altLang="en-US" sz="1050" b="1" kern="0" dirty="0">
                <a:solidFill>
                  <a:srgbClr val="FFFFFF"/>
                </a:solidFill>
                <a:latin typeface="メイリオ"/>
                <a:ea typeface="メイリオ"/>
                <a:cs typeface="メイリオ" pitchFamily="50" charset="-128"/>
              </a:rPr>
              <a:t>デメリット</a:t>
            </a:r>
          </a:p>
        </p:txBody>
      </p:sp>
      <p:sp>
        <p:nvSpPr>
          <p:cNvPr id="75" name="AutoShape 33"/>
          <p:cNvSpPr>
            <a:spLocks noChangeArrowheads="1"/>
          </p:cNvSpPr>
          <p:nvPr/>
        </p:nvSpPr>
        <p:spPr bwMode="auto">
          <a:xfrm>
            <a:off x="3740717" y="1176593"/>
            <a:ext cx="861254" cy="481868"/>
          </a:xfrm>
          <a:prstGeom prst="homePlate">
            <a:avLst>
              <a:gd name="adj" fmla="val 30573"/>
            </a:avLst>
          </a:prstGeom>
          <a:solidFill>
            <a:srgbClr val="EE5500"/>
          </a:solidFill>
          <a:ln>
            <a:noFill/>
            <a:headEnd/>
            <a:tailEnd/>
          </a:ln>
          <a:effectLst/>
        </p:spPr>
        <p:txBody>
          <a:bodyPr wrap="none" anchor="ctr"/>
          <a:lstStyle/>
          <a:p>
            <a:pPr defTabSz="685800">
              <a:defRPr/>
            </a:pPr>
            <a:r>
              <a:rPr kumimoji="0" lang="ja-JP" altLang="en-US" sz="1050" b="1" kern="0" dirty="0">
                <a:solidFill>
                  <a:srgbClr val="FFFFFF"/>
                </a:solidFill>
                <a:latin typeface="メイリオ"/>
                <a:ea typeface="メイリオ"/>
                <a:cs typeface="メイリオ" pitchFamily="50" charset="-128"/>
              </a:rPr>
              <a:t>メリット</a:t>
            </a:r>
          </a:p>
        </p:txBody>
      </p:sp>
      <p:sp>
        <p:nvSpPr>
          <p:cNvPr id="76" name="ホームベース 75"/>
          <p:cNvSpPr/>
          <p:nvPr/>
        </p:nvSpPr>
        <p:spPr>
          <a:xfrm>
            <a:off x="1227024" y="1562657"/>
            <a:ext cx="1106742" cy="270030"/>
          </a:xfrm>
          <a:prstGeom prst="homePlate">
            <a:avLst/>
          </a:prstGeom>
          <a:solidFill>
            <a:srgbClr val="F9BE00"/>
          </a:solidFill>
          <a:ln>
            <a:noFill/>
          </a:ln>
          <a:effectLst>
            <a:outerShdw blurRad="40000" dist="23000" dir="5400000" rotWithShape="0">
              <a:srgbClr val="000000">
                <a:alpha val="35000"/>
              </a:srgbClr>
            </a:outerShdw>
          </a:effectLst>
        </p:spPr>
        <p:txBody>
          <a:bodyPr rtlCol="0" anchor="ctr"/>
          <a:lstStyle/>
          <a:p>
            <a:pPr algn="ctr" defTabSz="685800">
              <a:defRPr/>
            </a:pPr>
            <a:r>
              <a:rPr lang="ja-JP" altLang="en-US" sz="1050" b="1" kern="0" dirty="0">
                <a:solidFill>
                  <a:srgbClr val="FFFFFF"/>
                </a:solidFill>
                <a:latin typeface="メイリオ"/>
                <a:ea typeface="メイリオ"/>
                <a:cs typeface="メイリオ" pitchFamily="50" charset="-128"/>
              </a:rPr>
              <a:t>データの抽出</a:t>
            </a:r>
          </a:p>
        </p:txBody>
      </p:sp>
      <p:sp>
        <p:nvSpPr>
          <p:cNvPr id="77" name="ホームベース 76"/>
          <p:cNvSpPr/>
          <p:nvPr/>
        </p:nvSpPr>
        <p:spPr>
          <a:xfrm>
            <a:off x="1688401" y="1873189"/>
            <a:ext cx="1106742" cy="270030"/>
          </a:xfrm>
          <a:prstGeom prst="homePlate">
            <a:avLst/>
          </a:prstGeom>
          <a:solidFill>
            <a:srgbClr val="F9BE00"/>
          </a:solidFill>
          <a:ln>
            <a:noFill/>
          </a:ln>
          <a:effectLst>
            <a:outerShdw blurRad="40000" dist="23000" dir="5400000" rotWithShape="0">
              <a:srgbClr val="000000">
                <a:alpha val="35000"/>
              </a:srgbClr>
            </a:outerShdw>
          </a:effectLst>
        </p:spPr>
        <p:txBody>
          <a:bodyPr rtlCol="0" anchor="ctr"/>
          <a:lstStyle/>
          <a:p>
            <a:pPr algn="ctr" defTabSz="685800">
              <a:defRPr/>
            </a:pPr>
            <a:r>
              <a:rPr lang="ja-JP" altLang="en-US" sz="1050" b="1" kern="0" dirty="0">
                <a:solidFill>
                  <a:srgbClr val="FFFFFF"/>
                </a:solidFill>
                <a:latin typeface="メイリオ"/>
                <a:ea typeface="メイリオ"/>
                <a:cs typeface="メイリオ" pitchFamily="50" charset="-128"/>
              </a:rPr>
              <a:t>データの交換</a:t>
            </a:r>
          </a:p>
        </p:txBody>
      </p:sp>
      <p:sp>
        <p:nvSpPr>
          <p:cNvPr id="78" name="ホームベース 77"/>
          <p:cNvSpPr/>
          <p:nvPr/>
        </p:nvSpPr>
        <p:spPr>
          <a:xfrm>
            <a:off x="2180748" y="2183719"/>
            <a:ext cx="1106742" cy="270030"/>
          </a:xfrm>
          <a:prstGeom prst="homePlate">
            <a:avLst/>
          </a:prstGeom>
          <a:solidFill>
            <a:srgbClr val="F9BE00"/>
          </a:solidFill>
          <a:ln>
            <a:noFill/>
          </a:ln>
          <a:effectLst>
            <a:outerShdw blurRad="40000" dist="23000" dir="5400000" rotWithShape="0">
              <a:srgbClr val="000000">
                <a:alpha val="35000"/>
              </a:srgbClr>
            </a:outerShdw>
          </a:effectLst>
        </p:spPr>
        <p:txBody>
          <a:bodyPr rtlCol="0" anchor="ctr"/>
          <a:lstStyle/>
          <a:p>
            <a:pPr algn="ctr" defTabSz="685800">
              <a:defRPr/>
            </a:pPr>
            <a:r>
              <a:rPr lang="ja-JP" altLang="en-US" sz="1050" b="1" kern="0" dirty="0">
                <a:solidFill>
                  <a:srgbClr val="FFFFFF"/>
                </a:solidFill>
                <a:latin typeface="メイリオ"/>
                <a:ea typeface="メイリオ"/>
                <a:cs typeface="メイリオ" pitchFamily="50" charset="-128"/>
              </a:rPr>
              <a:t>データの更新</a:t>
            </a:r>
          </a:p>
        </p:txBody>
      </p:sp>
      <p:sp>
        <p:nvSpPr>
          <p:cNvPr id="61" name="AutoShape 5"/>
          <p:cNvSpPr>
            <a:spLocks noChangeArrowheads="1"/>
          </p:cNvSpPr>
          <p:nvPr/>
        </p:nvSpPr>
        <p:spPr bwMode="gray">
          <a:xfrm>
            <a:off x="1007604" y="2640963"/>
            <a:ext cx="7200801" cy="2275512"/>
          </a:xfrm>
          <a:prstGeom prst="roundRect">
            <a:avLst>
              <a:gd name="adj" fmla="val 4361"/>
            </a:avLst>
          </a:prstGeom>
          <a:noFill/>
          <a:ln w="15875" algn="ctr">
            <a:solidFill>
              <a:schemeClr val="bg1">
                <a:lumMod val="85000"/>
              </a:schemeClr>
            </a:solidFill>
            <a:round/>
            <a:headEnd/>
            <a:tailEnd/>
          </a:ln>
          <a:effectLst/>
        </p:spPr>
        <p:txBody>
          <a:bodyPr wrap="none" anchor="ctr"/>
          <a:lstStyle/>
          <a:p>
            <a:pPr defTabSz="685800">
              <a:lnSpc>
                <a:spcPct val="80000"/>
              </a:lnSpc>
              <a:spcBef>
                <a:spcPct val="20000"/>
              </a:spcBef>
              <a:defRPr/>
            </a:pPr>
            <a:endParaRPr lang="en-US" altLang="ja-JP" sz="1125">
              <a:solidFill>
                <a:srgbClr val="E27100"/>
              </a:solidFill>
              <a:latin typeface="メイリオ"/>
              <a:ea typeface="メイリオ"/>
              <a:cs typeface="メイリオ" pitchFamily="50" charset="-128"/>
            </a:endParaRPr>
          </a:p>
        </p:txBody>
      </p:sp>
      <p:cxnSp>
        <p:nvCxnSpPr>
          <p:cNvPr id="83" name="直線矢印コネクタ 82"/>
          <p:cNvCxnSpPr/>
          <p:nvPr/>
        </p:nvCxnSpPr>
        <p:spPr>
          <a:xfrm>
            <a:off x="2583987" y="3421868"/>
            <a:ext cx="0" cy="893806"/>
          </a:xfrm>
          <a:prstGeom prst="straightConnector1">
            <a:avLst/>
          </a:prstGeom>
          <a:noFill/>
          <a:ln w="28575" cap="flat" cmpd="sng" algn="ctr">
            <a:solidFill>
              <a:schemeClr val="tx1">
                <a:lumMod val="65000"/>
                <a:lumOff val="35000"/>
              </a:schemeClr>
            </a:solidFill>
            <a:prstDash val="solid"/>
            <a:tailEnd type="arrow"/>
          </a:ln>
          <a:effectLst/>
        </p:spPr>
      </p:cxnSp>
      <p:sp>
        <p:nvSpPr>
          <p:cNvPr id="84" name="AutoShape 30"/>
          <p:cNvSpPr>
            <a:spLocks noChangeArrowheads="1"/>
          </p:cNvSpPr>
          <p:nvPr/>
        </p:nvSpPr>
        <p:spPr bwMode="auto">
          <a:xfrm>
            <a:off x="2232557" y="3581114"/>
            <a:ext cx="775413" cy="415498"/>
          </a:xfrm>
          <a:prstGeom prst="flowChartPredefinedProcess">
            <a:avLst/>
          </a:prstGeom>
          <a:solidFill>
            <a:schemeClr val="tx1">
              <a:lumMod val="65000"/>
              <a:lumOff val="35000"/>
            </a:schemeClr>
          </a:solidFill>
          <a:ln w="9525" cap="flat" cmpd="sng" algn="ctr">
            <a:solidFill>
              <a:srgbClr val="E8DD75"/>
            </a:solidFill>
            <a:prstDash val="solid"/>
            <a:headEnd/>
            <a:tailEnd/>
          </a:ln>
          <a:effectLst/>
        </p:spPr>
        <p:txBody>
          <a:bodyPr wrap="square" anchor="ctr">
            <a:spAutoFit/>
          </a:bodyPr>
          <a:lstStyle/>
          <a:p>
            <a:pPr algn="ctr" defTabSz="685800">
              <a:defRPr/>
            </a:pPr>
            <a:endParaRPr kumimoji="0" lang="en-US" altLang="ja-JP" sz="700" kern="0" dirty="0">
              <a:solidFill>
                <a:prstClr val="white"/>
              </a:solidFill>
              <a:latin typeface="メイリオ"/>
              <a:ea typeface="メイリオ"/>
              <a:cs typeface="メイリオ" pitchFamily="50" charset="-128"/>
            </a:endParaRPr>
          </a:p>
          <a:p>
            <a:pPr algn="ctr" defTabSz="685800">
              <a:defRPr/>
            </a:pPr>
            <a:r>
              <a:rPr kumimoji="0" lang="en-US" altLang="ja-JP" sz="700" kern="0" dirty="0">
                <a:solidFill>
                  <a:prstClr val="white"/>
                </a:solidFill>
                <a:latin typeface="メイリオ"/>
                <a:ea typeface="メイリオ"/>
                <a:cs typeface="メイリオ" pitchFamily="50" charset="-128"/>
              </a:rPr>
              <a:t>Program</a:t>
            </a:r>
          </a:p>
          <a:p>
            <a:pPr algn="ctr" defTabSz="685800">
              <a:defRPr/>
            </a:pPr>
            <a:endParaRPr kumimoji="0" lang="ja-JP" altLang="en-US" sz="700" kern="0" dirty="0">
              <a:solidFill>
                <a:prstClr val="white"/>
              </a:solidFill>
              <a:latin typeface="メイリオ"/>
              <a:ea typeface="メイリオ"/>
              <a:cs typeface="メイリオ" pitchFamily="50" charset="-128"/>
            </a:endParaRPr>
          </a:p>
        </p:txBody>
      </p:sp>
      <p:cxnSp>
        <p:nvCxnSpPr>
          <p:cNvPr id="85" name="直線矢印コネクタ 84"/>
          <p:cNvCxnSpPr>
            <a:endCxn id="87" idx="1"/>
          </p:cNvCxnSpPr>
          <p:nvPr/>
        </p:nvCxnSpPr>
        <p:spPr>
          <a:xfrm flipV="1">
            <a:off x="2582867" y="3111452"/>
            <a:ext cx="900793" cy="379063"/>
          </a:xfrm>
          <a:prstGeom prst="straightConnector1">
            <a:avLst/>
          </a:prstGeom>
          <a:noFill/>
          <a:ln w="28575" cap="flat" cmpd="sng" algn="ctr">
            <a:solidFill>
              <a:schemeClr val="tx1">
                <a:lumMod val="65000"/>
                <a:lumOff val="35000"/>
              </a:schemeClr>
            </a:solidFill>
            <a:prstDash val="solid"/>
            <a:tailEnd type="arrow"/>
          </a:ln>
          <a:effectLst/>
        </p:spPr>
      </p:cxnSp>
      <p:cxnSp>
        <p:nvCxnSpPr>
          <p:cNvPr id="86" name="直線矢印コネクタ 85"/>
          <p:cNvCxnSpPr/>
          <p:nvPr/>
        </p:nvCxnSpPr>
        <p:spPr>
          <a:xfrm flipV="1">
            <a:off x="2708921" y="3391671"/>
            <a:ext cx="2324987" cy="1077459"/>
          </a:xfrm>
          <a:prstGeom prst="straightConnector1">
            <a:avLst/>
          </a:prstGeom>
          <a:noFill/>
          <a:ln w="28575" cap="flat" cmpd="sng" algn="ctr">
            <a:solidFill>
              <a:schemeClr val="tx1">
                <a:lumMod val="65000"/>
                <a:lumOff val="35000"/>
              </a:schemeClr>
            </a:solidFill>
            <a:prstDash val="solid"/>
            <a:tailEnd type="arrow"/>
          </a:ln>
          <a:effectLst/>
        </p:spPr>
      </p:cxnSp>
      <p:sp>
        <p:nvSpPr>
          <p:cNvPr id="87" name="AutoShape 30"/>
          <p:cNvSpPr>
            <a:spLocks noChangeArrowheads="1"/>
          </p:cNvSpPr>
          <p:nvPr/>
        </p:nvSpPr>
        <p:spPr bwMode="auto">
          <a:xfrm>
            <a:off x="3483660" y="2903703"/>
            <a:ext cx="775413" cy="415498"/>
          </a:xfrm>
          <a:prstGeom prst="flowChartPredefinedProcess">
            <a:avLst/>
          </a:prstGeom>
          <a:solidFill>
            <a:schemeClr val="tx1">
              <a:lumMod val="65000"/>
              <a:lumOff val="35000"/>
            </a:schemeClr>
          </a:solidFill>
          <a:ln w="9525" cap="flat" cmpd="sng" algn="ctr">
            <a:solidFill>
              <a:srgbClr val="E8DD75"/>
            </a:solidFill>
            <a:prstDash val="solid"/>
            <a:headEnd/>
            <a:tailEnd/>
          </a:ln>
          <a:effectLst/>
        </p:spPr>
        <p:txBody>
          <a:bodyPr wrap="square" anchor="ctr">
            <a:spAutoFit/>
          </a:bodyPr>
          <a:lstStyle/>
          <a:p>
            <a:pPr algn="ctr" defTabSz="685800">
              <a:defRPr/>
            </a:pPr>
            <a:endParaRPr kumimoji="0" lang="en-US" altLang="ja-JP" sz="700" kern="0" dirty="0">
              <a:solidFill>
                <a:prstClr val="white"/>
              </a:solidFill>
              <a:latin typeface="メイリオ"/>
              <a:ea typeface="メイリオ"/>
              <a:cs typeface="メイリオ" pitchFamily="50" charset="-128"/>
            </a:endParaRPr>
          </a:p>
          <a:p>
            <a:pPr algn="ctr" defTabSz="685800">
              <a:defRPr/>
            </a:pPr>
            <a:r>
              <a:rPr kumimoji="0" lang="en-US" altLang="ja-JP" sz="700" kern="0" dirty="0">
                <a:solidFill>
                  <a:prstClr val="white"/>
                </a:solidFill>
                <a:latin typeface="メイリオ"/>
                <a:ea typeface="メイリオ"/>
                <a:cs typeface="メイリオ" pitchFamily="50" charset="-128"/>
              </a:rPr>
              <a:t>Program</a:t>
            </a:r>
          </a:p>
          <a:p>
            <a:pPr algn="ctr" defTabSz="685800">
              <a:defRPr/>
            </a:pPr>
            <a:endParaRPr kumimoji="0" lang="ja-JP" altLang="en-US" sz="700" kern="0" dirty="0">
              <a:solidFill>
                <a:prstClr val="white"/>
              </a:solidFill>
              <a:latin typeface="メイリオ"/>
              <a:ea typeface="メイリオ"/>
              <a:cs typeface="メイリオ" pitchFamily="50" charset="-128"/>
            </a:endParaRPr>
          </a:p>
        </p:txBody>
      </p:sp>
      <p:sp>
        <p:nvSpPr>
          <p:cNvPr id="88" name="AutoShape 30"/>
          <p:cNvSpPr>
            <a:spLocks noChangeArrowheads="1"/>
          </p:cNvSpPr>
          <p:nvPr/>
        </p:nvSpPr>
        <p:spPr bwMode="auto">
          <a:xfrm>
            <a:off x="3483660" y="3387620"/>
            <a:ext cx="775413" cy="415498"/>
          </a:xfrm>
          <a:prstGeom prst="flowChartPredefinedProcess">
            <a:avLst/>
          </a:prstGeom>
          <a:solidFill>
            <a:schemeClr val="tx1">
              <a:lumMod val="65000"/>
              <a:lumOff val="35000"/>
            </a:schemeClr>
          </a:solidFill>
          <a:ln w="9525" cap="flat" cmpd="sng" algn="ctr">
            <a:solidFill>
              <a:srgbClr val="E8DD75"/>
            </a:solidFill>
            <a:prstDash val="solid"/>
            <a:headEnd/>
            <a:tailEnd/>
          </a:ln>
          <a:effectLst/>
        </p:spPr>
        <p:txBody>
          <a:bodyPr wrap="square" anchor="ctr">
            <a:spAutoFit/>
          </a:bodyPr>
          <a:lstStyle/>
          <a:p>
            <a:pPr algn="ctr" defTabSz="685800">
              <a:defRPr/>
            </a:pPr>
            <a:endParaRPr kumimoji="0" lang="en-US" altLang="ja-JP" sz="700" kern="0" dirty="0">
              <a:solidFill>
                <a:prstClr val="white"/>
              </a:solidFill>
              <a:latin typeface="メイリオ"/>
              <a:ea typeface="メイリオ"/>
              <a:cs typeface="メイリオ" pitchFamily="50" charset="-128"/>
            </a:endParaRPr>
          </a:p>
          <a:p>
            <a:pPr algn="ctr" defTabSz="685800">
              <a:defRPr/>
            </a:pPr>
            <a:r>
              <a:rPr kumimoji="0" lang="en-US" altLang="ja-JP" sz="700" kern="0" dirty="0">
                <a:solidFill>
                  <a:prstClr val="white"/>
                </a:solidFill>
                <a:latin typeface="メイリオ"/>
                <a:ea typeface="メイリオ"/>
                <a:cs typeface="メイリオ" pitchFamily="50" charset="-128"/>
              </a:rPr>
              <a:t>Program</a:t>
            </a:r>
          </a:p>
          <a:p>
            <a:pPr algn="ctr" defTabSz="685800">
              <a:defRPr/>
            </a:pPr>
            <a:endParaRPr kumimoji="0" lang="ja-JP" altLang="en-US" sz="700" kern="0" dirty="0">
              <a:solidFill>
                <a:prstClr val="white"/>
              </a:solidFill>
              <a:latin typeface="メイリオ"/>
              <a:ea typeface="メイリオ"/>
              <a:cs typeface="メイリオ" pitchFamily="50" charset="-128"/>
            </a:endParaRPr>
          </a:p>
        </p:txBody>
      </p:sp>
      <p:cxnSp>
        <p:nvCxnSpPr>
          <p:cNvPr id="89" name="直線矢印コネクタ 88"/>
          <p:cNvCxnSpPr/>
          <p:nvPr/>
        </p:nvCxnSpPr>
        <p:spPr>
          <a:xfrm>
            <a:off x="4185397" y="3173138"/>
            <a:ext cx="800706" cy="1174711"/>
          </a:xfrm>
          <a:prstGeom prst="straightConnector1">
            <a:avLst/>
          </a:prstGeom>
          <a:noFill/>
          <a:ln w="28575" cap="flat" cmpd="sng" algn="ctr">
            <a:solidFill>
              <a:schemeClr val="tx1">
                <a:lumMod val="65000"/>
                <a:lumOff val="35000"/>
              </a:schemeClr>
            </a:solidFill>
            <a:prstDash val="solid"/>
            <a:tailEnd type="arrow"/>
          </a:ln>
          <a:effectLst/>
        </p:spPr>
      </p:cxnSp>
      <p:cxnSp>
        <p:nvCxnSpPr>
          <p:cNvPr id="90" name="直線矢印コネクタ 89"/>
          <p:cNvCxnSpPr>
            <a:stCxn id="87" idx="3"/>
          </p:cNvCxnSpPr>
          <p:nvPr/>
        </p:nvCxnSpPr>
        <p:spPr>
          <a:xfrm>
            <a:off x="4259073" y="3111452"/>
            <a:ext cx="749586" cy="170437"/>
          </a:xfrm>
          <a:prstGeom prst="straightConnector1">
            <a:avLst/>
          </a:prstGeom>
          <a:noFill/>
          <a:ln w="28575" cap="flat" cmpd="sng" algn="ctr">
            <a:solidFill>
              <a:schemeClr val="tx1">
                <a:lumMod val="65000"/>
                <a:lumOff val="35000"/>
              </a:schemeClr>
            </a:solidFill>
            <a:prstDash val="solid"/>
            <a:tailEnd type="arrow"/>
          </a:ln>
          <a:effectLst/>
        </p:spPr>
      </p:cxnSp>
      <p:cxnSp>
        <p:nvCxnSpPr>
          <p:cNvPr id="91" name="直線矢印コネクタ 90"/>
          <p:cNvCxnSpPr>
            <a:endCxn id="103" idx="1"/>
          </p:cNvCxnSpPr>
          <p:nvPr/>
        </p:nvCxnSpPr>
        <p:spPr>
          <a:xfrm>
            <a:off x="2933176" y="3786847"/>
            <a:ext cx="550484" cy="343668"/>
          </a:xfrm>
          <a:prstGeom prst="straightConnector1">
            <a:avLst/>
          </a:prstGeom>
          <a:noFill/>
          <a:ln w="28575" cap="flat" cmpd="sng" algn="ctr">
            <a:solidFill>
              <a:schemeClr val="tx1">
                <a:lumMod val="65000"/>
                <a:lumOff val="35000"/>
              </a:schemeClr>
            </a:solidFill>
            <a:prstDash val="solid"/>
            <a:tailEnd type="arrow"/>
          </a:ln>
          <a:effectLst/>
        </p:spPr>
      </p:cxnSp>
      <p:cxnSp>
        <p:nvCxnSpPr>
          <p:cNvPr id="92" name="直線矢印コネクタ 91"/>
          <p:cNvCxnSpPr/>
          <p:nvPr/>
        </p:nvCxnSpPr>
        <p:spPr>
          <a:xfrm>
            <a:off x="2756143" y="4540813"/>
            <a:ext cx="2101853" cy="27132"/>
          </a:xfrm>
          <a:prstGeom prst="straightConnector1">
            <a:avLst/>
          </a:prstGeom>
          <a:noFill/>
          <a:ln w="28575" cap="flat" cmpd="sng" algn="ctr">
            <a:solidFill>
              <a:schemeClr val="tx1">
                <a:lumMod val="65000"/>
                <a:lumOff val="35000"/>
              </a:schemeClr>
            </a:solidFill>
            <a:prstDash val="solid"/>
            <a:tailEnd type="arrow"/>
          </a:ln>
          <a:effectLst/>
        </p:spPr>
      </p:cxnSp>
      <p:sp>
        <p:nvSpPr>
          <p:cNvPr id="93" name="AutoShape 30"/>
          <p:cNvSpPr>
            <a:spLocks noChangeArrowheads="1"/>
          </p:cNvSpPr>
          <p:nvPr/>
        </p:nvSpPr>
        <p:spPr bwMode="auto">
          <a:xfrm>
            <a:off x="3483660" y="4437978"/>
            <a:ext cx="775413" cy="415498"/>
          </a:xfrm>
          <a:prstGeom prst="flowChartPredefinedProcess">
            <a:avLst/>
          </a:prstGeom>
          <a:solidFill>
            <a:schemeClr val="tx1">
              <a:lumMod val="65000"/>
              <a:lumOff val="35000"/>
            </a:schemeClr>
          </a:solidFill>
          <a:ln w="9525" cap="flat" cmpd="sng" algn="ctr">
            <a:solidFill>
              <a:srgbClr val="E8DD75"/>
            </a:solidFill>
            <a:prstDash val="solid"/>
            <a:headEnd/>
            <a:tailEnd/>
          </a:ln>
          <a:effectLst/>
        </p:spPr>
        <p:txBody>
          <a:bodyPr wrap="square" anchor="ctr">
            <a:spAutoFit/>
          </a:bodyPr>
          <a:lstStyle/>
          <a:p>
            <a:pPr algn="ctr" defTabSz="685800">
              <a:defRPr/>
            </a:pPr>
            <a:endParaRPr kumimoji="0" lang="en-US" altLang="ja-JP" sz="700" kern="0" dirty="0">
              <a:solidFill>
                <a:prstClr val="white"/>
              </a:solidFill>
              <a:latin typeface="メイリオ"/>
              <a:ea typeface="メイリオ"/>
              <a:cs typeface="メイリオ" pitchFamily="50" charset="-128"/>
            </a:endParaRPr>
          </a:p>
          <a:p>
            <a:pPr algn="ctr" defTabSz="685800">
              <a:defRPr/>
            </a:pPr>
            <a:r>
              <a:rPr kumimoji="0" lang="en-US" altLang="ja-JP" sz="700" kern="0" dirty="0">
                <a:solidFill>
                  <a:prstClr val="white"/>
                </a:solidFill>
                <a:latin typeface="メイリオ"/>
                <a:ea typeface="メイリオ"/>
                <a:cs typeface="メイリオ" pitchFamily="50" charset="-128"/>
              </a:rPr>
              <a:t>Program</a:t>
            </a:r>
          </a:p>
          <a:p>
            <a:pPr algn="ctr" defTabSz="685800">
              <a:defRPr/>
            </a:pPr>
            <a:endParaRPr kumimoji="0" lang="ja-JP" altLang="en-US" sz="700" kern="0" dirty="0">
              <a:solidFill>
                <a:prstClr val="white"/>
              </a:solidFill>
              <a:latin typeface="メイリオ"/>
              <a:ea typeface="メイリオ"/>
              <a:cs typeface="メイリオ" pitchFamily="50" charset="-128"/>
            </a:endParaRPr>
          </a:p>
        </p:txBody>
      </p:sp>
      <p:cxnSp>
        <p:nvCxnSpPr>
          <p:cNvPr id="94" name="直線矢印コネクタ 93"/>
          <p:cNvCxnSpPr/>
          <p:nvPr/>
        </p:nvCxnSpPr>
        <p:spPr>
          <a:xfrm>
            <a:off x="2583985" y="3490511"/>
            <a:ext cx="2302030" cy="857338"/>
          </a:xfrm>
          <a:prstGeom prst="straightConnector1">
            <a:avLst/>
          </a:prstGeom>
          <a:noFill/>
          <a:ln w="28575" cap="flat" cmpd="sng" algn="ctr">
            <a:solidFill>
              <a:schemeClr val="tx1">
                <a:lumMod val="65000"/>
                <a:lumOff val="35000"/>
              </a:schemeClr>
            </a:solidFill>
            <a:prstDash val="solid"/>
            <a:tailEnd type="arrow"/>
          </a:ln>
          <a:effectLst/>
        </p:spPr>
      </p:cxnSp>
      <p:cxnSp>
        <p:nvCxnSpPr>
          <p:cNvPr id="95" name="直線矢印コネクタ 94"/>
          <p:cNvCxnSpPr>
            <a:endCxn id="88" idx="1"/>
          </p:cNvCxnSpPr>
          <p:nvPr/>
        </p:nvCxnSpPr>
        <p:spPr>
          <a:xfrm flipV="1">
            <a:off x="2582867" y="3595369"/>
            <a:ext cx="900793" cy="702461"/>
          </a:xfrm>
          <a:prstGeom prst="straightConnector1">
            <a:avLst/>
          </a:prstGeom>
          <a:noFill/>
          <a:ln w="28575" cap="flat" cmpd="sng" algn="ctr">
            <a:solidFill>
              <a:schemeClr val="tx1">
                <a:lumMod val="65000"/>
                <a:lumOff val="35000"/>
              </a:schemeClr>
            </a:solidFill>
            <a:prstDash val="solid"/>
            <a:tailEnd type="arrow"/>
          </a:ln>
          <a:effectLst/>
        </p:spPr>
      </p:cxnSp>
      <p:cxnSp>
        <p:nvCxnSpPr>
          <p:cNvPr id="96" name="直線矢印コネクタ 95"/>
          <p:cNvCxnSpPr/>
          <p:nvPr/>
        </p:nvCxnSpPr>
        <p:spPr>
          <a:xfrm>
            <a:off x="5286370" y="3521149"/>
            <a:ext cx="0" cy="775557"/>
          </a:xfrm>
          <a:prstGeom prst="straightConnector1">
            <a:avLst/>
          </a:prstGeom>
          <a:noFill/>
          <a:ln w="28575" cap="flat" cmpd="sng" algn="ctr">
            <a:solidFill>
              <a:schemeClr val="tx1">
                <a:lumMod val="75000"/>
                <a:lumOff val="25000"/>
              </a:schemeClr>
            </a:solidFill>
            <a:prstDash val="solid"/>
            <a:tailEnd type="arrow"/>
          </a:ln>
          <a:effectLst/>
        </p:spPr>
      </p:cxnSp>
      <p:sp>
        <p:nvSpPr>
          <p:cNvPr id="97" name="AutoShape 30"/>
          <p:cNvSpPr>
            <a:spLocks noChangeArrowheads="1"/>
          </p:cNvSpPr>
          <p:nvPr/>
        </p:nvSpPr>
        <p:spPr bwMode="auto">
          <a:xfrm>
            <a:off x="4958083" y="3619250"/>
            <a:ext cx="775413" cy="415498"/>
          </a:xfrm>
          <a:prstGeom prst="flowChartPredefinedProcess">
            <a:avLst/>
          </a:prstGeom>
          <a:solidFill>
            <a:schemeClr val="tx1">
              <a:lumMod val="65000"/>
              <a:lumOff val="35000"/>
            </a:schemeClr>
          </a:solidFill>
          <a:ln w="9525" cap="flat" cmpd="sng" algn="ctr">
            <a:solidFill>
              <a:srgbClr val="E8DD75"/>
            </a:solidFill>
            <a:prstDash val="solid"/>
            <a:headEnd/>
            <a:tailEnd/>
          </a:ln>
          <a:effectLst/>
        </p:spPr>
        <p:txBody>
          <a:bodyPr wrap="square" anchor="ctr">
            <a:spAutoFit/>
          </a:bodyPr>
          <a:lstStyle/>
          <a:p>
            <a:pPr algn="ctr" defTabSz="685800">
              <a:defRPr/>
            </a:pPr>
            <a:endParaRPr kumimoji="0" lang="en-US" altLang="ja-JP" sz="700" kern="0" dirty="0">
              <a:solidFill>
                <a:prstClr val="white"/>
              </a:solidFill>
              <a:latin typeface="メイリオ"/>
              <a:ea typeface="メイリオ"/>
              <a:cs typeface="メイリオ" pitchFamily="50" charset="-128"/>
            </a:endParaRPr>
          </a:p>
          <a:p>
            <a:pPr algn="ctr" defTabSz="685800">
              <a:defRPr/>
            </a:pPr>
            <a:r>
              <a:rPr kumimoji="0" lang="en-US" altLang="ja-JP" sz="700" kern="0" dirty="0">
                <a:solidFill>
                  <a:prstClr val="white"/>
                </a:solidFill>
                <a:latin typeface="メイリオ"/>
                <a:ea typeface="メイリオ"/>
                <a:cs typeface="メイリオ" pitchFamily="50" charset="-128"/>
              </a:rPr>
              <a:t>Program</a:t>
            </a:r>
          </a:p>
          <a:p>
            <a:pPr algn="ctr" defTabSz="685800">
              <a:defRPr/>
            </a:pPr>
            <a:endParaRPr kumimoji="0" lang="ja-JP" altLang="en-US" sz="700" kern="0" dirty="0">
              <a:solidFill>
                <a:prstClr val="white"/>
              </a:solidFill>
              <a:latin typeface="メイリオ"/>
              <a:ea typeface="メイリオ"/>
              <a:cs typeface="メイリオ" pitchFamily="50" charset="-128"/>
            </a:endParaRPr>
          </a:p>
        </p:txBody>
      </p:sp>
      <p:cxnSp>
        <p:nvCxnSpPr>
          <p:cNvPr id="98" name="直線矢印コネクタ 97"/>
          <p:cNvCxnSpPr>
            <a:endCxn id="103" idx="3"/>
          </p:cNvCxnSpPr>
          <p:nvPr/>
        </p:nvCxnSpPr>
        <p:spPr>
          <a:xfrm flipH="1" flipV="1">
            <a:off x="4259073" y="4130515"/>
            <a:ext cx="597808" cy="437435"/>
          </a:xfrm>
          <a:prstGeom prst="straightConnector1">
            <a:avLst/>
          </a:prstGeom>
          <a:noFill/>
          <a:ln w="28575" cap="flat" cmpd="sng" algn="ctr">
            <a:solidFill>
              <a:schemeClr val="tx1">
                <a:lumMod val="65000"/>
                <a:lumOff val="35000"/>
              </a:schemeClr>
            </a:solidFill>
            <a:prstDash val="solid"/>
            <a:tailEnd type="arrow"/>
          </a:ln>
          <a:effectLst/>
        </p:spPr>
      </p:cxnSp>
      <p:cxnSp>
        <p:nvCxnSpPr>
          <p:cNvPr id="99" name="直線矢印コネクタ 98"/>
          <p:cNvCxnSpPr/>
          <p:nvPr/>
        </p:nvCxnSpPr>
        <p:spPr>
          <a:xfrm flipV="1">
            <a:off x="2583985" y="3322601"/>
            <a:ext cx="2430137" cy="167910"/>
          </a:xfrm>
          <a:prstGeom prst="straightConnector1">
            <a:avLst/>
          </a:prstGeom>
          <a:noFill/>
          <a:ln w="28575" cap="flat" cmpd="sng" algn="ctr">
            <a:solidFill>
              <a:schemeClr val="tx1">
                <a:lumMod val="65000"/>
                <a:lumOff val="35000"/>
              </a:schemeClr>
            </a:solidFill>
            <a:prstDash val="solid"/>
            <a:tailEnd type="arrow"/>
          </a:ln>
          <a:effectLst/>
        </p:spPr>
      </p:cxnSp>
      <p:cxnSp>
        <p:nvCxnSpPr>
          <p:cNvPr id="100" name="直線矢印コネクタ 99"/>
          <p:cNvCxnSpPr>
            <a:endCxn id="97" idx="1"/>
          </p:cNvCxnSpPr>
          <p:nvPr/>
        </p:nvCxnSpPr>
        <p:spPr>
          <a:xfrm>
            <a:off x="4185397" y="3580263"/>
            <a:ext cx="772686" cy="246736"/>
          </a:xfrm>
          <a:prstGeom prst="straightConnector1">
            <a:avLst/>
          </a:prstGeom>
          <a:noFill/>
          <a:ln w="28575" cap="flat" cmpd="sng" algn="ctr">
            <a:solidFill>
              <a:schemeClr val="tx1">
                <a:lumMod val="65000"/>
                <a:lumOff val="35000"/>
              </a:schemeClr>
            </a:solidFill>
            <a:prstDash val="solid"/>
            <a:tailEnd type="arrow"/>
          </a:ln>
          <a:effectLst/>
        </p:spPr>
      </p:cxnSp>
      <p:cxnSp>
        <p:nvCxnSpPr>
          <p:cNvPr id="101" name="直線矢印コネクタ 100"/>
          <p:cNvCxnSpPr>
            <a:endCxn id="87" idx="2"/>
          </p:cNvCxnSpPr>
          <p:nvPr/>
        </p:nvCxnSpPr>
        <p:spPr>
          <a:xfrm flipV="1">
            <a:off x="3833970" y="3319201"/>
            <a:ext cx="37397" cy="109653"/>
          </a:xfrm>
          <a:prstGeom prst="straightConnector1">
            <a:avLst/>
          </a:prstGeom>
          <a:noFill/>
          <a:ln w="28575" cap="flat" cmpd="sng" algn="ctr">
            <a:solidFill>
              <a:schemeClr val="tx1">
                <a:lumMod val="65000"/>
                <a:lumOff val="35000"/>
              </a:schemeClr>
            </a:solidFill>
            <a:prstDash val="solid"/>
            <a:tailEnd type="arrow"/>
          </a:ln>
          <a:effectLst/>
        </p:spPr>
      </p:cxnSp>
      <p:cxnSp>
        <p:nvCxnSpPr>
          <p:cNvPr id="102" name="直線矢印コネクタ 101"/>
          <p:cNvCxnSpPr/>
          <p:nvPr/>
        </p:nvCxnSpPr>
        <p:spPr>
          <a:xfrm flipH="1" flipV="1">
            <a:off x="2734118" y="3325002"/>
            <a:ext cx="2151898" cy="1125135"/>
          </a:xfrm>
          <a:prstGeom prst="straightConnector1">
            <a:avLst/>
          </a:prstGeom>
          <a:noFill/>
          <a:ln w="28575" cap="flat" cmpd="sng" algn="ctr">
            <a:solidFill>
              <a:schemeClr val="tx1">
                <a:lumMod val="65000"/>
                <a:lumOff val="35000"/>
              </a:schemeClr>
            </a:solidFill>
            <a:prstDash val="solid"/>
            <a:tailEnd type="arrow"/>
          </a:ln>
          <a:effectLst/>
        </p:spPr>
      </p:cxnSp>
      <p:sp>
        <p:nvSpPr>
          <p:cNvPr id="103" name="AutoShape 30"/>
          <p:cNvSpPr>
            <a:spLocks noChangeArrowheads="1"/>
          </p:cNvSpPr>
          <p:nvPr/>
        </p:nvSpPr>
        <p:spPr bwMode="auto">
          <a:xfrm>
            <a:off x="3483660" y="3922766"/>
            <a:ext cx="775413" cy="415498"/>
          </a:xfrm>
          <a:prstGeom prst="flowChartPredefinedProcess">
            <a:avLst/>
          </a:prstGeom>
          <a:solidFill>
            <a:schemeClr val="tx1">
              <a:lumMod val="65000"/>
              <a:lumOff val="35000"/>
            </a:schemeClr>
          </a:solidFill>
          <a:ln w="9525" cap="flat" cmpd="sng" algn="ctr">
            <a:solidFill>
              <a:srgbClr val="E8DD75"/>
            </a:solidFill>
            <a:prstDash val="solid"/>
            <a:headEnd/>
            <a:tailEnd/>
          </a:ln>
          <a:effectLst/>
        </p:spPr>
        <p:txBody>
          <a:bodyPr wrap="square" anchor="ctr">
            <a:spAutoFit/>
          </a:bodyPr>
          <a:lstStyle/>
          <a:p>
            <a:pPr algn="ctr" defTabSz="685800">
              <a:defRPr/>
            </a:pPr>
            <a:endParaRPr kumimoji="0" lang="en-US" altLang="ja-JP" sz="700" kern="0" dirty="0">
              <a:solidFill>
                <a:prstClr val="white"/>
              </a:solidFill>
              <a:latin typeface="メイリオ"/>
              <a:ea typeface="メイリオ"/>
              <a:cs typeface="メイリオ" pitchFamily="50" charset="-128"/>
            </a:endParaRPr>
          </a:p>
          <a:p>
            <a:pPr algn="ctr" defTabSz="685800">
              <a:defRPr/>
            </a:pPr>
            <a:r>
              <a:rPr kumimoji="0" lang="en-US" altLang="ja-JP" sz="700" kern="0" dirty="0">
                <a:solidFill>
                  <a:prstClr val="white"/>
                </a:solidFill>
                <a:latin typeface="メイリオ"/>
                <a:ea typeface="メイリオ"/>
                <a:cs typeface="メイリオ" pitchFamily="50" charset="-128"/>
              </a:rPr>
              <a:t>Program</a:t>
            </a:r>
          </a:p>
          <a:p>
            <a:pPr algn="ctr" defTabSz="685800">
              <a:defRPr/>
            </a:pPr>
            <a:endParaRPr kumimoji="0" lang="ja-JP" altLang="en-US" sz="700" kern="0" dirty="0">
              <a:solidFill>
                <a:prstClr val="white"/>
              </a:solidFill>
              <a:latin typeface="メイリオ"/>
              <a:ea typeface="メイリオ"/>
              <a:cs typeface="メイリオ" pitchFamily="50" charset="-128"/>
            </a:endParaRPr>
          </a:p>
        </p:txBody>
      </p:sp>
      <p:sp>
        <p:nvSpPr>
          <p:cNvPr id="52" name="Text Box 16"/>
          <p:cNvSpPr txBox="1">
            <a:spLocks noChangeArrowheads="1"/>
          </p:cNvSpPr>
          <p:nvPr/>
        </p:nvSpPr>
        <p:spPr bwMode="auto">
          <a:xfrm>
            <a:off x="1152001" y="2999069"/>
            <a:ext cx="1255796" cy="378978"/>
          </a:xfrm>
          <a:prstGeom prst="rect">
            <a:avLst/>
          </a:prstGeom>
          <a:noFill/>
          <a:ln w="9525">
            <a:noFill/>
            <a:miter lim="800000"/>
            <a:headEnd/>
            <a:tailEnd/>
          </a:ln>
        </p:spPr>
        <p:txBody>
          <a:bodyPr wrap="square">
            <a:spAutoFit/>
          </a:bodyPr>
          <a:lstStyle/>
          <a:p>
            <a:pPr algn="r" defTabSz="685800">
              <a:spcBef>
                <a:spcPct val="50000"/>
              </a:spcBef>
              <a:defRPr/>
            </a:pPr>
            <a:r>
              <a:rPr kumimoji="0" lang="ja-JP" altLang="en-US" sz="750" kern="0" dirty="0">
                <a:solidFill>
                  <a:sysClr val="windowText" lastClr="000000"/>
                </a:solidFill>
                <a:latin typeface="メイリオ"/>
                <a:ea typeface="メイリオ"/>
                <a:cs typeface="メイリオ" pitchFamily="50" charset="-128"/>
              </a:rPr>
              <a:t>出荷管理</a:t>
            </a:r>
            <a:endParaRPr kumimoji="0" lang="en-US" altLang="ja-JP" sz="750" kern="0" dirty="0">
              <a:solidFill>
                <a:sysClr val="windowText" lastClr="000000"/>
              </a:solidFill>
              <a:latin typeface="メイリオ"/>
              <a:ea typeface="メイリオ"/>
              <a:cs typeface="メイリオ" pitchFamily="50" charset="-128"/>
            </a:endParaRPr>
          </a:p>
          <a:p>
            <a:pPr algn="r" defTabSz="685800">
              <a:spcBef>
                <a:spcPct val="50000"/>
              </a:spcBef>
              <a:defRPr/>
            </a:pPr>
            <a:r>
              <a:rPr kumimoji="0" lang="ja-JP" altLang="en-US" sz="750" kern="0" dirty="0">
                <a:solidFill>
                  <a:sysClr val="windowText" lastClr="000000"/>
                </a:solidFill>
                <a:latin typeface="メイリオ"/>
                <a:ea typeface="メイリオ"/>
                <a:cs typeface="メイリオ" pitchFamily="50" charset="-128"/>
              </a:rPr>
              <a:t>生産管理</a:t>
            </a:r>
          </a:p>
        </p:txBody>
      </p:sp>
      <p:sp>
        <p:nvSpPr>
          <p:cNvPr id="54" name="Text Box 16"/>
          <p:cNvSpPr txBox="1">
            <a:spLocks noChangeArrowheads="1"/>
          </p:cNvSpPr>
          <p:nvPr/>
        </p:nvSpPr>
        <p:spPr bwMode="auto">
          <a:xfrm>
            <a:off x="1152001" y="4412917"/>
            <a:ext cx="1255796" cy="378978"/>
          </a:xfrm>
          <a:prstGeom prst="rect">
            <a:avLst/>
          </a:prstGeom>
          <a:noFill/>
          <a:ln w="9525">
            <a:noFill/>
            <a:miter lim="800000"/>
            <a:headEnd/>
            <a:tailEnd/>
          </a:ln>
        </p:spPr>
        <p:txBody>
          <a:bodyPr wrap="square">
            <a:spAutoFit/>
          </a:bodyPr>
          <a:lstStyle/>
          <a:p>
            <a:pPr algn="r" defTabSz="685800">
              <a:spcBef>
                <a:spcPct val="50000"/>
              </a:spcBef>
              <a:defRPr/>
            </a:pPr>
            <a:r>
              <a:rPr kumimoji="0" lang="ja-JP" altLang="en-US" sz="750" kern="0" dirty="0">
                <a:solidFill>
                  <a:sysClr val="windowText" lastClr="000000"/>
                </a:solidFill>
                <a:latin typeface="メイリオ"/>
                <a:ea typeface="メイリオ"/>
                <a:cs typeface="メイリオ" pitchFamily="50" charset="-128"/>
              </a:rPr>
              <a:t>販売管理</a:t>
            </a:r>
            <a:endParaRPr kumimoji="0" lang="en-US" altLang="ja-JP" sz="750" kern="0" dirty="0">
              <a:solidFill>
                <a:sysClr val="windowText" lastClr="000000"/>
              </a:solidFill>
              <a:latin typeface="メイリオ"/>
              <a:ea typeface="メイリオ"/>
              <a:cs typeface="メイリオ" pitchFamily="50" charset="-128"/>
            </a:endParaRPr>
          </a:p>
          <a:p>
            <a:pPr algn="r" defTabSz="685800">
              <a:spcBef>
                <a:spcPct val="50000"/>
              </a:spcBef>
              <a:defRPr/>
            </a:pPr>
            <a:r>
              <a:rPr kumimoji="0" lang="ja-JP" altLang="en-US" sz="750" kern="0" dirty="0">
                <a:solidFill>
                  <a:sysClr val="windowText" lastClr="000000"/>
                </a:solidFill>
                <a:latin typeface="メイリオ"/>
                <a:ea typeface="メイリオ"/>
                <a:cs typeface="メイリオ" pitchFamily="50" charset="-128"/>
              </a:rPr>
              <a:t>原価管理</a:t>
            </a:r>
          </a:p>
        </p:txBody>
      </p:sp>
      <p:sp>
        <p:nvSpPr>
          <p:cNvPr id="55" name="Text Box 16"/>
          <p:cNvSpPr txBox="1">
            <a:spLocks noChangeArrowheads="1"/>
          </p:cNvSpPr>
          <p:nvPr/>
        </p:nvSpPr>
        <p:spPr bwMode="auto">
          <a:xfrm>
            <a:off x="5189139" y="2993477"/>
            <a:ext cx="1255794" cy="206715"/>
          </a:xfrm>
          <a:prstGeom prst="rect">
            <a:avLst/>
          </a:prstGeom>
          <a:noFill/>
          <a:ln w="9525">
            <a:noFill/>
            <a:miter lim="800000"/>
            <a:headEnd/>
            <a:tailEnd/>
          </a:ln>
        </p:spPr>
        <p:txBody>
          <a:bodyPr wrap="square">
            <a:spAutoFit/>
          </a:bodyPr>
          <a:lstStyle/>
          <a:p>
            <a:pPr algn="r" defTabSz="685800">
              <a:spcBef>
                <a:spcPct val="50000"/>
              </a:spcBef>
              <a:defRPr/>
            </a:pPr>
            <a:r>
              <a:rPr kumimoji="0" lang="ja-JP" altLang="en-US" sz="750" kern="0" dirty="0">
                <a:solidFill>
                  <a:sysClr val="windowText" lastClr="000000"/>
                </a:solidFill>
                <a:latin typeface="メイリオ"/>
                <a:ea typeface="メイリオ"/>
                <a:cs typeface="メイリオ" pitchFamily="50" charset="-128"/>
              </a:rPr>
              <a:t>会計システム</a:t>
            </a:r>
            <a:endParaRPr kumimoji="0" lang="en-US" altLang="ja-JP" sz="750" kern="0" dirty="0">
              <a:solidFill>
                <a:sysClr val="windowText" lastClr="000000"/>
              </a:solidFill>
              <a:latin typeface="メイリオ"/>
              <a:ea typeface="メイリオ"/>
              <a:cs typeface="メイリオ" pitchFamily="50" charset="-128"/>
            </a:endParaRPr>
          </a:p>
        </p:txBody>
      </p:sp>
      <p:sp>
        <p:nvSpPr>
          <p:cNvPr id="57" name="Freeform 36"/>
          <p:cNvSpPr>
            <a:spLocks noEditPoints="1"/>
          </p:cNvSpPr>
          <p:nvPr/>
        </p:nvSpPr>
        <p:spPr bwMode="auto">
          <a:xfrm>
            <a:off x="2377407" y="2884513"/>
            <a:ext cx="419168" cy="588831"/>
          </a:xfrm>
          <a:custGeom>
            <a:avLst/>
            <a:gdLst>
              <a:gd name="T0" fmla="*/ 38 w 349"/>
              <a:gd name="T1" fmla="*/ 45 h 493"/>
              <a:gd name="T2" fmla="*/ 189 w 349"/>
              <a:gd name="T3" fmla="*/ 30 h 493"/>
              <a:gd name="T4" fmla="*/ 189 w 349"/>
              <a:gd name="T5" fmla="*/ 75 h 493"/>
              <a:gd name="T6" fmla="*/ 38 w 349"/>
              <a:gd name="T7" fmla="*/ 90 h 493"/>
              <a:gd name="T8" fmla="*/ 189 w 349"/>
              <a:gd name="T9" fmla="*/ 75 h 493"/>
              <a:gd name="T10" fmla="*/ 0 w 349"/>
              <a:gd name="T11" fmla="*/ 121 h 493"/>
              <a:gd name="T12" fmla="*/ 227 w 349"/>
              <a:gd name="T13" fmla="*/ 0 h 493"/>
              <a:gd name="T14" fmla="*/ 196 w 349"/>
              <a:gd name="T15" fmla="*/ 68 h 493"/>
              <a:gd name="T16" fmla="*/ 30 w 349"/>
              <a:gd name="T17" fmla="*/ 98 h 493"/>
              <a:gd name="T18" fmla="*/ 196 w 349"/>
              <a:gd name="T19" fmla="*/ 68 h 493"/>
              <a:gd name="T20" fmla="*/ 30 w 349"/>
              <a:gd name="T21" fmla="*/ 22 h 493"/>
              <a:gd name="T22" fmla="*/ 196 w 349"/>
              <a:gd name="T23" fmla="*/ 52 h 493"/>
              <a:gd name="T24" fmla="*/ 227 w 349"/>
              <a:gd name="T25" fmla="*/ 128 h 493"/>
              <a:gd name="T26" fmla="*/ 0 w 349"/>
              <a:gd name="T27" fmla="*/ 192 h 493"/>
              <a:gd name="T28" fmla="*/ 227 w 349"/>
              <a:gd name="T29" fmla="*/ 128 h 493"/>
              <a:gd name="T30" fmla="*/ 0 w 349"/>
              <a:gd name="T31" fmla="*/ 434 h 493"/>
              <a:gd name="T32" fmla="*/ 227 w 349"/>
              <a:gd name="T33" fmla="*/ 200 h 493"/>
              <a:gd name="T34" fmla="*/ 227 w 349"/>
              <a:gd name="T35" fmla="*/ 283 h 493"/>
              <a:gd name="T36" fmla="*/ 95 w 349"/>
              <a:gd name="T37" fmla="*/ 434 h 493"/>
              <a:gd name="T38" fmla="*/ 113 w 349"/>
              <a:gd name="T39" fmla="*/ 258 h 493"/>
              <a:gd name="T40" fmla="*/ 113 w 349"/>
              <a:gd name="T41" fmla="*/ 224 h 493"/>
              <a:gd name="T42" fmla="*/ 113 w 349"/>
              <a:gd name="T43" fmla="*/ 251 h 493"/>
              <a:gd name="T44" fmla="*/ 113 w 349"/>
              <a:gd name="T45" fmla="*/ 232 h 493"/>
              <a:gd name="T46" fmla="*/ 113 w 349"/>
              <a:gd name="T47" fmla="*/ 251 h 493"/>
              <a:gd name="T48" fmla="*/ 349 w 349"/>
              <a:gd name="T49" fmla="*/ 321 h 493"/>
              <a:gd name="T50" fmla="*/ 104 w 349"/>
              <a:gd name="T51" fmla="*/ 321 h 493"/>
              <a:gd name="T52" fmla="*/ 227 w 349"/>
              <a:gd name="T53" fmla="*/ 399 h 493"/>
              <a:gd name="T54" fmla="*/ 349 w 349"/>
              <a:gd name="T55" fmla="*/ 336 h 493"/>
              <a:gd name="T56" fmla="*/ 104 w 349"/>
              <a:gd name="T57" fmla="*/ 336 h 493"/>
              <a:gd name="T58" fmla="*/ 227 w 349"/>
              <a:gd name="T59" fmla="*/ 399 h 493"/>
              <a:gd name="T60" fmla="*/ 104 w 349"/>
              <a:gd name="T61" fmla="*/ 424 h 493"/>
              <a:gd name="T62" fmla="*/ 227 w 349"/>
              <a:gd name="T63" fmla="*/ 493 h 493"/>
              <a:gd name="T64" fmla="*/ 349 w 349"/>
              <a:gd name="T65" fmla="*/ 424 h 493"/>
              <a:gd name="T66" fmla="*/ 227 w 349"/>
              <a:gd name="T67" fmla="*/ 407 h 493"/>
              <a:gd name="T68" fmla="*/ 104 w 349"/>
              <a:gd name="T69" fmla="*/ 416 h 493"/>
              <a:gd name="T70" fmla="*/ 349 w 349"/>
              <a:gd name="T71" fmla="*/ 416 h 493"/>
              <a:gd name="T72" fmla="*/ 227 w 349"/>
              <a:gd name="T73"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5"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1" y="283"/>
                  <a:pt x="95" y="296"/>
                  <a:pt x="95" y="321"/>
                </a:cubicBezTo>
                <a:lnTo>
                  <a:pt x="95"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8" y="251"/>
                  <a:pt x="123" y="247"/>
                  <a:pt x="123" y="241"/>
                </a:cubicBezTo>
                <a:cubicBezTo>
                  <a:pt x="123" y="236"/>
                  <a:pt x="118" y="232"/>
                  <a:pt x="113" y="232"/>
                </a:cubicBezTo>
                <a:cubicBezTo>
                  <a:pt x="108" y="232"/>
                  <a:pt x="104" y="236"/>
                  <a:pt x="104" y="241"/>
                </a:cubicBezTo>
                <a:cubicBezTo>
                  <a:pt x="104" y="247"/>
                  <a:pt x="108" y="251"/>
                  <a:pt x="113" y="251"/>
                </a:cubicBezTo>
                <a:close/>
                <a:moveTo>
                  <a:pt x="227" y="352"/>
                </a:moveTo>
                <a:cubicBezTo>
                  <a:pt x="299" y="352"/>
                  <a:pt x="349" y="336"/>
                  <a:pt x="349" y="321"/>
                </a:cubicBezTo>
                <a:cubicBezTo>
                  <a:pt x="349" y="307"/>
                  <a:pt x="299" y="291"/>
                  <a:pt x="227" y="291"/>
                </a:cubicBezTo>
                <a:cubicBezTo>
                  <a:pt x="154" y="291"/>
                  <a:pt x="104" y="307"/>
                  <a:pt x="104" y="321"/>
                </a:cubicBezTo>
                <a:cubicBezTo>
                  <a:pt x="104" y="336"/>
                  <a:pt x="154" y="352"/>
                  <a:pt x="227" y="352"/>
                </a:cubicBezTo>
                <a:close/>
                <a:moveTo>
                  <a:pt x="227" y="399"/>
                </a:moveTo>
                <a:cubicBezTo>
                  <a:pt x="299" y="399"/>
                  <a:pt x="349" y="383"/>
                  <a:pt x="349" y="369"/>
                </a:cubicBezTo>
                <a:cubicBezTo>
                  <a:pt x="349" y="336"/>
                  <a:pt x="349" y="336"/>
                  <a:pt x="349" y="336"/>
                </a:cubicBezTo>
                <a:cubicBezTo>
                  <a:pt x="330" y="352"/>
                  <a:pt x="278" y="360"/>
                  <a:pt x="227" y="360"/>
                </a:cubicBezTo>
                <a:cubicBezTo>
                  <a:pt x="175" y="360"/>
                  <a:pt x="124" y="352"/>
                  <a:pt x="104" y="336"/>
                </a:cubicBezTo>
                <a:cubicBezTo>
                  <a:pt x="104" y="369"/>
                  <a:pt x="104" y="369"/>
                  <a:pt x="104" y="369"/>
                </a:cubicBezTo>
                <a:cubicBezTo>
                  <a:pt x="104" y="383"/>
                  <a:pt x="154" y="399"/>
                  <a:pt x="227" y="399"/>
                </a:cubicBezTo>
                <a:close/>
                <a:moveTo>
                  <a:pt x="227" y="454"/>
                </a:moveTo>
                <a:cubicBezTo>
                  <a:pt x="154" y="454"/>
                  <a:pt x="104" y="438"/>
                  <a:pt x="104" y="424"/>
                </a:cubicBezTo>
                <a:cubicBezTo>
                  <a:pt x="104" y="463"/>
                  <a:pt x="104" y="463"/>
                  <a:pt x="104" y="463"/>
                </a:cubicBezTo>
                <a:cubicBezTo>
                  <a:pt x="104" y="477"/>
                  <a:pt x="154" y="493"/>
                  <a:pt x="227" y="493"/>
                </a:cubicBezTo>
                <a:cubicBezTo>
                  <a:pt x="299" y="493"/>
                  <a:pt x="349" y="477"/>
                  <a:pt x="349" y="463"/>
                </a:cubicBezTo>
                <a:cubicBezTo>
                  <a:pt x="349" y="424"/>
                  <a:pt x="349" y="424"/>
                  <a:pt x="349" y="424"/>
                </a:cubicBezTo>
                <a:cubicBezTo>
                  <a:pt x="349" y="438"/>
                  <a:pt x="299" y="454"/>
                  <a:pt x="227" y="454"/>
                </a:cubicBezTo>
                <a:close/>
                <a:moveTo>
                  <a:pt x="227" y="407"/>
                </a:moveTo>
                <a:cubicBezTo>
                  <a:pt x="154" y="407"/>
                  <a:pt x="104" y="391"/>
                  <a:pt x="104" y="377"/>
                </a:cubicBezTo>
                <a:cubicBezTo>
                  <a:pt x="104" y="416"/>
                  <a:pt x="104" y="416"/>
                  <a:pt x="104" y="416"/>
                </a:cubicBezTo>
                <a:cubicBezTo>
                  <a:pt x="104" y="430"/>
                  <a:pt x="154" y="446"/>
                  <a:pt x="227" y="446"/>
                </a:cubicBezTo>
                <a:cubicBezTo>
                  <a:pt x="299" y="446"/>
                  <a:pt x="349" y="430"/>
                  <a:pt x="349" y="416"/>
                </a:cubicBezTo>
                <a:cubicBezTo>
                  <a:pt x="349" y="377"/>
                  <a:pt x="349" y="377"/>
                  <a:pt x="349" y="377"/>
                </a:cubicBezTo>
                <a:cubicBezTo>
                  <a:pt x="349" y="391"/>
                  <a:pt x="299" y="407"/>
                  <a:pt x="227" y="407"/>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800">
              <a:defRPr/>
            </a:pPr>
            <a:endParaRPr lang="ja-JP" altLang="en-US" sz="1350">
              <a:solidFill>
                <a:prstClr val="black"/>
              </a:solidFill>
              <a:latin typeface="メイリオ"/>
              <a:ea typeface="メイリオ"/>
            </a:endParaRPr>
          </a:p>
        </p:txBody>
      </p:sp>
      <p:sp>
        <p:nvSpPr>
          <p:cNvPr id="58" name="Freeform 36"/>
          <p:cNvSpPr>
            <a:spLocks noEditPoints="1"/>
          </p:cNvSpPr>
          <p:nvPr/>
        </p:nvSpPr>
        <p:spPr bwMode="auto">
          <a:xfrm>
            <a:off x="2377407" y="4286915"/>
            <a:ext cx="419168" cy="588831"/>
          </a:xfrm>
          <a:custGeom>
            <a:avLst/>
            <a:gdLst>
              <a:gd name="T0" fmla="*/ 38 w 349"/>
              <a:gd name="T1" fmla="*/ 45 h 493"/>
              <a:gd name="T2" fmla="*/ 189 w 349"/>
              <a:gd name="T3" fmla="*/ 30 h 493"/>
              <a:gd name="T4" fmla="*/ 189 w 349"/>
              <a:gd name="T5" fmla="*/ 75 h 493"/>
              <a:gd name="T6" fmla="*/ 38 w 349"/>
              <a:gd name="T7" fmla="*/ 90 h 493"/>
              <a:gd name="T8" fmla="*/ 189 w 349"/>
              <a:gd name="T9" fmla="*/ 75 h 493"/>
              <a:gd name="T10" fmla="*/ 0 w 349"/>
              <a:gd name="T11" fmla="*/ 121 h 493"/>
              <a:gd name="T12" fmla="*/ 227 w 349"/>
              <a:gd name="T13" fmla="*/ 0 h 493"/>
              <a:gd name="T14" fmla="*/ 196 w 349"/>
              <a:gd name="T15" fmla="*/ 68 h 493"/>
              <a:gd name="T16" fmla="*/ 30 w 349"/>
              <a:gd name="T17" fmla="*/ 98 h 493"/>
              <a:gd name="T18" fmla="*/ 196 w 349"/>
              <a:gd name="T19" fmla="*/ 68 h 493"/>
              <a:gd name="T20" fmla="*/ 30 w 349"/>
              <a:gd name="T21" fmla="*/ 22 h 493"/>
              <a:gd name="T22" fmla="*/ 196 w 349"/>
              <a:gd name="T23" fmla="*/ 52 h 493"/>
              <a:gd name="T24" fmla="*/ 227 w 349"/>
              <a:gd name="T25" fmla="*/ 128 h 493"/>
              <a:gd name="T26" fmla="*/ 0 w 349"/>
              <a:gd name="T27" fmla="*/ 192 h 493"/>
              <a:gd name="T28" fmla="*/ 227 w 349"/>
              <a:gd name="T29" fmla="*/ 128 h 493"/>
              <a:gd name="T30" fmla="*/ 0 w 349"/>
              <a:gd name="T31" fmla="*/ 434 h 493"/>
              <a:gd name="T32" fmla="*/ 227 w 349"/>
              <a:gd name="T33" fmla="*/ 200 h 493"/>
              <a:gd name="T34" fmla="*/ 227 w 349"/>
              <a:gd name="T35" fmla="*/ 283 h 493"/>
              <a:gd name="T36" fmla="*/ 95 w 349"/>
              <a:gd name="T37" fmla="*/ 434 h 493"/>
              <a:gd name="T38" fmla="*/ 113 w 349"/>
              <a:gd name="T39" fmla="*/ 258 h 493"/>
              <a:gd name="T40" fmla="*/ 113 w 349"/>
              <a:gd name="T41" fmla="*/ 224 h 493"/>
              <a:gd name="T42" fmla="*/ 113 w 349"/>
              <a:gd name="T43" fmla="*/ 251 h 493"/>
              <a:gd name="T44" fmla="*/ 113 w 349"/>
              <a:gd name="T45" fmla="*/ 232 h 493"/>
              <a:gd name="T46" fmla="*/ 113 w 349"/>
              <a:gd name="T47" fmla="*/ 251 h 493"/>
              <a:gd name="T48" fmla="*/ 349 w 349"/>
              <a:gd name="T49" fmla="*/ 321 h 493"/>
              <a:gd name="T50" fmla="*/ 104 w 349"/>
              <a:gd name="T51" fmla="*/ 321 h 493"/>
              <a:gd name="T52" fmla="*/ 227 w 349"/>
              <a:gd name="T53" fmla="*/ 399 h 493"/>
              <a:gd name="T54" fmla="*/ 349 w 349"/>
              <a:gd name="T55" fmla="*/ 336 h 493"/>
              <a:gd name="T56" fmla="*/ 104 w 349"/>
              <a:gd name="T57" fmla="*/ 336 h 493"/>
              <a:gd name="T58" fmla="*/ 227 w 349"/>
              <a:gd name="T59" fmla="*/ 399 h 493"/>
              <a:gd name="T60" fmla="*/ 104 w 349"/>
              <a:gd name="T61" fmla="*/ 424 h 493"/>
              <a:gd name="T62" fmla="*/ 227 w 349"/>
              <a:gd name="T63" fmla="*/ 493 h 493"/>
              <a:gd name="T64" fmla="*/ 349 w 349"/>
              <a:gd name="T65" fmla="*/ 424 h 493"/>
              <a:gd name="T66" fmla="*/ 227 w 349"/>
              <a:gd name="T67" fmla="*/ 407 h 493"/>
              <a:gd name="T68" fmla="*/ 104 w 349"/>
              <a:gd name="T69" fmla="*/ 416 h 493"/>
              <a:gd name="T70" fmla="*/ 349 w 349"/>
              <a:gd name="T71" fmla="*/ 416 h 493"/>
              <a:gd name="T72" fmla="*/ 227 w 349"/>
              <a:gd name="T73"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5"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1" y="283"/>
                  <a:pt x="95" y="296"/>
                  <a:pt x="95" y="321"/>
                </a:cubicBezTo>
                <a:lnTo>
                  <a:pt x="95"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8" y="251"/>
                  <a:pt x="123" y="247"/>
                  <a:pt x="123" y="241"/>
                </a:cubicBezTo>
                <a:cubicBezTo>
                  <a:pt x="123" y="236"/>
                  <a:pt x="118" y="232"/>
                  <a:pt x="113" y="232"/>
                </a:cubicBezTo>
                <a:cubicBezTo>
                  <a:pt x="108" y="232"/>
                  <a:pt x="104" y="236"/>
                  <a:pt x="104" y="241"/>
                </a:cubicBezTo>
                <a:cubicBezTo>
                  <a:pt x="104" y="247"/>
                  <a:pt x="108" y="251"/>
                  <a:pt x="113" y="251"/>
                </a:cubicBezTo>
                <a:close/>
                <a:moveTo>
                  <a:pt x="227" y="352"/>
                </a:moveTo>
                <a:cubicBezTo>
                  <a:pt x="299" y="352"/>
                  <a:pt x="349" y="336"/>
                  <a:pt x="349" y="321"/>
                </a:cubicBezTo>
                <a:cubicBezTo>
                  <a:pt x="349" y="307"/>
                  <a:pt x="299" y="291"/>
                  <a:pt x="227" y="291"/>
                </a:cubicBezTo>
                <a:cubicBezTo>
                  <a:pt x="154" y="291"/>
                  <a:pt x="104" y="307"/>
                  <a:pt x="104" y="321"/>
                </a:cubicBezTo>
                <a:cubicBezTo>
                  <a:pt x="104" y="336"/>
                  <a:pt x="154" y="352"/>
                  <a:pt x="227" y="352"/>
                </a:cubicBezTo>
                <a:close/>
                <a:moveTo>
                  <a:pt x="227" y="399"/>
                </a:moveTo>
                <a:cubicBezTo>
                  <a:pt x="299" y="399"/>
                  <a:pt x="349" y="383"/>
                  <a:pt x="349" y="369"/>
                </a:cubicBezTo>
                <a:cubicBezTo>
                  <a:pt x="349" y="336"/>
                  <a:pt x="349" y="336"/>
                  <a:pt x="349" y="336"/>
                </a:cubicBezTo>
                <a:cubicBezTo>
                  <a:pt x="330" y="352"/>
                  <a:pt x="278" y="360"/>
                  <a:pt x="227" y="360"/>
                </a:cubicBezTo>
                <a:cubicBezTo>
                  <a:pt x="175" y="360"/>
                  <a:pt x="124" y="352"/>
                  <a:pt x="104" y="336"/>
                </a:cubicBezTo>
                <a:cubicBezTo>
                  <a:pt x="104" y="369"/>
                  <a:pt x="104" y="369"/>
                  <a:pt x="104" y="369"/>
                </a:cubicBezTo>
                <a:cubicBezTo>
                  <a:pt x="104" y="383"/>
                  <a:pt x="154" y="399"/>
                  <a:pt x="227" y="399"/>
                </a:cubicBezTo>
                <a:close/>
                <a:moveTo>
                  <a:pt x="227" y="454"/>
                </a:moveTo>
                <a:cubicBezTo>
                  <a:pt x="154" y="454"/>
                  <a:pt x="104" y="438"/>
                  <a:pt x="104" y="424"/>
                </a:cubicBezTo>
                <a:cubicBezTo>
                  <a:pt x="104" y="463"/>
                  <a:pt x="104" y="463"/>
                  <a:pt x="104" y="463"/>
                </a:cubicBezTo>
                <a:cubicBezTo>
                  <a:pt x="104" y="477"/>
                  <a:pt x="154" y="493"/>
                  <a:pt x="227" y="493"/>
                </a:cubicBezTo>
                <a:cubicBezTo>
                  <a:pt x="299" y="493"/>
                  <a:pt x="349" y="477"/>
                  <a:pt x="349" y="463"/>
                </a:cubicBezTo>
                <a:cubicBezTo>
                  <a:pt x="349" y="424"/>
                  <a:pt x="349" y="424"/>
                  <a:pt x="349" y="424"/>
                </a:cubicBezTo>
                <a:cubicBezTo>
                  <a:pt x="349" y="438"/>
                  <a:pt x="299" y="454"/>
                  <a:pt x="227" y="454"/>
                </a:cubicBezTo>
                <a:close/>
                <a:moveTo>
                  <a:pt x="227" y="407"/>
                </a:moveTo>
                <a:cubicBezTo>
                  <a:pt x="154" y="407"/>
                  <a:pt x="104" y="391"/>
                  <a:pt x="104" y="377"/>
                </a:cubicBezTo>
                <a:cubicBezTo>
                  <a:pt x="104" y="416"/>
                  <a:pt x="104" y="416"/>
                  <a:pt x="104" y="416"/>
                </a:cubicBezTo>
                <a:cubicBezTo>
                  <a:pt x="104" y="430"/>
                  <a:pt x="154" y="446"/>
                  <a:pt x="227" y="446"/>
                </a:cubicBezTo>
                <a:cubicBezTo>
                  <a:pt x="299" y="446"/>
                  <a:pt x="349" y="430"/>
                  <a:pt x="349" y="416"/>
                </a:cubicBezTo>
                <a:cubicBezTo>
                  <a:pt x="349" y="377"/>
                  <a:pt x="349" y="377"/>
                  <a:pt x="349" y="377"/>
                </a:cubicBezTo>
                <a:cubicBezTo>
                  <a:pt x="349" y="391"/>
                  <a:pt x="299" y="407"/>
                  <a:pt x="227" y="407"/>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800">
              <a:defRPr/>
            </a:pPr>
            <a:endParaRPr lang="ja-JP" altLang="en-US" sz="1350">
              <a:solidFill>
                <a:prstClr val="black"/>
              </a:solidFill>
              <a:latin typeface="メイリオ"/>
              <a:ea typeface="メイリオ"/>
            </a:endParaRPr>
          </a:p>
        </p:txBody>
      </p:sp>
      <p:sp>
        <p:nvSpPr>
          <p:cNvPr id="59" name="Freeform 22"/>
          <p:cNvSpPr>
            <a:spLocks noEditPoints="1"/>
          </p:cNvSpPr>
          <p:nvPr/>
        </p:nvSpPr>
        <p:spPr bwMode="auto">
          <a:xfrm>
            <a:off x="4891677" y="4292994"/>
            <a:ext cx="843757" cy="466399"/>
          </a:xfrm>
          <a:custGeom>
            <a:avLst/>
            <a:gdLst>
              <a:gd name="T0" fmla="*/ 11 w 664"/>
              <a:gd name="T1" fmla="*/ 0 h 365"/>
              <a:gd name="T2" fmla="*/ 0 w 664"/>
              <a:gd name="T3" fmla="*/ 294 h 365"/>
              <a:gd name="T4" fmla="*/ 195 w 664"/>
              <a:gd name="T5" fmla="*/ 304 h 365"/>
              <a:gd name="T6" fmla="*/ 128 w 664"/>
              <a:gd name="T7" fmla="*/ 355 h 365"/>
              <a:gd name="T8" fmla="*/ 128 w 664"/>
              <a:gd name="T9" fmla="*/ 365 h 365"/>
              <a:gd name="T10" fmla="*/ 331 w 664"/>
              <a:gd name="T11" fmla="*/ 360 h 365"/>
              <a:gd name="T12" fmla="*/ 264 w 664"/>
              <a:gd name="T13" fmla="*/ 355 h 365"/>
              <a:gd name="T14" fmla="*/ 443 w 664"/>
              <a:gd name="T15" fmla="*/ 304 h 365"/>
              <a:gd name="T16" fmla="*/ 454 w 664"/>
              <a:gd name="T17" fmla="*/ 10 h 365"/>
              <a:gd name="T18" fmla="*/ 423 w 664"/>
              <a:gd name="T19" fmla="*/ 273 h 365"/>
              <a:gd name="T20" fmla="*/ 31 w 664"/>
              <a:gd name="T21" fmla="*/ 31 h 365"/>
              <a:gd name="T22" fmla="*/ 423 w 664"/>
              <a:gd name="T23" fmla="*/ 273 h 365"/>
              <a:gd name="T24" fmla="*/ 664 w 664"/>
              <a:gd name="T25" fmla="*/ 108 h 365"/>
              <a:gd name="T26" fmla="*/ 473 w 664"/>
              <a:gd name="T27" fmla="*/ 162 h 365"/>
              <a:gd name="T28" fmla="*/ 473 w 664"/>
              <a:gd name="T29" fmla="*/ 365 h 365"/>
              <a:gd name="T30" fmla="*/ 664 w 664"/>
              <a:gd name="T31" fmla="*/ 168 h 365"/>
              <a:gd name="T32" fmla="*/ 473 w 664"/>
              <a:gd name="T33" fmla="*/ 365 h 365"/>
              <a:gd name="T34" fmla="*/ 473 w 664"/>
              <a:gd name="T35" fmla="*/ 101 h 365"/>
              <a:gd name="T36" fmla="*/ 664 w 664"/>
              <a:gd name="T37" fmla="*/ 0 h 365"/>
              <a:gd name="T38" fmla="*/ 499 w 664"/>
              <a:gd name="T39" fmla="*/ 44 h 365"/>
              <a:gd name="T40" fmla="*/ 638 w 664"/>
              <a:gd name="T41" fmla="*/ 19 h 365"/>
              <a:gd name="T42" fmla="*/ 499 w 664"/>
              <a:gd name="T43" fmla="*/ 44 h 365"/>
              <a:gd name="T44" fmla="*/ 505 w 664"/>
              <a:gd name="T45" fmla="*/ 25 h 365"/>
              <a:gd name="T46" fmla="*/ 632 w 664"/>
              <a:gd name="T47" fmla="*/ 38 h 365"/>
              <a:gd name="T48" fmla="*/ 499 w 664"/>
              <a:gd name="T49" fmla="*/ 82 h 365"/>
              <a:gd name="T50" fmla="*/ 638 w 664"/>
              <a:gd name="T51" fmla="*/ 57 h 365"/>
              <a:gd name="T52" fmla="*/ 499 w 664"/>
              <a:gd name="T53" fmla="*/ 82 h 365"/>
              <a:gd name="T54" fmla="*/ 505 w 664"/>
              <a:gd name="T55" fmla="*/ 63 h 365"/>
              <a:gd name="T56" fmla="*/ 632 w 664"/>
              <a:gd name="T57" fmla="*/ 76 h 365"/>
              <a:gd name="T58" fmla="*/ 568 w 664"/>
              <a:gd name="T59" fmla="*/ 217 h 365"/>
              <a:gd name="T60" fmla="*/ 568 w 664"/>
              <a:gd name="T61" fmla="*/ 188 h 365"/>
              <a:gd name="T62" fmla="*/ 568 w 664"/>
              <a:gd name="T63" fmla="*/ 217 h 365"/>
              <a:gd name="T64" fmla="*/ 568 w 664"/>
              <a:gd name="T65" fmla="*/ 211 h 365"/>
              <a:gd name="T66" fmla="*/ 568 w 664"/>
              <a:gd name="T67" fmla="*/ 195 h 365"/>
              <a:gd name="T68" fmla="*/ 638 w 664"/>
              <a:gd name="T69" fmla="*/ 339 h 365"/>
              <a:gd name="T70" fmla="*/ 499 w 664"/>
              <a:gd name="T71" fmla="*/ 333 h 365"/>
              <a:gd name="T72" fmla="*/ 638 w 664"/>
              <a:gd name="T73" fmla="*/ 339 h 365"/>
              <a:gd name="T74" fmla="*/ 499 w 664"/>
              <a:gd name="T75" fmla="*/ 323 h 365"/>
              <a:gd name="T76" fmla="*/ 638 w 664"/>
              <a:gd name="T77" fmla="*/ 317 h 365"/>
              <a:gd name="T78" fmla="*/ 638 w 664"/>
              <a:gd name="T79" fmla="*/ 307 h 365"/>
              <a:gd name="T80" fmla="*/ 499 w 664"/>
              <a:gd name="T81" fmla="*/ 301 h 365"/>
              <a:gd name="T82" fmla="*/ 638 w 664"/>
              <a:gd name="T83" fmla="*/ 307 h 365"/>
              <a:gd name="T84" fmla="*/ 499 w 664"/>
              <a:gd name="T85" fmla="*/ 292 h 365"/>
              <a:gd name="T86" fmla="*/ 638 w 664"/>
              <a:gd name="T87" fmla="*/ 285 h 365"/>
              <a:gd name="T88" fmla="*/ 638 w 664"/>
              <a:gd name="T89" fmla="*/ 276 h 365"/>
              <a:gd name="T90" fmla="*/ 499 w 664"/>
              <a:gd name="T91" fmla="*/ 269 h 365"/>
              <a:gd name="T92" fmla="*/ 638 w 664"/>
              <a:gd name="T93" fmla="*/ 276 h 365"/>
              <a:gd name="T94" fmla="*/ 499 w 664"/>
              <a:gd name="T95" fmla="*/ 260 h 365"/>
              <a:gd name="T96" fmla="*/ 638 w 664"/>
              <a:gd name="T97" fmla="*/ 254 h 365"/>
              <a:gd name="T98" fmla="*/ 638 w 664"/>
              <a:gd name="T99" fmla="*/ 244 h 365"/>
              <a:gd name="T100" fmla="*/ 499 w 664"/>
              <a:gd name="T101" fmla="*/ 238 h 365"/>
              <a:gd name="T102" fmla="*/ 638 w 664"/>
              <a:gd name="T103" fmla="*/ 24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moveTo>
                  <a:pt x="473" y="108"/>
                </a:moveTo>
                <a:cubicBezTo>
                  <a:pt x="664" y="108"/>
                  <a:pt x="664" y="108"/>
                  <a:pt x="664" y="108"/>
                </a:cubicBezTo>
                <a:cubicBezTo>
                  <a:pt x="664" y="162"/>
                  <a:pt x="664" y="162"/>
                  <a:pt x="664" y="162"/>
                </a:cubicBezTo>
                <a:cubicBezTo>
                  <a:pt x="473" y="162"/>
                  <a:pt x="473" y="162"/>
                  <a:pt x="473" y="162"/>
                </a:cubicBezTo>
                <a:lnTo>
                  <a:pt x="473" y="108"/>
                </a:lnTo>
                <a:close/>
                <a:moveTo>
                  <a:pt x="473" y="365"/>
                </a:moveTo>
                <a:cubicBezTo>
                  <a:pt x="664" y="365"/>
                  <a:pt x="664" y="365"/>
                  <a:pt x="664" y="365"/>
                </a:cubicBezTo>
                <a:cubicBezTo>
                  <a:pt x="664" y="168"/>
                  <a:pt x="664" y="168"/>
                  <a:pt x="664" y="168"/>
                </a:cubicBezTo>
                <a:cubicBezTo>
                  <a:pt x="473" y="168"/>
                  <a:pt x="473" y="168"/>
                  <a:pt x="473" y="168"/>
                </a:cubicBezTo>
                <a:lnTo>
                  <a:pt x="473" y="365"/>
                </a:lnTo>
                <a:close/>
                <a:moveTo>
                  <a:pt x="473" y="0"/>
                </a:moveTo>
                <a:cubicBezTo>
                  <a:pt x="473" y="101"/>
                  <a:pt x="473" y="101"/>
                  <a:pt x="473" y="101"/>
                </a:cubicBezTo>
                <a:cubicBezTo>
                  <a:pt x="664" y="101"/>
                  <a:pt x="664" y="101"/>
                  <a:pt x="664" y="101"/>
                </a:cubicBezTo>
                <a:cubicBezTo>
                  <a:pt x="664" y="0"/>
                  <a:pt x="664" y="0"/>
                  <a:pt x="664" y="0"/>
                </a:cubicBezTo>
                <a:lnTo>
                  <a:pt x="473" y="0"/>
                </a:lnTo>
                <a:close/>
                <a:moveTo>
                  <a:pt x="499" y="44"/>
                </a:moveTo>
                <a:cubicBezTo>
                  <a:pt x="499" y="19"/>
                  <a:pt x="499" y="19"/>
                  <a:pt x="499" y="19"/>
                </a:cubicBezTo>
                <a:cubicBezTo>
                  <a:pt x="638" y="19"/>
                  <a:pt x="638" y="19"/>
                  <a:pt x="638" y="19"/>
                </a:cubicBezTo>
                <a:cubicBezTo>
                  <a:pt x="638" y="44"/>
                  <a:pt x="638" y="44"/>
                  <a:pt x="638" y="44"/>
                </a:cubicBezTo>
                <a:lnTo>
                  <a:pt x="499" y="44"/>
                </a:lnTo>
                <a:close/>
                <a:moveTo>
                  <a:pt x="632" y="25"/>
                </a:moveTo>
                <a:cubicBezTo>
                  <a:pt x="505" y="25"/>
                  <a:pt x="505" y="25"/>
                  <a:pt x="505" y="25"/>
                </a:cubicBezTo>
                <a:cubicBezTo>
                  <a:pt x="505" y="38"/>
                  <a:pt x="505" y="38"/>
                  <a:pt x="505" y="38"/>
                </a:cubicBezTo>
                <a:cubicBezTo>
                  <a:pt x="632" y="38"/>
                  <a:pt x="632" y="38"/>
                  <a:pt x="632" y="38"/>
                </a:cubicBezTo>
                <a:lnTo>
                  <a:pt x="632" y="25"/>
                </a:lnTo>
                <a:close/>
                <a:moveTo>
                  <a:pt x="499" y="82"/>
                </a:moveTo>
                <a:cubicBezTo>
                  <a:pt x="499" y="57"/>
                  <a:pt x="499" y="57"/>
                  <a:pt x="499" y="57"/>
                </a:cubicBezTo>
                <a:cubicBezTo>
                  <a:pt x="638" y="57"/>
                  <a:pt x="638" y="57"/>
                  <a:pt x="638" y="57"/>
                </a:cubicBezTo>
                <a:cubicBezTo>
                  <a:pt x="638" y="82"/>
                  <a:pt x="638" y="82"/>
                  <a:pt x="638" y="82"/>
                </a:cubicBezTo>
                <a:lnTo>
                  <a:pt x="499" y="82"/>
                </a:lnTo>
                <a:close/>
                <a:moveTo>
                  <a:pt x="632" y="63"/>
                </a:moveTo>
                <a:cubicBezTo>
                  <a:pt x="505" y="63"/>
                  <a:pt x="505" y="63"/>
                  <a:pt x="505" y="63"/>
                </a:cubicBezTo>
                <a:cubicBezTo>
                  <a:pt x="505" y="76"/>
                  <a:pt x="505" y="76"/>
                  <a:pt x="505" y="76"/>
                </a:cubicBezTo>
                <a:cubicBezTo>
                  <a:pt x="632" y="76"/>
                  <a:pt x="632" y="76"/>
                  <a:pt x="632" y="76"/>
                </a:cubicBezTo>
                <a:lnTo>
                  <a:pt x="632" y="63"/>
                </a:lnTo>
                <a:close/>
                <a:moveTo>
                  <a:pt x="568" y="217"/>
                </a:moveTo>
                <a:cubicBezTo>
                  <a:pt x="560" y="217"/>
                  <a:pt x="554" y="211"/>
                  <a:pt x="554" y="203"/>
                </a:cubicBezTo>
                <a:cubicBezTo>
                  <a:pt x="554" y="195"/>
                  <a:pt x="560" y="188"/>
                  <a:pt x="568" y="188"/>
                </a:cubicBezTo>
                <a:cubicBezTo>
                  <a:pt x="576" y="188"/>
                  <a:pt x="583" y="195"/>
                  <a:pt x="583" y="203"/>
                </a:cubicBezTo>
                <a:cubicBezTo>
                  <a:pt x="583" y="211"/>
                  <a:pt x="576" y="217"/>
                  <a:pt x="568" y="217"/>
                </a:cubicBezTo>
                <a:close/>
                <a:moveTo>
                  <a:pt x="576" y="203"/>
                </a:moveTo>
                <a:cubicBezTo>
                  <a:pt x="576" y="207"/>
                  <a:pt x="573" y="211"/>
                  <a:pt x="568" y="211"/>
                </a:cubicBezTo>
                <a:cubicBezTo>
                  <a:pt x="564" y="211"/>
                  <a:pt x="560" y="207"/>
                  <a:pt x="560" y="203"/>
                </a:cubicBezTo>
                <a:cubicBezTo>
                  <a:pt x="560" y="198"/>
                  <a:pt x="564" y="195"/>
                  <a:pt x="568" y="195"/>
                </a:cubicBezTo>
                <a:cubicBezTo>
                  <a:pt x="573" y="195"/>
                  <a:pt x="576" y="198"/>
                  <a:pt x="576" y="203"/>
                </a:cubicBezTo>
                <a:close/>
                <a:moveTo>
                  <a:pt x="638" y="339"/>
                </a:moveTo>
                <a:cubicBezTo>
                  <a:pt x="499" y="339"/>
                  <a:pt x="499" y="339"/>
                  <a:pt x="499" y="339"/>
                </a:cubicBezTo>
                <a:cubicBezTo>
                  <a:pt x="499" y="333"/>
                  <a:pt x="499" y="333"/>
                  <a:pt x="499" y="333"/>
                </a:cubicBezTo>
                <a:cubicBezTo>
                  <a:pt x="638" y="333"/>
                  <a:pt x="638" y="333"/>
                  <a:pt x="638" y="333"/>
                </a:cubicBezTo>
                <a:lnTo>
                  <a:pt x="638" y="339"/>
                </a:lnTo>
                <a:close/>
                <a:moveTo>
                  <a:pt x="638" y="323"/>
                </a:moveTo>
                <a:cubicBezTo>
                  <a:pt x="499" y="323"/>
                  <a:pt x="499" y="323"/>
                  <a:pt x="499" y="323"/>
                </a:cubicBezTo>
                <a:cubicBezTo>
                  <a:pt x="499" y="317"/>
                  <a:pt x="499" y="317"/>
                  <a:pt x="499" y="317"/>
                </a:cubicBezTo>
                <a:cubicBezTo>
                  <a:pt x="638" y="317"/>
                  <a:pt x="638" y="317"/>
                  <a:pt x="638" y="317"/>
                </a:cubicBezTo>
                <a:lnTo>
                  <a:pt x="638" y="323"/>
                </a:lnTo>
                <a:close/>
                <a:moveTo>
                  <a:pt x="638" y="307"/>
                </a:moveTo>
                <a:cubicBezTo>
                  <a:pt x="499" y="307"/>
                  <a:pt x="499" y="307"/>
                  <a:pt x="499" y="307"/>
                </a:cubicBezTo>
                <a:cubicBezTo>
                  <a:pt x="499" y="301"/>
                  <a:pt x="499" y="301"/>
                  <a:pt x="499" y="301"/>
                </a:cubicBezTo>
                <a:cubicBezTo>
                  <a:pt x="638" y="301"/>
                  <a:pt x="638" y="301"/>
                  <a:pt x="638" y="301"/>
                </a:cubicBezTo>
                <a:lnTo>
                  <a:pt x="638" y="307"/>
                </a:lnTo>
                <a:close/>
                <a:moveTo>
                  <a:pt x="638" y="292"/>
                </a:moveTo>
                <a:cubicBezTo>
                  <a:pt x="499" y="292"/>
                  <a:pt x="499" y="292"/>
                  <a:pt x="499" y="292"/>
                </a:cubicBezTo>
                <a:cubicBezTo>
                  <a:pt x="499" y="285"/>
                  <a:pt x="499" y="285"/>
                  <a:pt x="499" y="285"/>
                </a:cubicBezTo>
                <a:cubicBezTo>
                  <a:pt x="638" y="285"/>
                  <a:pt x="638" y="285"/>
                  <a:pt x="638" y="285"/>
                </a:cubicBezTo>
                <a:lnTo>
                  <a:pt x="638" y="292"/>
                </a:lnTo>
                <a:close/>
                <a:moveTo>
                  <a:pt x="638" y="276"/>
                </a:moveTo>
                <a:cubicBezTo>
                  <a:pt x="499" y="276"/>
                  <a:pt x="499" y="276"/>
                  <a:pt x="499" y="276"/>
                </a:cubicBezTo>
                <a:cubicBezTo>
                  <a:pt x="499" y="269"/>
                  <a:pt x="499" y="269"/>
                  <a:pt x="499" y="269"/>
                </a:cubicBezTo>
                <a:cubicBezTo>
                  <a:pt x="638" y="269"/>
                  <a:pt x="638" y="269"/>
                  <a:pt x="638" y="269"/>
                </a:cubicBezTo>
                <a:lnTo>
                  <a:pt x="638" y="276"/>
                </a:lnTo>
                <a:close/>
                <a:moveTo>
                  <a:pt x="638" y="260"/>
                </a:moveTo>
                <a:cubicBezTo>
                  <a:pt x="499" y="260"/>
                  <a:pt x="499" y="260"/>
                  <a:pt x="499" y="260"/>
                </a:cubicBezTo>
                <a:cubicBezTo>
                  <a:pt x="499" y="254"/>
                  <a:pt x="499" y="254"/>
                  <a:pt x="499" y="254"/>
                </a:cubicBezTo>
                <a:cubicBezTo>
                  <a:pt x="638" y="254"/>
                  <a:pt x="638" y="254"/>
                  <a:pt x="638" y="254"/>
                </a:cubicBezTo>
                <a:lnTo>
                  <a:pt x="638" y="260"/>
                </a:lnTo>
                <a:close/>
                <a:moveTo>
                  <a:pt x="638" y="244"/>
                </a:moveTo>
                <a:cubicBezTo>
                  <a:pt x="499" y="244"/>
                  <a:pt x="499" y="244"/>
                  <a:pt x="499" y="244"/>
                </a:cubicBezTo>
                <a:cubicBezTo>
                  <a:pt x="499" y="238"/>
                  <a:pt x="499" y="238"/>
                  <a:pt x="499" y="238"/>
                </a:cubicBezTo>
                <a:cubicBezTo>
                  <a:pt x="638" y="238"/>
                  <a:pt x="638" y="238"/>
                  <a:pt x="638" y="238"/>
                </a:cubicBezTo>
                <a:lnTo>
                  <a:pt x="638" y="244"/>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800">
              <a:defRPr/>
            </a:pPr>
            <a:endParaRPr lang="ja-JP" altLang="en-US" sz="1350">
              <a:solidFill>
                <a:prstClr val="black"/>
              </a:solidFill>
              <a:latin typeface="メイリオ"/>
              <a:ea typeface="メイリオ"/>
            </a:endParaRPr>
          </a:p>
        </p:txBody>
      </p:sp>
      <p:sp>
        <p:nvSpPr>
          <p:cNvPr id="60" name="Freeform 36"/>
          <p:cNvSpPr>
            <a:spLocks noEditPoints="1"/>
          </p:cNvSpPr>
          <p:nvPr/>
        </p:nvSpPr>
        <p:spPr bwMode="auto">
          <a:xfrm>
            <a:off x="5083494" y="2967455"/>
            <a:ext cx="419168" cy="588831"/>
          </a:xfrm>
          <a:custGeom>
            <a:avLst/>
            <a:gdLst>
              <a:gd name="T0" fmla="*/ 38 w 349"/>
              <a:gd name="T1" fmla="*/ 45 h 493"/>
              <a:gd name="T2" fmla="*/ 189 w 349"/>
              <a:gd name="T3" fmla="*/ 30 h 493"/>
              <a:gd name="T4" fmla="*/ 189 w 349"/>
              <a:gd name="T5" fmla="*/ 75 h 493"/>
              <a:gd name="T6" fmla="*/ 38 w 349"/>
              <a:gd name="T7" fmla="*/ 90 h 493"/>
              <a:gd name="T8" fmla="*/ 189 w 349"/>
              <a:gd name="T9" fmla="*/ 75 h 493"/>
              <a:gd name="T10" fmla="*/ 0 w 349"/>
              <a:gd name="T11" fmla="*/ 121 h 493"/>
              <a:gd name="T12" fmla="*/ 227 w 349"/>
              <a:gd name="T13" fmla="*/ 0 h 493"/>
              <a:gd name="T14" fmla="*/ 196 w 349"/>
              <a:gd name="T15" fmla="*/ 68 h 493"/>
              <a:gd name="T16" fmla="*/ 30 w 349"/>
              <a:gd name="T17" fmla="*/ 98 h 493"/>
              <a:gd name="T18" fmla="*/ 196 w 349"/>
              <a:gd name="T19" fmla="*/ 68 h 493"/>
              <a:gd name="T20" fmla="*/ 30 w 349"/>
              <a:gd name="T21" fmla="*/ 22 h 493"/>
              <a:gd name="T22" fmla="*/ 196 w 349"/>
              <a:gd name="T23" fmla="*/ 52 h 493"/>
              <a:gd name="T24" fmla="*/ 227 w 349"/>
              <a:gd name="T25" fmla="*/ 128 h 493"/>
              <a:gd name="T26" fmla="*/ 0 w 349"/>
              <a:gd name="T27" fmla="*/ 192 h 493"/>
              <a:gd name="T28" fmla="*/ 227 w 349"/>
              <a:gd name="T29" fmla="*/ 128 h 493"/>
              <a:gd name="T30" fmla="*/ 0 w 349"/>
              <a:gd name="T31" fmla="*/ 434 h 493"/>
              <a:gd name="T32" fmla="*/ 227 w 349"/>
              <a:gd name="T33" fmla="*/ 200 h 493"/>
              <a:gd name="T34" fmla="*/ 227 w 349"/>
              <a:gd name="T35" fmla="*/ 283 h 493"/>
              <a:gd name="T36" fmla="*/ 95 w 349"/>
              <a:gd name="T37" fmla="*/ 434 h 493"/>
              <a:gd name="T38" fmla="*/ 113 w 349"/>
              <a:gd name="T39" fmla="*/ 258 h 493"/>
              <a:gd name="T40" fmla="*/ 113 w 349"/>
              <a:gd name="T41" fmla="*/ 224 h 493"/>
              <a:gd name="T42" fmla="*/ 113 w 349"/>
              <a:gd name="T43" fmla="*/ 251 h 493"/>
              <a:gd name="T44" fmla="*/ 113 w 349"/>
              <a:gd name="T45" fmla="*/ 232 h 493"/>
              <a:gd name="T46" fmla="*/ 113 w 349"/>
              <a:gd name="T47" fmla="*/ 251 h 493"/>
              <a:gd name="T48" fmla="*/ 349 w 349"/>
              <a:gd name="T49" fmla="*/ 321 h 493"/>
              <a:gd name="T50" fmla="*/ 104 w 349"/>
              <a:gd name="T51" fmla="*/ 321 h 493"/>
              <a:gd name="T52" fmla="*/ 227 w 349"/>
              <a:gd name="T53" fmla="*/ 399 h 493"/>
              <a:gd name="T54" fmla="*/ 349 w 349"/>
              <a:gd name="T55" fmla="*/ 336 h 493"/>
              <a:gd name="T56" fmla="*/ 104 w 349"/>
              <a:gd name="T57" fmla="*/ 336 h 493"/>
              <a:gd name="T58" fmla="*/ 227 w 349"/>
              <a:gd name="T59" fmla="*/ 399 h 493"/>
              <a:gd name="T60" fmla="*/ 104 w 349"/>
              <a:gd name="T61" fmla="*/ 424 h 493"/>
              <a:gd name="T62" fmla="*/ 227 w 349"/>
              <a:gd name="T63" fmla="*/ 493 h 493"/>
              <a:gd name="T64" fmla="*/ 349 w 349"/>
              <a:gd name="T65" fmla="*/ 424 h 493"/>
              <a:gd name="T66" fmla="*/ 227 w 349"/>
              <a:gd name="T67" fmla="*/ 407 h 493"/>
              <a:gd name="T68" fmla="*/ 104 w 349"/>
              <a:gd name="T69" fmla="*/ 416 h 493"/>
              <a:gd name="T70" fmla="*/ 349 w 349"/>
              <a:gd name="T71" fmla="*/ 416 h 493"/>
              <a:gd name="T72" fmla="*/ 227 w 349"/>
              <a:gd name="T73"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5"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1" y="283"/>
                  <a:pt x="95" y="296"/>
                  <a:pt x="95" y="321"/>
                </a:cubicBezTo>
                <a:lnTo>
                  <a:pt x="95"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8" y="251"/>
                  <a:pt x="123" y="247"/>
                  <a:pt x="123" y="241"/>
                </a:cubicBezTo>
                <a:cubicBezTo>
                  <a:pt x="123" y="236"/>
                  <a:pt x="118" y="232"/>
                  <a:pt x="113" y="232"/>
                </a:cubicBezTo>
                <a:cubicBezTo>
                  <a:pt x="108" y="232"/>
                  <a:pt x="104" y="236"/>
                  <a:pt x="104" y="241"/>
                </a:cubicBezTo>
                <a:cubicBezTo>
                  <a:pt x="104" y="247"/>
                  <a:pt x="108" y="251"/>
                  <a:pt x="113" y="251"/>
                </a:cubicBezTo>
                <a:close/>
                <a:moveTo>
                  <a:pt x="227" y="352"/>
                </a:moveTo>
                <a:cubicBezTo>
                  <a:pt x="299" y="352"/>
                  <a:pt x="349" y="336"/>
                  <a:pt x="349" y="321"/>
                </a:cubicBezTo>
                <a:cubicBezTo>
                  <a:pt x="349" y="307"/>
                  <a:pt x="299" y="291"/>
                  <a:pt x="227" y="291"/>
                </a:cubicBezTo>
                <a:cubicBezTo>
                  <a:pt x="154" y="291"/>
                  <a:pt x="104" y="307"/>
                  <a:pt x="104" y="321"/>
                </a:cubicBezTo>
                <a:cubicBezTo>
                  <a:pt x="104" y="336"/>
                  <a:pt x="154" y="352"/>
                  <a:pt x="227" y="352"/>
                </a:cubicBezTo>
                <a:close/>
                <a:moveTo>
                  <a:pt x="227" y="399"/>
                </a:moveTo>
                <a:cubicBezTo>
                  <a:pt x="299" y="399"/>
                  <a:pt x="349" y="383"/>
                  <a:pt x="349" y="369"/>
                </a:cubicBezTo>
                <a:cubicBezTo>
                  <a:pt x="349" y="336"/>
                  <a:pt x="349" y="336"/>
                  <a:pt x="349" y="336"/>
                </a:cubicBezTo>
                <a:cubicBezTo>
                  <a:pt x="330" y="352"/>
                  <a:pt x="278" y="360"/>
                  <a:pt x="227" y="360"/>
                </a:cubicBezTo>
                <a:cubicBezTo>
                  <a:pt x="175" y="360"/>
                  <a:pt x="124" y="352"/>
                  <a:pt x="104" y="336"/>
                </a:cubicBezTo>
                <a:cubicBezTo>
                  <a:pt x="104" y="369"/>
                  <a:pt x="104" y="369"/>
                  <a:pt x="104" y="369"/>
                </a:cubicBezTo>
                <a:cubicBezTo>
                  <a:pt x="104" y="383"/>
                  <a:pt x="154" y="399"/>
                  <a:pt x="227" y="399"/>
                </a:cubicBezTo>
                <a:close/>
                <a:moveTo>
                  <a:pt x="227" y="454"/>
                </a:moveTo>
                <a:cubicBezTo>
                  <a:pt x="154" y="454"/>
                  <a:pt x="104" y="438"/>
                  <a:pt x="104" y="424"/>
                </a:cubicBezTo>
                <a:cubicBezTo>
                  <a:pt x="104" y="463"/>
                  <a:pt x="104" y="463"/>
                  <a:pt x="104" y="463"/>
                </a:cubicBezTo>
                <a:cubicBezTo>
                  <a:pt x="104" y="477"/>
                  <a:pt x="154" y="493"/>
                  <a:pt x="227" y="493"/>
                </a:cubicBezTo>
                <a:cubicBezTo>
                  <a:pt x="299" y="493"/>
                  <a:pt x="349" y="477"/>
                  <a:pt x="349" y="463"/>
                </a:cubicBezTo>
                <a:cubicBezTo>
                  <a:pt x="349" y="424"/>
                  <a:pt x="349" y="424"/>
                  <a:pt x="349" y="424"/>
                </a:cubicBezTo>
                <a:cubicBezTo>
                  <a:pt x="349" y="438"/>
                  <a:pt x="299" y="454"/>
                  <a:pt x="227" y="454"/>
                </a:cubicBezTo>
                <a:close/>
                <a:moveTo>
                  <a:pt x="227" y="407"/>
                </a:moveTo>
                <a:cubicBezTo>
                  <a:pt x="154" y="407"/>
                  <a:pt x="104" y="391"/>
                  <a:pt x="104" y="377"/>
                </a:cubicBezTo>
                <a:cubicBezTo>
                  <a:pt x="104" y="416"/>
                  <a:pt x="104" y="416"/>
                  <a:pt x="104" y="416"/>
                </a:cubicBezTo>
                <a:cubicBezTo>
                  <a:pt x="104" y="430"/>
                  <a:pt x="154" y="446"/>
                  <a:pt x="227" y="446"/>
                </a:cubicBezTo>
                <a:cubicBezTo>
                  <a:pt x="299" y="446"/>
                  <a:pt x="349" y="430"/>
                  <a:pt x="349" y="416"/>
                </a:cubicBezTo>
                <a:cubicBezTo>
                  <a:pt x="349" y="377"/>
                  <a:pt x="349" y="377"/>
                  <a:pt x="349" y="377"/>
                </a:cubicBezTo>
                <a:cubicBezTo>
                  <a:pt x="349" y="391"/>
                  <a:pt x="299" y="407"/>
                  <a:pt x="227" y="407"/>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800">
              <a:defRPr/>
            </a:pPr>
            <a:endParaRPr lang="ja-JP" altLang="en-US" sz="1350">
              <a:solidFill>
                <a:prstClr val="black"/>
              </a:solidFill>
              <a:latin typeface="メイリオ"/>
              <a:ea typeface="メイリオ"/>
            </a:endParaRPr>
          </a:p>
        </p:txBody>
      </p:sp>
      <p:sp>
        <p:nvSpPr>
          <p:cNvPr id="67" name="Freeform 7"/>
          <p:cNvSpPr>
            <a:spLocks noEditPoints="1"/>
          </p:cNvSpPr>
          <p:nvPr/>
        </p:nvSpPr>
        <p:spPr bwMode="auto">
          <a:xfrm>
            <a:off x="6225401" y="3606043"/>
            <a:ext cx="704476" cy="114715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800">
              <a:defRPr/>
            </a:pPr>
            <a:endParaRPr lang="ja-JP" altLang="en-US" sz="1350">
              <a:solidFill>
                <a:prstClr val="black"/>
              </a:solidFill>
              <a:latin typeface="メイリオ"/>
              <a:ea typeface="メイリオ"/>
            </a:endParaRPr>
          </a:p>
        </p:txBody>
      </p:sp>
      <p:sp>
        <p:nvSpPr>
          <p:cNvPr id="68" name="Freeform 163"/>
          <p:cNvSpPr>
            <a:spLocks noEditPoints="1"/>
          </p:cNvSpPr>
          <p:nvPr/>
        </p:nvSpPr>
        <p:spPr bwMode="auto">
          <a:xfrm rot="13834295">
            <a:off x="6734562" y="3460246"/>
            <a:ext cx="168463" cy="244488"/>
          </a:xfrm>
          <a:custGeom>
            <a:avLst/>
            <a:gdLst/>
            <a:ahLst/>
            <a:cxnLst>
              <a:cxn ang="0">
                <a:pos x="88" y="0"/>
              </a:cxn>
              <a:cxn ang="0">
                <a:pos x="44" y="54"/>
              </a:cxn>
              <a:cxn ang="0">
                <a:pos x="14" y="100"/>
              </a:cxn>
              <a:cxn ang="0">
                <a:pos x="0" y="136"/>
              </a:cxn>
              <a:cxn ang="0">
                <a:pos x="0" y="146"/>
              </a:cxn>
              <a:cxn ang="0">
                <a:pos x="6" y="182"/>
              </a:cxn>
              <a:cxn ang="0">
                <a:pos x="26" y="212"/>
              </a:cxn>
              <a:cxn ang="0">
                <a:pos x="54" y="232"/>
              </a:cxn>
              <a:cxn ang="0">
                <a:pos x="88" y="240"/>
              </a:cxn>
              <a:cxn ang="0">
                <a:pos x="106" y="238"/>
              </a:cxn>
              <a:cxn ang="0">
                <a:pos x="138" y="224"/>
              </a:cxn>
              <a:cxn ang="0">
                <a:pos x="160" y="198"/>
              </a:cxn>
              <a:cxn ang="0">
                <a:pos x="174" y="164"/>
              </a:cxn>
              <a:cxn ang="0">
                <a:pos x="176" y="146"/>
              </a:cxn>
              <a:cxn ang="0">
                <a:pos x="172" y="124"/>
              </a:cxn>
              <a:cxn ang="0">
                <a:pos x="148" y="76"/>
              </a:cxn>
              <a:cxn ang="0">
                <a:pos x="102" y="16"/>
              </a:cxn>
              <a:cxn ang="0">
                <a:pos x="88" y="0"/>
              </a:cxn>
              <a:cxn ang="0">
                <a:pos x="88" y="216"/>
              </a:cxn>
              <a:cxn ang="0">
                <a:pos x="64" y="210"/>
              </a:cxn>
              <a:cxn ang="0">
                <a:pos x="42" y="196"/>
              </a:cxn>
              <a:cxn ang="0">
                <a:pos x="30" y="172"/>
              </a:cxn>
              <a:cxn ang="0">
                <a:pos x="24" y="146"/>
              </a:cxn>
              <a:cxn ang="0">
                <a:pos x="26" y="136"/>
              </a:cxn>
              <a:cxn ang="0">
                <a:pos x="36" y="110"/>
              </a:cxn>
              <a:cxn ang="0">
                <a:pos x="66" y="64"/>
              </a:cxn>
              <a:cxn ang="0">
                <a:pos x="88" y="36"/>
              </a:cxn>
              <a:cxn ang="0">
                <a:pos x="132" y="96"/>
              </a:cxn>
              <a:cxn ang="0">
                <a:pos x="146" y="124"/>
              </a:cxn>
              <a:cxn ang="0">
                <a:pos x="152" y="146"/>
              </a:cxn>
              <a:cxn ang="0">
                <a:pos x="150" y="160"/>
              </a:cxn>
              <a:cxn ang="0">
                <a:pos x="142" y="184"/>
              </a:cxn>
              <a:cxn ang="0">
                <a:pos x="124" y="204"/>
              </a:cxn>
              <a:cxn ang="0">
                <a:pos x="100" y="214"/>
              </a:cxn>
              <a:cxn ang="0">
                <a:pos x="88" y="216"/>
              </a:cxn>
            </a:cxnLst>
            <a:rect l="0" t="0" r="r" b="b"/>
            <a:pathLst>
              <a:path w="176" h="240">
                <a:moveTo>
                  <a:pt x="88" y="0"/>
                </a:moveTo>
                <a:lnTo>
                  <a:pt x="88" y="0"/>
                </a:lnTo>
                <a:lnTo>
                  <a:pt x="74" y="16"/>
                </a:lnTo>
                <a:lnTo>
                  <a:pt x="44" y="54"/>
                </a:lnTo>
                <a:lnTo>
                  <a:pt x="28" y="76"/>
                </a:lnTo>
                <a:lnTo>
                  <a:pt x="14" y="100"/>
                </a:lnTo>
                <a:lnTo>
                  <a:pt x="4" y="124"/>
                </a:lnTo>
                <a:lnTo>
                  <a:pt x="0" y="136"/>
                </a:lnTo>
                <a:lnTo>
                  <a:pt x="0" y="146"/>
                </a:lnTo>
                <a:lnTo>
                  <a:pt x="0" y="146"/>
                </a:lnTo>
                <a:lnTo>
                  <a:pt x="2" y="164"/>
                </a:lnTo>
                <a:lnTo>
                  <a:pt x="6" y="182"/>
                </a:lnTo>
                <a:lnTo>
                  <a:pt x="16" y="198"/>
                </a:lnTo>
                <a:lnTo>
                  <a:pt x="26" y="212"/>
                </a:lnTo>
                <a:lnTo>
                  <a:pt x="38" y="224"/>
                </a:lnTo>
                <a:lnTo>
                  <a:pt x="54" y="232"/>
                </a:lnTo>
                <a:lnTo>
                  <a:pt x="70" y="238"/>
                </a:lnTo>
                <a:lnTo>
                  <a:pt x="88" y="240"/>
                </a:lnTo>
                <a:lnTo>
                  <a:pt x="88" y="240"/>
                </a:lnTo>
                <a:lnTo>
                  <a:pt x="106" y="238"/>
                </a:lnTo>
                <a:lnTo>
                  <a:pt x="122" y="232"/>
                </a:lnTo>
                <a:lnTo>
                  <a:pt x="138" y="224"/>
                </a:lnTo>
                <a:lnTo>
                  <a:pt x="150" y="212"/>
                </a:lnTo>
                <a:lnTo>
                  <a:pt x="160" y="198"/>
                </a:lnTo>
                <a:lnTo>
                  <a:pt x="170" y="182"/>
                </a:lnTo>
                <a:lnTo>
                  <a:pt x="174" y="164"/>
                </a:lnTo>
                <a:lnTo>
                  <a:pt x="176" y="146"/>
                </a:lnTo>
                <a:lnTo>
                  <a:pt x="176" y="146"/>
                </a:lnTo>
                <a:lnTo>
                  <a:pt x="176" y="136"/>
                </a:lnTo>
                <a:lnTo>
                  <a:pt x="172" y="124"/>
                </a:lnTo>
                <a:lnTo>
                  <a:pt x="162" y="100"/>
                </a:lnTo>
                <a:lnTo>
                  <a:pt x="148" y="76"/>
                </a:lnTo>
                <a:lnTo>
                  <a:pt x="132" y="54"/>
                </a:lnTo>
                <a:lnTo>
                  <a:pt x="102" y="16"/>
                </a:lnTo>
                <a:lnTo>
                  <a:pt x="88" y="0"/>
                </a:lnTo>
                <a:lnTo>
                  <a:pt x="88" y="0"/>
                </a:lnTo>
                <a:close/>
                <a:moveTo>
                  <a:pt x="88" y="216"/>
                </a:moveTo>
                <a:lnTo>
                  <a:pt x="88" y="216"/>
                </a:lnTo>
                <a:lnTo>
                  <a:pt x="76" y="214"/>
                </a:lnTo>
                <a:lnTo>
                  <a:pt x="64" y="210"/>
                </a:lnTo>
                <a:lnTo>
                  <a:pt x="52" y="204"/>
                </a:lnTo>
                <a:lnTo>
                  <a:pt x="42" y="196"/>
                </a:lnTo>
                <a:lnTo>
                  <a:pt x="34" y="184"/>
                </a:lnTo>
                <a:lnTo>
                  <a:pt x="30" y="172"/>
                </a:lnTo>
                <a:lnTo>
                  <a:pt x="26" y="160"/>
                </a:lnTo>
                <a:lnTo>
                  <a:pt x="24" y="146"/>
                </a:lnTo>
                <a:lnTo>
                  <a:pt x="24" y="146"/>
                </a:lnTo>
                <a:lnTo>
                  <a:pt x="26" y="136"/>
                </a:lnTo>
                <a:lnTo>
                  <a:pt x="30" y="124"/>
                </a:lnTo>
                <a:lnTo>
                  <a:pt x="36" y="110"/>
                </a:lnTo>
                <a:lnTo>
                  <a:pt x="44" y="96"/>
                </a:lnTo>
                <a:lnTo>
                  <a:pt x="66" y="64"/>
                </a:lnTo>
                <a:lnTo>
                  <a:pt x="88" y="36"/>
                </a:lnTo>
                <a:lnTo>
                  <a:pt x="88" y="36"/>
                </a:lnTo>
                <a:lnTo>
                  <a:pt x="110" y="64"/>
                </a:lnTo>
                <a:lnTo>
                  <a:pt x="132" y="96"/>
                </a:lnTo>
                <a:lnTo>
                  <a:pt x="140" y="110"/>
                </a:lnTo>
                <a:lnTo>
                  <a:pt x="146" y="124"/>
                </a:lnTo>
                <a:lnTo>
                  <a:pt x="150" y="136"/>
                </a:lnTo>
                <a:lnTo>
                  <a:pt x="152" y="146"/>
                </a:lnTo>
                <a:lnTo>
                  <a:pt x="152" y="146"/>
                </a:lnTo>
                <a:lnTo>
                  <a:pt x="150" y="160"/>
                </a:lnTo>
                <a:lnTo>
                  <a:pt x="146" y="172"/>
                </a:lnTo>
                <a:lnTo>
                  <a:pt x="142" y="184"/>
                </a:lnTo>
                <a:lnTo>
                  <a:pt x="134" y="196"/>
                </a:lnTo>
                <a:lnTo>
                  <a:pt x="124" y="204"/>
                </a:lnTo>
                <a:lnTo>
                  <a:pt x="112" y="210"/>
                </a:lnTo>
                <a:lnTo>
                  <a:pt x="100" y="214"/>
                </a:lnTo>
                <a:lnTo>
                  <a:pt x="88" y="216"/>
                </a:lnTo>
                <a:lnTo>
                  <a:pt x="88" y="216"/>
                </a:lnTo>
                <a:close/>
              </a:path>
            </a:pathLst>
          </a:custGeom>
          <a:solidFill>
            <a:schemeClr val="tx2"/>
          </a:solidFill>
          <a:ln w="9525">
            <a:noFill/>
            <a:round/>
            <a:headEnd/>
            <a:tailEnd/>
          </a:ln>
        </p:spPr>
        <p:txBody>
          <a:bodyPr vert="horz" wrap="square" lIns="75597" tIns="37799" rIns="75597" bIns="37799" numCol="1" anchor="t" anchorCtr="0" compatLnSpc="1">
            <a:prstTxWarp prst="textNoShape">
              <a:avLst/>
            </a:prstTxWarp>
          </a:bodyPr>
          <a:lstStyle/>
          <a:p>
            <a:pPr defTabSz="685800">
              <a:defRPr/>
            </a:pPr>
            <a:endParaRPr lang="ja-JP" altLang="en-US" sz="1488">
              <a:solidFill>
                <a:prstClr val="black"/>
              </a:solidFill>
              <a:latin typeface="メイリオ"/>
              <a:ea typeface="メイリオ"/>
            </a:endParaRPr>
          </a:p>
        </p:txBody>
      </p:sp>
      <p:sp>
        <p:nvSpPr>
          <p:cNvPr id="109" name="Freeform 163"/>
          <p:cNvSpPr>
            <a:spLocks noEditPoints="1"/>
          </p:cNvSpPr>
          <p:nvPr/>
        </p:nvSpPr>
        <p:spPr bwMode="auto">
          <a:xfrm rot="13834295">
            <a:off x="6859498" y="3638953"/>
            <a:ext cx="168463" cy="244488"/>
          </a:xfrm>
          <a:custGeom>
            <a:avLst/>
            <a:gdLst/>
            <a:ahLst/>
            <a:cxnLst>
              <a:cxn ang="0">
                <a:pos x="88" y="0"/>
              </a:cxn>
              <a:cxn ang="0">
                <a:pos x="44" y="54"/>
              </a:cxn>
              <a:cxn ang="0">
                <a:pos x="14" y="100"/>
              </a:cxn>
              <a:cxn ang="0">
                <a:pos x="0" y="136"/>
              </a:cxn>
              <a:cxn ang="0">
                <a:pos x="0" y="146"/>
              </a:cxn>
              <a:cxn ang="0">
                <a:pos x="6" y="182"/>
              </a:cxn>
              <a:cxn ang="0">
                <a:pos x="26" y="212"/>
              </a:cxn>
              <a:cxn ang="0">
                <a:pos x="54" y="232"/>
              </a:cxn>
              <a:cxn ang="0">
                <a:pos x="88" y="240"/>
              </a:cxn>
              <a:cxn ang="0">
                <a:pos x="106" y="238"/>
              </a:cxn>
              <a:cxn ang="0">
                <a:pos x="138" y="224"/>
              </a:cxn>
              <a:cxn ang="0">
                <a:pos x="160" y="198"/>
              </a:cxn>
              <a:cxn ang="0">
                <a:pos x="174" y="164"/>
              </a:cxn>
              <a:cxn ang="0">
                <a:pos x="176" y="146"/>
              </a:cxn>
              <a:cxn ang="0">
                <a:pos x="172" y="124"/>
              </a:cxn>
              <a:cxn ang="0">
                <a:pos x="148" y="76"/>
              </a:cxn>
              <a:cxn ang="0">
                <a:pos x="102" y="16"/>
              </a:cxn>
              <a:cxn ang="0">
                <a:pos x="88" y="0"/>
              </a:cxn>
              <a:cxn ang="0">
                <a:pos x="88" y="216"/>
              </a:cxn>
              <a:cxn ang="0">
                <a:pos x="64" y="210"/>
              </a:cxn>
              <a:cxn ang="0">
                <a:pos x="42" y="196"/>
              </a:cxn>
              <a:cxn ang="0">
                <a:pos x="30" y="172"/>
              </a:cxn>
              <a:cxn ang="0">
                <a:pos x="24" y="146"/>
              </a:cxn>
              <a:cxn ang="0">
                <a:pos x="26" y="136"/>
              </a:cxn>
              <a:cxn ang="0">
                <a:pos x="36" y="110"/>
              </a:cxn>
              <a:cxn ang="0">
                <a:pos x="66" y="64"/>
              </a:cxn>
              <a:cxn ang="0">
                <a:pos x="88" y="36"/>
              </a:cxn>
              <a:cxn ang="0">
                <a:pos x="132" y="96"/>
              </a:cxn>
              <a:cxn ang="0">
                <a:pos x="146" y="124"/>
              </a:cxn>
              <a:cxn ang="0">
                <a:pos x="152" y="146"/>
              </a:cxn>
              <a:cxn ang="0">
                <a:pos x="150" y="160"/>
              </a:cxn>
              <a:cxn ang="0">
                <a:pos x="142" y="184"/>
              </a:cxn>
              <a:cxn ang="0">
                <a:pos x="124" y="204"/>
              </a:cxn>
              <a:cxn ang="0">
                <a:pos x="100" y="214"/>
              </a:cxn>
              <a:cxn ang="0">
                <a:pos x="88" y="216"/>
              </a:cxn>
            </a:cxnLst>
            <a:rect l="0" t="0" r="r" b="b"/>
            <a:pathLst>
              <a:path w="176" h="240">
                <a:moveTo>
                  <a:pt x="88" y="0"/>
                </a:moveTo>
                <a:lnTo>
                  <a:pt x="88" y="0"/>
                </a:lnTo>
                <a:lnTo>
                  <a:pt x="74" y="16"/>
                </a:lnTo>
                <a:lnTo>
                  <a:pt x="44" y="54"/>
                </a:lnTo>
                <a:lnTo>
                  <a:pt x="28" y="76"/>
                </a:lnTo>
                <a:lnTo>
                  <a:pt x="14" y="100"/>
                </a:lnTo>
                <a:lnTo>
                  <a:pt x="4" y="124"/>
                </a:lnTo>
                <a:lnTo>
                  <a:pt x="0" y="136"/>
                </a:lnTo>
                <a:lnTo>
                  <a:pt x="0" y="146"/>
                </a:lnTo>
                <a:lnTo>
                  <a:pt x="0" y="146"/>
                </a:lnTo>
                <a:lnTo>
                  <a:pt x="2" y="164"/>
                </a:lnTo>
                <a:lnTo>
                  <a:pt x="6" y="182"/>
                </a:lnTo>
                <a:lnTo>
                  <a:pt x="16" y="198"/>
                </a:lnTo>
                <a:lnTo>
                  <a:pt x="26" y="212"/>
                </a:lnTo>
                <a:lnTo>
                  <a:pt x="38" y="224"/>
                </a:lnTo>
                <a:lnTo>
                  <a:pt x="54" y="232"/>
                </a:lnTo>
                <a:lnTo>
                  <a:pt x="70" y="238"/>
                </a:lnTo>
                <a:lnTo>
                  <a:pt x="88" y="240"/>
                </a:lnTo>
                <a:lnTo>
                  <a:pt x="88" y="240"/>
                </a:lnTo>
                <a:lnTo>
                  <a:pt x="106" y="238"/>
                </a:lnTo>
                <a:lnTo>
                  <a:pt x="122" y="232"/>
                </a:lnTo>
                <a:lnTo>
                  <a:pt x="138" y="224"/>
                </a:lnTo>
                <a:lnTo>
                  <a:pt x="150" y="212"/>
                </a:lnTo>
                <a:lnTo>
                  <a:pt x="160" y="198"/>
                </a:lnTo>
                <a:lnTo>
                  <a:pt x="170" y="182"/>
                </a:lnTo>
                <a:lnTo>
                  <a:pt x="174" y="164"/>
                </a:lnTo>
                <a:lnTo>
                  <a:pt x="176" y="146"/>
                </a:lnTo>
                <a:lnTo>
                  <a:pt x="176" y="146"/>
                </a:lnTo>
                <a:lnTo>
                  <a:pt x="176" y="136"/>
                </a:lnTo>
                <a:lnTo>
                  <a:pt x="172" y="124"/>
                </a:lnTo>
                <a:lnTo>
                  <a:pt x="162" y="100"/>
                </a:lnTo>
                <a:lnTo>
                  <a:pt x="148" y="76"/>
                </a:lnTo>
                <a:lnTo>
                  <a:pt x="132" y="54"/>
                </a:lnTo>
                <a:lnTo>
                  <a:pt x="102" y="16"/>
                </a:lnTo>
                <a:lnTo>
                  <a:pt x="88" y="0"/>
                </a:lnTo>
                <a:lnTo>
                  <a:pt x="88" y="0"/>
                </a:lnTo>
                <a:close/>
                <a:moveTo>
                  <a:pt x="88" y="216"/>
                </a:moveTo>
                <a:lnTo>
                  <a:pt x="88" y="216"/>
                </a:lnTo>
                <a:lnTo>
                  <a:pt x="76" y="214"/>
                </a:lnTo>
                <a:lnTo>
                  <a:pt x="64" y="210"/>
                </a:lnTo>
                <a:lnTo>
                  <a:pt x="52" y="204"/>
                </a:lnTo>
                <a:lnTo>
                  <a:pt x="42" y="196"/>
                </a:lnTo>
                <a:lnTo>
                  <a:pt x="34" y="184"/>
                </a:lnTo>
                <a:lnTo>
                  <a:pt x="30" y="172"/>
                </a:lnTo>
                <a:lnTo>
                  <a:pt x="26" y="160"/>
                </a:lnTo>
                <a:lnTo>
                  <a:pt x="24" y="146"/>
                </a:lnTo>
                <a:lnTo>
                  <a:pt x="24" y="146"/>
                </a:lnTo>
                <a:lnTo>
                  <a:pt x="26" y="136"/>
                </a:lnTo>
                <a:lnTo>
                  <a:pt x="30" y="124"/>
                </a:lnTo>
                <a:lnTo>
                  <a:pt x="36" y="110"/>
                </a:lnTo>
                <a:lnTo>
                  <a:pt x="44" y="96"/>
                </a:lnTo>
                <a:lnTo>
                  <a:pt x="66" y="64"/>
                </a:lnTo>
                <a:lnTo>
                  <a:pt x="88" y="36"/>
                </a:lnTo>
                <a:lnTo>
                  <a:pt x="88" y="36"/>
                </a:lnTo>
                <a:lnTo>
                  <a:pt x="110" y="64"/>
                </a:lnTo>
                <a:lnTo>
                  <a:pt x="132" y="96"/>
                </a:lnTo>
                <a:lnTo>
                  <a:pt x="140" y="110"/>
                </a:lnTo>
                <a:lnTo>
                  <a:pt x="146" y="124"/>
                </a:lnTo>
                <a:lnTo>
                  <a:pt x="150" y="136"/>
                </a:lnTo>
                <a:lnTo>
                  <a:pt x="152" y="146"/>
                </a:lnTo>
                <a:lnTo>
                  <a:pt x="152" y="146"/>
                </a:lnTo>
                <a:lnTo>
                  <a:pt x="150" y="160"/>
                </a:lnTo>
                <a:lnTo>
                  <a:pt x="146" y="172"/>
                </a:lnTo>
                <a:lnTo>
                  <a:pt x="142" y="184"/>
                </a:lnTo>
                <a:lnTo>
                  <a:pt x="134" y="196"/>
                </a:lnTo>
                <a:lnTo>
                  <a:pt x="124" y="204"/>
                </a:lnTo>
                <a:lnTo>
                  <a:pt x="112" y="210"/>
                </a:lnTo>
                <a:lnTo>
                  <a:pt x="100" y="214"/>
                </a:lnTo>
                <a:lnTo>
                  <a:pt x="88" y="216"/>
                </a:lnTo>
                <a:lnTo>
                  <a:pt x="88" y="216"/>
                </a:lnTo>
                <a:close/>
              </a:path>
            </a:pathLst>
          </a:custGeom>
          <a:solidFill>
            <a:schemeClr val="tx2"/>
          </a:solidFill>
          <a:ln w="9525">
            <a:noFill/>
            <a:round/>
            <a:headEnd/>
            <a:tailEnd/>
          </a:ln>
        </p:spPr>
        <p:txBody>
          <a:bodyPr vert="horz" wrap="square" lIns="75597" tIns="37799" rIns="75597" bIns="37799" numCol="1" anchor="t" anchorCtr="0" compatLnSpc="1">
            <a:prstTxWarp prst="textNoShape">
              <a:avLst/>
            </a:prstTxWarp>
          </a:bodyPr>
          <a:lstStyle/>
          <a:p>
            <a:pPr defTabSz="685800">
              <a:defRPr/>
            </a:pPr>
            <a:endParaRPr lang="ja-JP" altLang="en-US" sz="1488">
              <a:solidFill>
                <a:prstClr val="black"/>
              </a:solidFill>
              <a:latin typeface="メイリオ"/>
              <a:ea typeface="メイリオ"/>
            </a:endParaRPr>
          </a:p>
        </p:txBody>
      </p:sp>
    </p:spTree>
    <p:extLst>
      <p:ext uri="{BB962C8B-B14F-4D97-AF65-F5344CB8AC3E}">
        <p14:creationId xmlns:p14="http://schemas.microsoft.com/office/powerpoint/2010/main" val="292693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lang="ja-JP" altLang="en-US" dirty="0"/>
              <a:t>システム連携ツールとは</a:t>
            </a:r>
            <a:endParaRPr kumimoji="1" lang="ja-JP" altLang="en-US" dirty="0"/>
          </a:p>
        </p:txBody>
      </p:sp>
      <p:sp>
        <p:nvSpPr>
          <p:cNvPr id="4" name="テキスト プレースホルダー 3"/>
          <p:cNvSpPr>
            <a:spLocks noGrp="1"/>
          </p:cNvSpPr>
          <p:nvPr>
            <p:ph type="body" sz="quarter" idx="16"/>
          </p:nvPr>
        </p:nvSpPr>
        <p:spPr>
          <a:prstGeom prst="rect">
            <a:avLst/>
          </a:prstGeom>
        </p:spPr>
        <p:txBody>
          <a:bodyPr/>
          <a:lstStyle/>
          <a:p>
            <a:r>
              <a:rPr lang="ja-JP" altLang="en-US" dirty="0"/>
              <a:t>システム連携ツールの位置づけ</a:t>
            </a:r>
          </a:p>
          <a:p>
            <a:endParaRPr lang="ja-JP" altLang="en-US" dirty="0"/>
          </a:p>
          <a:p>
            <a:endParaRPr kumimoji="1" lang="ja-JP" altLang="en-US" dirty="0"/>
          </a:p>
        </p:txBody>
      </p:sp>
      <p:sp>
        <p:nvSpPr>
          <p:cNvPr id="5" name="テキスト プレースホルダー 4"/>
          <p:cNvSpPr>
            <a:spLocks noGrp="1"/>
          </p:cNvSpPr>
          <p:nvPr>
            <p:ph type="body" sz="quarter" idx="17"/>
          </p:nvPr>
        </p:nvSpPr>
        <p:spPr>
          <a:prstGeom prst="rect">
            <a:avLst/>
          </a:prstGeom>
        </p:spPr>
        <p:txBody>
          <a:bodyPr/>
          <a:lstStyle/>
          <a:p>
            <a:r>
              <a:rPr lang="en-US" altLang="ja-JP" dirty="0" err="1"/>
              <a:t>NXConnect</a:t>
            </a:r>
            <a:r>
              <a:rPr lang="ja-JP" altLang="en-US" dirty="0"/>
              <a:t>は、</a:t>
            </a:r>
            <a:r>
              <a:rPr lang="en-US" altLang="ja-JP" dirty="0" err="1"/>
              <a:t>SuperStream</a:t>
            </a:r>
            <a:r>
              <a:rPr lang="en-US" altLang="ja-JP" dirty="0"/>
              <a:t>-NX</a:t>
            </a:r>
            <a:r>
              <a:rPr lang="ja-JP" altLang="en-US" dirty="0"/>
              <a:t>とさまざまな業務システムとを連携し、分散したデータを有機的に連携させる事で、事業計画・経営戦略に有効活用できます</a:t>
            </a:r>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5</a:t>
            </a:fld>
            <a:endParaRPr lang="ja-JP" altLang="en-US" dirty="0">
              <a:solidFill>
                <a:prstClr val="black">
                  <a:lumMod val="50000"/>
                  <a:lumOff val="50000"/>
                </a:prstClr>
              </a:solidFill>
              <a:latin typeface="メイリオ"/>
              <a:ea typeface="メイリオ"/>
            </a:endParaRPr>
          </a:p>
        </p:txBody>
      </p:sp>
      <p:sp>
        <p:nvSpPr>
          <p:cNvPr id="3" name="フッター プレースホルダー 2"/>
          <p:cNvSpPr>
            <a:spLocks noGrp="1"/>
          </p:cNvSpPr>
          <p:nvPr>
            <p:ph type="ftr" sz="quarter" idx="3"/>
          </p:nvPr>
        </p:nvSpPr>
        <p:spPr/>
        <p:txBody>
          <a:bodyPr/>
          <a:lstStyle/>
          <a:p>
            <a:pPr defTabSz="685800">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sp>
        <p:nvSpPr>
          <p:cNvPr id="105" name="AutoShape 5"/>
          <p:cNvSpPr>
            <a:spLocks noChangeArrowheads="1"/>
          </p:cNvSpPr>
          <p:nvPr/>
        </p:nvSpPr>
        <p:spPr bwMode="gray">
          <a:xfrm>
            <a:off x="252000" y="1345730"/>
            <a:ext cx="8640480" cy="2976046"/>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128" name="Text Box 16"/>
          <p:cNvSpPr txBox="1">
            <a:spLocks noChangeArrowheads="1"/>
          </p:cNvSpPr>
          <p:nvPr/>
        </p:nvSpPr>
        <p:spPr bwMode="auto">
          <a:xfrm>
            <a:off x="480352" y="1668755"/>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販売管理システム</a:t>
            </a:r>
          </a:p>
        </p:txBody>
      </p:sp>
      <p:sp>
        <p:nvSpPr>
          <p:cNvPr id="130" name="Text Box 17"/>
          <p:cNvSpPr txBox="1">
            <a:spLocks noChangeArrowheads="1"/>
          </p:cNvSpPr>
          <p:nvPr/>
        </p:nvSpPr>
        <p:spPr bwMode="auto">
          <a:xfrm>
            <a:off x="480351" y="1973356"/>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購買管理システム</a:t>
            </a:r>
          </a:p>
        </p:txBody>
      </p:sp>
      <p:sp>
        <p:nvSpPr>
          <p:cNvPr id="131" name="Text Box 18"/>
          <p:cNvSpPr txBox="1">
            <a:spLocks noChangeArrowheads="1"/>
          </p:cNvSpPr>
          <p:nvPr/>
        </p:nvSpPr>
        <p:spPr bwMode="auto">
          <a:xfrm>
            <a:off x="480351" y="2277957"/>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生産管理システム</a:t>
            </a:r>
          </a:p>
        </p:txBody>
      </p:sp>
      <p:sp>
        <p:nvSpPr>
          <p:cNvPr id="152" name="Text Box 19"/>
          <p:cNvSpPr txBox="1">
            <a:spLocks noChangeArrowheads="1"/>
          </p:cNvSpPr>
          <p:nvPr/>
        </p:nvSpPr>
        <p:spPr bwMode="auto">
          <a:xfrm>
            <a:off x="480352" y="2582558"/>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原価管理システム</a:t>
            </a:r>
          </a:p>
        </p:txBody>
      </p:sp>
      <p:sp>
        <p:nvSpPr>
          <p:cNvPr id="153" name="角丸四角形 152"/>
          <p:cNvSpPr/>
          <p:nvPr/>
        </p:nvSpPr>
        <p:spPr>
          <a:xfrm>
            <a:off x="2422817" y="1413836"/>
            <a:ext cx="4108015" cy="2498290"/>
          </a:xfrm>
          <a:prstGeom prst="roundRect">
            <a:avLst>
              <a:gd name="adj" fmla="val 0"/>
            </a:avLst>
          </a:prstGeom>
          <a:solidFill>
            <a:schemeClr val="accent5">
              <a:lumMod val="20000"/>
              <a:lumOff val="80000"/>
            </a:schemeClr>
          </a:solidFill>
          <a:ln w="25400" cap="flat" cmpd="sng" algn="ctr">
            <a:solidFill>
              <a:srgbClr val="92D05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154" name="正方形/長方形 153"/>
          <p:cNvSpPr/>
          <p:nvPr/>
        </p:nvSpPr>
        <p:spPr>
          <a:xfrm>
            <a:off x="2427628" y="1423497"/>
            <a:ext cx="4108015" cy="307777"/>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schemeClr val="bg1"/>
                </a:solidFill>
                <a:effectLst/>
                <a:uLnTx/>
                <a:uFillTx/>
                <a:latin typeface="メイリオ"/>
                <a:ea typeface="メイリオ"/>
                <a:cs typeface="メイリオ" pitchFamily="50" charset="-128"/>
              </a:rPr>
              <a:t>SuperStream</a:t>
            </a:r>
            <a:r>
              <a:rPr kumimoji="0" lang="ja-JP" altLang="en-US" sz="1400" b="1" kern="0" dirty="0" err="1">
                <a:solidFill>
                  <a:schemeClr val="bg1"/>
                </a:solidFill>
                <a:latin typeface="メイリオ"/>
                <a:ea typeface="メイリオ"/>
                <a:cs typeface="メイリオ" pitchFamily="50" charset="-128"/>
              </a:rPr>
              <a:t>ｰ</a:t>
            </a:r>
            <a:r>
              <a:rPr kumimoji="0" lang="en-US" altLang="ja-JP" sz="1400" b="1" kern="0" dirty="0">
                <a:solidFill>
                  <a:schemeClr val="bg1"/>
                </a:solidFill>
                <a:latin typeface="メイリオ"/>
                <a:ea typeface="メイリオ"/>
                <a:cs typeface="メイリオ" pitchFamily="50" charset="-128"/>
              </a:rPr>
              <a:t>NX</a:t>
            </a:r>
            <a:r>
              <a:rPr kumimoji="0" lang="en-US" altLang="ja-JP" sz="14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 </a:t>
            </a:r>
            <a:r>
              <a:rPr kumimoji="0" lang="ja-JP" altLang="en-US" sz="14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システム連携ツール</a:t>
            </a:r>
            <a:endParaRPr kumimoji="0" lang="en-US" altLang="ja-JP" sz="14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155" name="角丸四角形 154"/>
          <p:cNvSpPr/>
          <p:nvPr/>
        </p:nvSpPr>
        <p:spPr>
          <a:xfrm>
            <a:off x="7031101" y="2009874"/>
            <a:ext cx="1764000" cy="423664"/>
          </a:xfrm>
          <a:prstGeom prst="roundRect">
            <a:avLst>
              <a:gd name="adj" fmla="val 10782"/>
            </a:avLst>
          </a:prstGeom>
          <a:solidFill>
            <a:schemeClr val="tx2">
              <a:lumMod val="60000"/>
              <a:lumOff val="40000"/>
            </a:schemeClr>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dirty="0">
                <a:solidFill>
                  <a:schemeClr val="bg1"/>
                </a:solidFill>
                <a:latin typeface="メイリオ"/>
                <a:ea typeface="メイリオ"/>
                <a:cs typeface="メイリオ" pitchFamily="50" charset="-128"/>
              </a:rPr>
              <a:t>会計ソリューション</a:t>
            </a:r>
            <a:endParaRPr kumimoji="0" lang="en-US" altLang="ja-JP" sz="11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156" name="涙形 155"/>
          <p:cNvSpPr/>
          <p:nvPr/>
        </p:nvSpPr>
        <p:spPr>
          <a:xfrm>
            <a:off x="2149697" y="4407954"/>
            <a:ext cx="230324" cy="196079"/>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ja-JP" altLang="en-US" sz="1050" b="1" kern="0" dirty="0">
                <a:solidFill>
                  <a:srgbClr val="FFFFFF"/>
                </a:solidFill>
                <a:cs typeface="メイリオ" pitchFamily="50" charset="-128"/>
              </a:rPr>
              <a:t>１</a:t>
            </a:r>
          </a:p>
        </p:txBody>
      </p:sp>
      <p:sp>
        <p:nvSpPr>
          <p:cNvPr id="157" name="涙形 156"/>
          <p:cNvSpPr/>
          <p:nvPr/>
        </p:nvSpPr>
        <p:spPr>
          <a:xfrm>
            <a:off x="2149697" y="4625573"/>
            <a:ext cx="230324" cy="196079"/>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050" b="1" kern="0" dirty="0">
                <a:solidFill>
                  <a:srgbClr val="FFFFFF"/>
                </a:solidFill>
                <a:cs typeface="メイリオ" pitchFamily="50" charset="-128"/>
              </a:rPr>
              <a:t>2</a:t>
            </a:r>
            <a:endParaRPr kumimoji="0" lang="ja-JP" altLang="en-US" sz="1050" b="1" kern="0" dirty="0">
              <a:solidFill>
                <a:srgbClr val="FFFFFF"/>
              </a:solidFill>
              <a:cs typeface="メイリオ" pitchFamily="50" charset="-128"/>
            </a:endParaRPr>
          </a:p>
        </p:txBody>
      </p:sp>
      <p:sp>
        <p:nvSpPr>
          <p:cNvPr id="158" name="涙形 157"/>
          <p:cNvSpPr/>
          <p:nvPr/>
        </p:nvSpPr>
        <p:spPr>
          <a:xfrm>
            <a:off x="2140576" y="4841597"/>
            <a:ext cx="230324" cy="196079"/>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050" b="1" kern="0" dirty="0">
                <a:solidFill>
                  <a:srgbClr val="FFFFFF"/>
                </a:solidFill>
                <a:cs typeface="メイリオ" pitchFamily="50" charset="-128"/>
              </a:rPr>
              <a:t>3</a:t>
            </a:r>
            <a:endParaRPr kumimoji="0" lang="ja-JP" altLang="en-US" sz="1050" b="1" kern="0" dirty="0">
              <a:solidFill>
                <a:srgbClr val="FFFFFF"/>
              </a:solidFill>
              <a:cs typeface="メイリオ" pitchFamily="50" charset="-128"/>
            </a:endParaRPr>
          </a:p>
        </p:txBody>
      </p:sp>
      <p:sp>
        <p:nvSpPr>
          <p:cNvPr id="159" name="Text Box 16"/>
          <p:cNvSpPr txBox="1">
            <a:spLocks noChangeArrowheads="1"/>
          </p:cNvSpPr>
          <p:nvPr/>
        </p:nvSpPr>
        <p:spPr bwMode="auto">
          <a:xfrm>
            <a:off x="480352" y="2887159"/>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勤怠管理システム</a:t>
            </a:r>
          </a:p>
        </p:txBody>
      </p:sp>
      <p:sp>
        <p:nvSpPr>
          <p:cNvPr id="160" name="Text Box 18"/>
          <p:cNvSpPr txBox="1">
            <a:spLocks noChangeArrowheads="1"/>
          </p:cNvSpPr>
          <p:nvPr/>
        </p:nvSpPr>
        <p:spPr bwMode="auto">
          <a:xfrm>
            <a:off x="480351" y="3498107"/>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帳票出力ツール</a:t>
            </a:r>
          </a:p>
        </p:txBody>
      </p:sp>
      <p:sp>
        <p:nvSpPr>
          <p:cNvPr id="161" name="Text Box 19"/>
          <p:cNvSpPr txBox="1">
            <a:spLocks noChangeArrowheads="1"/>
          </p:cNvSpPr>
          <p:nvPr/>
        </p:nvSpPr>
        <p:spPr bwMode="auto">
          <a:xfrm>
            <a:off x="480352" y="3804452"/>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データ分析ツール</a:t>
            </a:r>
          </a:p>
        </p:txBody>
      </p:sp>
      <p:sp>
        <p:nvSpPr>
          <p:cNvPr id="162" name="角丸四角形 161"/>
          <p:cNvSpPr/>
          <p:nvPr/>
        </p:nvSpPr>
        <p:spPr>
          <a:xfrm>
            <a:off x="7031101" y="2607371"/>
            <a:ext cx="1764000" cy="423664"/>
          </a:xfrm>
          <a:prstGeom prst="roundRect">
            <a:avLst>
              <a:gd name="adj" fmla="val 10782"/>
            </a:avLst>
          </a:prstGeom>
          <a:solidFill>
            <a:srgbClr val="FFC00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dirty="0">
                <a:solidFill>
                  <a:schemeClr val="bg1"/>
                </a:solidFill>
                <a:latin typeface="メイリオ"/>
                <a:ea typeface="メイリオ"/>
                <a:cs typeface="メイリオ" pitchFamily="50" charset="-128"/>
              </a:rPr>
              <a:t>人事給与ソリューション</a:t>
            </a:r>
            <a:endParaRPr kumimoji="0" lang="en-US" altLang="ja-JP" sz="11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163" name="角丸四角形 162"/>
          <p:cNvSpPr/>
          <p:nvPr/>
        </p:nvSpPr>
        <p:spPr>
          <a:xfrm>
            <a:off x="7031101" y="3151008"/>
            <a:ext cx="1764000" cy="423664"/>
          </a:xfrm>
          <a:prstGeom prst="roundRect">
            <a:avLst>
              <a:gd name="adj" fmla="val 10782"/>
            </a:avLst>
          </a:prstGeom>
          <a:solidFill>
            <a:schemeClr val="accent4">
              <a:lumMod val="75000"/>
            </a:schemeClr>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dirty="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dirty="0">
                <a:solidFill>
                  <a:schemeClr val="bg1"/>
                </a:solidFill>
                <a:latin typeface="メイリオ"/>
                <a:ea typeface="メイリオ"/>
                <a:cs typeface="メイリオ" pitchFamily="50" charset="-128"/>
              </a:rPr>
              <a:t>経営分析ソリューション</a:t>
            </a:r>
            <a:endParaRPr kumimoji="0" lang="en-US" altLang="ja-JP" sz="11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164" name="正方形/長方形 163"/>
          <p:cNvSpPr/>
          <p:nvPr/>
        </p:nvSpPr>
        <p:spPr>
          <a:xfrm>
            <a:off x="3646987" y="1871298"/>
            <a:ext cx="2230098" cy="482824"/>
          </a:xfrm>
          <a:prstGeom prst="rect">
            <a:avLst/>
          </a:prstGeom>
          <a:solidFill>
            <a:srgbClr val="92D050"/>
          </a:solidFill>
          <a:ln>
            <a:noFill/>
          </a:ln>
        </p:spPr>
        <p:txBody>
          <a:bodyPr wrap="none" anchor="ctr">
            <a:spAutoFit/>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1400" b="1" kern="0" dirty="0">
                <a:solidFill>
                  <a:schemeClr val="bg1"/>
                </a:solidFill>
                <a:latin typeface="メイリオ"/>
                <a:ea typeface="メイリオ"/>
                <a:cs typeface="メイリオ" pitchFamily="50" charset="-128"/>
              </a:rPr>
              <a:t>設定</a:t>
            </a:r>
            <a:endParaRPr kumimoji="0" lang="en-US" altLang="ja-JP" sz="1400" b="1" kern="0" dirty="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1400" b="1" kern="0" dirty="0">
                <a:solidFill>
                  <a:schemeClr val="bg1"/>
                </a:solidFill>
                <a:latin typeface="メイリオ"/>
                <a:ea typeface="メイリオ"/>
                <a:cs typeface="メイリオ" pitchFamily="50" charset="-128"/>
              </a:rPr>
              <a:t>（</a:t>
            </a:r>
            <a:r>
              <a:rPr kumimoji="0" lang="en-US" altLang="ja-JP" sz="1400" b="1" kern="0" dirty="0" err="1">
                <a:solidFill>
                  <a:schemeClr val="bg1"/>
                </a:solidFill>
                <a:latin typeface="メイリオ"/>
                <a:ea typeface="メイリオ"/>
                <a:cs typeface="メイリオ" pitchFamily="50" charset="-128"/>
              </a:rPr>
              <a:t>NXConnect</a:t>
            </a:r>
            <a:r>
              <a:rPr kumimoji="0" lang="ja-JP" altLang="en-US" sz="1400" b="1" kern="0" dirty="0">
                <a:solidFill>
                  <a:schemeClr val="bg1"/>
                </a:solidFill>
                <a:latin typeface="メイリオ"/>
                <a:ea typeface="メイリオ"/>
                <a:cs typeface="メイリオ" pitchFamily="50" charset="-128"/>
              </a:rPr>
              <a:t> </a:t>
            </a:r>
            <a:r>
              <a:rPr kumimoji="0" lang="en-US" altLang="ja-JP" sz="1400" b="1" kern="0" dirty="0">
                <a:solidFill>
                  <a:schemeClr val="bg1"/>
                </a:solidFill>
                <a:latin typeface="メイリオ"/>
                <a:ea typeface="メイリオ"/>
                <a:cs typeface="メイリオ" pitchFamily="50" charset="-128"/>
              </a:rPr>
              <a:t>Studio)</a:t>
            </a:r>
            <a:endParaRPr kumimoji="0" lang="en-US" altLang="ja-JP" sz="14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165" name="角丸四角形 164"/>
          <p:cNvSpPr/>
          <p:nvPr/>
        </p:nvSpPr>
        <p:spPr>
          <a:xfrm>
            <a:off x="4075514" y="2614420"/>
            <a:ext cx="1373047" cy="423664"/>
          </a:xfrm>
          <a:prstGeom prst="roundRect">
            <a:avLst>
              <a:gd name="adj" fmla="val 10782"/>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dirty="0">
                <a:solidFill>
                  <a:schemeClr val="bg1"/>
                </a:solidFill>
                <a:latin typeface="メイリオ"/>
                <a:ea typeface="メイリオ"/>
                <a:cs typeface="メイリオ" pitchFamily="50" charset="-128"/>
              </a:rPr>
              <a:t>データ</a:t>
            </a:r>
            <a:endParaRPr kumimoji="0" lang="en-US" altLang="ja-JP" sz="14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166" name="角丸四角形 165"/>
          <p:cNvSpPr/>
          <p:nvPr/>
        </p:nvSpPr>
        <p:spPr>
          <a:xfrm>
            <a:off x="3430702" y="3324939"/>
            <a:ext cx="3024336" cy="558178"/>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dirty="0">
                <a:solidFill>
                  <a:schemeClr val="bg1"/>
                </a:solidFill>
                <a:latin typeface="メイリオ"/>
                <a:ea typeface="メイリオ"/>
                <a:cs typeface="メイリオ" pitchFamily="50" charset="-128"/>
              </a:rPr>
              <a:t>コンバーター</a:t>
            </a:r>
            <a:endParaRPr kumimoji="0" lang="en-US" altLang="ja-JP" sz="1400" b="1" kern="0" dirty="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167" name="Text Box 19"/>
          <p:cNvSpPr txBox="1">
            <a:spLocks noChangeArrowheads="1"/>
          </p:cNvSpPr>
          <p:nvPr/>
        </p:nvSpPr>
        <p:spPr bwMode="auto">
          <a:xfrm>
            <a:off x="480352" y="3193506"/>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表計算ソフト</a:t>
            </a:r>
          </a:p>
        </p:txBody>
      </p:sp>
      <p:sp>
        <p:nvSpPr>
          <p:cNvPr id="169" name="角丸四角形 168"/>
          <p:cNvSpPr/>
          <p:nvPr/>
        </p:nvSpPr>
        <p:spPr>
          <a:xfrm>
            <a:off x="2716019" y="2614420"/>
            <a:ext cx="1016233" cy="423664"/>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noProof="0" dirty="0">
                <a:solidFill>
                  <a:schemeClr val="bg1"/>
                </a:solidFill>
                <a:latin typeface="メイリオ"/>
                <a:ea typeface="メイリオ"/>
                <a:cs typeface="メイリオ" pitchFamily="50" charset="-128"/>
              </a:rPr>
              <a:t>アダプタ</a:t>
            </a:r>
            <a:endParaRPr kumimoji="0" lang="en-US" altLang="ja-JP" sz="14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171" name="角丸四角形 170"/>
          <p:cNvSpPr/>
          <p:nvPr/>
        </p:nvSpPr>
        <p:spPr>
          <a:xfrm>
            <a:off x="3538714" y="3576967"/>
            <a:ext cx="936104" cy="231380"/>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dirty="0">
                <a:ln>
                  <a:noFill/>
                </a:ln>
                <a:effectLst/>
                <a:uLnTx/>
                <a:uFillTx/>
                <a:latin typeface="メイリオ"/>
                <a:ea typeface="メイリオ"/>
                <a:cs typeface="メイリオ" pitchFamily="50" charset="-128"/>
              </a:rPr>
              <a:t>変換・演算</a:t>
            </a:r>
            <a:endParaRPr kumimoji="0" lang="en-US" altLang="ja-JP" sz="1050" i="0" u="none" strike="noStrike" kern="0" cap="none" spc="0" normalizeH="0" baseline="0" noProof="0" dirty="0">
              <a:ln>
                <a:noFill/>
              </a:ln>
              <a:effectLst/>
              <a:uLnTx/>
              <a:uFillTx/>
              <a:latin typeface="メイリオ"/>
              <a:ea typeface="メイリオ"/>
              <a:cs typeface="メイリオ" pitchFamily="50" charset="-128"/>
            </a:endParaRPr>
          </a:p>
        </p:txBody>
      </p:sp>
      <p:sp>
        <p:nvSpPr>
          <p:cNvPr id="172" name="角丸四角形 171"/>
          <p:cNvSpPr/>
          <p:nvPr/>
        </p:nvSpPr>
        <p:spPr>
          <a:xfrm>
            <a:off x="4524769" y="3591229"/>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dirty="0">
                <a:ln>
                  <a:noFill/>
                </a:ln>
                <a:effectLst/>
                <a:uLnTx/>
                <a:uFillTx/>
                <a:latin typeface="メイリオ"/>
                <a:ea typeface="メイリオ"/>
                <a:cs typeface="メイリオ" pitchFamily="50" charset="-128"/>
              </a:rPr>
              <a:t>統合</a:t>
            </a:r>
            <a:endParaRPr kumimoji="0" lang="en-US" altLang="ja-JP" sz="1050" i="0" u="none" strike="noStrike" kern="0" cap="none" spc="0" normalizeH="0" baseline="0" noProof="0" dirty="0">
              <a:ln>
                <a:noFill/>
              </a:ln>
              <a:effectLst/>
              <a:uLnTx/>
              <a:uFillTx/>
              <a:latin typeface="メイリオ"/>
              <a:ea typeface="メイリオ"/>
              <a:cs typeface="メイリオ" pitchFamily="50" charset="-128"/>
            </a:endParaRPr>
          </a:p>
        </p:txBody>
      </p:sp>
      <p:sp>
        <p:nvSpPr>
          <p:cNvPr id="173" name="角丸四角形 172"/>
          <p:cNvSpPr/>
          <p:nvPr/>
        </p:nvSpPr>
        <p:spPr>
          <a:xfrm>
            <a:off x="5141254" y="3591229"/>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dirty="0">
                <a:latin typeface="メイリオ"/>
                <a:ea typeface="メイリオ"/>
                <a:cs typeface="メイリオ" pitchFamily="50" charset="-128"/>
              </a:rPr>
              <a:t>分割</a:t>
            </a:r>
            <a:endParaRPr kumimoji="0" lang="en-US" altLang="ja-JP" sz="1050" i="0" u="none" strike="noStrike" kern="0" cap="none" spc="0" normalizeH="0" baseline="0" noProof="0" dirty="0">
              <a:ln>
                <a:noFill/>
              </a:ln>
              <a:effectLst/>
              <a:uLnTx/>
              <a:uFillTx/>
              <a:latin typeface="メイリオ"/>
              <a:ea typeface="メイリオ"/>
              <a:cs typeface="メイリオ" pitchFamily="50" charset="-128"/>
            </a:endParaRPr>
          </a:p>
        </p:txBody>
      </p:sp>
      <p:sp>
        <p:nvSpPr>
          <p:cNvPr id="174" name="角丸四角形 173"/>
          <p:cNvSpPr/>
          <p:nvPr/>
        </p:nvSpPr>
        <p:spPr>
          <a:xfrm>
            <a:off x="5768063" y="3591229"/>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noProof="0" dirty="0">
                <a:latin typeface="メイリオ"/>
                <a:ea typeface="メイリオ"/>
                <a:cs typeface="メイリオ" pitchFamily="50" charset="-128"/>
              </a:rPr>
              <a:t>置換</a:t>
            </a:r>
            <a:endParaRPr kumimoji="0" lang="en-US" altLang="ja-JP" sz="1050" i="0" u="none" strike="noStrike" kern="0" cap="none" spc="0" normalizeH="0" baseline="0" noProof="0" dirty="0">
              <a:ln>
                <a:noFill/>
              </a:ln>
              <a:effectLst/>
              <a:uLnTx/>
              <a:uFillTx/>
              <a:latin typeface="メイリオ"/>
              <a:ea typeface="メイリオ"/>
              <a:cs typeface="メイリオ" pitchFamily="50" charset="-128"/>
            </a:endParaRPr>
          </a:p>
        </p:txBody>
      </p:sp>
      <p:cxnSp>
        <p:nvCxnSpPr>
          <p:cNvPr id="175" name="直線矢印コネクタ 174"/>
          <p:cNvCxnSpPr>
            <a:stCxn id="169" idx="3"/>
            <a:endCxn id="165" idx="1"/>
          </p:cNvCxnSpPr>
          <p:nvPr/>
        </p:nvCxnSpPr>
        <p:spPr>
          <a:xfrm>
            <a:off x="3732252" y="2826252"/>
            <a:ext cx="343262" cy="0"/>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6" name="直線矢印コネクタ 175"/>
          <p:cNvCxnSpPr>
            <a:stCxn id="165" idx="0"/>
          </p:cNvCxnSpPr>
          <p:nvPr/>
        </p:nvCxnSpPr>
        <p:spPr>
          <a:xfrm flipV="1">
            <a:off x="4762038" y="2324542"/>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7" name="直線矢印コネクタ 176"/>
          <p:cNvCxnSpPr>
            <a:stCxn id="165" idx="3"/>
            <a:endCxn id="162" idx="1"/>
          </p:cNvCxnSpPr>
          <p:nvPr/>
        </p:nvCxnSpPr>
        <p:spPr>
          <a:xfrm flipV="1">
            <a:off x="5448561" y="2819203"/>
            <a:ext cx="1582540" cy="7049"/>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9" name="直線矢印コネクタ 178"/>
          <p:cNvCxnSpPr>
            <a:endCxn id="128" idx="3"/>
          </p:cNvCxnSpPr>
          <p:nvPr/>
        </p:nvCxnSpPr>
        <p:spPr>
          <a:xfrm flipH="1">
            <a:off x="1781254" y="1790993"/>
            <a:ext cx="251310" cy="87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直線矢印コネクタ 179"/>
          <p:cNvCxnSpPr/>
          <p:nvPr/>
        </p:nvCxnSpPr>
        <p:spPr>
          <a:xfrm flipH="1">
            <a:off x="1781254" y="2097613"/>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直線矢印コネクタ 180"/>
          <p:cNvCxnSpPr/>
          <p:nvPr/>
        </p:nvCxnSpPr>
        <p:spPr>
          <a:xfrm flipH="1">
            <a:off x="1776402" y="2390527"/>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直線矢印コネクタ 181"/>
          <p:cNvCxnSpPr/>
          <p:nvPr/>
        </p:nvCxnSpPr>
        <p:spPr>
          <a:xfrm flipH="1">
            <a:off x="1781254" y="2692342"/>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直線矢印コネクタ 182"/>
          <p:cNvCxnSpPr/>
          <p:nvPr/>
        </p:nvCxnSpPr>
        <p:spPr>
          <a:xfrm flipH="1">
            <a:off x="1781254" y="2998963"/>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直線矢印コネクタ 183"/>
          <p:cNvCxnSpPr/>
          <p:nvPr/>
        </p:nvCxnSpPr>
        <p:spPr>
          <a:xfrm flipH="1">
            <a:off x="1776402" y="3291877"/>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直線矢印コネクタ 184"/>
          <p:cNvCxnSpPr/>
          <p:nvPr/>
        </p:nvCxnSpPr>
        <p:spPr>
          <a:xfrm flipH="1">
            <a:off x="1781254" y="3636017"/>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直線矢印コネクタ 185"/>
          <p:cNvCxnSpPr/>
          <p:nvPr/>
        </p:nvCxnSpPr>
        <p:spPr>
          <a:xfrm flipH="1">
            <a:off x="1776402" y="3928931"/>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a:off x="2027711" y="1779662"/>
            <a:ext cx="0" cy="21600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8" name="直線矢印コネクタ 187"/>
          <p:cNvCxnSpPr/>
          <p:nvPr/>
        </p:nvCxnSpPr>
        <p:spPr>
          <a:xfrm>
            <a:off x="3214678" y="3039902"/>
            <a:ext cx="1801" cy="93600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直線矢印コネクタ 188"/>
          <p:cNvCxnSpPr/>
          <p:nvPr/>
        </p:nvCxnSpPr>
        <p:spPr>
          <a:xfrm>
            <a:off x="6726516" y="2217831"/>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直線矢印コネクタ 189"/>
          <p:cNvCxnSpPr/>
          <p:nvPr/>
        </p:nvCxnSpPr>
        <p:spPr>
          <a:xfrm>
            <a:off x="6726516" y="3409099"/>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a:off x="6742031" y="2220379"/>
            <a:ext cx="0" cy="118872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2" name="テキスト ボックス 191"/>
          <p:cNvSpPr txBox="1"/>
          <p:nvPr/>
        </p:nvSpPr>
        <p:spPr>
          <a:xfrm>
            <a:off x="2009318" y="2296449"/>
            <a:ext cx="1223412" cy="369332"/>
          </a:xfrm>
          <a:prstGeom prst="rect">
            <a:avLst/>
          </a:prstGeom>
          <a:noFill/>
        </p:spPr>
        <p:txBody>
          <a:bodyPr wrap="none" rtlCol="0">
            <a:spAutoFit/>
          </a:bodyPr>
          <a:lstStyle/>
          <a:p>
            <a:r>
              <a:rPr kumimoji="1" lang="ja-JP" altLang="en-US" sz="900" dirty="0"/>
              <a:t>ノンプログラミング</a:t>
            </a:r>
            <a:endParaRPr kumimoji="1" lang="en-US" altLang="ja-JP" sz="900" dirty="0"/>
          </a:p>
          <a:p>
            <a:pPr algn="ctr"/>
            <a:r>
              <a:rPr kumimoji="1" lang="ja-JP" altLang="en-US" sz="900" dirty="0"/>
              <a:t>連携</a:t>
            </a:r>
          </a:p>
        </p:txBody>
      </p:sp>
      <p:sp>
        <p:nvSpPr>
          <p:cNvPr id="193" name="テキスト ボックス 192"/>
          <p:cNvSpPr txBox="1"/>
          <p:nvPr/>
        </p:nvSpPr>
        <p:spPr>
          <a:xfrm>
            <a:off x="1971433" y="3659076"/>
            <a:ext cx="1338828" cy="230832"/>
          </a:xfrm>
          <a:prstGeom prst="rect">
            <a:avLst/>
          </a:prstGeom>
          <a:noFill/>
        </p:spPr>
        <p:txBody>
          <a:bodyPr wrap="none" rtlCol="0">
            <a:spAutoFit/>
          </a:bodyPr>
          <a:lstStyle/>
          <a:p>
            <a:r>
              <a:rPr kumimoji="1" lang="ja-JP" altLang="en-US" sz="900" dirty="0"/>
              <a:t>さまざまな形式で出力</a:t>
            </a:r>
          </a:p>
        </p:txBody>
      </p:sp>
      <p:sp>
        <p:nvSpPr>
          <p:cNvPr id="194" name="フローチャート: 処理 193"/>
          <p:cNvSpPr/>
          <p:nvPr/>
        </p:nvSpPr>
        <p:spPr>
          <a:xfrm>
            <a:off x="2460742" y="3975906"/>
            <a:ext cx="718479" cy="294693"/>
          </a:xfrm>
          <a:prstGeom prst="flowChartProcess">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00" b="1" dirty="0">
                <a:latin typeface="Meiryo UI" panose="020B0604030504040204" pitchFamily="50" charset="-128"/>
                <a:ea typeface="Meiryo UI" panose="020B0604030504040204" pitchFamily="50" charset="-128"/>
              </a:rPr>
              <a:t>Web</a:t>
            </a:r>
            <a:endParaRPr kumimoji="1" lang="ja-JP" altLang="en-US" sz="1000" b="1" dirty="0">
              <a:latin typeface="Meiryo UI" panose="020B0604030504040204" pitchFamily="50" charset="-128"/>
              <a:ea typeface="Meiryo UI" panose="020B0604030504040204" pitchFamily="50" charset="-128"/>
            </a:endParaRPr>
          </a:p>
        </p:txBody>
      </p:sp>
      <p:sp>
        <p:nvSpPr>
          <p:cNvPr id="195" name="フローチャート: 処理 194"/>
          <p:cNvSpPr/>
          <p:nvPr/>
        </p:nvSpPr>
        <p:spPr>
          <a:xfrm>
            <a:off x="3245327" y="3975906"/>
            <a:ext cx="718479" cy="294693"/>
          </a:xfrm>
          <a:prstGeom prst="flowChartProcess">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000" b="1" dirty="0">
                <a:latin typeface="Meiryo UI" panose="020B0604030504040204" pitchFamily="50" charset="-128"/>
                <a:ea typeface="Meiryo UI" panose="020B0604030504040204" pitchFamily="50" charset="-128"/>
              </a:rPr>
              <a:t>Excel</a:t>
            </a:r>
            <a:endParaRPr kumimoji="1" lang="ja-JP" altLang="en-US" sz="1000" b="1" dirty="0">
              <a:latin typeface="Meiryo UI" panose="020B0604030504040204" pitchFamily="50" charset="-128"/>
              <a:ea typeface="Meiryo UI" panose="020B0604030504040204" pitchFamily="50" charset="-128"/>
            </a:endParaRPr>
          </a:p>
        </p:txBody>
      </p:sp>
      <p:sp>
        <p:nvSpPr>
          <p:cNvPr id="196" name="フローチャート: 処理 195"/>
          <p:cNvSpPr/>
          <p:nvPr/>
        </p:nvSpPr>
        <p:spPr>
          <a:xfrm>
            <a:off x="4010085" y="3975906"/>
            <a:ext cx="718479" cy="294693"/>
          </a:xfrm>
          <a:prstGeom prst="flowChartProcess">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b="1" dirty="0">
                <a:latin typeface="Meiryo UI" panose="020B0604030504040204" pitchFamily="50" charset="-128"/>
                <a:ea typeface="Meiryo UI" panose="020B0604030504040204" pitchFamily="50" charset="-128"/>
              </a:rPr>
              <a:t>メール</a:t>
            </a:r>
            <a:endParaRPr kumimoji="1" lang="ja-JP" altLang="en-US" sz="1000" b="1" dirty="0">
              <a:latin typeface="Meiryo UI" panose="020B0604030504040204" pitchFamily="50" charset="-128"/>
              <a:ea typeface="Meiryo UI" panose="020B0604030504040204" pitchFamily="50" charset="-128"/>
            </a:endParaRPr>
          </a:p>
        </p:txBody>
      </p:sp>
      <p:sp>
        <p:nvSpPr>
          <p:cNvPr id="197" name="フローチャート: 処理 196"/>
          <p:cNvSpPr/>
          <p:nvPr/>
        </p:nvSpPr>
        <p:spPr>
          <a:xfrm>
            <a:off x="4789625" y="3975906"/>
            <a:ext cx="718479" cy="294693"/>
          </a:xfrm>
          <a:prstGeom prst="flowChart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dirty="0">
                <a:latin typeface="Meiryo UI" panose="020B0604030504040204" pitchFamily="50" charset="-128"/>
                <a:ea typeface="Meiryo UI" panose="020B0604030504040204" pitchFamily="50" charset="-128"/>
              </a:rPr>
              <a:t>仕様書</a:t>
            </a:r>
          </a:p>
        </p:txBody>
      </p:sp>
      <p:cxnSp>
        <p:nvCxnSpPr>
          <p:cNvPr id="198" name="直線矢印コネクタ 197"/>
          <p:cNvCxnSpPr/>
          <p:nvPr/>
        </p:nvCxnSpPr>
        <p:spPr>
          <a:xfrm flipV="1">
            <a:off x="4768868" y="3036907"/>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9" name="Rectangle 3"/>
          <p:cNvSpPr>
            <a:spLocks noChangeArrowheads="1"/>
          </p:cNvSpPr>
          <p:nvPr/>
        </p:nvSpPr>
        <p:spPr bwMode="auto">
          <a:xfrm>
            <a:off x="2370900" y="4060050"/>
            <a:ext cx="7240588" cy="1368425"/>
          </a:xfrm>
          <a:prstGeom prst="rect">
            <a:avLst/>
          </a:prstGeom>
          <a:noFill/>
          <a:ln w="9525">
            <a:noFill/>
            <a:miter lim="800000"/>
            <a:headEnd/>
            <a:tailEnd/>
          </a:ln>
        </p:spPr>
        <p:txBody>
          <a:bodyPr wrap="none" anchor="ctr"/>
          <a:lstStyle/>
          <a:p>
            <a:pPr>
              <a:lnSpc>
                <a:spcPts val="1800"/>
              </a:lnSpc>
              <a:defRPr/>
            </a:pPr>
            <a:r>
              <a:rPr kumimoji="0" lang="ja-JP" altLang="en-US" sz="1400" b="1" kern="0" dirty="0">
                <a:solidFill>
                  <a:srgbClr val="595959"/>
                </a:solidFill>
                <a:cs typeface="メイリオ" pitchFamily="50" charset="-128"/>
              </a:rPr>
              <a:t>システム間の連携を</a:t>
            </a:r>
            <a:r>
              <a:rPr kumimoji="0" lang="ja-JP" altLang="en-US" sz="1400" b="1" kern="0" dirty="0">
                <a:solidFill>
                  <a:srgbClr val="B91B17"/>
                </a:solidFill>
                <a:cs typeface="メイリオ" pitchFamily="50" charset="-128"/>
              </a:rPr>
              <a:t>ノンプログラミング、低コスト</a:t>
            </a:r>
            <a:r>
              <a:rPr kumimoji="0" lang="ja-JP" altLang="en-US" sz="1400" b="1" kern="0" dirty="0">
                <a:solidFill>
                  <a:srgbClr val="595959"/>
                </a:solidFill>
                <a:cs typeface="メイリオ" pitchFamily="50" charset="-128"/>
              </a:rPr>
              <a:t>で実現</a:t>
            </a:r>
            <a:endParaRPr kumimoji="0" lang="en-US" altLang="ja-JP" sz="1400" b="1" kern="0" dirty="0">
              <a:solidFill>
                <a:srgbClr val="FF0000"/>
              </a:solidFill>
              <a:cs typeface="メイリオ" pitchFamily="50" charset="-128"/>
            </a:endParaRPr>
          </a:p>
          <a:p>
            <a:pPr>
              <a:lnSpc>
                <a:spcPts val="1800"/>
              </a:lnSpc>
              <a:defRPr/>
            </a:pPr>
            <a:r>
              <a:rPr kumimoji="0" lang="ja-JP" altLang="en-US" sz="1400" b="1" kern="0" dirty="0">
                <a:solidFill>
                  <a:srgbClr val="595959"/>
                </a:solidFill>
                <a:cs typeface="メイリオ" pitchFamily="50" charset="-128"/>
              </a:rPr>
              <a:t>人手を介さず自動連携できるので、</a:t>
            </a:r>
            <a:r>
              <a:rPr kumimoji="0" lang="ja-JP" altLang="en-US" sz="1400" b="1" kern="0" dirty="0">
                <a:solidFill>
                  <a:srgbClr val="B91B17"/>
                </a:solidFill>
                <a:cs typeface="メイリオ" pitchFamily="50" charset="-128"/>
              </a:rPr>
              <a:t>業務プロセスの効率化</a:t>
            </a:r>
            <a:r>
              <a:rPr kumimoji="0" lang="ja-JP" altLang="en-US" sz="1400" b="1" kern="0" dirty="0">
                <a:solidFill>
                  <a:srgbClr val="595959"/>
                </a:solidFill>
                <a:cs typeface="メイリオ" pitchFamily="50" charset="-128"/>
              </a:rPr>
              <a:t>に有効</a:t>
            </a:r>
            <a:endParaRPr kumimoji="0" lang="en-US" altLang="ja-JP" sz="1400" b="1" kern="0" dirty="0">
              <a:solidFill>
                <a:srgbClr val="595959"/>
              </a:solidFill>
              <a:cs typeface="メイリオ" pitchFamily="50" charset="-128"/>
            </a:endParaRPr>
          </a:p>
          <a:p>
            <a:pPr>
              <a:lnSpc>
                <a:spcPts val="1800"/>
              </a:lnSpc>
              <a:defRPr/>
            </a:pPr>
            <a:r>
              <a:rPr kumimoji="0" lang="ja-JP" altLang="en-US" sz="1400" b="1" kern="0" dirty="0">
                <a:solidFill>
                  <a:srgbClr val="595959"/>
                </a:solidFill>
                <a:cs typeface="メイリオ" pitchFamily="50" charset="-128"/>
              </a:rPr>
              <a:t>必要データを、</a:t>
            </a:r>
            <a:r>
              <a:rPr kumimoji="0" lang="en-US" altLang="ja-JP" sz="1400" b="1" kern="0" dirty="0">
                <a:solidFill>
                  <a:srgbClr val="595959"/>
                </a:solidFill>
                <a:cs typeface="メイリオ" pitchFamily="50" charset="-128"/>
              </a:rPr>
              <a:t>Web</a:t>
            </a:r>
            <a:r>
              <a:rPr kumimoji="0" lang="ja-JP" altLang="en-US" sz="1400" b="1" kern="0" dirty="0">
                <a:solidFill>
                  <a:srgbClr val="595959"/>
                </a:solidFill>
                <a:cs typeface="メイリオ" pitchFamily="50" charset="-128"/>
              </a:rPr>
              <a:t>・</a:t>
            </a:r>
            <a:r>
              <a:rPr kumimoji="0" lang="en-US" altLang="ja-JP" sz="1400" b="1" kern="0" dirty="0">
                <a:solidFill>
                  <a:srgbClr val="595959"/>
                </a:solidFill>
                <a:cs typeface="メイリオ" pitchFamily="50" charset="-128"/>
              </a:rPr>
              <a:t>Excel</a:t>
            </a:r>
            <a:r>
              <a:rPr kumimoji="0" lang="ja-JP" altLang="en-US" sz="1400" b="1" kern="0" dirty="0">
                <a:solidFill>
                  <a:srgbClr val="595959"/>
                </a:solidFill>
                <a:cs typeface="メイリオ" pitchFamily="50" charset="-128"/>
              </a:rPr>
              <a:t>・メールへ</a:t>
            </a:r>
            <a:r>
              <a:rPr kumimoji="0" lang="ja-JP" altLang="en-US" sz="1400" b="1" kern="0" dirty="0">
                <a:solidFill>
                  <a:srgbClr val="B91B17"/>
                </a:solidFill>
                <a:cs typeface="メイリオ" pitchFamily="50" charset="-128"/>
              </a:rPr>
              <a:t>自在に展開</a:t>
            </a:r>
            <a:endParaRPr kumimoji="0" lang="en-US" altLang="ja-JP" sz="1400" b="1" kern="0" dirty="0">
              <a:solidFill>
                <a:srgbClr val="B91B17"/>
              </a:solidFill>
              <a:cs typeface="メイリオ" pitchFamily="50" charset="-128"/>
            </a:endParaRPr>
          </a:p>
        </p:txBody>
      </p:sp>
      <p:cxnSp>
        <p:nvCxnSpPr>
          <p:cNvPr id="59" name="直線矢印コネクタ 58"/>
          <p:cNvCxnSpPr>
            <a:endCxn id="169" idx="1"/>
          </p:cNvCxnSpPr>
          <p:nvPr/>
        </p:nvCxnSpPr>
        <p:spPr>
          <a:xfrm flipV="1">
            <a:off x="2015716" y="2826252"/>
            <a:ext cx="700303" cy="4576"/>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21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r>
              <a:rPr lang="ja-JP" altLang="en-US" dirty="0"/>
              <a:t>システム連携ツールについて</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データ連携処理フローを</a:t>
            </a:r>
            <a:r>
              <a:rPr lang="en-US" altLang="ja-JP" dirty="0"/>
              <a:t>GUI</a:t>
            </a:r>
            <a:r>
              <a:rPr lang="ja-JP" altLang="en-US" dirty="0"/>
              <a:t>で可視化</a:t>
            </a:r>
          </a:p>
        </p:txBody>
      </p:sp>
      <p:sp>
        <p:nvSpPr>
          <p:cNvPr id="6" name="テキスト プレースホルダー 5"/>
          <p:cNvSpPr>
            <a:spLocks noGrp="1"/>
          </p:cNvSpPr>
          <p:nvPr>
            <p:ph type="body" sz="quarter" idx="17"/>
          </p:nvPr>
        </p:nvSpPr>
        <p:spPr/>
        <p:txBody>
          <a:bodyPr/>
          <a:lstStyle/>
          <a:p>
            <a:r>
              <a:rPr lang="ja-JP" altLang="en-US" dirty="0"/>
              <a:t>システム間におけるデータ連携のプロセスを、グラフィカルな画面をつかって直感的に</a:t>
            </a:r>
          </a:p>
          <a:p>
            <a:r>
              <a:rPr lang="ja-JP" altLang="en-US" dirty="0"/>
              <a:t>記述可能です</a:t>
            </a:r>
          </a:p>
          <a:p>
            <a:endParaRPr kumimoji="1" lang="ja-JP" altLang="en-US" dirty="0"/>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6</a:t>
            </a:fld>
            <a:endParaRPr lang="ja-JP" altLang="en-US" dirty="0">
              <a:solidFill>
                <a:prstClr val="black">
                  <a:lumMod val="50000"/>
                  <a:lumOff val="50000"/>
                </a:prstClr>
              </a:solidFill>
              <a:latin typeface="メイリオ"/>
              <a:ea typeface="メイリオ"/>
            </a:endParaRPr>
          </a:p>
        </p:txBody>
      </p:sp>
      <p:sp>
        <p:nvSpPr>
          <p:cNvPr id="3" name="フッター プレースホルダー 2"/>
          <p:cNvSpPr>
            <a:spLocks noGrp="1"/>
          </p:cNvSpPr>
          <p:nvPr>
            <p:ph type="ftr" sz="quarter" idx="3"/>
          </p:nvPr>
        </p:nvSpPr>
        <p:spPr/>
        <p:txBody>
          <a:bodyPr/>
          <a:lstStyle/>
          <a:p>
            <a:pPr defTabSz="685800">
              <a:defRPr/>
            </a:pPr>
            <a:r>
              <a:rPr lang="en-US" altLang="ja-JP" dirty="0"/>
              <a:t>©Canon IT Solutions Inc.  All rights reserved.</a:t>
            </a:r>
            <a:endParaRPr lang="ja-JP" altLang="en-US" dirty="0"/>
          </a:p>
        </p:txBody>
      </p:sp>
      <p:sp>
        <p:nvSpPr>
          <p:cNvPr id="8" name="Text Box 2"/>
          <p:cNvSpPr txBox="1">
            <a:spLocks noChangeArrowheads="1"/>
          </p:cNvSpPr>
          <p:nvPr/>
        </p:nvSpPr>
        <p:spPr bwMode="auto">
          <a:xfrm>
            <a:off x="1405887" y="895350"/>
            <a:ext cx="184731" cy="253916"/>
          </a:xfrm>
          <a:prstGeom prst="rect">
            <a:avLst/>
          </a:prstGeom>
          <a:noFill/>
          <a:ln w="38100" algn="ctr">
            <a:noFill/>
            <a:miter lim="800000"/>
            <a:headEnd/>
            <a:tailEnd/>
          </a:ln>
        </p:spPr>
        <p:txBody>
          <a:bodyPr wrap="none">
            <a:spAutoFit/>
          </a:bodyPr>
          <a:lstStyle/>
          <a:p>
            <a:pPr defTabSz="685800">
              <a:defRPr/>
            </a:pPr>
            <a:endParaRPr kumimoji="0" lang="ja-JP" altLang="ja-JP" sz="1050" b="1" kern="0">
              <a:solidFill>
                <a:sysClr val="windowText" lastClr="000000"/>
              </a:solidFill>
              <a:latin typeface="メイリオ"/>
              <a:ea typeface="メイリオ"/>
              <a:cs typeface="メイリオ" pitchFamily="50" charset="-128"/>
            </a:endParaRPr>
          </a:p>
        </p:txBody>
      </p:sp>
      <p:sp>
        <p:nvSpPr>
          <p:cNvPr id="15" name="角丸四角形 14"/>
          <p:cNvSpPr/>
          <p:nvPr/>
        </p:nvSpPr>
        <p:spPr>
          <a:xfrm>
            <a:off x="400064" y="1428729"/>
            <a:ext cx="8353547" cy="3488167"/>
          </a:xfrm>
          <a:prstGeom prst="roundRect">
            <a:avLst>
              <a:gd name="adj" fmla="val 4415"/>
            </a:avLst>
          </a:prstGeom>
          <a:noFill/>
          <a:ln w="9525" algn="ctr">
            <a:solidFill>
              <a:srgbClr val="D3D3D3"/>
            </a:solidFill>
            <a:round/>
            <a:headEnd/>
            <a:tailEnd/>
          </a:ln>
        </p:spPr>
        <p:txBody>
          <a:bodyPr wrap="none"/>
          <a:lstStyle/>
          <a:p>
            <a:pPr marL="266700" indent="-266700">
              <a:lnSpc>
                <a:spcPct val="80000"/>
              </a:lnSpc>
              <a:spcBef>
                <a:spcPct val="20000"/>
              </a:spcBef>
              <a:defRPr/>
            </a:pPr>
            <a:endParaRPr kumimoji="0" lang="en-US" altLang="ja-JP" kern="0" dirty="0">
              <a:solidFill>
                <a:sysClr val="windowText" lastClr="000000"/>
              </a:solidFill>
              <a:latin typeface="メイリオ"/>
              <a:ea typeface="メイリオ"/>
              <a:cs typeface="メイリオ" pitchFamily="50" charset="-128"/>
            </a:endParaRPr>
          </a:p>
          <a:p>
            <a:pPr marL="266700" indent="-266700">
              <a:lnSpc>
                <a:spcPct val="80000"/>
              </a:lnSpc>
              <a:spcBef>
                <a:spcPct val="20000"/>
              </a:spcBef>
              <a:defRPr/>
            </a:pPr>
            <a:r>
              <a:rPr kumimoji="0" lang="en-US" altLang="ja-JP" kern="0" dirty="0">
                <a:solidFill>
                  <a:srgbClr val="EE5500"/>
                </a:solidFill>
                <a:latin typeface="メイリオ"/>
                <a:ea typeface="メイリオ"/>
                <a:cs typeface="メイリオ" pitchFamily="50" charset="-128"/>
              </a:rPr>
              <a:t>■</a:t>
            </a:r>
            <a:r>
              <a:rPr kumimoji="0" lang="ja-JP" altLang="en-US" kern="0" dirty="0">
                <a:solidFill>
                  <a:sysClr val="windowText" lastClr="000000"/>
                </a:solidFill>
                <a:latin typeface="メイリオ"/>
                <a:ea typeface="メイリオ"/>
                <a:cs typeface="メイリオ" pitchFamily="50" charset="-128"/>
              </a:rPr>
              <a:t>フローチャートを作成するイメージで</a:t>
            </a:r>
            <a:endParaRPr kumimoji="0" lang="en-US" altLang="ja-JP" kern="0" dirty="0">
              <a:solidFill>
                <a:sysClr val="windowText" lastClr="000000"/>
              </a:solidFill>
              <a:latin typeface="メイリオ"/>
              <a:ea typeface="メイリオ"/>
              <a:cs typeface="メイリオ" pitchFamily="50" charset="-128"/>
            </a:endParaRPr>
          </a:p>
          <a:p>
            <a:pPr marL="266700" indent="-266700">
              <a:lnSpc>
                <a:spcPct val="80000"/>
              </a:lnSpc>
              <a:spcBef>
                <a:spcPct val="20000"/>
              </a:spcBef>
              <a:defRPr/>
            </a:pPr>
            <a:r>
              <a:rPr kumimoji="0" lang="ja-JP" altLang="en-US" kern="0" dirty="0">
                <a:solidFill>
                  <a:sysClr val="windowText" lastClr="000000"/>
                </a:solidFill>
                <a:latin typeface="メイリオ"/>
                <a:ea typeface="メイリオ"/>
                <a:cs typeface="メイリオ" pitchFamily="50" charset="-128"/>
              </a:rPr>
              <a:t>　処理プロセスをドラッグ＆ドロップに</a:t>
            </a:r>
            <a:endParaRPr kumimoji="0" lang="en-US" altLang="ja-JP" kern="0" dirty="0">
              <a:solidFill>
                <a:sysClr val="windowText" lastClr="000000"/>
              </a:solidFill>
              <a:latin typeface="メイリオ"/>
              <a:ea typeface="メイリオ"/>
              <a:cs typeface="メイリオ" pitchFamily="50" charset="-128"/>
            </a:endParaRPr>
          </a:p>
          <a:p>
            <a:pPr marL="266700" indent="-266700">
              <a:lnSpc>
                <a:spcPct val="80000"/>
              </a:lnSpc>
              <a:spcBef>
                <a:spcPct val="20000"/>
              </a:spcBef>
              <a:defRPr/>
            </a:pPr>
            <a:r>
              <a:rPr kumimoji="0" lang="ja-JP" altLang="en-US" kern="0" dirty="0">
                <a:solidFill>
                  <a:sysClr val="windowText" lastClr="000000"/>
                </a:solidFill>
                <a:latin typeface="メイリオ"/>
                <a:ea typeface="メイリオ"/>
                <a:cs typeface="メイリオ" pitchFamily="50" charset="-128"/>
              </a:rPr>
              <a:t>　より簡単に作成</a:t>
            </a:r>
          </a:p>
          <a:p>
            <a:pPr marL="266700" indent="-266700">
              <a:lnSpc>
                <a:spcPct val="80000"/>
              </a:lnSpc>
              <a:spcBef>
                <a:spcPct val="20000"/>
              </a:spcBef>
              <a:defRPr/>
            </a:pPr>
            <a:endParaRPr kumimoji="0" lang="ja-JP" altLang="en-US" kern="0" dirty="0">
              <a:solidFill>
                <a:sysClr val="windowText" lastClr="000000"/>
              </a:solidFill>
              <a:latin typeface="メイリオ"/>
              <a:ea typeface="メイリオ"/>
              <a:cs typeface="メイリオ" pitchFamily="50" charset="-128"/>
            </a:endParaRPr>
          </a:p>
          <a:p>
            <a:pPr marL="266700" indent="-266700">
              <a:lnSpc>
                <a:spcPct val="80000"/>
              </a:lnSpc>
              <a:spcBef>
                <a:spcPct val="20000"/>
              </a:spcBef>
              <a:defRPr/>
            </a:pPr>
            <a:r>
              <a:rPr kumimoji="0" lang="ja-JP" altLang="en-US" kern="0" dirty="0">
                <a:solidFill>
                  <a:srgbClr val="EE5500"/>
                </a:solidFill>
                <a:latin typeface="メイリオ"/>
                <a:ea typeface="メイリオ"/>
                <a:cs typeface="メイリオ" pitchFamily="50" charset="-128"/>
              </a:rPr>
              <a:t>■</a:t>
            </a:r>
            <a:r>
              <a:rPr kumimoji="0" lang="ja-JP" altLang="en-US" kern="0" dirty="0">
                <a:solidFill>
                  <a:sysClr val="windowText" lastClr="000000"/>
                </a:solidFill>
                <a:latin typeface="メイリオ"/>
                <a:ea typeface="メイリオ"/>
                <a:cs typeface="メイリオ" pitchFamily="50" charset="-128"/>
              </a:rPr>
              <a:t>条件分岐などの構造化</a:t>
            </a:r>
          </a:p>
          <a:p>
            <a:pPr marL="266700" indent="-266700">
              <a:lnSpc>
                <a:spcPct val="80000"/>
              </a:lnSpc>
              <a:spcBef>
                <a:spcPct val="20000"/>
              </a:spcBef>
              <a:defRPr/>
            </a:pPr>
            <a:endParaRPr kumimoji="0" lang="ja-JP" altLang="en-US" kern="0" dirty="0">
              <a:solidFill>
                <a:sysClr val="windowText" lastClr="000000"/>
              </a:solidFill>
              <a:latin typeface="メイリオ"/>
              <a:ea typeface="メイリオ"/>
              <a:cs typeface="メイリオ" pitchFamily="50" charset="-128"/>
            </a:endParaRPr>
          </a:p>
          <a:p>
            <a:pPr marL="266700" indent="-266700">
              <a:lnSpc>
                <a:spcPct val="80000"/>
              </a:lnSpc>
              <a:spcBef>
                <a:spcPct val="20000"/>
              </a:spcBef>
              <a:defRPr/>
            </a:pPr>
            <a:r>
              <a:rPr kumimoji="0" lang="ja-JP" altLang="en-US" kern="0" dirty="0">
                <a:solidFill>
                  <a:srgbClr val="EE5500"/>
                </a:solidFill>
                <a:latin typeface="メイリオ"/>
                <a:ea typeface="メイリオ"/>
                <a:cs typeface="メイリオ" pitchFamily="50" charset="-128"/>
              </a:rPr>
              <a:t>■</a:t>
            </a:r>
            <a:r>
              <a:rPr kumimoji="0" lang="ja-JP" altLang="en-US" kern="0" dirty="0">
                <a:solidFill>
                  <a:sysClr val="windowText" lastClr="000000"/>
                </a:solidFill>
                <a:latin typeface="メイリオ"/>
                <a:ea typeface="メイリオ"/>
                <a:cs typeface="メイリオ" pitchFamily="50" charset="-128"/>
              </a:rPr>
              <a:t>データソース間の項目マッピング</a:t>
            </a:r>
          </a:p>
          <a:p>
            <a:pPr marL="266700" indent="-266700">
              <a:lnSpc>
                <a:spcPct val="80000"/>
              </a:lnSpc>
              <a:spcBef>
                <a:spcPct val="20000"/>
              </a:spcBef>
              <a:defRPr/>
            </a:pPr>
            <a:endParaRPr kumimoji="0" lang="ja-JP" altLang="en-US" kern="0" dirty="0">
              <a:solidFill>
                <a:sysClr val="windowText" lastClr="000000"/>
              </a:solidFill>
              <a:latin typeface="メイリオ"/>
              <a:ea typeface="メイリオ"/>
              <a:cs typeface="メイリオ" pitchFamily="50" charset="-128"/>
            </a:endParaRPr>
          </a:p>
          <a:p>
            <a:pPr marL="266700" indent="-266700">
              <a:lnSpc>
                <a:spcPct val="80000"/>
              </a:lnSpc>
              <a:spcBef>
                <a:spcPct val="20000"/>
              </a:spcBef>
              <a:defRPr/>
            </a:pPr>
            <a:r>
              <a:rPr kumimoji="0" lang="ja-JP" altLang="en-US" kern="0" dirty="0">
                <a:solidFill>
                  <a:srgbClr val="EE5500"/>
                </a:solidFill>
                <a:latin typeface="メイリオ"/>
                <a:ea typeface="メイリオ"/>
                <a:cs typeface="メイリオ" pitchFamily="50" charset="-128"/>
              </a:rPr>
              <a:t>■</a:t>
            </a:r>
            <a:r>
              <a:rPr kumimoji="0" lang="ja-JP" altLang="en-US" kern="0" dirty="0">
                <a:solidFill>
                  <a:sysClr val="windowText" lastClr="000000"/>
                </a:solidFill>
                <a:latin typeface="メイリオ"/>
                <a:ea typeface="メイリオ"/>
                <a:cs typeface="メイリオ" pitchFamily="50" charset="-128"/>
              </a:rPr>
              <a:t>関数による高度なデータ変換</a:t>
            </a:r>
          </a:p>
          <a:p>
            <a:pPr marL="266700" indent="-266700">
              <a:lnSpc>
                <a:spcPct val="80000"/>
              </a:lnSpc>
              <a:spcBef>
                <a:spcPct val="20000"/>
              </a:spcBef>
              <a:defRPr/>
            </a:pPr>
            <a:r>
              <a:rPr kumimoji="0" lang="ja-JP" altLang="en-US" kern="0" dirty="0">
                <a:solidFill>
                  <a:sysClr val="windowText" lastClr="000000"/>
                </a:solidFill>
                <a:latin typeface="メイリオ"/>
                <a:ea typeface="メイリオ"/>
                <a:cs typeface="メイリオ" pitchFamily="50" charset="-128"/>
              </a:rPr>
              <a:t>　（四則演算や文字列変換など）</a:t>
            </a:r>
          </a:p>
        </p:txBody>
      </p:sp>
      <p:pic>
        <p:nvPicPr>
          <p:cNvPr id="16" name="図 15"/>
          <p:cNvPicPr>
            <a:picLocks noChangeAspect="1"/>
          </p:cNvPicPr>
          <p:nvPr/>
        </p:nvPicPr>
        <p:blipFill>
          <a:blip r:embed="rId2"/>
          <a:stretch>
            <a:fillRect/>
          </a:stretch>
        </p:blipFill>
        <p:spPr>
          <a:xfrm>
            <a:off x="4796444" y="3429093"/>
            <a:ext cx="3735556" cy="1349300"/>
          </a:xfrm>
          <a:prstGeom prst="rect">
            <a:avLst/>
          </a:prstGeom>
        </p:spPr>
      </p:pic>
      <p:pic>
        <p:nvPicPr>
          <p:cNvPr id="17" name="図 16"/>
          <p:cNvPicPr>
            <a:picLocks noChangeAspect="1"/>
          </p:cNvPicPr>
          <p:nvPr/>
        </p:nvPicPr>
        <p:blipFill>
          <a:blip r:embed="rId3"/>
          <a:stretch>
            <a:fillRect/>
          </a:stretch>
        </p:blipFill>
        <p:spPr>
          <a:xfrm>
            <a:off x="4788310" y="1560062"/>
            <a:ext cx="3682522" cy="1764651"/>
          </a:xfrm>
          <a:prstGeom prst="rect">
            <a:avLst/>
          </a:prstGeom>
        </p:spPr>
      </p:pic>
      <p:pic>
        <p:nvPicPr>
          <p:cNvPr id="20" name="図 19"/>
          <p:cNvPicPr>
            <a:picLocks noChangeAspect="1"/>
          </p:cNvPicPr>
          <p:nvPr/>
        </p:nvPicPr>
        <p:blipFill>
          <a:blip r:embed="rId4"/>
          <a:stretch>
            <a:fillRect/>
          </a:stretch>
        </p:blipFill>
        <p:spPr>
          <a:xfrm>
            <a:off x="4788310" y="1563706"/>
            <a:ext cx="430652" cy="105282"/>
          </a:xfrm>
          <a:prstGeom prst="rect">
            <a:avLst/>
          </a:prstGeom>
        </p:spPr>
      </p:pic>
    </p:spTree>
    <p:extLst>
      <p:ext uri="{BB962C8B-B14F-4D97-AF65-F5344CB8AC3E}">
        <p14:creationId xmlns:p14="http://schemas.microsoft.com/office/powerpoint/2010/main" val="209216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システム連携ツールについて</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人手を介さず自動連携、業務プロセスの効率化に有効</a:t>
            </a:r>
          </a:p>
        </p:txBody>
      </p:sp>
      <p:sp>
        <p:nvSpPr>
          <p:cNvPr id="6" name="テキスト プレースホルダー 5"/>
          <p:cNvSpPr>
            <a:spLocks noGrp="1"/>
          </p:cNvSpPr>
          <p:nvPr>
            <p:ph type="body" sz="quarter" idx="17"/>
          </p:nvPr>
        </p:nvSpPr>
        <p:spPr/>
        <p:txBody>
          <a:bodyPr/>
          <a:lstStyle/>
          <a:p>
            <a:r>
              <a:rPr lang="ja-JP" altLang="en-US" dirty="0"/>
              <a:t>必要なデータを、</a:t>
            </a:r>
            <a:r>
              <a:rPr lang="en-US" altLang="ja-JP" dirty="0"/>
              <a:t>Web</a:t>
            </a:r>
            <a:r>
              <a:rPr lang="ja-JP" altLang="en-US" dirty="0" err="1"/>
              <a:t>、</a:t>
            </a:r>
            <a:r>
              <a:rPr lang="en-US" altLang="ja-JP" dirty="0"/>
              <a:t>Excel</a:t>
            </a:r>
            <a:r>
              <a:rPr lang="ja-JP" altLang="en-US" dirty="0" err="1"/>
              <a:t>、</a:t>
            </a:r>
            <a:r>
              <a:rPr lang="ja-JP" altLang="en-US" dirty="0"/>
              <a:t>メールへ自在に展開可能です</a:t>
            </a:r>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7</a:t>
            </a:fld>
            <a:endParaRPr lang="ja-JP" altLang="en-US" dirty="0">
              <a:solidFill>
                <a:prstClr val="black">
                  <a:lumMod val="50000"/>
                  <a:lumOff val="50000"/>
                </a:prstClr>
              </a:solidFill>
              <a:latin typeface="メイリオ"/>
              <a:ea typeface="メイリオ"/>
            </a:endParaRPr>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8" name="Text Box 2"/>
          <p:cNvSpPr txBox="1">
            <a:spLocks noChangeArrowheads="1"/>
          </p:cNvSpPr>
          <p:nvPr/>
        </p:nvSpPr>
        <p:spPr bwMode="auto">
          <a:xfrm>
            <a:off x="1405887" y="895350"/>
            <a:ext cx="184731" cy="253916"/>
          </a:xfrm>
          <a:prstGeom prst="rect">
            <a:avLst/>
          </a:prstGeom>
          <a:noFill/>
          <a:ln w="38100" algn="ctr">
            <a:noFill/>
            <a:miter lim="800000"/>
            <a:headEnd/>
            <a:tailEnd/>
          </a:ln>
        </p:spPr>
        <p:txBody>
          <a:bodyPr wrap="none">
            <a:spAutoFit/>
          </a:bodyPr>
          <a:lstStyle/>
          <a:p>
            <a:pPr defTabSz="685800">
              <a:defRPr/>
            </a:pPr>
            <a:endParaRPr kumimoji="0" lang="ja-JP" altLang="ja-JP" sz="1050" b="1" kern="0">
              <a:solidFill>
                <a:sysClr val="windowText" lastClr="000000"/>
              </a:solidFill>
              <a:latin typeface="メイリオ"/>
              <a:ea typeface="メイリオ"/>
              <a:cs typeface="メイリオ" pitchFamily="50" charset="-128"/>
            </a:endParaRPr>
          </a:p>
        </p:txBody>
      </p:sp>
      <p:pic>
        <p:nvPicPr>
          <p:cNvPr id="60" name="図 59"/>
          <p:cNvPicPr>
            <a:picLocks noChangeAspect="1"/>
          </p:cNvPicPr>
          <p:nvPr/>
        </p:nvPicPr>
        <p:blipFill rotWithShape="1">
          <a:blip r:embed="rId2"/>
          <a:srcRect b="18080"/>
          <a:stretch/>
        </p:blipFill>
        <p:spPr>
          <a:xfrm>
            <a:off x="659969" y="3785076"/>
            <a:ext cx="1842523" cy="1060768"/>
          </a:xfrm>
          <a:prstGeom prst="rect">
            <a:avLst/>
          </a:prstGeom>
          <a:ln>
            <a:solidFill>
              <a:schemeClr val="bg1">
                <a:lumMod val="85000"/>
              </a:schemeClr>
            </a:solidFill>
          </a:ln>
        </p:spPr>
      </p:pic>
      <p:sp>
        <p:nvSpPr>
          <p:cNvPr id="63" name="Freeform 401"/>
          <p:cNvSpPr>
            <a:spLocks noEditPoints="1"/>
          </p:cNvSpPr>
          <p:nvPr/>
        </p:nvSpPr>
        <p:spPr bwMode="auto">
          <a:xfrm rot="19583411">
            <a:off x="2637454" y="3447655"/>
            <a:ext cx="394965" cy="373231"/>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008CC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64" name="Freeform 338"/>
          <p:cNvSpPr>
            <a:spLocks noEditPoints="1"/>
          </p:cNvSpPr>
          <p:nvPr/>
        </p:nvSpPr>
        <p:spPr bwMode="auto">
          <a:xfrm>
            <a:off x="3846470" y="4055450"/>
            <a:ext cx="626359" cy="401838"/>
          </a:xfrm>
          <a:custGeom>
            <a:avLst/>
            <a:gdLst/>
            <a:ahLst/>
            <a:cxnLst>
              <a:cxn ang="0">
                <a:pos x="0" y="0"/>
              </a:cxn>
              <a:cxn ang="0">
                <a:pos x="0" y="208"/>
              </a:cxn>
              <a:cxn ang="0">
                <a:pos x="240" y="208"/>
              </a:cxn>
              <a:cxn ang="0">
                <a:pos x="240" y="0"/>
              </a:cxn>
              <a:cxn ang="0">
                <a:pos x="0" y="0"/>
              </a:cxn>
              <a:cxn ang="0">
                <a:pos x="198" y="24"/>
              </a:cxn>
              <a:cxn ang="0">
                <a:pos x="120" y="96"/>
              </a:cxn>
              <a:cxn ang="0">
                <a:pos x="42" y="24"/>
              </a:cxn>
              <a:cxn ang="0">
                <a:pos x="198" y="24"/>
              </a:cxn>
              <a:cxn ang="0">
                <a:pos x="24" y="184"/>
              </a:cxn>
              <a:cxn ang="0">
                <a:pos x="24" y="40"/>
              </a:cxn>
              <a:cxn ang="0">
                <a:pos x="120" y="128"/>
              </a:cxn>
              <a:cxn ang="0">
                <a:pos x="216" y="40"/>
              </a:cxn>
              <a:cxn ang="0">
                <a:pos x="216" y="184"/>
              </a:cxn>
              <a:cxn ang="0">
                <a:pos x="24" y="184"/>
              </a:cxn>
            </a:cxnLst>
            <a:rect l="0" t="0" r="r" b="b"/>
            <a:pathLst>
              <a:path w="240" h="208">
                <a:moveTo>
                  <a:pt x="0" y="0"/>
                </a:moveTo>
                <a:lnTo>
                  <a:pt x="0" y="208"/>
                </a:lnTo>
                <a:lnTo>
                  <a:pt x="240" y="208"/>
                </a:lnTo>
                <a:lnTo>
                  <a:pt x="240" y="0"/>
                </a:lnTo>
                <a:lnTo>
                  <a:pt x="0" y="0"/>
                </a:lnTo>
                <a:close/>
                <a:moveTo>
                  <a:pt x="198" y="24"/>
                </a:moveTo>
                <a:lnTo>
                  <a:pt x="120" y="96"/>
                </a:lnTo>
                <a:lnTo>
                  <a:pt x="42" y="24"/>
                </a:lnTo>
                <a:lnTo>
                  <a:pt x="198" y="24"/>
                </a:lnTo>
                <a:close/>
                <a:moveTo>
                  <a:pt x="24" y="184"/>
                </a:moveTo>
                <a:lnTo>
                  <a:pt x="24" y="40"/>
                </a:lnTo>
                <a:lnTo>
                  <a:pt x="120" y="128"/>
                </a:lnTo>
                <a:lnTo>
                  <a:pt x="216" y="40"/>
                </a:lnTo>
                <a:lnTo>
                  <a:pt x="216" y="184"/>
                </a:lnTo>
                <a:lnTo>
                  <a:pt x="24" y="184"/>
                </a:lnTo>
                <a:close/>
              </a:path>
            </a:pathLst>
          </a:custGeom>
          <a:solidFill>
            <a:srgbClr val="008CC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65" name="Text Box 4"/>
          <p:cNvSpPr txBox="1">
            <a:spLocks noChangeArrowheads="1"/>
          </p:cNvSpPr>
          <p:nvPr/>
        </p:nvSpPr>
        <p:spPr bwMode="auto">
          <a:xfrm>
            <a:off x="3198070" y="1341469"/>
            <a:ext cx="1873250" cy="2234654"/>
          </a:xfrm>
          <a:prstGeom prst="rect">
            <a:avLst/>
          </a:prstGeom>
          <a:solidFill>
            <a:srgbClr val="FFFFFF"/>
          </a:solidFill>
          <a:ln w="25400" cap="flat" cmpd="sng" algn="ctr">
            <a:solidFill>
              <a:srgbClr val="92D050"/>
            </a:solidFill>
            <a:prstDash val="solid"/>
            <a:headEnd/>
            <a:tailEnd/>
          </a:ln>
          <a:effectLst/>
        </p:spPr>
        <p:txBody>
          <a:bodyPr/>
          <a:lstStyle/>
          <a:p>
            <a:pPr>
              <a:lnSpc>
                <a:spcPct val="90000"/>
              </a:lnSpc>
              <a:spcBef>
                <a:spcPct val="50000"/>
              </a:spcBef>
              <a:defRPr/>
            </a:pPr>
            <a:r>
              <a:rPr kumimoji="0" lang="en-US" altLang="ja-JP" sz="1200" kern="0">
                <a:solidFill>
                  <a:prstClr val="black"/>
                </a:solidFill>
                <a:latin typeface="メイリオ"/>
                <a:ea typeface="メイリオ"/>
                <a:cs typeface="メイリオ" pitchFamily="50" charset="-128"/>
              </a:rPr>
              <a:t>C</a:t>
            </a:r>
            <a:endParaRPr kumimoji="0" lang="ja-JP" altLang="ja-JP" sz="1200" kern="0">
              <a:solidFill>
                <a:prstClr val="black"/>
              </a:solidFill>
              <a:latin typeface="メイリオ"/>
              <a:ea typeface="メイリオ"/>
              <a:cs typeface="メイリオ" pitchFamily="50" charset="-128"/>
            </a:endParaRPr>
          </a:p>
        </p:txBody>
      </p:sp>
      <p:sp>
        <p:nvSpPr>
          <p:cNvPr id="66" name="Rectangle 6"/>
          <p:cNvSpPr>
            <a:spLocks noChangeArrowheads="1"/>
          </p:cNvSpPr>
          <p:nvPr/>
        </p:nvSpPr>
        <p:spPr bwMode="auto">
          <a:xfrm>
            <a:off x="3188483" y="1203599"/>
            <a:ext cx="1884459" cy="357191"/>
          </a:xfrm>
          <a:prstGeom prst="rect">
            <a:avLst/>
          </a:prstGeom>
          <a:solidFill>
            <a:srgbClr val="92D050"/>
          </a:solidFill>
          <a:ln w="25400" cap="flat" cmpd="sng" algn="ctr">
            <a:solidFill>
              <a:srgbClr val="92D050"/>
            </a:solidFill>
            <a:prstDash val="solid"/>
            <a:headEnd/>
            <a:tailEnd/>
          </a:ln>
          <a:effectLst/>
        </p:spPr>
        <p:txBody>
          <a:bodyPr wrap="none" anchor="ctr"/>
          <a:lstStyle/>
          <a:p>
            <a:pPr algn="ctr">
              <a:lnSpc>
                <a:spcPct val="90000"/>
              </a:lnSpc>
              <a:spcBef>
                <a:spcPct val="50000"/>
              </a:spcBef>
              <a:defRPr/>
            </a:pPr>
            <a:r>
              <a:rPr kumimoji="0" lang="en-US" altLang="ja-JP" sz="1600" b="1" kern="0">
                <a:solidFill>
                  <a:srgbClr val="FFFFFF"/>
                </a:solidFill>
                <a:latin typeface="メイリオ"/>
                <a:ea typeface="メイリオ"/>
                <a:cs typeface="メイリオ" pitchFamily="50" charset="-128"/>
              </a:rPr>
              <a:t>Connect</a:t>
            </a:r>
          </a:p>
        </p:txBody>
      </p:sp>
      <p:sp>
        <p:nvSpPr>
          <p:cNvPr id="67" name="Rectangle 7"/>
          <p:cNvSpPr>
            <a:spLocks noChangeArrowheads="1"/>
          </p:cNvSpPr>
          <p:nvPr/>
        </p:nvSpPr>
        <p:spPr bwMode="auto">
          <a:xfrm>
            <a:off x="659969" y="1203599"/>
            <a:ext cx="1900361" cy="357191"/>
          </a:xfrm>
          <a:prstGeom prst="rect">
            <a:avLst/>
          </a:prstGeom>
          <a:solidFill>
            <a:srgbClr val="FFFFFF"/>
          </a:solidFill>
          <a:ln w="25400" cap="flat" cmpd="sng" algn="ctr">
            <a:solidFill>
              <a:srgbClr val="FFFFFF"/>
            </a:solidFill>
            <a:prstDash val="solid"/>
            <a:headEnd/>
            <a:tailEnd/>
          </a:ln>
          <a:effectLst/>
        </p:spPr>
        <p:txBody>
          <a:bodyPr wrap="none" anchor="ctr"/>
          <a:lstStyle/>
          <a:p>
            <a:pPr algn="ctr">
              <a:lnSpc>
                <a:spcPct val="90000"/>
              </a:lnSpc>
              <a:spcBef>
                <a:spcPct val="50000"/>
              </a:spcBef>
              <a:defRPr/>
            </a:pPr>
            <a:r>
              <a:rPr kumimoji="0" lang="ja-JP" altLang="en-US" sz="1600" kern="0">
                <a:solidFill>
                  <a:srgbClr val="FFFFFF"/>
                </a:solidFill>
                <a:latin typeface="メイリオ"/>
                <a:ea typeface="メイリオ"/>
                <a:cs typeface="メイリオ" pitchFamily="50" charset="-128"/>
              </a:rPr>
              <a:t>他システム</a:t>
            </a:r>
          </a:p>
        </p:txBody>
      </p:sp>
      <p:sp>
        <p:nvSpPr>
          <p:cNvPr id="68" name="Text Box 8"/>
          <p:cNvSpPr txBox="1">
            <a:spLocks noChangeArrowheads="1"/>
          </p:cNvSpPr>
          <p:nvPr/>
        </p:nvSpPr>
        <p:spPr bwMode="auto">
          <a:xfrm>
            <a:off x="5717433" y="1333532"/>
            <a:ext cx="2901790" cy="2300740"/>
          </a:xfrm>
          <a:prstGeom prst="rect">
            <a:avLst/>
          </a:prstGeom>
          <a:solidFill>
            <a:srgbClr val="FFFFFF"/>
          </a:solidFill>
          <a:ln w="25400" cap="flat" cmpd="sng" algn="ctr">
            <a:solidFill>
              <a:srgbClr val="008CCF"/>
            </a:solidFill>
            <a:prstDash val="solid"/>
            <a:headEnd/>
            <a:tailEnd/>
          </a:ln>
          <a:effectLst/>
        </p:spPr>
        <p:txBody>
          <a:bodyPr/>
          <a:lstStyle/>
          <a:p>
            <a:pPr>
              <a:lnSpc>
                <a:spcPct val="90000"/>
              </a:lnSpc>
              <a:spcBef>
                <a:spcPct val="50000"/>
              </a:spcBef>
              <a:defRPr/>
            </a:pPr>
            <a:endParaRPr kumimoji="0" lang="en-US" altLang="ja-JP" sz="1200" kern="0" dirty="0">
              <a:solidFill>
                <a:srgbClr val="7D7D7D"/>
              </a:solidFill>
              <a:latin typeface="メイリオ"/>
              <a:ea typeface="メイリオ"/>
              <a:cs typeface="メイリオ" pitchFamily="50" charset="-128"/>
            </a:endParaRPr>
          </a:p>
          <a:p>
            <a:pPr>
              <a:lnSpc>
                <a:spcPct val="90000"/>
              </a:lnSpc>
              <a:spcBef>
                <a:spcPct val="50000"/>
              </a:spcBef>
              <a:defRPr/>
            </a:pPr>
            <a:r>
              <a:rPr kumimoji="0" lang="ja-JP" altLang="en-US" sz="1600" kern="0" dirty="0">
                <a:solidFill>
                  <a:srgbClr val="7D7D7D"/>
                </a:solidFill>
                <a:latin typeface="メイリオ"/>
                <a:ea typeface="メイリオ"/>
                <a:cs typeface="メイリオ" pitchFamily="50" charset="-128"/>
              </a:rPr>
              <a:t>会社コード</a:t>
            </a:r>
          </a:p>
          <a:p>
            <a:pPr>
              <a:lnSpc>
                <a:spcPct val="90000"/>
              </a:lnSpc>
              <a:spcBef>
                <a:spcPct val="50000"/>
              </a:spcBef>
              <a:defRPr/>
            </a:pPr>
            <a:r>
              <a:rPr kumimoji="0" lang="ja-JP" altLang="en-US" sz="1600" kern="0" dirty="0">
                <a:solidFill>
                  <a:srgbClr val="7D7D7D"/>
                </a:solidFill>
                <a:latin typeface="メイリオ"/>
                <a:ea typeface="メイリオ"/>
                <a:cs typeface="メイリオ" pitchFamily="50" charset="-128"/>
              </a:rPr>
              <a:t>伝票日付</a:t>
            </a:r>
          </a:p>
          <a:p>
            <a:pPr>
              <a:lnSpc>
                <a:spcPct val="90000"/>
              </a:lnSpc>
              <a:spcBef>
                <a:spcPct val="50000"/>
              </a:spcBef>
              <a:defRPr/>
            </a:pPr>
            <a:r>
              <a:rPr kumimoji="0" lang="ja-JP" altLang="en-US" sz="1600" kern="0" dirty="0">
                <a:solidFill>
                  <a:srgbClr val="7D7D7D"/>
                </a:solidFill>
                <a:latin typeface="メイリオ"/>
                <a:ea typeface="メイリオ"/>
                <a:cs typeface="メイリオ" pitchFamily="50" charset="-128"/>
              </a:rPr>
              <a:t>勘定科目コード</a:t>
            </a:r>
          </a:p>
          <a:p>
            <a:pPr>
              <a:lnSpc>
                <a:spcPct val="90000"/>
              </a:lnSpc>
              <a:spcBef>
                <a:spcPct val="50000"/>
              </a:spcBef>
              <a:defRPr/>
            </a:pPr>
            <a:r>
              <a:rPr kumimoji="0" lang="ja-JP" altLang="en-US" sz="1600" kern="0" dirty="0">
                <a:solidFill>
                  <a:srgbClr val="7D7D7D"/>
                </a:solidFill>
                <a:latin typeface="メイリオ"/>
                <a:ea typeface="メイリオ"/>
                <a:cs typeface="メイリオ" pitchFamily="50" charset="-128"/>
              </a:rPr>
              <a:t>勘定科目名称</a:t>
            </a:r>
          </a:p>
          <a:p>
            <a:pPr>
              <a:lnSpc>
                <a:spcPct val="90000"/>
              </a:lnSpc>
              <a:spcBef>
                <a:spcPct val="50000"/>
              </a:spcBef>
              <a:defRPr/>
            </a:pPr>
            <a:r>
              <a:rPr kumimoji="0" lang="ja-JP" altLang="en-US" sz="1600" kern="0" dirty="0">
                <a:solidFill>
                  <a:srgbClr val="7D7D7D"/>
                </a:solidFill>
                <a:latin typeface="メイリオ"/>
                <a:ea typeface="メイリオ"/>
                <a:cs typeface="メイリオ" pitchFamily="50" charset="-128"/>
              </a:rPr>
              <a:t>税抜金額</a:t>
            </a:r>
          </a:p>
          <a:p>
            <a:pPr>
              <a:lnSpc>
                <a:spcPct val="90000"/>
              </a:lnSpc>
              <a:spcBef>
                <a:spcPct val="50000"/>
              </a:spcBef>
              <a:defRPr/>
            </a:pPr>
            <a:r>
              <a:rPr kumimoji="0" lang="ja-JP" altLang="en-US" sz="1600" kern="0" dirty="0">
                <a:solidFill>
                  <a:srgbClr val="7D7D7D"/>
                </a:solidFill>
                <a:latin typeface="メイリオ"/>
                <a:ea typeface="メイリオ"/>
                <a:cs typeface="メイリオ" pitchFamily="50" charset="-128"/>
              </a:rPr>
              <a:t>税額</a:t>
            </a:r>
            <a:endParaRPr kumimoji="0" lang="en-US" altLang="ja-JP" sz="1600" kern="0" dirty="0">
              <a:solidFill>
                <a:sysClr val="windowText" lastClr="000000"/>
              </a:solidFill>
              <a:latin typeface="メイリオ"/>
              <a:ea typeface="メイリオ"/>
              <a:cs typeface="メイリオ" pitchFamily="50" charset="-128"/>
            </a:endParaRPr>
          </a:p>
        </p:txBody>
      </p:sp>
      <p:sp>
        <p:nvSpPr>
          <p:cNvPr id="69" name="Rectangle 9"/>
          <p:cNvSpPr>
            <a:spLocks noChangeArrowheads="1"/>
          </p:cNvSpPr>
          <p:nvPr/>
        </p:nvSpPr>
        <p:spPr bwMode="auto">
          <a:xfrm>
            <a:off x="5715811" y="1211269"/>
            <a:ext cx="2903412" cy="357191"/>
          </a:xfrm>
          <a:prstGeom prst="rect">
            <a:avLst/>
          </a:prstGeom>
          <a:solidFill>
            <a:srgbClr val="008CCF"/>
          </a:solidFill>
          <a:ln w="25400" cap="flat" cmpd="sng" algn="ctr">
            <a:solidFill>
              <a:srgbClr val="008CCF"/>
            </a:solidFill>
            <a:prstDash val="solid"/>
            <a:headEnd/>
            <a:tailEnd/>
          </a:ln>
          <a:effectLst/>
        </p:spPr>
        <p:txBody>
          <a:bodyPr wrap="none" anchor="ctr"/>
          <a:lstStyle/>
          <a:p>
            <a:pPr algn="ctr">
              <a:lnSpc>
                <a:spcPct val="90000"/>
              </a:lnSpc>
              <a:spcBef>
                <a:spcPct val="50000"/>
              </a:spcBef>
              <a:defRPr/>
            </a:pPr>
            <a:r>
              <a:rPr kumimoji="0" lang="ja-JP" altLang="en-US" sz="1600" b="1" kern="0" dirty="0">
                <a:solidFill>
                  <a:srgbClr val="FFFFFF"/>
                </a:solidFill>
                <a:latin typeface="メイリオ"/>
                <a:ea typeface="メイリオ"/>
                <a:cs typeface="メイリオ" pitchFamily="50" charset="-128"/>
              </a:rPr>
              <a:t>　</a:t>
            </a:r>
            <a:r>
              <a:rPr kumimoji="0" lang="en-US" altLang="ja-JP" sz="1600" b="1" kern="0" dirty="0" err="1">
                <a:solidFill>
                  <a:srgbClr val="FFFFFF"/>
                </a:solidFill>
                <a:latin typeface="メイリオ"/>
                <a:ea typeface="メイリオ"/>
                <a:cs typeface="メイリオ" pitchFamily="50" charset="-128"/>
              </a:rPr>
              <a:t>SuperStream</a:t>
            </a:r>
            <a:endParaRPr kumimoji="0" lang="en-US" altLang="ja-JP" sz="1600" b="1" kern="0" dirty="0">
              <a:solidFill>
                <a:srgbClr val="FFFFFF"/>
              </a:solidFill>
              <a:latin typeface="メイリオ"/>
              <a:ea typeface="メイリオ"/>
              <a:cs typeface="メイリオ" pitchFamily="50" charset="-128"/>
            </a:endParaRPr>
          </a:p>
        </p:txBody>
      </p:sp>
      <p:sp>
        <p:nvSpPr>
          <p:cNvPr id="70" name="Line 10"/>
          <p:cNvSpPr>
            <a:spLocks noChangeShapeType="1"/>
          </p:cNvSpPr>
          <p:nvPr/>
        </p:nvSpPr>
        <p:spPr bwMode="auto">
          <a:xfrm>
            <a:off x="2548784" y="1773268"/>
            <a:ext cx="649287" cy="0"/>
          </a:xfrm>
          <a:prstGeom prst="line">
            <a:avLst/>
          </a:prstGeom>
          <a:noFill/>
          <a:ln w="25400">
            <a:solidFill>
              <a:srgbClr val="000000"/>
            </a:solidFill>
            <a:round/>
            <a:headEnd/>
            <a:tailEn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71" name="Line 11"/>
          <p:cNvSpPr>
            <a:spLocks noChangeShapeType="1"/>
          </p:cNvSpPr>
          <p:nvPr/>
        </p:nvSpPr>
        <p:spPr bwMode="auto">
          <a:xfrm>
            <a:off x="2548784" y="2133631"/>
            <a:ext cx="649287" cy="0"/>
          </a:xfrm>
          <a:prstGeom prst="line">
            <a:avLst/>
          </a:prstGeom>
          <a:noFill/>
          <a:ln w="25400">
            <a:solidFill>
              <a:srgbClr val="000000"/>
            </a:solidFill>
            <a:round/>
            <a:headEnd/>
            <a:tailEn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72" name="Line 12"/>
          <p:cNvSpPr>
            <a:spLocks noChangeShapeType="1"/>
          </p:cNvSpPr>
          <p:nvPr/>
        </p:nvSpPr>
        <p:spPr bwMode="auto">
          <a:xfrm>
            <a:off x="2548784" y="2492406"/>
            <a:ext cx="649287" cy="0"/>
          </a:xfrm>
          <a:prstGeom prst="line">
            <a:avLst/>
          </a:prstGeom>
          <a:noFill/>
          <a:ln w="25400">
            <a:solidFill>
              <a:srgbClr val="000000"/>
            </a:solidFill>
            <a:round/>
            <a:headEnd/>
            <a:tailEn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73" name="Line 13"/>
          <p:cNvSpPr>
            <a:spLocks noChangeShapeType="1"/>
          </p:cNvSpPr>
          <p:nvPr/>
        </p:nvSpPr>
        <p:spPr bwMode="auto">
          <a:xfrm>
            <a:off x="2548784" y="2852768"/>
            <a:ext cx="649287" cy="0"/>
          </a:xfrm>
          <a:prstGeom prst="line">
            <a:avLst/>
          </a:prstGeom>
          <a:noFill/>
          <a:ln w="25400">
            <a:solidFill>
              <a:srgbClr val="000000"/>
            </a:solidFill>
            <a:round/>
            <a:headEnd/>
            <a:tailEn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74" name="Line 14"/>
          <p:cNvSpPr>
            <a:spLocks noChangeShapeType="1"/>
          </p:cNvSpPr>
          <p:nvPr/>
        </p:nvSpPr>
        <p:spPr bwMode="auto">
          <a:xfrm>
            <a:off x="5069734" y="1773268"/>
            <a:ext cx="649287" cy="0"/>
          </a:xfrm>
          <a:prstGeom prst="line">
            <a:avLst/>
          </a:prstGeom>
          <a:noFill/>
          <a:ln w="25400">
            <a:solidFill>
              <a:srgbClr val="000000"/>
            </a:solidFill>
            <a:round/>
            <a:headEnd/>
            <a:tailEnd type="triangle" w="med" len="me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75" name="Line 15"/>
          <p:cNvSpPr>
            <a:spLocks noChangeShapeType="1"/>
          </p:cNvSpPr>
          <p:nvPr/>
        </p:nvSpPr>
        <p:spPr bwMode="auto">
          <a:xfrm>
            <a:off x="5069734" y="2133631"/>
            <a:ext cx="649287" cy="0"/>
          </a:xfrm>
          <a:prstGeom prst="line">
            <a:avLst/>
          </a:prstGeom>
          <a:noFill/>
          <a:ln w="25400">
            <a:solidFill>
              <a:srgbClr val="000000"/>
            </a:solidFill>
            <a:round/>
            <a:headEnd/>
            <a:tailEnd type="triangle" w="med" len="me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76" name="Line 16"/>
          <p:cNvSpPr>
            <a:spLocks noChangeShapeType="1"/>
          </p:cNvSpPr>
          <p:nvPr/>
        </p:nvSpPr>
        <p:spPr bwMode="auto">
          <a:xfrm>
            <a:off x="5069734" y="2492406"/>
            <a:ext cx="649287" cy="0"/>
          </a:xfrm>
          <a:prstGeom prst="line">
            <a:avLst/>
          </a:prstGeom>
          <a:noFill/>
          <a:ln w="25400">
            <a:solidFill>
              <a:srgbClr val="000000"/>
            </a:solidFill>
            <a:round/>
            <a:headEnd/>
            <a:tailEnd type="triangle" w="med" len="me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77" name="Line 17"/>
          <p:cNvSpPr>
            <a:spLocks noChangeShapeType="1"/>
          </p:cNvSpPr>
          <p:nvPr/>
        </p:nvSpPr>
        <p:spPr bwMode="auto">
          <a:xfrm>
            <a:off x="5082434" y="2827368"/>
            <a:ext cx="649287" cy="0"/>
          </a:xfrm>
          <a:prstGeom prst="line">
            <a:avLst/>
          </a:prstGeom>
          <a:noFill/>
          <a:ln w="25400">
            <a:solidFill>
              <a:srgbClr val="000000"/>
            </a:solidFill>
            <a:round/>
            <a:headEnd/>
            <a:tailEnd type="triangle" w="med" len="me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78" name="Line 18"/>
          <p:cNvSpPr>
            <a:spLocks noChangeShapeType="1"/>
          </p:cNvSpPr>
          <p:nvPr/>
        </p:nvSpPr>
        <p:spPr bwMode="auto">
          <a:xfrm>
            <a:off x="5069734" y="3141693"/>
            <a:ext cx="649287" cy="0"/>
          </a:xfrm>
          <a:prstGeom prst="line">
            <a:avLst/>
          </a:prstGeom>
          <a:noFill/>
          <a:ln w="25400">
            <a:solidFill>
              <a:srgbClr val="000000"/>
            </a:solidFill>
            <a:round/>
            <a:headEnd/>
            <a:tailEnd type="triangle" w="med" len="me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79" name="Line 19"/>
          <p:cNvSpPr>
            <a:spLocks noChangeShapeType="1"/>
          </p:cNvSpPr>
          <p:nvPr/>
        </p:nvSpPr>
        <p:spPr bwMode="auto">
          <a:xfrm>
            <a:off x="5069734" y="3502056"/>
            <a:ext cx="649287" cy="0"/>
          </a:xfrm>
          <a:prstGeom prst="line">
            <a:avLst/>
          </a:prstGeom>
          <a:noFill/>
          <a:ln w="25400">
            <a:solidFill>
              <a:srgbClr val="000000"/>
            </a:solidFill>
            <a:round/>
            <a:headEnd/>
            <a:tailEnd type="triangle" w="med" len="me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80" name="Line 20"/>
          <p:cNvSpPr>
            <a:spLocks noChangeShapeType="1"/>
          </p:cNvSpPr>
          <p:nvPr/>
        </p:nvSpPr>
        <p:spPr bwMode="auto">
          <a:xfrm>
            <a:off x="3198071" y="1773268"/>
            <a:ext cx="1871663" cy="719138"/>
          </a:xfrm>
          <a:prstGeom prst="line">
            <a:avLst/>
          </a:prstGeom>
          <a:noFill/>
          <a:ln w="25400">
            <a:solidFill>
              <a:srgbClr val="FFC000"/>
            </a:solidFill>
            <a:round/>
            <a:headEnd/>
            <a:tailEn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81" name="Line 21"/>
          <p:cNvSpPr>
            <a:spLocks noChangeShapeType="1"/>
          </p:cNvSpPr>
          <p:nvPr/>
        </p:nvSpPr>
        <p:spPr bwMode="auto">
          <a:xfrm>
            <a:off x="3198071" y="2133632"/>
            <a:ext cx="1871663" cy="719137"/>
          </a:xfrm>
          <a:prstGeom prst="line">
            <a:avLst/>
          </a:prstGeom>
          <a:noFill/>
          <a:ln w="25400">
            <a:solidFill>
              <a:srgbClr val="FFC000"/>
            </a:solidFill>
            <a:round/>
            <a:headEnd/>
            <a:tailEn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82" name="Line 22"/>
          <p:cNvSpPr>
            <a:spLocks noChangeShapeType="1"/>
          </p:cNvSpPr>
          <p:nvPr/>
        </p:nvSpPr>
        <p:spPr bwMode="auto">
          <a:xfrm>
            <a:off x="3198071" y="2492407"/>
            <a:ext cx="1871663" cy="649287"/>
          </a:xfrm>
          <a:prstGeom prst="line">
            <a:avLst/>
          </a:prstGeom>
          <a:noFill/>
          <a:ln w="25400">
            <a:solidFill>
              <a:srgbClr val="800080"/>
            </a:solidFill>
            <a:round/>
            <a:headEnd/>
            <a:tailEn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83" name="Line 23"/>
          <p:cNvSpPr>
            <a:spLocks noChangeShapeType="1"/>
          </p:cNvSpPr>
          <p:nvPr/>
        </p:nvSpPr>
        <p:spPr bwMode="auto">
          <a:xfrm>
            <a:off x="4206133" y="2852768"/>
            <a:ext cx="863600" cy="649288"/>
          </a:xfrm>
          <a:prstGeom prst="line">
            <a:avLst/>
          </a:prstGeom>
          <a:noFill/>
          <a:ln w="25400">
            <a:solidFill>
              <a:srgbClr val="800080"/>
            </a:solidFill>
            <a:round/>
            <a:headEnd/>
            <a:tailEn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84" name="Line 24"/>
          <p:cNvSpPr>
            <a:spLocks noChangeShapeType="1"/>
          </p:cNvSpPr>
          <p:nvPr/>
        </p:nvSpPr>
        <p:spPr bwMode="auto">
          <a:xfrm flipV="1">
            <a:off x="3198071" y="2133632"/>
            <a:ext cx="1871663" cy="719137"/>
          </a:xfrm>
          <a:prstGeom prst="line">
            <a:avLst/>
          </a:prstGeom>
          <a:noFill/>
          <a:ln w="25400">
            <a:solidFill>
              <a:srgbClr val="FFC000"/>
            </a:solidFill>
            <a:round/>
            <a:headEnd/>
            <a:tailEn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85" name="Line 26"/>
          <p:cNvSpPr>
            <a:spLocks noChangeShapeType="1"/>
          </p:cNvSpPr>
          <p:nvPr/>
        </p:nvSpPr>
        <p:spPr bwMode="auto">
          <a:xfrm>
            <a:off x="4782395" y="1773268"/>
            <a:ext cx="287338" cy="0"/>
          </a:xfrm>
          <a:prstGeom prst="line">
            <a:avLst/>
          </a:prstGeom>
          <a:noFill/>
          <a:ln w="25400">
            <a:solidFill>
              <a:srgbClr val="54C2F0"/>
            </a:solidFill>
            <a:round/>
            <a:headEnd/>
            <a:tailEnd/>
          </a:ln>
          <a:effectLst/>
        </p:spPr>
        <p:txBody>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86" name="Oval 25"/>
          <p:cNvSpPr>
            <a:spLocks noChangeArrowheads="1"/>
          </p:cNvSpPr>
          <p:nvPr/>
        </p:nvSpPr>
        <p:spPr bwMode="auto">
          <a:xfrm>
            <a:off x="4349010" y="1622474"/>
            <a:ext cx="517525" cy="517525"/>
          </a:xfrm>
          <a:prstGeom prst="ellipse">
            <a:avLst/>
          </a:prstGeom>
          <a:solidFill>
            <a:srgbClr val="54C2F0"/>
          </a:solidFill>
          <a:ln w="25400" cap="flat" cmpd="sng" algn="ctr">
            <a:solidFill>
              <a:srgbClr val="54C2F0"/>
            </a:solidFill>
            <a:prstDash val="solid"/>
            <a:headEnd/>
            <a:tailEnd/>
          </a:ln>
          <a:effectLst/>
        </p:spPr>
        <p:txBody>
          <a:bodyPr wrap="none" anchor="ctr"/>
          <a:lstStyle/>
          <a:p>
            <a:pPr algn="ctr">
              <a:lnSpc>
                <a:spcPct val="90000"/>
              </a:lnSpc>
              <a:spcBef>
                <a:spcPct val="50000"/>
              </a:spcBef>
              <a:defRPr/>
            </a:pPr>
            <a:r>
              <a:rPr kumimoji="0" lang="ja-JP" altLang="en-US" sz="1200" kern="0">
                <a:solidFill>
                  <a:srgbClr val="FFFFFF"/>
                </a:solidFill>
                <a:latin typeface="メイリオ"/>
                <a:ea typeface="メイリオ"/>
                <a:cs typeface="メイリオ" pitchFamily="50" charset="-128"/>
              </a:rPr>
              <a:t>付与</a:t>
            </a:r>
          </a:p>
        </p:txBody>
      </p:sp>
      <p:sp>
        <p:nvSpPr>
          <p:cNvPr id="87" name="Oval 27"/>
          <p:cNvSpPr>
            <a:spLocks noChangeArrowheads="1"/>
          </p:cNvSpPr>
          <p:nvPr/>
        </p:nvSpPr>
        <p:spPr bwMode="auto">
          <a:xfrm>
            <a:off x="3772746" y="2852769"/>
            <a:ext cx="517525" cy="517525"/>
          </a:xfrm>
          <a:prstGeom prst="ellipse">
            <a:avLst/>
          </a:prstGeom>
          <a:solidFill>
            <a:srgbClr val="7030A0"/>
          </a:solidFill>
          <a:ln w="25400" cap="flat" cmpd="sng" algn="ctr">
            <a:solidFill>
              <a:srgbClr val="7030A0"/>
            </a:solidFill>
            <a:prstDash val="solid"/>
            <a:headEnd/>
            <a:tailEnd/>
          </a:ln>
          <a:effectLst/>
        </p:spPr>
        <p:txBody>
          <a:bodyPr wrap="none" anchor="ctr"/>
          <a:lstStyle/>
          <a:p>
            <a:pPr algn="ctr">
              <a:lnSpc>
                <a:spcPct val="90000"/>
              </a:lnSpc>
              <a:spcBef>
                <a:spcPct val="50000"/>
              </a:spcBef>
              <a:defRPr/>
            </a:pPr>
            <a:r>
              <a:rPr kumimoji="0" lang="ja-JP" altLang="en-US" sz="1200" kern="0">
                <a:solidFill>
                  <a:srgbClr val="FFFFFF"/>
                </a:solidFill>
                <a:latin typeface="メイリオ"/>
                <a:ea typeface="メイリオ"/>
                <a:cs typeface="メイリオ" pitchFamily="50" charset="-128"/>
              </a:rPr>
              <a:t>計算</a:t>
            </a:r>
          </a:p>
        </p:txBody>
      </p:sp>
      <p:sp>
        <p:nvSpPr>
          <p:cNvPr id="88" name="Oval 25"/>
          <p:cNvSpPr>
            <a:spLocks noChangeArrowheads="1"/>
          </p:cNvSpPr>
          <p:nvPr/>
        </p:nvSpPr>
        <p:spPr bwMode="auto">
          <a:xfrm>
            <a:off x="3706068" y="1836788"/>
            <a:ext cx="517525" cy="517525"/>
          </a:xfrm>
          <a:prstGeom prst="ellipse">
            <a:avLst/>
          </a:prstGeom>
          <a:solidFill>
            <a:srgbClr val="FFC000"/>
          </a:solidFill>
          <a:ln w="25400" cap="flat" cmpd="sng" algn="ctr">
            <a:solidFill>
              <a:srgbClr val="FFC000"/>
            </a:solidFill>
            <a:prstDash val="solid"/>
            <a:headEnd/>
            <a:tailEnd/>
          </a:ln>
          <a:effectLst/>
        </p:spPr>
        <p:txBody>
          <a:bodyPr wrap="none" anchor="ctr"/>
          <a:lstStyle/>
          <a:p>
            <a:pPr algn="ctr">
              <a:lnSpc>
                <a:spcPct val="90000"/>
              </a:lnSpc>
              <a:spcBef>
                <a:spcPct val="50000"/>
              </a:spcBef>
              <a:defRPr/>
            </a:pPr>
            <a:r>
              <a:rPr kumimoji="0" lang="ja-JP" altLang="en-US" sz="1200" kern="0">
                <a:solidFill>
                  <a:srgbClr val="FFFFFF"/>
                </a:solidFill>
                <a:latin typeface="メイリオ"/>
                <a:ea typeface="メイリオ"/>
                <a:cs typeface="メイリオ" pitchFamily="50" charset="-128"/>
              </a:rPr>
              <a:t>変換</a:t>
            </a:r>
          </a:p>
        </p:txBody>
      </p:sp>
      <p:sp>
        <p:nvSpPr>
          <p:cNvPr id="89" name="Freeform 380"/>
          <p:cNvSpPr>
            <a:spLocks noEditPoints="1"/>
          </p:cNvSpPr>
          <p:nvPr/>
        </p:nvSpPr>
        <p:spPr bwMode="auto">
          <a:xfrm>
            <a:off x="3260681" y="1220658"/>
            <a:ext cx="325365" cy="319917"/>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90" name="Freeform 364"/>
          <p:cNvSpPr>
            <a:spLocks noEditPoints="1"/>
          </p:cNvSpPr>
          <p:nvPr/>
        </p:nvSpPr>
        <p:spPr bwMode="auto">
          <a:xfrm>
            <a:off x="5821531" y="1247149"/>
            <a:ext cx="253271" cy="26957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91" name="Freeform 364"/>
          <p:cNvSpPr>
            <a:spLocks noEditPoints="1"/>
          </p:cNvSpPr>
          <p:nvPr/>
        </p:nvSpPr>
        <p:spPr bwMode="auto">
          <a:xfrm>
            <a:off x="734023" y="1240523"/>
            <a:ext cx="253271" cy="26957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92" name="Freeform 401"/>
          <p:cNvSpPr>
            <a:spLocks noEditPoints="1"/>
          </p:cNvSpPr>
          <p:nvPr/>
        </p:nvSpPr>
        <p:spPr bwMode="auto">
          <a:xfrm rot="5400000">
            <a:off x="3935458" y="3645140"/>
            <a:ext cx="394965" cy="373231"/>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008CC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93" name="角丸四角形 13"/>
          <p:cNvSpPr>
            <a:spLocks noChangeArrowheads="1"/>
          </p:cNvSpPr>
          <p:nvPr/>
        </p:nvSpPr>
        <p:spPr bwMode="auto">
          <a:xfrm>
            <a:off x="3557105" y="4502645"/>
            <a:ext cx="1298056" cy="472714"/>
          </a:xfrm>
          <a:prstGeom prst="roundRect">
            <a:avLst>
              <a:gd name="adj" fmla="val 16667"/>
            </a:avLst>
          </a:prstGeom>
          <a:solidFill>
            <a:srgbClr val="008CCF"/>
          </a:solidFill>
          <a:ln w="19050" algn="ctr">
            <a:solidFill>
              <a:srgbClr val="008CCF"/>
            </a:solidFill>
            <a:round/>
            <a:headEnd/>
            <a:tailEnd/>
          </a:ln>
        </p:spPr>
        <p:txBody>
          <a:bodyPr/>
          <a:lstStyle/>
          <a:p>
            <a:pPr algn="ctr">
              <a:defRPr/>
            </a:pPr>
            <a:r>
              <a:rPr lang="ja-JP" altLang="en-US" sz="1400" dirty="0">
                <a:solidFill>
                  <a:prstClr val="white"/>
                </a:solidFill>
                <a:latin typeface="メイリオ"/>
                <a:ea typeface="メイリオ"/>
                <a:cs typeface="メイリオ" pitchFamily="50" charset="-128"/>
              </a:rPr>
              <a:t>取込結果を</a:t>
            </a:r>
            <a:endParaRPr lang="en-US" altLang="ja-JP" sz="1400" dirty="0">
              <a:solidFill>
                <a:prstClr val="white"/>
              </a:solidFill>
              <a:latin typeface="メイリオ"/>
              <a:ea typeface="メイリオ"/>
              <a:cs typeface="メイリオ" pitchFamily="50" charset="-128"/>
            </a:endParaRPr>
          </a:p>
          <a:p>
            <a:pPr algn="ctr">
              <a:defRPr/>
            </a:pPr>
            <a:r>
              <a:rPr lang="ja-JP" altLang="en-US" sz="1400" dirty="0">
                <a:solidFill>
                  <a:prstClr val="white"/>
                </a:solidFill>
                <a:latin typeface="メイリオ"/>
                <a:ea typeface="メイリオ"/>
                <a:cs typeface="メイリオ" pitchFamily="50" charset="-128"/>
              </a:rPr>
              <a:t>メール通知</a:t>
            </a:r>
          </a:p>
        </p:txBody>
      </p:sp>
      <p:sp>
        <p:nvSpPr>
          <p:cNvPr id="94" name="角丸四角形 13"/>
          <p:cNvSpPr>
            <a:spLocks noChangeArrowheads="1"/>
          </p:cNvSpPr>
          <p:nvPr/>
        </p:nvSpPr>
        <p:spPr bwMode="auto">
          <a:xfrm>
            <a:off x="5698782" y="3734532"/>
            <a:ext cx="2933759" cy="1161856"/>
          </a:xfrm>
          <a:prstGeom prst="roundRect">
            <a:avLst>
              <a:gd name="adj" fmla="val 8611"/>
            </a:avLst>
          </a:prstGeom>
          <a:solidFill>
            <a:srgbClr val="F9BE00"/>
          </a:solidFill>
          <a:ln w="19050" algn="ctr">
            <a:noFill/>
            <a:round/>
            <a:headEnd/>
            <a:tailEnd/>
          </a:ln>
        </p:spPr>
        <p:txBody>
          <a:bodyPr anchor="ctr"/>
          <a:lstStyle/>
          <a:p>
            <a:pPr algn="ctr">
              <a:lnSpc>
                <a:spcPts val="2300"/>
              </a:lnSpc>
              <a:defRPr/>
            </a:pPr>
            <a:r>
              <a:rPr lang="ja-JP" altLang="en-US" sz="1400" b="1" dirty="0">
                <a:solidFill>
                  <a:prstClr val="white"/>
                </a:solidFill>
                <a:latin typeface="メイリオ"/>
                <a:ea typeface="メイリオ"/>
                <a:cs typeface="メイリオ" pitchFamily="50" charset="-128"/>
              </a:rPr>
              <a:t>他システムデータや</a:t>
            </a:r>
            <a:endParaRPr lang="en-US" altLang="ja-JP" sz="1400" b="1" dirty="0">
              <a:solidFill>
                <a:prstClr val="white"/>
              </a:solidFill>
              <a:latin typeface="メイリオ"/>
              <a:ea typeface="メイリオ"/>
              <a:cs typeface="メイリオ" pitchFamily="50" charset="-128"/>
            </a:endParaRPr>
          </a:p>
          <a:p>
            <a:pPr algn="ctr">
              <a:lnSpc>
                <a:spcPts val="2300"/>
              </a:lnSpc>
              <a:defRPr/>
            </a:pPr>
            <a:r>
              <a:rPr lang="en-US" altLang="ja-JP" sz="1400" b="1" dirty="0">
                <a:solidFill>
                  <a:prstClr val="white"/>
                </a:solidFill>
                <a:latin typeface="メイリオ"/>
                <a:ea typeface="メイリオ"/>
                <a:cs typeface="メイリオ" pitchFamily="50" charset="-128"/>
              </a:rPr>
              <a:t>Excel</a:t>
            </a:r>
            <a:r>
              <a:rPr lang="ja-JP" altLang="en-US" sz="1400" b="1" dirty="0">
                <a:solidFill>
                  <a:prstClr val="white"/>
                </a:solidFill>
                <a:latin typeface="メイリオ"/>
                <a:ea typeface="メイリオ"/>
                <a:cs typeface="メイリオ" pitchFamily="50" charset="-128"/>
              </a:rPr>
              <a:t>等のデータを</a:t>
            </a:r>
            <a:endParaRPr lang="en-US" altLang="ja-JP" sz="1400" b="1" dirty="0">
              <a:solidFill>
                <a:prstClr val="white"/>
              </a:solidFill>
              <a:latin typeface="メイリオ"/>
              <a:ea typeface="メイリオ"/>
              <a:cs typeface="メイリオ" pitchFamily="50" charset="-128"/>
            </a:endParaRPr>
          </a:p>
          <a:p>
            <a:pPr algn="ctr">
              <a:lnSpc>
                <a:spcPts val="2300"/>
              </a:lnSpc>
              <a:defRPr/>
            </a:pPr>
            <a:r>
              <a:rPr lang="en-US" altLang="ja-JP" sz="1400" b="1" dirty="0" err="1">
                <a:solidFill>
                  <a:prstClr val="white"/>
                </a:solidFill>
                <a:latin typeface="メイリオ"/>
                <a:ea typeface="メイリオ"/>
                <a:cs typeface="メイリオ" pitchFamily="50" charset="-128"/>
              </a:rPr>
              <a:t>SuperStream</a:t>
            </a:r>
            <a:r>
              <a:rPr lang="en-US" altLang="ja-JP" sz="1400" b="1" dirty="0">
                <a:solidFill>
                  <a:prstClr val="white"/>
                </a:solidFill>
                <a:latin typeface="メイリオ"/>
                <a:ea typeface="メイリオ"/>
                <a:cs typeface="メイリオ" pitchFamily="50" charset="-128"/>
              </a:rPr>
              <a:t>-NX</a:t>
            </a:r>
            <a:r>
              <a:rPr lang="ja-JP" altLang="en-US" sz="1400" b="1" dirty="0">
                <a:solidFill>
                  <a:prstClr val="white"/>
                </a:solidFill>
                <a:latin typeface="メイリオ"/>
                <a:ea typeface="メイリオ"/>
                <a:cs typeface="メイリオ" pitchFamily="50" charset="-128"/>
              </a:rPr>
              <a:t>に自動連携</a:t>
            </a:r>
          </a:p>
        </p:txBody>
      </p:sp>
      <p:sp>
        <p:nvSpPr>
          <p:cNvPr id="95" name="角丸四角形 94"/>
          <p:cNvSpPr/>
          <p:nvPr/>
        </p:nvSpPr>
        <p:spPr>
          <a:xfrm>
            <a:off x="7195939" y="2860512"/>
            <a:ext cx="1367632" cy="644053"/>
          </a:xfrm>
          <a:prstGeom prst="roundRect">
            <a:avLst/>
          </a:prstGeom>
          <a:solidFill>
            <a:srgbClr val="FFFFFF"/>
          </a:solidFill>
          <a:ln w="25400" cap="flat" cmpd="sng" algn="ctr">
            <a:solidFill>
              <a:srgbClr val="0065AE"/>
            </a:solidFill>
            <a:prstDash val="solid"/>
          </a:ln>
          <a:effectLst/>
        </p:spPr>
        <p:txBody>
          <a:bodyPr rtlCol="0" anchor="ctr"/>
          <a:lstStyle/>
          <a:p>
            <a:pPr algn="ctr">
              <a:defRPr/>
            </a:pPr>
            <a:endParaRPr kumimoji="0" lang="en-US" altLang="ja-JP" sz="1200" b="1" kern="0">
              <a:solidFill>
                <a:srgbClr val="000066"/>
              </a:solidFill>
              <a:latin typeface="メイリオ"/>
              <a:ea typeface="メイリオ"/>
            </a:endParaRPr>
          </a:p>
          <a:p>
            <a:pPr algn="ctr">
              <a:defRPr/>
            </a:pPr>
            <a:endParaRPr kumimoji="0" lang="en-US" altLang="ja-JP" sz="1200" b="1" kern="0">
              <a:solidFill>
                <a:srgbClr val="000066"/>
              </a:solidFill>
              <a:latin typeface="メイリオ"/>
              <a:ea typeface="メイリオ"/>
            </a:endParaRPr>
          </a:p>
          <a:p>
            <a:pPr algn="ctr">
              <a:defRPr/>
            </a:pPr>
            <a:r>
              <a:rPr kumimoji="0" lang="ja-JP" altLang="en-US" sz="1200" kern="0">
                <a:solidFill>
                  <a:srgbClr val="000066"/>
                </a:solidFill>
                <a:latin typeface="メイリオ"/>
                <a:ea typeface="メイリオ"/>
              </a:rPr>
              <a:t>仕　入　買掛金</a:t>
            </a:r>
            <a:endParaRPr kumimoji="0" lang="en-US" altLang="ja-JP" sz="1200" kern="0">
              <a:solidFill>
                <a:srgbClr val="000066"/>
              </a:solidFill>
              <a:latin typeface="メイリオ"/>
              <a:ea typeface="メイリオ"/>
            </a:endParaRPr>
          </a:p>
        </p:txBody>
      </p:sp>
      <p:sp>
        <p:nvSpPr>
          <p:cNvPr id="96" name="Freeform 401"/>
          <p:cNvSpPr>
            <a:spLocks noEditPoints="1"/>
          </p:cNvSpPr>
          <p:nvPr/>
        </p:nvSpPr>
        <p:spPr bwMode="auto">
          <a:xfrm>
            <a:off x="6767252" y="3111387"/>
            <a:ext cx="394965" cy="373231"/>
          </a:xfrm>
          <a:custGeom>
            <a:avLst/>
            <a:gdLst/>
            <a:ahLst/>
            <a:cxnLst>
              <a:cxn ang="0">
                <a:pos x="240" y="120"/>
              </a:cxn>
              <a:cxn ang="0">
                <a:pos x="120" y="0"/>
              </a:cxn>
              <a:cxn ang="0">
                <a:pos x="120" y="64"/>
              </a:cxn>
              <a:cxn ang="0">
                <a:pos x="0" y="64"/>
              </a:cxn>
              <a:cxn ang="0">
                <a:pos x="0" y="176"/>
              </a:cxn>
              <a:cxn ang="0">
                <a:pos x="120" y="176"/>
              </a:cxn>
              <a:cxn ang="0">
                <a:pos x="120" y="240"/>
              </a:cxn>
              <a:cxn ang="0">
                <a:pos x="240" y="120"/>
              </a:cxn>
              <a:cxn ang="0">
                <a:pos x="24" y="152"/>
              </a:cxn>
              <a:cxn ang="0">
                <a:pos x="24" y="88"/>
              </a:cxn>
              <a:cxn ang="0">
                <a:pos x="120" y="88"/>
              </a:cxn>
              <a:cxn ang="0">
                <a:pos x="120" y="88"/>
              </a:cxn>
              <a:cxn ang="0">
                <a:pos x="130" y="86"/>
              </a:cxn>
              <a:cxn ang="0">
                <a:pos x="136" y="80"/>
              </a:cxn>
              <a:cxn ang="0">
                <a:pos x="142" y="74"/>
              </a:cxn>
              <a:cxn ang="0">
                <a:pos x="144" y="64"/>
              </a:cxn>
              <a:cxn ang="0">
                <a:pos x="144" y="58"/>
              </a:cxn>
              <a:cxn ang="0">
                <a:pos x="206" y="120"/>
              </a:cxn>
              <a:cxn ang="0">
                <a:pos x="144" y="182"/>
              </a:cxn>
              <a:cxn ang="0">
                <a:pos x="144" y="176"/>
              </a:cxn>
              <a:cxn ang="0">
                <a:pos x="144" y="176"/>
              </a:cxn>
              <a:cxn ang="0">
                <a:pos x="142" y="166"/>
              </a:cxn>
              <a:cxn ang="0">
                <a:pos x="136" y="160"/>
              </a:cxn>
              <a:cxn ang="0">
                <a:pos x="130" y="154"/>
              </a:cxn>
              <a:cxn ang="0">
                <a:pos x="120" y="152"/>
              </a:cxn>
              <a:cxn ang="0">
                <a:pos x="24" y="152"/>
              </a:cxn>
            </a:cxnLst>
            <a:rect l="0" t="0" r="r" b="b"/>
            <a:pathLst>
              <a:path w="240" h="240">
                <a:moveTo>
                  <a:pt x="240" y="120"/>
                </a:moveTo>
                <a:lnTo>
                  <a:pt x="120" y="0"/>
                </a:lnTo>
                <a:lnTo>
                  <a:pt x="120" y="64"/>
                </a:lnTo>
                <a:lnTo>
                  <a:pt x="0" y="64"/>
                </a:lnTo>
                <a:lnTo>
                  <a:pt x="0" y="176"/>
                </a:lnTo>
                <a:lnTo>
                  <a:pt x="120" y="176"/>
                </a:lnTo>
                <a:lnTo>
                  <a:pt x="120" y="240"/>
                </a:lnTo>
                <a:lnTo>
                  <a:pt x="240" y="120"/>
                </a:lnTo>
                <a:close/>
                <a:moveTo>
                  <a:pt x="24" y="152"/>
                </a:moveTo>
                <a:lnTo>
                  <a:pt x="24" y="88"/>
                </a:lnTo>
                <a:lnTo>
                  <a:pt x="120" y="88"/>
                </a:lnTo>
                <a:lnTo>
                  <a:pt x="120" y="88"/>
                </a:lnTo>
                <a:lnTo>
                  <a:pt x="130" y="86"/>
                </a:lnTo>
                <a:lnTo>
                  <a:pt x="136" y="80"/>
                </a:lnTo>
                <a:lnTo>
                  <a:pt x="142" y="74"/>
                </a:lnTo>
                <a:lnTo>
                  <a:pt x="144" y="64"/>
                </a:lnTo>
                <a:lnTo>
                  <a:pt x="144" y="58"/>
                </a:lnTo>
                <a:lnTo>
                  <a:pt x="206" y="120"/>
                </a:lnTo>
                <a:lnTo>
                  <a:pt x="144" y="182"/>
                </a:lnTo>
                <a:lnTo>
                  <a:pt x="144" y="176"/>
                </a:lnTo>
                <a:lnTo>
                  <a:pt x="144" y="176"/>
                </a:lnTo>
                <a:lnTo>
                  <a:pt x="142" y="166"/>
                </a:lnTo>
                <a:lnTo>
                  <a:pt x="136" y="160"/>
                </a:lnTo>
                <a:lnTo>
                  <a:pt x="130" y="154"/>
                </a:lnTo>
                <a:lnTo>
                  <a:pt x="120" y="152"/>
                </a:lnTo>
                <a:lnTo>
                  <a:pt x="24" y="152"/>
                </a:lnTo>
                <a:close/>
              </a:path>
            </a:pathLst>
          </a:custGeom>
          <a:solidFill>
            <a:srgbClr val="008CC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97" name="テキスト ボックス 96"/>
          <p:cNvSpPr txBox="1"/>
          <p:nvPr/>
        </p:nvSpPr>
        <p:spPr>
          <a:xfrm>
            <a:off x="7268407" y="2828701"/>
            <a:ext cx="1200152" cy="456600"/>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1400" kern="0">
                <a:solidFill>
                  <a:sysClr val="windowText" lastClr="000000"/>
                </a:solidFill>
                <a:latin typeface="メイリオ"/>
                <a:ea typeface="メイリオ"/>
              </a:rPr>
              <a:t>会計仕訳</a:t>
            </a:r>
          </a:p>
        </p:txBody>
      </p:sp>
      <p:cxnSp>
        <p:nvCxnSpPr>
          <p:cNvPr id="98" name="直線コネクタ 97"/>
          <p:cNvCxnSpPr/>
          <p:nvPr/>
        </p:nvCxnSpPr>
        <p:spPr bwMode="auto">
          <a:xfrm>
            <a:off x="7354958" y="3170611"/>
            <a:ext cx="1009815" cy="0"/>
          </a:xfrm>
          <a:prstGeom prst="line">
            <a:avLst/>
          </a:prstGeom>
          <a:solidFill>
            <a:srgbClr val="0065AE"/>
          </a:solidFill>
          <a:ln w="19050" cap="flat" cmpd="sng" algn="ctr">
            <a:solidFill>
              <a:sysClr val="windowText" lastClr="000000"/>
            </a:solidFill>
            <a:prstDash val="solid"/>
            <a:round/>
            <a:headEnd type="none" w="med" len="med"/>
            <a:tailEnd type="none" w="med" len="med"/>
          </a:ln>
          <a:effectLst/>
        </p:spPr>
      </p:cxnSp>
      <p:cxnSp>
        <p:nvCxnSpPr>
          <p:cNvPr id="99" name="直線コネクタ 98"/>
          <p:cNvCxnSpPr/>
          <p:nvPr/>
        </p:nvCxnSpPr>
        <p:spPr bwMode="auto">
          <a:xfrm>
            <a:off x="7863840" y="3194466"/>
            <a:ext cx="0" cy="254443"/>
          </a:xfrm>
          <a:prstGeom prst="line">
            <a:avLst/>
          </a:prstGeom>
          <a:solidFill>
            <a:srgbClr val="0065AE"/>
          </a:solidFill>
          <a:ln w="19050" cap="flat" cmpd="sng" algn="ctr">
            <a:solidFill>
              <a:sysClr val="windowText" lastClr="000000"/>
            </a:solidFill>
            <a:prstDash val="solid"/>
            <a:round/>
            <a:headEnd type="none" w="med" len="med"/>
            <a:tailEnd type="none" w="med" len="med"/>
          </a:ln>
          <a:effectLst/>
        </p:spPr>
      </p:cxnSp>
      <p:sp>
        <p:nvSpPr>
          <p:cNvPr id="100" name="Rectangle 7"/>
          <p:cNvSpPr>
            <a:spLocks noChangeArrowheads="1"/>
          </p:cNvSpPr>
          <p:nvPr/>
        </p:nvSpPr>
        <p:spPr bwMode="auto">
          <a:xfrm>
            <a:off x="669355" y="3634274"/>
            <a:ext cx="1828800" cy="264730"/>
          </a:xfrm>
          <a:prstGeom prst="rect">
            <a:avLst/>
          </a:prstGeom>
          <a:solidFill>
            <a:srgbClr val="227447"/>
          </a:solidFill>
          <a:ln w="25400" cap="flat" cmpd="sng" algn="ctr">
            <a:solidFill>
              <a:srgbClr val="227447"/>
            </a:solidFill>
            <a:prstDash val="solid"/>
            <a:headEnd/>
            <a:tailEnd/>
          </a:ln>
          <a:effectLst/>
        </p:spPr>
        <p:txBody>
          <a:bodyPr wrap="none" anchor="ctr"/>
          <a:lstStyle/>
          <a:p>
            <a:pPr algn="ctr">
              <a:lnSpc>
                <a:spcPct val="90000"/>
              </a:lnSpc>
              <a:spcBef>
                <a:spcPct val="50000"/>
              </a:spcBef>
              <a:defRPr/>
            </a:pPr>
            <a:r>
              <a:rPr kumimoji="0" lang="en-US" altLang="ja-JP" sz="1600" kern="0" dirty="0">
                <a:solidFill>
                  <a:srgbClr val="FFFFFF"/>
                </a:solidFill>
                <a:latin typeface="メイリオ"/>
                <a:ea typeface="メイリオ"/>
                <a:cs typeface="メイリオ" pitchFamily="50" charset="-128"/>
              </a:rPr>
              <a:t>Excel</a:t>
            </a:r>
            <a:r>
              <a:rPr kumimoji="0" lang="ja-JP" altLang="en-US" sz="1600" kern="0" dirty="0">
                <a:solidFill>
                  <a:srgbClr val="FFFFFF"/>
                </a:solidFill>
                <a:latin typeface="メイリオ"/>
                <a:ea typeface="メイリオ"/>
                <a:cs typeface="メイリオ" pitchFamily="50" charset="-128"/>
              </a:rPr>
              <a:t>データ</a:t>
            </a:r>
          </a:p>
        </p:txBody>
      </p:sp>
      <p:sp>
        <p:nvSpPr>
          <p:cNvPr id="101" name="Text Box 5"/>
          <p:cNvSpPr txBox="1">
            <a:spLocks noChangeArrowheads="1"/>
          </p:cNvSpPr>
          <p:nvPr/>
        </p:nvSpPr>
        <p:spPr bwMode="auto">
          <a:xfrm>
            <a:off x="663129" y="1343390"/>
            <a:ext cx="1873250" cy="2242606"/>
          </a:xfrm>
          <a:prstGeom prst="rect">
            <a:avLst/>
          </a:prstGeom>
          <a:solidFill>
            <a:srgbClr val="FFFFFF"/>
          </a:solidFill>
          <a:ln w="12700" algn="ctr">
            <a:solidFill>
              <a:srgbClr val="EE5500"/>
            </a:solidFill>
            <a:miter lim="800000"/>
            <a:headEnd/>
            <a:tailEnd/>
          </a:ln>
          <a:effectLst/>
        </p:spPr>
        <p:txBody>
          <a:bodyPr/>
          <a:lstStyle/>
          <a:p>
            <a:pPr>
              <a:lnSpc>
                <a:spcPct val="90000"/>
              </a:lnSpc>
              <a:spcBef>
                <a:spcPct val="50000"/>
              </a:spcBef>
              <a:defRPr/>
            </a:pPr>
            <a:endParaRPr kumimoji="0" lang="en-US" altLang="ja-JP" sz="1400" kern="0" dirty="0">
              <a:solidFill>
                <a:srgbClr val="008000"/>
              </a:solidFill>
              <a:latin typeface="メイリオ"/>
              <a:ea typeface="メイリオ"/>
              <a:cs typeface="メイリオ" pitchFamily="50" charset="-128"/>
            </a:endParaRPr>
          </a:p>
          <a:p>
            <a:pPr>
              <a:lnSpc>
                <a:spcPct val="90000"/>
              </a:lnSpc>
              <a:spcBef>
                <a:spcPct val="50000"/>
              </a:spcBef>
              <a:defRPr/>
            </a:pPr>
            <a:r>
              <a:rPr kumimoji="0" lang="ja-JP" altLang="en-US" sz="1600" kern="0" dirty="0">
                <a:solidFill>
                  <a:prstClr val="black"/>
                </a:solidFill>
                <a:latin typeface="メイリオ"/>
                <a:ea typeface="メイリオ"/>
                <a:cs typeface="メイリオ" pitchFamily="50" charset="-128"/>
              </a:rPr>
              <a:t>勘定科目コード</a:t>
            </a:r>
          </a:p>
          <a:p>
            <a:pPr>
              <a:lnSpc>
                <a:spcPct val="90000"/>
              </a:lnSpc>
              <a:spcBef>
                <a:spcPct val="50000"/>
              </a:spcBef>
              <a:defRPr/>
            </a:pPr>
            <a:r>
              <a:rPr kumimoji="0" lang="ja-JP" altLang="en-US" sz="1600" kern="0" dirty="0">
                <a:solidFill>
                  <a:prstClr val="black"/>
                </a:solidFill>
                <a:latin typeface="メイリオ"/>
                <a:ea typeface="メイリオ"/>
                <a:cs typeface="メイリオ" pitchFamily="50" charset="-128"/>
              </a:rPr>
              <a:t>勘定科目名称</a:t>
            </a:r>
          </a:p>
          <a:p>
            <a:pPr>
              <a:lnSpc>
                <a:spcPct val="90000"/>
              </a:lnSpc>
              <a:spcBef>
                <a:spcPct val="50000"/>
              </a:spcBef>
              <a:defRPr/>
            </a:pPr>
            <a:r>
              <a:rPr kumimoji="0" lang="ja-JP" altLang="en-US" sz="1600" kern="0" dirty="0">
                <a:solidFill>
                  <a:prstClr val="black"/>
                </a:solidFill>
                <a:latin typeface="メイリオ"/>
                <a:ea typeface="メイリオ"/>
                <a:cs typeface="メイリオ" pitchFamily="50" charset="-128"/>
              </a:rPr>
              <a:t>金額（税込）</a:t>
            </a:r>
          </a:p>
          <a:p>
            <a:pPr>
              <a:lnSpc>
                <a:spcPct val="90000"/>
              </a:lnSpc>
              <a:spcBef>
                <a:spcPct val="50000"/>
              </a:spcBef>
              <a:defRPr/>
            </a:pPr>
            <a:r>
              <a:rPr kumimoji="0" lang="ja-JP" altLang="en-US" sz="1600" kern="0" dirty="0">
                <a:solidFill>
                  <a:prstClr val="black"/>
                </a:solidFill>
                <a:latin typeface="メイリオ"/>
                <a:ea typeface="メイリオ"/>
                <a:cs typeface="メイリオ" pitchFamily="50" charset="-128"/>
              </a:rPr>
              <a:t>伝票日付</a:t>
            </a:r>
          </a:p>
          <a:p>
            <a:pPr>
              <a:lnSpc>
                <a:spcPct val="90000"/>
              </a:lnSpc>
              <a:spcBef>
                <a:spcPct val="50000"/>
              </a:spcBef>
              <a:defRPr/>
            </a:pPr>
            <a:r>
              <a:rPr kumimoji="0" lang="ja-JP" altLang="en-US" sz="1600" kern="0" dirty="0">
                <a:solidFill>
                  <a:prstClr val="black"/>
                </a:solidFill>
                <a:latin typeface="メイリオ"/>
                <a:ea typeface="メイリオ"/>
                <a:cs typeface="メイリオ" pitchFamily="50" charset="-128"/>
              </a:rPr>
              <a:t>・・・</a:t>
            </a:r>
          </a:p>
          <a:p>
            <a:pPr>
              <a:lnSpc>
                <a:spcPct val="90000"/>
              </a:lnSpc>
              <a:spcBef>
                <a:spcPct val="50000"/>
              </a:spcBef>
              <a:defRPr/>
            </a:pPr>
            <a:r>
              <a:rPr kumimoji="0" lang="ja-JP" altLang="en-US" sz="1600" kern="0" dirty="0">
                <a:solidFill>
                  <a:prstClr val="black"/>
                </a:solidFill>
                <a:latin typeface="メイリオ"/>
                <a:ea typeface="メイリオ"/>
                <a:cs typeface="メイリオ" pitchFamily="50" charset="-128"/>
              </a:rPr>
              <a:t>・・・</a:t>
            </a:r>
          </a:p>
        </p:txBody>
      </p:sp>
      <p:sp>
        <p:nvSpPr>
          <p:cNvPr id="102" name="Rectangle 7"/>
          <p:cNvSpPr>
            <a:spLocks noChangeArrowheads="1"/>
          </p:cNvSpPr>
          <p:nvPr/>
        </p:nvSpPr>
        <p:spPr bwMode="auto">
          <a:xfrm>
            <a:off x="663372" y="1205520"/>
            <a:ext cx="1868722" cy="357191"/>
          </a:xfrm>
          <a:prstGeom prst="rect">
            <a:avLst/>
          </a:prstGeom>
          <a:solidFill>
            <a:srgbClr val="EE5500"/>
          </a:solidFill>
          <a:ln w="25400" cap="flat" cmpd="sng" algn="ctr">
            <a:solidFill>
              <a:srgbClr val="EE5500"/>
            </a:solidFill>
            <a:prstDash val="solid"/>
            <a:headEnd/>
            <a:tailEnd/>
          </a:ln>
          <a:effectLst/>
        </p:spPr>
        <p:txBody>
          <a:bodyPr wrap="none" anchor="ctr"/>
          <a:lstStyle/>
          <a:p>
            <a:pPr algn="ctr">
              <a:lnSpc>
                <a:spcPct val="90000"/>
              </a:lnSpc>
              <a:spcBef>
                <a:spcPct val="50000"/>
              </a:spcBef>
              <a:defRPr/>
            </a:pPr>
            <a:r>
              <a:rPr kumimoji="0" lang="ja-JP" altLang="en-US" sz="1600" kern="0">
                <a:solidFill>
                  <a:srgbClr val="FFFFFF"/>
                </a:solidFill>
                <a:latin typeface="メイリオ"/>
                <a:ea typeface="メイリオ"/>
                <a:cs typeface="メイリオ" pitchFamily="50" charset="-128"/>
              </a:rPr>
              <a:t>他システム</a:t>
            </a:r>
          </a:p>
        </p:txBody>
      </p:sp>
      <p:sp>
        <p:nvSpPr>
          <p:cNvPr id="103" name="Freeform 364"/>
          <p:cNvSpPr>
            <a:spLocks noEditPoints="1"/>
          </p:cNvSpPr>
          <p:nvPr/>
        </p:nvSpPr>
        <p:spPr bwMode="auto">
          <a:xfrm>
            <a:off x="719573" y="1258477"/>
            <a:ext cx="253271" cy="26957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latin typeface="メイリオ"/>
              <a:ea typeface="メイリオ"/>
              <a:cs typeface="メイリオ" pitchFamily="50" charset="-128"/>
            </a:endParaRPr>
          </a:p>
        </p:txBody>
      </p:sp>
    </p:spTree>
    <p:extLst>
      <p:ext uri="{BB962C8B-B14F-4D97-AF65-F5344CB8AC3E}">
        <p14:creationId xmlns:p14="http://schemas.microsoft.com/office/powerpoint/2010/main" val="4238696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タイトル 57"/>
          <p:cNvSpPr>
            <a:spLocks noGrp="1"/>
          </p:cNvSpPr>
          <p:nvPr>
            <p:ph type="title"/>
          </p:nvPr>
        </p:nvSpPr>
        <p:spPr/>
        <p:txBody>
          <a:bodyPr/>
          <a:lstStyle/>
          <a:p>
            <a:r>
              <a:rPr lang="ja-JP" altLang="en-US" dirty="0"/>
              <a:t>システム連携ツールについて</a:t>
            </a:r>
            <a:endParaRPr kumimoji="1" lang="ja-JP" altLang="en-US" dirty="0"/>
          </a:p>
        </p:txBody>
      </p:sp>
      <p:sp>
        <p:nvSpPr>
          <p:cNvPr id="4" name="テキスト プレースホルダー 3"/>
          <p:cNvSpPr>
            <a:spLocks noGrp="1"/>
          </p:cNvSpPr>
          <p:nvPr>
            <p:ph type="body" sz="quarter" idx="16"/>
          </p:nvPr>
        </p:nvSpPr>
        <p:spPr/>
        <p:txBody>
          <a:bodyPr/>
          <a:lstStyle/>
          <a:p>
            <a:r>
              <a:rPr kumimoji="1" lang="ja-JP" altLang="en-US" dirty="0"/>
              <a:t>さまざまな</a:t>
            </a:r>
            <a:r>
              <a:rPr lang="ja-JP" altLang="en-US" dirty="0"/>
              <a:t>要件</a:t>
            </a:r>
            <a:r>
              <a:rPr kumimoji="1" lang="ja-JP" altLang="en-US" dirty="0"/>
              <a:t>に対応①</a:t>
            </a:r>
          </a:p>
        </p:txBody>
      </p:sp>
      <p:sp>
        <p:nvSpPr>
          <p:cNvPr id="2" name="スライド番号プレースホルダー 1"/>
          <p:cNvSpPr>
            <a:spLocks noGrp="1"/>
          </p:cNvSpPr>
          <p:nvPr>
            <p:ph type="sldNum" sz="quarter" idx="10"/>
          </p:nvPr>
        </p:nvSpPr>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8</a:t>
            </a:fld>
            <a:endParaRPr lang="ja-JP" altLang="en-US" dirty="0">
              <a:solidFill>
                <a:prstClr val="black">
                  <a:lumMod val="50000"/>
                  <a:lumOff val="50000"/>
                </a:prstClr>
              </a:solidFill>
              <a:latin typeface="メイリオ"/>
              <a:ea typeface="メイリオ"/>
            </a:endParaRPr>
          </a:p>
        </p:txBody>
      </p:sp>
      <p:sp>
        <p:nvSpPr>
          <p:cNvPr id="141" name="フッター プレースホルダー 2"/>
          <p:cNvSpPr>
            <a:spLocks noGrp="1"/>
          </p:cNvSpPr>
          <p:nvPr>
            <p:ph type="ftr" sz="quarter" idx="3"/>
          </p:nvPr>
        </p:nvSpPr>
        <p:spPr>
          <a:xfrm>
            <a:off x="814565" y="4375586"/>
            <a:ext cx="1782862" cy="111429"/>
          </a:xfrm>
        </p:spPr>
        <p:txBody>
          <a:bodyPr/>
          <a:lstStyle/>
          <a:p>
            <a:pPr>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sp>
        <p:nvSpPr>
          <p:cNvPr id="143" name="Rectangle 3"/>
          <p:cNvSpPr>
            <a:spLocks noChangeArrowheads="1"/>
          </p:cNvSpPr>
          <p:nvPr/>
        </p:nvSpPr>
        <p:spPr bwMode="auto">
          <a:xfrm>
            <a:off x="513902" y="993571"/>
            <a:ext cx="3668899" cy="2000861"/>
          </a:xfrm>
          <a:prstGeom prst="rect">
            <a:avLst/>
          </a:prstGeom>
          <a:solidFill>
            <a:srgbClr val="FFFFFF"/>
          </a:solidFill>
          <a:ln w="9525">
            <a:solidFill>
              <a:srgbClr val="FFFFFF"/>
            </a:solidFill>
            <a:miter lim="800000"/>
            <a:headEnd/>
            <a:tailEnd/>
          </a:ln>
        </p:spPr>
        <p:txBody>
          <a:bodyPr/>
          <a:lstStyle/>
          <a:p>
            <a:pPr marL="342900" indent="-342900" algn="ctr">
              <a:lnSpc>
                <a:spcPts val="2400"/>
              </a:lnSpc>
              <a:spcBef>
                <a:spcPts val="500"/>
              </a:spcBef>
              <a:defRPr/>
            </a:pPr>
            <a:endParaRPr kumimoji="0" lang="ja-JP" altLang="ja-JP" sz="800" kern="0" dirty="0">
              <a:solidFill>
                <a:srgbClr val="FFFFFF"/>
              </a:solidFill>
              <a:latin typeface="メイリオ"/>
              <a:ea typeface="メイリオ"/>
              <a:cs typeface="メイリオ" pitchFamily="50" charset="-128"/>
            </a:endParaRPr>
          </a:p>
        </p:txBody>
      </p:sp>
      <p:grpSp>
        <p:nvGrpSpPr>
          <p:cNvPr id="144" name="Group 4"/>
          <p:cNvGrpSpPr>
            <a:grpSpLocks/>
          </p:cNvGrpSpPr>
          <p:nvPr/>
        </p:nvGrpSpPr>
        <p:grpSpPr bwMode="auto">
          <a:xfrm>
            <a:off x="737228" y="967087"/>
            <a:ext cx="3870688" cy="1778105"/>
            <a:chOff x="7" y="852"/>
            <a:chExt cx="2954" cy="1357"/>
          </a:xfrm>
        </p:grpSpPr>
        <p:sp>
          <p:nvSpPr>
            <p:cNvPr id="145" name="Rectangle 5"/>
            <p:cNvSpPr>
              <a:spLocks noChangeArrowheads="1"/>
            </p:cNvSpPr>
            <p:nvPr/>
          </p:nvSpPr>
          <p:spPr bwMode="auto">
            <a:xfrm>
              <a:off x="35" y="852"/>
              <a:ext cx="2800" cy="214"/>
            </a:xfrm>
            <a:prstGeom prst="rect">
              <a:avLst/>
            </a:prstGeom>
            <a:solidFill>
              <a:srgbClr val="008CCF"/>
            </a:solidFill>
            <a:ln w="9525" algn="ctr">
              <a:noFill/>
              <a:miter lim="800000"/>
              <a:headEnd/>
              <a:tailEnd/>
            </a:ln>
          </p:spPr>
          <p:txBody>
            <a:bodyPr wrap="none" anchor="ct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146" name="Text Box 9"/>
            <p:cNvSpPr txBox="1">
              <a:spLocks noChangeArrowheads="1"/>
            </p:cNvSpPr>
            <p:nvPr/>
          </p:nvSpPr>
          <p:spPr bwMode="auto">
            <a:xfrm>
              <a:off x="2219" y="1479"/>
              <a:ext cx="706" cy="154"/>
            </a:xfrm>
            <a:prstGeom prst="rect">
              <a:avLst/>
            </a:prstGeom>
            <a:noFill/>
            <a:ln w="9525" algn="ctr">
              <a:noFill/>
              <a:miter lim="800000"/>
              <a:headEnd/>
              <a:tailEnd/>
            </a:ln>
          </p:spPr>
          <p:txBody>
            <a:bodyPr>
              <a:spAutoFit/>
            </a:bodyPr>
            <a:lstStyle/>
            <a:p>
              <a:pPr algn="ctr">
                <a:spcBef>
                  <a:spcPct val="50000"/>
                </a:spcBef>
                <a:defRPr/>
              </a:pPr>
              <a:r>
                <a:rPr kumimoji="0" lang="en-US" altLang="ja-JP" sz="1000" kern="0" dirty="0">
                  <a:solidFill>
                    <a:srgbClr val="006666"/>
                  </a:solidFill>
                  <a:latin typeface="メイリオ"/>
                  <a:ea typeface="メイリオ"/>
                  <a:cs typeface="メイリオ" pitchFamily="50" charset="-128"/>
                </a:rPr>
                <a:t>NX DB</a:t>
              </a:r>
            </a:p>
          </p:txBody>
        </p:sp>
        <p:sp>
          <p:nvSpPr>
            <p:cNvPr id="147" name="Text Box 10"/>
            <p:cNvSpPr txBox="1">
              <a:spLocks noChangeArrowheads="1"/>
            </p:cNvSpPr>
            <p:nvPr/>
          </p:nvSpPr>
          <p:spPr bwMode="auto">
            <a:xfrm>
              <a:off x="2219" y="1971"/>
              <a:ext cx="706" cy="154"/>
            </a:xfrm>
            <a:prstGeom prst="rect">
              <a:avLst/>
            </a:prstGeom>
            <a:noFill/>
            <a:ln w="9525" algn="ctr">
              <a:noFill/>
              <a:miter lim="800000"/>
              <a:headEnd/>
              <a:tailEnd/>
            </a:ln>
          </p:spPr>
          <p:txBody>
            <a:bodyPr>
              <a:spAutoFit/>
            </a:bodyPr>
            <a:lstStyle/>
            <a:p>
              <a:pPr algn="ctr">
                <a:spcBef>
                  <a:spcPct val="50000"/>
                </a:spcBef>
                <a:defRPr/>
              </a:pPr>
              <a:r>
                <a:rPr kumimoji="0" lang="en-US" altLang="ja-JP" sz="1000" kern="0" dirty="0">
                  <a:solidFill>
                    <a:srgbClr val="006666"/>
                  </a:solidFill>
                  <a:latin typeface="メイリオ"/>
                  <a:ea typeface="メイリオ"/>
                  <a:cs typeface="メイリオ" pitchFamily="50" charset="-128"/>
                </a:rPr>
                <a:t>PR DB</a:t>
              </a:r>
            </a:p>
          </p:txBody>
        </p:sp>
        <p:sp>
          <p:nvSpPr>
            <p:cNvPr id="148" name="Oval 11"/>
            <p:cNvSpPr>
              <a:spLocks noChangeArrowheads="1"/>
            </p:cNvSpPr>
            <p:nvPr/>
          </p:nvSpPr>
          <p:spPr bwMode="auto">
            <a:xfrm>
              <a:off x="1376" y="1520"/>
              <a:ext cx="310" cy="143"/>
            </a:xfrm>
            <a:prstGeom prst="ellipse">
              <a:avLst/>
            </a:prstGeom>
            <a:solidFill>
              <a:srgbClr val="77A233"/>
            </a:solidFill>
            <a:ln>
              <a:noFill/>
              <a:headEnd/>
              <a:tailEnd/>
            </a:ln>
            <a:effectLst/>
          </p:spPr>
          <p:txBody>
            <a:bodyPr wrap="none" anchor="ctr"/>
            <a:lstStyle/>
            <a:p>
              <a:pPr>
                <a:spcBef>
                  <a:spcPct val="20000"/>
                </a:spcBef>
                <a:defRPr/>
              </a:pPr>
              <a:r>
                <a:rPr kumimoji="0" lang="en-US" altLang="ja-JP" sz="1000" kern="0">
                  <a:solidFill>
                    <a:srgbClr val="FFFFFF"/>
                  </a:solidFill>
                  <a:latin typeface="メイリオ"/>
                  <a:ea typeface="メイリオ"/>
                  <a:cs typeface="メイリオ" pitchFamily="50" charset="-128"/>
                </a:rPr>
                <a:t>A</a:t>
              </a:r>
            </a:p>
          </p:txBody>
        </p:sp>
        <p:sp>
          <p:nvSpPr>
            <p:cNvPr id="149" name="Line 12"/>
            <p:cNvSpPr>
              <a:spLocks noChangeShapeType="1"/>
            </p:cNvSpPr>
            <p:nvPr/>
          </p:nvSpPr>
          <p:spPr bwMode="auto">
            <a:xfrm>
              <a:off x="1707" y="1591"/>
              <a:ext cx="314" cy="0"/>
            </a:xfrm>
            <a:prstGeom prst="line">
              <a:avLst/>
            </a:prstGeom>
            <a:noFill/>
            <a:ln w="9525">
              <a:solidFill>
                <a:srgbClr val="007BC7"/>
              </a:solidFill>
              <a:round/>
              <a:headEnd/>
              <a:tailEnd type="triangle" w="med" len="med"/>
            </a:ln>
          </p:spPr>
          <p:txBody>
            <a:bodyPr/>
            <a:lstStyle/>
            <a:p>
              <a:pPr>
                <a:defRPr/>
              </a:pPr>
              <a:endParaRPr kumimoji="0" lang="ja-JP" altLang="en-US" kern="0">
                <a:solidFill>
                  <a:sysClr val="windowText" lastClr="000000"/>
                </a:solidFill>
                <a:latin typeface="メイリオ"/>
                <a:ea typeface="メイリオ"/>
              </a:endParaRPr>
            </a:p>
          </p:txBody>
        </p:sp>
        <p:sp>
          <p:nvSpPr>
            <p:cNvPr id="150" name="Line 13"/>
            <p:cNvSpPr>
              <a:spLocks noChangeShapeType="1"/>
            </p:cNvSpPr>
            <p:nvPr/>
          </p:nvSpPr>
          <p:spPr bwMode="auto">
            <a:xfrm>
              <a:off x="1707" y="2122"/>
              <a:ext cx="314" cy="0"/>
            </a:xfrm>
            <a:prstGeom prst="line">
              <a:avLst/>
            </a:prstGeom>
            <a:noFill/>
            <a:ln w="9525">
              <a:solidFill>
                <a:srgbClr val="007BC7"/>
              </a:solidFill>
              <a:round/>
              <a:headEnd/>
              <a:tailEnd type="triangle" w="med" len="med"/>
            </a:ln>
          </p:spPr>
          <p:txBody>
            <a:bodyPr/>
            <a:lstStyle/>
            <a:p>
              <a:pPr>
                <a:defRPr/>
              </a:pPr>
              <a:endParaRPr kumimoji="0" lang="ja-JP" altLang="en-US" kern="0">
                <a:solidFill>
                  <a:sysClr val="windowText" lastClr="000000"/>
                </a:solidFill>
                <a:latin typeface="メイリオ"/>
                <a:ea typeface="メイリオ"/>
              </a:endParaRPr>
            </a:p>
          </p:txBody>
        </p:sp>
        <p:sp>
          <p:nvSpPr>
            <p:cNvPr id="151" name="Oval 14"/>
            <p:cNvSpPr>
              <a:spLocks noChangeArrowheads="1"/>
            </p:cNvSpPr>
            <p:nvPr/>
          </p:nvSpPr>
          <p:spPr bwMode="auto">
            <a:xfrm>
              <a:off x="1376" y="2067"/>
              <a:ext cx="310" cy="142"/>
            </a:xfrm>
            <a:prstGeom prst="ellipse">
              <a:avLst/>
            </a:prstGeom>
            <a:solidFill>
              <a:srgbClr val="F9BE00"/>
            </a:solidFill>
            <a:ln>
              <a:noFill/>
              <a:headEnd/>
              <a:tailEnd/>
            </a:ln>
            <a:effectLst/>
          </p:spPr>
          <p:txBody>
            <a:bodyPr wrap="none" anchor="ctr"/>
            <a:lstStyle/>
            <a:p>
              <a:pPr>
                <a:spcBef>
                  <a:spcPct val="20000"/>
                </a:spcBef>
                <a:defRPr/>
              </a:pPr>
              <a:r>
                <a:rPr kumimoji="0" lang="en-US" altLang="ja-JP" sz="1000" kern="0" dirty="0">
                  <a:solidFill>
                    <a:sysClr val="windowText" lastClr="000000"/>
                  </a:solidFill>
                  <a:latin typeface="メイリオ"/>
                  <a:ea typeface="メイリオ"/>
                  <a:cs typeface="メイリオ" pitchFamily="50" charset="-128"/>
                </a:rPr>
                <a:t>B</a:t>
              </a:r>
            </a:p>
          </p:txBody>
        </p:sp>
        <p:grpSp>
          <p:nvGrpSpPr>
            <p:cNvPr id="152" name="Group 15"/>
            <p:cNvGrpSpPr>
              <a:grpSpLocks/>
            </p:cNvGrpSpPr>
            <p:nvPr/>
          </p:nvGrpSpPr>
          <p:grpSpPr bwMode="auto">
            <a:xfrm>
              <a:off x="129" y="1376"/>
              <a:ext cx="1090" cy="436"/>
              <a:chOff x="208" y="1272"/>
              <a:chExt cx="1056" cy="440"/>
            </a:xfrm>
          </p:grpSpPr>
          <p:sp>
            <p:nvSpPr>
              <p:cNvPr id="155" name="AutoShape 16"/>
              <p:cNvSpPr>
                <a:spLocks noChangeArrowheads="1"/>
              </p:cNvSpPr>
              <p:nvPr/>
            </p:nvSpPr>
            <p:spPr bwMode="auto">
              <a:xfrm>
                <a:off x="208" y="1272"/>
                <a:ext cx="1041" cy="440"/>
              </a:xfrm>
              <a:prstGeom prst="wedgeRectCallout">
                <a:avLst>
                  <a:gd name="adj1" fmla="val 24676"/>
                  <a:gd name="adj2" fmla="val 65796"/>
                </a:avLst>
              </a:prstGeom>
              <a:solidFill>
                <a:srgbClr val="FFFFFF"/>
              </a:solidFill>
              <a:ln w="3175" algn="ctr">
                <a:solidFill>
                  <a:srgbClr val="007BC7"/>
                </a:solidFill>
                <a:prstDash val="sysDot"/>
                <a:miter lim="800000"/>
                <a:headEnd/>
                <a:tailEnd/>
              </a:ln>
            </p:spPr>
            <p:txBody>
              <a:bodyPr/>
              <a:lstStyle/>
              <a:p>
                <a:pPr>
                  <a:spcBef>
                    <a:spcPct val="20000"/>
                  </a:spcBef>
                  <a:defRPr/>
                </a:pPr>
                <a:endParaRPr kumimoji="0" lang="ja-JP" altLang="ja-JP" sz="1000" kern="0">
                  <a:solidFill>
                    <a:sysClr val="windowText" lastClr="000000"/>
                  </a:solidFill>
                  <a:latin typeface="メイリオ"/>
                  <a:ea typeface="メイリオ"/>
                  <a:cs typeface="メイリオ" pitchFamily="50" charset="-128"/>
                </a:endParaRPr>
              </a:p>
            </p:txBody>
          </p:sp>
          <p:sp>
            <p:nvSpPr>
              <p:cNvPr id="156" name="Text Box 17"/>
              <p:cNvSpPr txBox="1">
                <a:spLocks noChangeArrowheads="1"/>
              </p:cNvSpPr>
              <p:nvPr/>
            </p:nvSpPr>
            <p:spPr bwMode="auto">
              <a:xfrm>
                <a:off x="217" y="1272"/>
                <a:ext cx="1047" cy="349"/>
              </a:xfrm>
              <a:prstGeom prst="rect">
                <a:avLst/>
              </a:prstGeom>
              <a:noFill/>
              <a:ln w="9525" algn="ctr">
                <a:noFill/>
                <a:miter lim="800000"/>
                <a:headEnd/>
                <a:tailEnd/>
              </a:ln>
            </p:spPr>
            <p:txBody>
              <a:bodyPr>
                <a:spAutoFit/>
              </a:bodyPr>
              <a:lstStyle/>
              <a:p>
                <a:pPr>
                  <a:spcBef>
                    <a:spcPct val="50000"/>
                  </a:spcBef>
                  <a:defRPr/>
                </a:pPr>
                <a:r>
                  <a:rPr kumimoji="0" lang="ja-JP" altLang="en-US" sz="1000" kern="0" dirty="0">
                    <a:solidFill>
                      <a:srgbClr val="007BC7"/>
                    </a:solidFill>
                    <a:latin typeface="メイリオ"/>
                    <a:ea typeface="メイリオ"/>
                    <a:cs typeface="メイリオ" pitchFamily="50" charset="-128"/>
                  </a:rPr>
                  <a:t>振り分け定義</a:t>
                </a:r>
                <a:br>
                  <a:rPr kumimoji="0" lang="ja-JP" altLang="en-US" sz="1000" kern="0" dirty="0">
                    <a:solidFill>
                      <a:srgbClr val="007BC7"/>
                    </a:solidFill>
                    <a:latin typeface="メイリオ"/>
                    <a:ea typeface="メイリオ"/>
                    <a:cs typeface="メイリオ" pitchFamily="50" charset="-128"/>
                  </a:rPr>
                </a:br>
                <a:r>
                  <a:rPr kumimoji="0" lang="ja-JP" altLang="en-US" sz="1000" kern="0" dirty="0">
                    <a:solidFill>
                      <a:srgbClr val="006666"/>
                    </a:solidFill>
                    <a:latin typeface="メイリオ"/>
                    <a:ea typeface="メイリオ"/>
                    <a:cs typeface="メイリオ" pitchFamily="50" charset="-128"/>
                  </a:rPr>
                  <a:t>フラグ</a:t>
                </a:r>
                <a:r>
                  <a:rPr kumimoji="0" lang="en-US" altLang="ja-JP" sz="1000" kern="0" dirty="0">
                    <a:solidFill>
                      <a:srgbClr val="006666"/>
                    </a:solidFill>
                    <a:latin typeface="メイリオ"/>
                    <a:ea typeface="メイリオ"/>
                    <a:cs typeface="メイリオ" pitchFamily="50" charset="-128"/>
                  </a:rPr>
                  <a:t>A → NX-GL</a:t>
                </a:r>
                <a:br>
                  <a:rPr kumimoji="0" lang="en-US" altLang="ja-JP" sz="1000" kern="0" dirty="0">
                    <a:solidFill>
                      <a:srgbClr val="006666"/>
                    </a:solidFill>
                    <a:latin typeface="メイリオ"/>
                    <a:ea typeface="メイリオ"/>
                    <a:cs typeface="メイリオ" pitchFamily="50" charset="-128"/>
                  </a:rPr>
                </a:br>
                <a:r>
                  <a:rPr kumimoji="0" lang="ja-JP" altLang="en-US" sz="1000" kern="0" dirty="0">
                    <a:solidFill>
                      <a:srgbClr val="006666"/>
                    </a:solidFill>
                    <a:latin typeface="メイリオ"/>
                    <a:ea typeface="メイリオ"/>
                    <a:cs typeface="メイリオ" pitchFamily="50" charset="-128"/>
                  </a:rPr>
                  <a:t>フラグ</a:t>
                </a:r>
                <a:r>
                  <a:rPr kumimoji="0" lang="en-US" altLang="ja-JP" sz="1000" kern="0" dirty="0">
                    <a:solidFill>
                      <a:srgbClr val="006666"/>
                    </a:solidFill>
                    <a:latin typeface="メイリオ"/>
                    <a:ea typeface="メイリオ"/>
                    <a:cs typeface="メイリオ" pitchFamily="50" charset="-128"/>
                  </a:rPr>
                  <a:t>B → NX-PR</a:t>
                </a:r>
              </a:p>
            </p:txBody>
          </p:sp>
        </p:grpSp>
        <p:sp>
          <p:nvSpPr>
            <p:cNvPr id="153" name="Text Box 18"/>
            <p:cNvSpPr txBox="1">
              <a:spLocks noChangeArrowheads="1"/>
            </p:cNvSpPr>
            <p:nvPr/>
          </p:nvSpPr>
          <p:spPr bwMode="auto">
            <a:xfrm>
              <a:off x="108" y="869"/>
              <a:ext cx="1698" cy="192"/>
            </a:xfrm>
            <a:prstGeom prst="rect">
              <a:avLst/>
            </a:prstGeom>
            <a:noFill/>
            <a:ln w="9525">
              <a:noFill/>
              <a:miter lim="800000"/>
              <a:headEnd/>
              <a:tailEnd/>
            </a:ln>
          </p:spPr>
          <p:txBody>
            <a:bodyPr>
              <a:spAutoFit/>
            </a:bodyPr>
            <a:lstStyle/>
            <a:p>
              <a:pPr>
                <a:spcBef>
                  <a:spcPct val="50000"/>
                </a:spcBef>
                <a:defRPr/>
              </a:pPr>
              <a:r>
                <a:rPr kumimoji="0" lang="ja-JP" altLang="en-US" sz="1400" b="1" kern="0" dirty="0">
                  <a:solidFill>
                    <a:srgbClr val="FFFFFF"/>
                  </a:solidFill>
                  <a:latin typeface="メイリオ"/>
                  <a:ea typeface="メイリオ"/>
                  <a:cs typeface="メイリオ" pitchFamily="50" charset="-128"/>
                </a:rPr>
                <a:t>要件</a:t>
              </a:r>
              <a:r>
                <a:rPr kumimoji="0" lang="en-US" altLang="ja-JP" sz="1400" b="1" kern="0" dirty="0">
                  <a:solidFill>
                    <a:srgbClr val="FFFFFF"/>
                  </a:solidFill>
                  <a:latin typeface="メイリオ"/>
                  <a:ea typeface="メイリオ"/>
                  <a:cs typeface="メイリオ" pitchFamily="50" charset="-128"/>
                </a:rPr>
                <a:t>1</a:t>
              </a:r>
              <a:r>
                <a:rPr kumimoji="0" lang="ja-JP" altLang="en-US" sz="1400" b="1" kern="0" dirty="0">
                  <a:solidFill>
                    <a:srgbClr val="FFFFFF"/>
                  </a:solidFill>
                  <a:latin typeface="メイリオ"/>
                  <a:ea typeface="メイリオ"/>
                  <a:cs typeface="メイリオ" pitchFamily="50" charset="-128"/>
                </a:rPr>
                <a:t>： 条件分岐</a:t>
              </a:r>
            </a:p>
          </p:txBody>
        </p:sp>
        <p:sp>
          <p:nvSpPr>
            <p:cNvPr id="154" name="Text Box 19"/>
            <p:cNvSpPr txBox="1">
              <a:spLocks noChangeArrowheads="1"/>
            </p:cNvSpPr>
            <p:nvPr/>
          </p:nvSpPr>
          <p:spPr bwMode="auto">
            <a:xfrm>
              <a:off x="7" y="1129"/>
              <a:ext cx="2954" cy="153"/>
            </a:xfrm>
            <a:prstGeom prst="rect">
              <a:avLst/>
            </a:prstGeom>
            <a:noFill/>
            <a:ln w="9525">
              <a:noFill/>
              <a:miter lim="800000"/>
              <a:headEnd/>
              <a:tailEnd/>
            </a:ln>
          </p:spPr>
          <p:txBody>
            <a:bodyPr>
              <a:spAutoFit/>
            </a:bodyPr>
            <a:lstStyle/>
            <a:p>
              <a:pPr>
                <a:lnSpc>
                  <a:spcPct val="50000"/>
                </a:lnSpc>
                <a:spcBef>
                  <a:spcPct val="50000"/>
                </a:spcBef>
                <a:buClr>
                  <a:srgbClr val="EE5500"/>
                </a:buClr>
                <a:buFont typeface="Wingdings" pitchFamily="2" charset="2"/>
                <a:buChar char="l"/>
                <a:defRPr/>
              </a:pPr>
              <a:r>
                <a:rPr kumimoji="0" lang="en-US" altLang="ja-JP" sz="1400" kern="0" dirty="0">
                  <a:solidFill>
                    <a:sysClr val="windowText" lastClr="000000"/>
                  </a:solidFill>
                  <a:latin typeface="メイリオ"/>
                  <a:ea typeface="メイリオ"/>
                  <a:cs typeface="メイリオ" pitchFamily="50" charset="-128"/>
                </a:rPr>
                <a:t> </a:t>
              </a:r>
              <a:r>
                <a:rPr kumimoji="0" lang="ja-JP" altLang="en-US" sz="1400" kern="0" dirty="0">
                  <a:solidFill>
                    <a:sysClr val="windowText" lastClr="000000"/>
                  </a:solidFill>
                  <a:latin typeface="メイリオ"/>
                  <a:ea typeface="メイリオ"/>
                  <a:cs typeface="メイリオ" pitchFamily="50" charset="-128"/>
                </a:rPr>
                <a:t>条件やデータを参照し格納先システム振分</a:t>
              </a:r>
            </a:p>
          </p:txBody>
        </p:sp>
      </p:grpSp>
      <p:sp>
        <p:nvSpPr>
          <p:cNvPr id="158" name="Rectangle 21"/>
          <p:cNvSpPr>
            <a:spLocks noChangeArrowheads="1"/>
          </p:cNvSpPr>
          <p:nvPr/>
        </p:nvSpPr>
        <p:spPr bwMode="auto">
          <a:xfrm>
            <a:off x="4449523" y="964139"/>
            <a:ext cx="3718646" cy="2101724"/>
          </a:xfrm>
          <a:prstGeom prst="rect">
            <a:avLst/>
          </a:prstGeom>
          <a:solidFill>
            <a:srgbClr val="FFFFFF"/>
          </a:solidFill>
          <a:ln w="9525">
            <a:solidFill>
              <a:srgbClr val="FFFFFF"/>
            </a:solidFill>
            <a:miter lim="800000"/>
            <a:headEnd/>
            <a:tailEnd/>
          </a:ln>
        </p:spPr>
        <p:txBody>
          <a:bodyPr/>
          <a:lstStyle/>
          <a:p>
            <a:pPr marL="342900" indent="-342900">
              <a:lnSpc>
                <a:spcPts val="2400"/>
              </a:lnSpc>
              <a:spcBef>
                <a:spcPts val="500"/>
              </a:spcBef>
              <a:defRPr/>
            </a:pPr>
            <a:endParaRPr kumimoji="0" lang="ja-JP" altLang="ja-JP" sz="800" kern="0">
              <a:solidFill>
                <a:srgbClr val="FFFFFF"/>
              </a:solidFill>
              <a:latin typeface="メイリオ"/>
              <a:ea typeface="メイリオ"/>
              <a:cs typeface="メイリオ" pitchFamily="50" charset="-128"/>
            </a:endParaRPr>
          </a:p>
        </p:txBody>
      </p:sp>
      <p:sp>
        <p:nvSpPr>
          <p:cNvPr id="159" name="Rectangle 22"/>
          <p:cNvSpPr>
            <a:spLocks noChangeArrowheads="1"/>
          </p:cNvSpPr>
          <p:nvPr/>
        </p:nvSpPr>
        <p:spPr bwMode="auto">
          <a:xfrm>
            <a:off x="4586980" y="956562"/>
            <a:ext cx="3718646" cy="259117"/>
          </a:xfrm>
          <a:prstGeom prst="rect">
            <a:avLst/>
          </a:prstGeom>
          <a:solidFill>
            <a:srgbClr val="008CCF"/>
          </a:solidFill>
          <a:ln w="9525" algn="ctr">
            <a:noFill/>
            <a:miter lim="800000"/>
            <a:headEnd/>
            <a:tailEnd/>
          </a:ln>
        </p:spPr>
        <p:txBody>
          <a:bodyPr wrap="none" anchor="ctr"/>
          <a:lstStyle/>
          <a:p>
            <a:pPr>
              <a:defRPr/>
            </a:pPr>
            <a:endParaRPr kumimoji="0" lang="ja-JP" altLang="en-US" kern="0" dirty="0">
              <a:solidFill>
                <a:srgbClr val="FFFFFF"/>
              </a:solidFill>
              <a:latin typeface="メイリオ"/>
              <a:ea typeface="メイリオ"/>
              <a:cs typeface="メイリオ" pitchFamily="50" charset="-128"/>
            </a:endParaRPr>
          </a:p>
        </p:txBody>
      </p:sp>
      <p:sp>
        <p:nvSpPr>
          <p:cNvPr id="160" name="Line 25"/>
          <p:cNvSpPr>
            <a:spLocks noChangeShapeType="1"/>
          </p:cNvSpPr>
          <p:nvPr/>
        </p:nvSpPr>
        <p:spPr bwMode="auto">
          <a:xfrm flipH="1">
            <a:off x="5427806" y="2446104"/>
            <a:ext cx="1098192" cy="0"/>
          </a:xfrm>
          <a:prstGeom prst="line">
            <a:avLst/>
          </a:prstGeom>
          <a:noFill/>
          <a:ln w="9525">
            <a:solidFill>
              <a:srgbClr val="007BC7"/>
            </a:solidFill>
            <a:round/>
            <a:headEnd/>
            <a:tailEnd type="triangle" w="med" len="med"/>
          </a:ln>
        </p:spPr>
        <p:txBody>
          <a:bodyPr/>
          <a:lstStyle/>
          <a:p>
            <a:pPr>
              <a:defRPr/>
            </a:pPr>
            <a:endParaRPr kumimoji="0" lang="ja-JP" altLang="en-US" kern="0">
              <a:solidFill>
                <a:sysClr val="windowText" lastClr="000000"/>
              </a:solidFill>
              <a:latin typeface="メイリオ"/>
              <a:ea typeface="メイリオ"/>
            </a:endParaRPr>
          </a:p>
        </p:txBody>
      </p:sp>
      <p:sp>
        <p:nvSpPr>
          <p:cNvPr id="161" name="AutoShape 26"/>
          <p:cNvSpPr>
            <a:spLocks noChangeArrowheads="1"/>
          </p:cNvSpPr>
          <p:nvPr/>
        </p:nvSpPr>
        <p:spPr bwMode="auto">
          <a:xfrm>
            <a:off x="5739278" y="2271845"/>
            <a:ext cx="526430" cy="348520"/>
          </a:xfrm>
          <a:prstGeom prst="irregularSeal1">
            <a:avLst/>
          </a:prstGeom>
          <a:solidFill>
            <a:schemeClr val="accent6"/>
          </a:solidFill>
          <a:ln w="9525" algn="ctr">
            <a:noFill/>
            <a:miter lim="800000"/>
            <a:headEnd/>
            <a:tailEnd/>
          </a:ln>
        </p:spPr>
        <p:txBody>
          <a:bodyPr wrap="none" anchor="ctr"/>
          <a:lstStyle/>
          <a:p>
            <a:pPr algn="ctr">
              <a:spcBef>
                <a:spcPct val="20000"/>
              </a:spcBef>
              <a:defRPr/>
            </a:pPr>
            <a:r>
              <a:rPr kumimoji="0" lang="ja-JP" altLang="en-US" sz="1000" kern="0" dirty="0">
                <a:solidFill>
                  <a:srgbClr val="FFFFFF"/>
                </a:solidFill>
                <a:latin typeface="メイリオ"/>
                <a:ea typeface="メイリオ"/>
                <a:cs typeface="メイリオ" pitchFamily="50" charset="-128"/>
              </a:rPr>
              <a:t>エラー</a:t>
            </a:r>
          </a:p>
        </p:txBody>
      </p:sp>
      <p:sp>
        <p:nvSpPr>
          <p:cNvPr id="162" name="Text Box 27"/>
          <p:cNvSpPr txBox="1">
            <a:spLocks noChangeArrowheads="1"/>
          </p:cNvSpPr>
          <p:nvPr/>
        </p:nvSpPr>
        <p:spPr bwMode="auto">
          <a:xfrm>
            <a:off x="4801939" y="1885442"/>
            <a:ext cx="978283" cy="212142"/>
          </a:xfrm>
          <a:prstGeom prst="rect">
            <a:avLst/>
          </a:prstGeom>
          <a:noFill/>
          <a:ln w="9525" algn="ctr">
            <a:noFill/>
            <a:miter lim="800000"/>
            <a:headEnd/>
            <a:tailEnd/>
          </a:ln>
        </p:spPr>
        <p:txBody>
          <a:bodyPr>
            <a:spAutoFit/>
          </a:bodyPr>
          <a:lstStyle/>
          <a:p>
            <a:pPr>
              <a:spcBef>
                <a:spcPct val="50000"/>
              </a:spcBef>
              <a:defRPr/>
            </a:pPr>
            <a:r>
              <a:rPr kumimoji="0" lang="en-US" altLang="ja-JP" sz="1000" kern="0" dirty="0">
                <a:solidFill>
                  <a:srgbClr val="006666"/>
                </a:solidFill>
                <a:latin typeface="メイリオ"/>
                <a:ea typeface="メイリオ"/>
                <a:cs typeface="メイリオ" pitchFamily="50" charset="-128"/>
              </a:rPr>
              <a:t>SS</a:t>
            </a:r>
            <a:r>
              <a:rPr kumimoji="0" lang="ja-JP" altLang="en-US" sz="1000" kern="0" dirty="0">
                <a:solidFill>
                  <a:srgbClr val="006666"/>
                </a:solidFill>
                <a:latin typeface="メイリオ"/>
                <a:ea typeface="メイリオ"/>
                <a:cs typeface="メイリオ" pitchFamily="50" charset="-128"/>
              </a:rPr>
              <a:t>サーバ</a:t>
            </a:r>
          </a:p>
        </p:txBody>
      </p:sp>
      <p:sp>
        <p:nvSpPr>
          <p:cNvPr id="164" name="Line 32"/>
          <p:cNvSpPr>
            <a:spLocks noChangeShapeType="1"/>
          </p:cNvSpPr>
          <p:nvPr/>
        </p:nvSpPr>
        <p:spPr bwMode="auto">
          <a:xfrm>
            <a:off x="6799450" y="2412768"/>
            <a:ext cx="624405" cy="0"/>
          </a:xfrm>
          <a:prstGeom prst="line">
            <a:avLst/>
          </a:prstGeom>
          <a:noFill/>
          <a:ln w="9525">
            <a:solidFill>
              <a:srgbClr val="007BC7"/>
            </a:solidFill>
            <a:round/>
            <a:headEnd/>
            <a:tailEnd type="triangle" w="med" len="med"/>
          </a:ln>
        </p:spPr>
        <p:txBody>
          <a:bodyPr/>
          <a:lstStyle/>
          <a:p>
            <a:pPr>
              <a:defRPr/>
            </a:pPr>
            <a:endParaRPr kumimoji="0" lang="ja-JP" altLang="en-US" kern="0">
              <a:solidFill>
                <a:sysClr val="windowText" lastClr="000000"/>
              </a:solidFill>
              <a:latin typeface="メイリオ"/>
              <a:ea typeface="メイリオ"/>
            </a:endParaRPr>
          </a:p>
        </p:txBody>
      </p:sp>
      <p:sp>
        <p:nvSpPr>
          <p:cNvPr id="165" name="Text Box 33"/>
          <p:cNvSpPr txBox="1">
            <a:spLocks noChangeArrowheads="1"/>
          </p:cNvSpPr>
          <p:nvPr/>
        </p:nvSpPr>
        <p:spPr bwMode="auto">
          <a:xfrm>
            <a:off x="5553565" y="2108192"/>
            <a:ext cx="843751" cy="212142"/>
          </a:xfrm>
          <a:prstGeom prst="rect">
            <a:avLst/>
          </a:prstGeom>
          <a:noFill/>
          <a:ln w="9525" algn="ctr">
            <a:noFill/>
            <a:miter lim="800000"/>
            <a:headEnd/>
            <a:tailEnd/>
          </a:ln>
        </p:spPr>
        <p:txBody>
          <a:bodyPr>
            <a:spAutoFit/>
          </a:bodyPr>
          <a:lstStyle/>
          <a:p>
            <a:pPr>
              <a:spcBef>
                <a:spcPct val="50000"/>
              </a:spcBef>
              <a:defRPr/>
            </a:pPr>
            <a:r>
              <a:rPr kumimoji="0" lang="ja-JP" altLang="en-US" sz="1000" kern="0" dirty="0">
                <a:solidFill>
                  <a:srgbClr val="006666"/>
                </a:solidFill>
                <a:latin typeface="メイリオ"/>
                <a:ea typeface="メイリオ"/>
                <a:cs typeface="メイリオ" pitchFamily="50" charset="-128"/>
              </a:rPr>
              <a:t>データ格納</a:t>
            </a:r>
          </a:p>
        </p:txBody>
      </p:sp>
      <p:grpSp>
        <p:nvGrpSpPr>
          <p:cNvPr id="166" name="Group 34"/>
          <p:cNvGrpSpPr>
            <a:grpSpLocks/>
          </p:cNvGrpSpPr>
          <p:nvPr/>
        </p:nvGrpSpPr>
        <p:grpSpPr bwMode="auto">
          <a:xfrm>
            <a:off x="6957379" y="1632387"/>
            <a:ext cx="1395041" cy="447014"/>
            <a:chOff x="4695" y="1208"/>
            <a:chExt cx="1017" cy="328"/>
          </a:xfrm>
        </p:grpSpPr>
        <p:sp>
          <p:nvSpPr>
            <p:cNvPr id="169" name="AutoShape 35"/>
            <p:cNvSpPr>
              <a:spLocks noChangeArrowheads="1"/>
            </p:cNvSpPr>
            <p:nvPr/>
          </p:nvSpPr>
          <p:spPr bwMode="auto">
            <a:xfrm>
              <a:off x="4695" y="1208"/>
              <a:ext cx="948" cy="328"/>
            </a:xfrm>
            <a:prstGeom prst="wedgeRectCallout">
              <a:avLst>
                <a:gd name="adj1" fmla="val -58440"/>
                <a:gd name="adj2" fmla="val 89940"/>
              </a:avLst>
            </a:prstGeom>
            <a:solidFill>
              <a:srgbClr val="FFFFFF"/>
            </a:solidFill>
            <a:ln w="3175" algn="ctr">
              <a:solidFill>
                <a:srgbClr val="007BC7"/>
              </a:solidFill>
              <a:prstDash val="sysDot"/>
              <a:miter lim="800000"/>
              <a:headEnd/>
              <a:tailEnd/>
            </a:ln>
          </p:spPr>
          <p:txBody>
            <a:bodyPr/>
            <a:lstStyle/>
            <a:p>
              <a:pPr>
                <a:spcBef>
                  <a:spcPct val="20000"/>
                </a:spcBef>
                <a:defRPr/>
              </a:pPr>
              <a:endParaRPr kumimoji="0" lang="ja-JP" altLang="ja-JP" sz="1000" kern="0">
                <a:solidFill>
                  <a:sysClr val="windowText" lastClr="000000"/>
                </a:solidFill>
                <a:latin typeface="メイリオ"/>
                <a:ea typeface="メイリオ"/>
                <a:cs typeface="メイリオ" pitchFamily="50" charset="-128"/>
              </a:endParaRPr>
            </a:p>
          </p:txBody>
        </p:sp>
        <p:sp>
          <p:nvSpPr>
            <p:cNvPr id="170" name="Text Box 36"/>
            <p:cNvSpPr txBox="1">
              <a:spLocks noChangeArrowheads="1"/>
            </p:cNvSpPr>
            <p:nvPr/>
          </p:nvSpPr>
          <p:spPr bwMode="auto">
            <a:xfrm>
              <a:off x="4702" y="1228"/>
              <a:ext cx="1010" cy="254"/>
            </a:xfrm>
            <a:prstGeom prst="rect">
              <a:avLst/>
            </a:prstGeom>
            <a:noFill/>
            <a:ln w="9525" algn="ctr">
              <a:noFill/>
              <a:miter lim="800000"/>
              <a:headEnd/>
              <a:tailEnd/>
            </a:ln>
          </p:spPr>
          <p:txBody>
            <a:bodyPr>
              <a:spAutoFit/>
            </a:bodyPr>
            <a:lstStyle/>
            <a:p>
              <a:pPr>
                <a:spcBef>
                  <a:spcPct val="50000"/>
                </a:spcBef>
                <a:defRPr/>
              </a:pPr>
              <a:r>
                <a:rPr kumimoji="0" lang="ja-JP" altLang="en-US" sz="1000" kern="0" dirty="0">
                  <a:solidFill>
                    <a:srgbClr val="007BC7"/>
                  </a:solidFill>
                  <a:latin typeface="メイリオ"/>
                  <a:ea typeface="メイリオ"/>
                  <a:cs typeface="メイリオ" pitchFamily="50" charset="-128"/>
                </a:rPr>
                <a:t>エラー処理</a:t>
              </a:r>
              <a:br>
                <a:rPr kumimoji="0" lang="ja-JP" altLang="en-US" sz="1000" kern="0" dirty="0">
                  <a:solidFill>
                    <a:srgbClr val="007BC7"/>
                  </a:solidFill>
                  <a:latin typeface="メイリオ"/>
                  <a:ea typeface="メイリオ"/>
                  <a:cs typeface="メイリオ" pitchFamily="50" charset="-128"/>
                </a:rPr>
              </a:br>
              <a:r>
                <a:rPr kumimoji="0" lang="ja-JP" altLang="en-US" sz="1000" kern="0" dirty="0">
                  <a:solidFill>
                    <a:srgbClr val="006666"/>
                  </a:solidFill>
                  <a:latin typeface="メイリオ"/>
                  <a:ea typeface="メイリオ"/>
                  <a:cs typeface="メイリオ" pitchFamily="50" charset="-128"/>
                </a:rPr>
                <a:t>管理者にメール通知</a:t>
              </a:r>
            </a:p>
          </p:txBody>
        </p:sp>
      </p:grpSp>
      <p:sp>
        <p:nvSpPr>
          <p:cNvPr id="167" name="Text Box 37"/>
          <p:cNvSpPr txBox="1">
            <a:spLocks noChangeArrowheads="1"/>
          </p:cNvSpPr>
          <p:nvPr/>
        </p:nvSpPr>
        <p:spPr bwMode="auto">
          <a:xfrm>
            <a:off x="4641666" y="965257"/>
            <a:ext cx="2946548" cy="307606"/>
          </a:xfrm>
          <a:prstGeom prst="rect">
            <a:avLst/>
          </a:prstGeom>
          <a:noFill/>
          <a:ln w="9525">
            <a:noFill/>
            <a:miter lim="800000"/>
            <a:headEnd/>
            <a:tailEnd/>
          </a:ln>
        </p:spPr>
        <p:txBody>
          <a:bodyPr wrap="square">
            <a:spAutoFit/>
          </a:bodyPr>
          <a:lstStyle/>
          <a:p>
            <a:pPr>
              <a:spcBef>
                <a:spcPct val="50000"/>
              </a:spcBef>
              <a:defRPr/>
            </a:pPr>
            <a:r>
              <a:rPr kumimoji="0" lang="ja-JP" altLang="en-US" sz="1400" b="1" kern="0" dirty="0">
                <a:solidFill>
                  <a:srgbClr val="FFFFFF"/>
                </a:solidFill>
                <a:latin typeface="メイリオ"/>
                <a:ea typeface="メイリオ"/>
                <a:cs typeface="メイリオ" pitchFamily="50" charset="-128"/>
              </a:rPr>
              <a:t>要件</a:t>
            </a:r>
            <a:r>
              <a:rPr kumimoji="0" lang="en-US" altLang="ja-JP" sz="1400" b="1" kern="0" dirty="0">
                <a:solidFill>
                  <a:srgbClr val="FFFFFF"/>
                </a:solidFill>
                <a:latin typeface="メイリオ"/>
                <a:ea typeface="メイリオ"/>
                <a:cs typeface="メイリオ" pitchFamily="50" charset="-128"/>
              </a:rPr>
              <a:t>2</a:t>
            </a:r>
            <a:r>
              <a:rPr kumimoji="0" lang="ja-JP" altLang="en-US" sz="1400" b="1" kern="0" dirty="0">
                <a:solidFill>
                  <a:srgbClr val="FFFFFF"/>
                </a:solidFill>
                <a:latin typeface="メイリオ"/>
                <a:ea typeface="メイリオ"/>
                <a:cs typeface="メイリオ" pitchFamily="50" charset="-128"/>
              </a:rPr>
              <a:t>： エラー処理／フロー制御</a:t>
            </a:r>
          </a:p>
        </p:txBody>
      </p:sp>
      <p:sp>
        <p:nvSpPr>
          <p:cNvPr id="168" name="Text Box 38"/>
          <p:cNvSpPr txBox="1">
            <a:spLocks noChangeArrowheads="1"/>
          </p:cNvSpPr>
          <p:nvPr/>
        </p:nvSpPr>
        <p:spPr bwMode="auto">
          <a:xfrm>
            <a:off x="4694045" y="1315734"/>
            <a:ext cx="3449582" cy="360642"/>
          </a:xfrm>
          <a:prstGeom prst="rect">
            <a:avLst/>
          </a:prstGeom>
          <a:noFill/>
          <a:ln w="9525">
            <a:noFill/>
            <a:miter lim="800000"/>
            <a:headEnd/>
            <a:tailEnd/>
          </a:ln>
        </p:spPr>
        <p:txBody>
          <a:bodyPr>
            <a:spAutoFit/>
          </a:bodyPr>
          <a:lstStyle/>
          <a:p>
            <a:pPr>
              <a:lnSpc>
                <a:spcPct val="50000"/>
              </a:lnSpc>
              <a:spcBef>
                <a:spcPct val="50000"/>
              </a:spcBef>
              <a:buClr>
                <a:srgbClr val="EE5500"/>
              </a:buClr>
              <a:buFont typeface="Wingdings" pitchFamily="2" charset="2"/>
              <a:buChar char="l"/>
              <a:defRPr/>
            </a:pPr>
            <a:r>
              <a:rPr kumimoji="0" lang="en-US" altLang="ja-JP" sz="1400" kern="0" dirty="0">
                <a:solidFill>
                  <a:sysClr val="windowText" lastClr="000000"/>
                </a:solidFill>
                <a:latin typeface="メイリオ"/>
                <a:ea typeface="メイリオ"/>
                <a:cs typeface="メイリオ" pitchFamily="50" charset="-128"/>
              </a:rPr>
              <a:t> </a:t>
            </a:r>
            <a:r>
              <a:rPr kumimoji="0" lang="ja-JP" altLang="en-US" sz="1400" kern="0" dirty="0">
                <a:solidFill>
                  <a:sysClr val="windowText" lastClr="000000"/>
                </a:solidFill>
                <a:latin typeface="メイリオ"/>
                <a:ea typeface="メイリオ"/>
                <a:cs typeface="メイリオ" pitchFamily="50" charset="-128"/>
              </a:rPr>
              <a:t>エラー発生箇所の特定</a:t>
            </a:r>
          </a:p>
          <a:p>
            <a:pPr>
              <a:lnSpc>
                <a:spcPct val="50000"/>
              </a:lnSpc>
              <a:spcBef>
                <a:spcPct val="50000"/>
              </a:spcBef>
              <a:buClr>
                <a:srgbClr val="EE5500"/>
              </a:buClr>
              <a:buFont typeface="Wingdings" pitchFamily="2" charset="2"/>
              <a:buChar char="l"/>
              <a:defRPr/>
            </a:pPr>
            <a:r>
              <a:rPr kumimoji="0" lang="ja-JP" altLang="en-US" sz="1400" kern="0" dirty="0">
                <a:solidFill>
                  <a:sysClr val="windowText" lastClr="000000"/>
                </a:solidFill>
                <a:latin typeface="メイリオ"/>
                <a:ea typeface="メイリオ"/>
                <a:cs typeface="メイリオ" pitchFamily="50" charset="-128"/>
              </a:rPr>
              <a:t> エラー発生時の処理定義</a:t>
            </a:r>
          </a:p>
        </p:txBody>
      </p:sp>
      <p:grpSp>
        <p:nvGrpSpPr>
          <p:cNvPr id="171" name="Group 39"/>
          <p:cNvGrpSpPr>
            <a:grpSpLocks/>
          </p:cNvGrpSpPr>
          <p:nvPr/>
        </p:nvGrpSpPr>
        <p:grpSpPr bwMode="auto">
          <a:xfrm>
            <a:off x="774089" y="3020056"/>
            <a:ext cx="3668899" cy="2010033"/>
            <a:chOff x="333" y="2406"/>
            <a:chExt cx="2543" cy="1393"/>
          </a:xfrm>
        </p:grpSpPr>
        <p:sp>
          <p:nvSpPr>
            <p:cNvPr id="172" name="Rectangle 40"/>
            <p:cNvSpPr>
              <a:spLocks noChangeArrowheads="1"/>
            </p:cNvSpPr>
            <p:nvPr/>
          </p:nvSpPr>
          <p:spPr bwMode="auto">
            <a:xfrm>
              <a:off x="333" y="2413"/>
              <a:ext cx="2543" cy="1386"/>
            </a:xfrm>
            <a:prstGeom prst="rect">
              <a:avLst/>
            </a:prstGeom>
            <a:solidFill>
              <a:srgbClr val="FFFFFF"/>
            </a:solidFill>
            <a:ln w="9525">
              <a:solidFill>
                <a:srgbClr val="FFFFFF"/>
              </a:solidFill>
              <a:miter lim="800000"/>
              <a:headEnd/>
              <a:tailEnd/>
            </a:ln>
          </p:spPr>
          <p:txBody>
            <a:bodyPr/>
            <a:lstStyle/>
            <a:p>
              <a:pPr marL="342900" indent="-342900">
                <a:lnSpc>
                  <a:spcPts val="2400"/>
                </a:lnSpc>
                <a:spcBef>
                  <a:spcPts val="500"/>
                </a:spcBef>
                <a:defRPr/>
              </a:pPr>
              <a:endParaRPr kumimoji="0" lang="ja-JP" altLang="ja-JP" sz="800" kern="0">
                <a:solidFill>
                  <a:srgbClr val="FFFFFF"/>
                </a:solidFill>
                <a:latin typeface="メイリオ"/>
                <a:ea typeface="メイリオ"/>
                <a:cs typeface="メイリオ" pitchFamily="50" charset="-128"/>
              </a:endParaRPr>
            </a:p>
          </p:txBody>
        </p:sp>
        <p:sp>
          <p:nvSpPr>
            <p:cNvPr id="173" name="Rectangle 41"/>
            <p:cNvSpPr>
              <a:spLocks noChangeArrowheads="1"/>
            </p:cNvSpPr>
            <p:nvPr/>
          </p:nvSpPr>
          <p:spPr bwMode="auto">
            <a:xfrm>
              <a:off x="333" y="2406"/>
              <a:ext cx="2543" cy="195"/>
            </a:xfrm>
            <a:prstGeom prst="rect">
              <a:avLst/>
            </a:prstGeom>
            <a:solidFill>
              <a:srgbClr val="008CCF"/>
            </a:solidFill>
            <a:ln w="9525" algn="ctr">
              <a:noFill/>
              <a:miter lim="800000"/>
              <a:headEnd/>
              <a:tailEnd/>
            </a:ln>
          </p:spPr>
          <p:txBody>
            <a:bodyPr wrap="none" anchor="ct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174" name="Line 44"/>
            <p:cNvSpPr>
              <a:spLocks noChangeShapeType="1"/>
            </p:cNvSpPr>
            <p:nvPr/>
          </p:nvSpPr>
          <p:spPr bwMode="auto">
            <a:xfrm>
              <a:off x="808" y="3309"/>
              <a:ext cx="1320" cy="0"/>
            </a:xfrm>
            <a:prstGeom prst="line">
              <a:avLst/>
            </a:prstGeom>
            <a:noFill/>
            <a:ln w="9525">
              <a:solidFill>
                <a:srgbClr val="007BC7"/>
              </a:solidFill>
              <a:round/>
              <a:headEnd/>
              <a:tailEnd type="triangle" w="med" len="med"/>
            </a:ln>
          </p:spPr>
          <p:txBody>
            <a:bodyPr/>
            <a:lstStyle/>
            <a:p>
              <a:pPr>
                <a:defRPr/>
              </a:pPr>
              <a:endParaRPr kumimoji="0" lang="ja-JP" altLang="en-US" kern="0">
                <a:solidFill>
                  <a:sysClr val="windowText" lastClr="000000"/>
                </a:solidFill>
                <a:latin typeface="メイリオ"/>
                <a:ea typeface="メイリオ"/>
              </a:endParaRPr>
            </a:p>
          </p:txBody>
        </p:sp>
        <p:sp>
          <p:nvSpPr>
            <p:cNvPr id="175" name="Text Box 45"/>
            <p:cNvSpPr txBox="1">
              <a:spLocks noChangeArrowheads="1"/>
            </p:cNvSpPr>
            <p:nvPr/>
          </p:nvSpPr>
          <p:spPr bwMode="auto">
            <a:xfrm>
              <a:off x="680" y="3050"/>
              <a:ext cx="1598" cy="227"/>
            </a:xfrm>
            <a:prstGeom prst="rect">
              <a:avLst/>
            </a:prstGeom>
            <a:noFill/>
            <a:ln w="9525" algn="ctr">
              <a:noFill/>
              <a:miter lim="800000"/>
              <a:headEnd/>
              <a:tailEnd/>
            </a:ln>
          </p:spPr>
          <p:txBody>
            <a:bodyPr>
              <a:spAutoFit/>
            </a:bodyPr>
            <a:lstStyle/>
            <a:p>
              <a:pPr algn="ctr">
                <a:spcBef>
                  <a:spcPct val="50000"/>
                </a:spcBef>
                <a:defRPr/>
              </a:pPr>
              <a:r>
                <a:rPr kumimoji="0" lang="en-US" altLang="ja-JP" sz="1000" kern="0" dirty="0">
                  <a:solidFill>
                    <a:srgbClr val="006666"/>
                  </a:solidFill>
                  <a:latin typeface="メイリオ"/>
                  <a:ea typeface="メイリオ"/>
                  <a:cs typeface="メイリオ" pitchFamily="50" charset="-128"/>
                </a:rPr>
                <a:t>DB</a:t>
              </a:r>
              <a:r>
                <a:rPr kumimoji="0" lang="ja-JP" altLang="en-US" sz="1000" kern="0" dirty="0">
                  <a:solidFill>
                    <a:srgbClr val="006666"/>
                  </a:solidFill>
                  <a:latin typeface="メイリオ"/>
                  <a:ea typeface="メイリオ"/>
                  <a:cs typeface="メイリオ" pitchFamily="50" charset="-128"/>
                </a:rPr>
                <a:t>格納中エラー発生</a:t>
              </a:r>
              <a:r>
                <a:rPr kumimoji="0" lang="ja-JP" altLang="en-US" sz="1000" kern="0" dirty="0">
                  <a:solidFill>
                    <a:srgbClr val="007BC7"/>
                  </a:solidFill>
                  <a:latin typeface="メイリオ"/>
                  <a:ea typeface="メイリオ"/>
                  <a:cs typeface="メイリオ" pitchFamily="50" charset="-128"/>
                </a:rPr>
                <a:t> </a:t>
              </a:r>
              <a:br>
                <a:rPr kumimoji="0" lang="ja-JP" altLang="en-US" sz="1000" kern="0" dirty="0">
                  <a:solidFill>
                    <a:srgbClr val="007BC7"/>
                  </a:solidFill>
                  <a:latin typeface="メイリオ"/>
                  <a:ea typeface="メイリオ"/>
                  <a:cs typeface="メイリオ" pitchFamily="50" charset="-128"/>
                </a:rPr>
              </a:br>
              <a:r>
                <a:rPr kumimoji="0" lang="ja-JP" altLang="en-US" sz="1000" kern="0" dirty="0">
                  <a:solidFill>
                    <a:srgbClr val="007BC7"/>
                  </a:solidFill>
                  <a:latin typeface="メイリオ"/>
                  <a:ea typeface="メイリオ"/>
                  <a:cs typeface="メイリオ" pitchFamily="50" charset="-128"/>
                </a:rPr>
                <a:t>→ </a:t>
              </a:r>
              <a:r>
                <a:rPr kumimoji="0" lang="ja-JP" altLang="en-US" sz="1000" kern="0" dirty="0">
                  <a:solidFill>
                    <a:srgbClr val="006666"/>
                  </a:solidFill>
                  <a:latin typeface="メイリオ"/>
                  <a:ea typeface="メイリオ"/>
                  <a:cs typeface="メイリオ" pitchFamily="50" charset="-128"/>
                </a:rPr>
                <a:t>格納データ無効</a:t>
              </a:r>
            </a:p>
          </p:txBody>
        </p:sp>
        <p:sp>
          <p:nvSpPr>
            <p:cNvPr id="176" name="Line 46"/>
            <p:cNvSpPr>
              <a:spLocks noChangeShapeType="1"/>
            </p:cNvSpPr>
            <p:nvPr/>
          </p:nvSpPr>
          <p:spPr bwMode="auto">
            <a:xfrm>
              <a:off x="808" y="3510"/>
              <a:ext cx="1320" cy="0"/>
            </a:xfrm>
            <a:prstGeom prst="line">
              <a:avLst/>
            </a:prstGeom>
            <a:noFill/>
            <a:ln w="9525">
              <a:solidFill>
                <a:srgbClr val="007BC7"/>
              </a:solidFill>
              <a:round/>
              <a:headEnd/>
              <a:tailEnd type="triangle" w="med" len="med"/>
            </a:ln>
          </p:spPr>
          <p:txBody>
            <a:bodyPr/>
            <a:lstStyle/>
            <a:p>
              <a:pPr>
                <a:defRPr/>
              </a:pPr>
              <a:endParaRPr kumimoji="0" lang="ja-JP" altLang="en-US" kern="0">
                <a:solidFill>
                  <a:sysClr val="windowText" lastClr="000000"/>
                </a:solidFill>
                <a:latin typeface="メイリオ"/>
                <a:ea typeface="メイリオ"/>
              </a:endParaRPr>
            </a:p>
          </p:txBody>
        </p:sp>
        <p:sp>
          <p:nvSpPr>
            <p:cNvPr id="177" name="Text Box 47"/>
            <p:cNvSpPr txBox="1">
              <a:spLocks noChangeArrowheads="1"/>
            </p:cNvSpPr>
            <p:nvPr/>
          </p:nvSpPr>
          <p:spPr bwMode="auto">
            <a:xfrm>
              <a:off x="680" y="3345"/>
              <a:ext cx="1598" cy="140"/>
            </a:xfrm>
            <a:prstGeom prst="rect">
              <a:avLst/>
            </a:prstGeom>
            <a:noFill/>
            <a:ln w="9525" algn="ctr">
              <a:noFill/>
              <a:miter lim="800000"/>
              <a:headEnd/>
              <a:tailEnd/>
            </a:ln>
          </p:spPr>
          <p:txBody>
            <a:bodyPr>
              <a:spAutoFit/>
            </a:bodyPr>
            <a:lstStyle/>
            <a:p>
              <a:pPr algn="ctr">
                <a:spcBef>
                  <a:spcPct val="50000"/>
                </a:spcBef>
                <a:defRPr/>
              </a:pPr>
              <a:r>
                <a:rPr kumimoji="0" lang="en-US" altLang="ja-JP" sz="1000" kern="0" dirty="0">
                  <a:solidFill>
                    <a:srgbClr val="006666"/>
                  </a:solidFill>
                  <a:latin typeface="メイリオ"/>
                  <a:ea typeface="メイリオ"/>
                  <a:cs typeface="メイリオ" pitchFamily="50" charset="-128"/>
                </a:rPr>
                <a:t>100</a:t>
              </a:r>
              <a:r>
                <a:rPr kumimoji="0" lang="ja-JP" altLang="en-US" sz="1000" kern="0" dirty="0">
                  <a:solidFill>
                    <a:srgbClr val="006666"/>
                  </a:solidFill>
                  <a:latin typeface="メイリオ"/>
                  <a:ea typeface="メイリオ"/>
                  <a:cs typeface="メイリオ" pitchFamily="50" charset="-128"/>
                </a:rPr>
                <a:t>件毎のデータ格納を確定</a:t>
              </a:r>
            </a:p>
          </p:txBody>
        </p:sp>
        <p:sp>
          <p:nvSpPr>
            <p:cNvPr id="178" name="Text Box 48"/>
            <p:cNvSpPr txBox="1">
              <a:spLocks noChangeArrowheads="1"/>
            </p:cNvSpPr>
            <p:nvPr/>
          </p:nvSpPr>
          <p:spPr bwMode="auto">
            <a:xfrm>
              <a:off x="410" y="2416"/>
              <a:ext cx="1724" cy="176"/>
            </a:xfrm>
            <a:prstGeom prst="rect">
              <a:avLst/>
            </a:prstGeom>
            <a:noFill/>
            <a:ln w="9525">
              <a:noFill/>
              <a:miter lim="800000"/>
              <a:headEnd/>
              <a:tailEnd/>
            </a:ln>
          </p:spPr>
          <p:txBody>
            <a:bodyPr>
              <a:spAutoFit/>
            </a:bodyPr>
            <a:lstStyle/>
            <a:p>
              <a:pPr>
                <a:spcBef>
                  <a:spcPct val="50000"/>
                </a:spcBef>
                <a:defRPr/>
              </a:pPr>
              <a:r>
                <a:rPr kumimoji="0" lang="ja-JP" altLang="en-US" sz="1400" b="1" kern="0" dirty="0">
                  <a:solidFill>
                    <a:srgbClr val="FFFFFF"/>
                  </a:solidFill>
                  <a:latin typeface="メイリオ"/>
                  <a:ea typeface="メイリオ"/>
                  <a:cs typeface="メイリオ" pitchFamily="50" charset="-128"/>
                </a:rPr>
                <a:t>要件</a:t>
              </a:r>
              <a:r>
                <a:rPr kumimoji="0" lang="en-US" altLang="ja-JP" sz="1400" b="1" kern="0" dirty="0">
                  <a:solidFill>
                    <a:srgbClr val="FFFFFF"/>
                  </a:solidFill>
                  <a:latin typeface="メイリオ"/>
                  <a:ea typeface="メイリオ"/>
                  <a:cs typeface="メイリオ" pitchFamily="50" charset="-128"/>
                </a:rPr>
                <a:t>3</a:t>
              </a:r>
              <a:r>
                <a:rPr kumimoji="0" lang="ja-JP" altLang="en-US" sz="1400" b="1" kern="0" dirty="0">
                  <a:solidFill>
                    <a:srgbClr val="FFFFFF"/>
                  </a:solidFill>
                  <a:latin typeface="メイリオ"/>
                  <a:ea typeface="メイリオ"/>
                  <a:cs typeface="メイリオ" pitchFamily="50" charset="-128"/>
                </a:rPr>
                <a:t>： トランザクション処理</a:t>
              </a:r>
            </a:p>
          </p:txBody>
        </p:sp>
        <p:sp>
          <p:nvSpPr>
            <p:cNvPr id="179" name="Text Box 49"/>
            <p:cNvSpPr txBox="1">
              <a:spLocks noChangeArrowheads="1"/>
            </p:cNvSpPr>
            <p:nvPr/>
          </p:nvSpPr>
          <p:spPr bwMode="auto">
            <a:xfrm>
              <a:off x="361" y="2671"/>
              <a:ext cx="2359" cy="238"/>
            </a:xfrm>
            <a:prstGeom prst="rect">
              <a:avLst/>
            </a:prstGeom>
            <a:noFill/>
            <a:ln w="9525">
              <a:noFill/>
              <a:miter lim="800000"/>
              <a:headEnd/>
              <a:tailEnd/>
            </a:ln>
          </p:spPr>
          <p:txBody>
            <a:bodyPr>
              <a:spAutoFit/>
            </a:bodyPr>
            <a:lstStyle/>
            <a:p>
              <a:pPr>
                <a:lnSpc>
                  <a:spcPct val="50000"/>
                </a:lnSpc>
                <a:spcBef>
                  <a:spcPct val="50000"/>
                </a:spcBef>
                <a:buClr>
                  <a:srgbClr val="EE5500"/>
                </a:buClr>
                <a:buFont typeface="Wingdings" pitchFamily="2" charset="2"/>
                <a:buChar char="l"/>
                <a:defRPr/>
              </a:pPr>
              <a:r>
                <a:rPr kumimoji="0" lang="en-US" altLang="ja-JP" sz="1400" kern="0" dirty="0">
                  <a:solidFill>
                    <a:sysClr val="windowText" lastClr="000000"/>
                  </a:solidFill>
                  <a:latin typeface="メイリオ"/>
                  <a:ea typeface="メイリオ"/>
                  <a:cs typeface="メイリオ" pitchFamily="50" charset="-128"/>
                </a:rPr>
                <a:t> </a:t>
              </a:r>
              <a:r>
                <a:rPr kumimoji="0" lang="ja-JP" altLang="en-US" sz="1400" kern="0" dirty="0">
                  <a:solidFill>
                    <a:sysClr val="windowText" lastClr="000000"/>
                  </a:solidFill>
                  <a:latin typeface="メイリオ"/>
                  <a:ea typeface="メイリオ"/>
                  <a:cs typeface="メイリオ" pitchFamily="50" charset="-128"/>
                </a:rPr>
                <a:t>格納処理中のデータロールバック</a:t>
              </a:r>
            </a:p>
            <a:p>
              <a:pPr>
                <a:lnSpc>
                  <a:spcPct val="50000"/>
                </a:lnSpc>
                <a:spcBef>
                  <a:spcPct val="50000"/>
                </a:spcBef>
                <a:buClr>
                  <a:srgbClr val="EE5500"/>
                </a:buClr>
                <a:buFont typeface="Wingdings" pitchFamily="2" charset="2"/>
                <a:buChar char="l"/>
                <a:defRPr/>
              </a:pPr>
              <a:r>
                <a:rPr kumimoji="0" lang="ja-JP" altLang="en-US" sz="1400" kern="0" dirty="0">
                  <a:solidFill>
                    <a:sysClr val="windowText" lastClr="000000"/>
                  </a:solidFill>
                  <a:latin typeface="メイリオ"/>
                  <a:ea typeface="メイリオ"/>
                  <a:cs typeface="メイリオ" pitchFamily="50" charset="-128"/>
                </a:rPr>
                <a:t> コミットポイントの定義</a:t>
              </a:r>
            </a:p>
          </p:txBody>
        </p:sp>
      </p:grpSp>
      <p:grpSp>
        <p:nvGrpSpPr>
          <p:cNvPr id="180" name="Group 50"/>
          <p:cNvGrpSpPr>
            <a:grpSpLocks/>
          </p:cNvGrpSpPr>
          <p:nvPr/>
        </p:nvGrpSpPr>
        <p:grpSpPr bwMode="auto">
          <a:xfrm>
            <a:off x="4560745" y="3011983"/>
            <a:ext cx="3743947" cy="2118387"/>
            <a:chOff x="2922" y="2400"/>
            <a:chExt cx="2562" cy="1399"/>
          </a:xfrm>
        </p:grpSpPr>
        <p:sp>
          <p:nvSpPr>
            <p:cNvPr id="181" name="Rectangle 51"/>
            <p:cNvSpPr>
              <a:spLocks noChangeArrowheads="1"/>
            </p:cNvSpPr>
            <p:nvPr/>
          </p:nvSpPr>
          <p:spPr bwMode="auto">
            <a:xfrm>
              <a:off x="2922" y="2413"/>
              <a:ext cx="2543" cy="1386"/>
            </a:xfrm>
            <a:prstGeom prst="rect">
              <a:avLst/>
            </a:prstGeom>
            <a:solidFill>
              <a:srgbClr val="FFFFFF"/>
            </a:solidFill>
            <a:ln w="9525">
              <a:solidFill>
                <a:srgbClr val="FFFFFF"/>
              </a:solidFill>
              <a:miter lim="800000"/>
              <a:headEnd/>
              <a:tailEnd/>
            </a:ln>
          </p:spPr>
          <p:txBody>
            <a:bodyPr/>
            <a:lstStyle/>
            <a:p>
              <a:pPr marL="342900" indent="-342900">
                <a:lnSpc>
                  <a:spcPts val="2400"/>
                </a:lnSpc>
                <a:spcBef>
                  <a:spcPts val="500"/>
                </a:spcBef>
                <a:defRPr/>
              </a:pPr>
              <a:endParaRPr kumimoji="0" lang="ja-JP" altLang="ja-JP" sz="800" kern="0">
                <a:solidFill>
                  <a:srgbClr val="FFFFFF"/>
                </a:solidFill>
                <a:latin typeface="メイリオ"/>
                <a:ea typeface="メイリオ"/>
                <a:cs typeface="メイリオ" pitchFamily="50" charset="-128"/>
              </a:endParaRPr>
            </a:p>
          </p:txBody>
        </p:sp>
        <p:sp>
          <p:nvSpPr>
            <p:cNvPr id="182" name="Rectangle 52"/>
            <p:cNvSpPr>
              <a:spLocks noChangeArrowheads="1"/>
            </p:cNvSpPr>
            <p:nvPr/>
          </p:nvSpPr>
          <p:spPr bwMode="auto">
            <a:xfrm>
              <a:off x="2941" y="2400"/>
              <a:ext cx="2543" cy="179"/>
            </a:xfrm>
            <a:prstGeom prst="rect">
              <a:avLst/>
            </a:prstGeom>
            <a:solidFill>
              <a:srgbClr val="008CCF"/>
            </a:solidFill>
            <a:ln w="9525" algn="ctr">
              <a:noFill/>
              <a:miter lim="800000"/>
              <a:headEnd/>
              <a:tailEnd/>
            </a:ln>
          </p:spPr>
          <p:txBody>
            <a:bodyPr wrap="none" anchor="ctr"/>
            <a:lstStyle/>
            <a:p>
              <a:pPr>
                <a:defRPr/>
              </a:pPr>
              <a:endParaRPr kumimoji="0" lang="ja-JP" altLang="en-US" kern="0">
                <a:solidFill>
                  <a:sysClr val="windowText" lastClr="000000"/>
                </a:solidFill>
                <a:latin typeface="メイリオ"/>
                <a:ea typeface="メイリオ"/>
                <a:cs typeface="メイリオ" pitchFamily="50" charset="-128"/>
              </a:endParaRPr>
            </a:p>
          </p:txBody>
        </p:sp>
        <p:grpSp>
          <p:nvGrpSpPr>
            <p:cNvPr id="183" name="Group 54"/>
            <p:cNvGrpSpPr>
              <a:grpSpLocks/>
            </p:cNvGrpSpPr>
            <p:nvPr/>
          </p:nvGrpSpPr>
          <p:grpSpPr bwMode="auto">
            <a:xfrm>
              <a:off x="3177" y="2975"/>
              <a:ext cx="2214" cy="331"/>
              <a:chOff x="3472" y="1248"/>
              <a:chExt cx="2193" cy="440"/>
            </a:xfrm>
          </p:grpSpPr>
          <p:sp>
            <p:nvSpPr>
              <p:cNvPr id="191" name="AutoShape 55"/>
              <p:cNvSpPr>
                <a:spLocks noChangeArrowheads="1"/>
              </p:cNvSpPr>
              <p:nvPr/>
            </p:nvSpPr>
            <p:spPr bwMode="auto">
              <a:xfrm>
                <a:off x="3472" y="1248"/>
                <a:ext cx="2160" cy="440"/>
              </a:xfrm>
              <a:prstGeom prst="wedgeRectCallout">
                <a:avLst>
                  <a:gd name="adj1" fmla="val -37454"/>
                  <a:gd name="adj2" fmla="val 77727"/>
                </a:avLst>
              </a:prstGeom>
              <a:solidFill>
                <a:srgbClr val="FFFFFF"/>
              </a:solidFill>
              <a:ln w="3175" algn="ctr">
                <a:solidFill>
                  <a:srgbClr val="007BC7"/>
                </a:solidFill>
                <a:prstDash val="sysDot"/>
                <a:miter lim="800000"/>
                <a:headEnd/>
                <a:tailEnd/>
              </a:ln>
            </p:spPr>
            <p:txBody>
              <a:bodyPr/>
              <a:lstStyle/>
              <a:p>
                <a:pPr>
                  <a:spcBef>
                    <a:spcPct val="20000"/>
                  </a:spcBef>
                  <a:defRPr/>
                </a:pPr>
                <a:endParaRPr kumimoji="0" lang="ja-JP" altLang="ja-JP" sz="1000" kern="0">
                  <a:solidFill>
                    <a:sysClr val="windowText" lastClr="000000"/>
                  </a:solidFill>
                  <a:latin typeface="メイリオ"/>
                  <a:ea typeface="メイリオ"/>
                  <a:cs typeface="メイリオ" pitchFamily="50" charset="-128"/>
                </a:endParaRPr>
              </a:p>
            </p:txBody>
          </p:sp>
          <p:sp>
            <p:nvSpPr>
              <p:cNvPr id="192" name="Text Box 56"/>
              <p:cNvSpPr txBox="1">
                <a:spLocks noChangeArrowheads="1"/>
              </p:cNvSpPr>
              <p:nvPr/>
            </p:nvSpPr>
            <p:spPr bwMode="auto">
              <a:xfrm>
                <a:off x="3489" y="1249"/>
                <a:ext cx="2176" cy="363"/>
              </a:xfrm>
              <a:prstGeom prst="rect">
                <a:avLst/>
              </a:prstGeom>
              <a:noFill/>
              <a:ln w="9525" algn="ctr">
                <a:noFill/>
                <a:miter lim="800000"/>
                <a:headEnd/>
                <a:tailEnd/>
              </a:ln>
            </p:spPr>
            <p:txBody>
              <a:bodyPr>
                <a:spAutoFit/>
              </a:bodyPr>
              <a:lstStyle/>
              <a:p>
                <a:pPr>
                  <a:spcBef>
                    <a:spcPct val="50000"/>
                  </a:spcBef>
                  <a:defRPr/>
                </a:pPr>
                <a:r>
                  <a:rPr kumimoji="0" lang="ja-JP" altLang="en-US" sz="1000" kern="0">
                    <a:solidFill>
                      <a:srgbClr val="006666"/>
                    </a:solidFill>
                    <a:latin typeface="メイリオ"/>
                    <a:ea typeface="メイリオ"/>
                    <a:cs typeface="メイリオ" pitchFamily="50" charset="-128"/>
                  </a:rPr>
                  <a:t>・土・日を除く、夜間 </a:t>
                </a:r>
                <a:r>
                  <a:rPr kumimoji="0" lang="en-US" altLang="ja-JP" sz="1000" kern="0">
                    <a:solidFill>
                      <a:srgbClr val="006666"/>
                    </a:solidFill>
                    <a:latin typeface="メイリオ"/>
                    <a:ea typeface="メイリオ"/>
                    <a:cs typeface="メイリオ" pitchFamily="50" charset="-128"/>
                  </a:rPr>
                  <a:t>0:00 </a:t>
                </a:r>
                <a:r>
                  <a:rPr kumimoji="0" lang="ja-JP" altLang="en-US" sz="1000" kern="0">
                    <a:solidFill>
                      <a:srgbClr val="006666"/>
                    </a:solidFill>
                    <a:latin typeface="メイリオ"/>
                    <a:ea typeface="メイリオ"/>
                    <a:cs typeface="メイリオ" pitchFamily="50" charset="-128"/>
                  </a:rPr>
                  <a:t>に売上データ抽出実行</a:t>
                </a:r>
              </a:p>
              <a:p>
                <a:pPr>
                  <a:spcBef>
                    <a:spcPct val="50000"/>
                  </a:spcBef>
                  <a:defRPr/>
                </a:pPr>
                <a:r>
                  <a:rPr kumimoji="0" lang="ja-JP" altLang="en-US" sz="1000" kern="0">
                    <a:solidFill>
                      <a:srgbClr val="006666"/>
                    </a:solidFill>
                    <a:latin typeface="メイリオ"/>
                    <a:ea typeface="メイリオ"/>
                    <a:cs typeface="メイリオ" pitchFamily="50" charset="-128"/>
                  </a:rPr>
                  <a:t>・フォルダにマスタ更新データ作成時実行</a:t>
                </a:r>
              </a:p>
            </p:txBody>
          </p:sp>
        </p:grpSp>
        <p:sp>
          <p:nvSpPr>
            <p:cNvPr id="184" name="Oval 57"/>
            <p:cNvSpPr>
              <a:spLocks noChangeArrowheads="1"/>
            </p:cNvSpPr>
            <p:nvPr/>
          </p:nvSpPr>
          <p:spPr bwMode="auto">
            <a:xfrm>
              <a:off x="4617" y="3329"/>
              <a:ext cx="499" cy="200"/>
            </a:xfrm>
            <a:prstGeom prst="ellipse">
              <a:avLst/>
            </a:prstGeom>
            <a:solidFill>
              <a:srgbClr val="008CCF"/>
            </a:solidFill>
            <a:ln w="9525" algn="ctr">
              <a:solidFill>
                <a:srgbClr val="007BC7"/>
              </a:solidFill>
              <a:round/>
              <a:headEnd/>
              <a:tailEnd/>
            </a:ln>
          </p:spPr>
          <p:txBody>
            <a:bodyPr wrap="none" anchor="ctr"/>
            <a:lstStyle/>
            <a:p>
              <a:pPr algn="ctr">
                <a:spcBef>
                  <a:spcPct val="20000"/>
                </a:spcBef>
                <a:defRPr/>
              </a:pPr>
              <a:r>
                <a:rPr kumimoji="0" lang="ja-JP" altLang="en-US" sz="900" kern="0" dirty="0">
                  <a:solidFill>
                    <a:srgbClr val="FFFFFF"/>
                  </a:solidFill>
                  <a:latin typeface="メイリオ"/>
                  <a:ea typeface="メイリオ"/>
                  <a:cs typeface="メイリオ" pitchFamily="50" charset="-128"/>
                </a:rPr>
                <a:t>売上更新</a:t>
              </a:r>
              <a:br>
                <a:rPr kumimoji="0" lang="ja-JP" altLang="en-US" sz="900" kern="0" dirty="0">
                  <a:solidFill>
                    <a:srgbClr val="FFFFFF"/>
                  </a:solidFill>
                  <a:latin typeface="メイリオ"/>
                  <a:ea typeface="メイリオ"/>
                  <a:cs typeface="メイリオ" pitchFamily="50" charset="-128"/>
                </a:rPr>
              </a:br>
              <a:r>
                <a:rPr kumimoji="0" lang="ja-JP" altLang="en-US" sz="900" kern="0" dirty="0">
                  <a:solidFill>
                    <a:srgbClr val="FFFFFF"/>
                  </a:solidFill>
                  <a:latin typeface="メイリオ"/>
                  <a:ea typeface="メイリオ"/>
                  <a:cs typeface="メイリオ" pitchFamily="50" charset="-128"/>
                </a:rPr>
                <a:t>バッチ</a:t>
              </a:r>
            </a:p>
          </p:txBody>
        </p:sp>
        <p:sp>
          <p:nvSpPr>
            <p:cNvPr id="185" name="Oval 58"/>
            <p:cNvSpPr>
              <a:spLocks noChangeArrowheads="1"/>
            </p:cNvSpPr>
            <p:nvPr/>
          </p:nvSpPr>
          <p:spPr bwMode="auto">
            <a:xfrm>
              <a:off x="4617" y="3560"/>
              <a:ext cx="499" cy="202"/>
            </a:xfrm>
            <a:prstGeom prst="ellipse">
              <a:avLst/>
            </a:prstGeom>
            <a:solidFill>
              <a:srgbClr val="008CCF"/>
            </a:solidFill>
            <a:ln w="9525" algn="ctr">
              <a:solidFill>
                <a:srgbClr val="007BC7"/>
              </a:solidFill>
              <a:round/>
              <a:headEnd/>
              <a:tailEnd/>
            </a:ln>
          </p:spPr>
          <p:txBody>
            <a:bodyPr wrap="none" anchor="ctr"/>
            <a:lstStyle/>
            <a:p>
              <a:pPr algn="ctr">
                <a:spcBef>
                  <a:spcPct val="20000"/>
                </a:spcBef>
                <a:defRPr/>
              </a:pPr>
              <a:r>
                <a:rPr kumimoji="0" lang="ja-JP" altLang="en-US" sz="1000" kern="0">
                  <a:solidFill>
                    <a:srgbClr val="FFFFFF"/>
                  </a:solidFill>
                  <a:latin typeface="メイリオ"/>
                  <a:ea typeface="メイリオ"/>
                  <a:cs typeface="メイリオ" pitchFamily="50" charset="-128"/>
                </a:rPr>
                <a:t>マスタ更新</a:t>
              </a:r>
            </a:p>
          </p:txBody>
        </p:sp>
        <p:sp>
          <p:nvSpPr>
            <p:cNvPr id="186" name="Line 59"/>
            <p:cNvSpPr>
              <a:spLocks noChangeShapeType="1"/>
            </p:cNvSpPr>
            <p:nvPr/>
          </p:nvSpPr>
          <p:spPr bwMode="auto">
            <a:xfrm>
              <a:off x="3552" y="3443"/>
              <a:ext cx="1035" cy="0"/>
            </a:xfrm>
            <a:prstGeom prst="line">
              <a:avLst/>
            </a:prstGeom>
            <a:noFill/>
            <a:ln w="9525">
              <a:solidFill>
                <a:srgbClr val="007BC7"/>
              </a:solidFill>
              <a:round/>
              <a:headEnd/>
              <a:tailEnd type="triangle" w="med" len="med"/>
            </a:ln>
          </p:spPr>
          <p:txBody>
            <a:bodyPr/>
            <a:lstStyle/>
            <a:p>
              <a:pPr>
                <a:defRPr/>
              </a:pPr>
              <a:endParaRPr kumimoji="0" lang="ja-JP" altLang="en-US" kern="0">
                <a:solidFill>
                  <a:sysClr val="windowText" lastClr="000000"/>
                </a:solidFill>
                <a:latin typeface="メイリオ"/>
                <a:ea typeface="メイリオ"/>
              </a:endParaRPr>
            </a:p>
          </p:txBody>
        </p:sp>
        <p:sp>
          <p:nvSpPr>
            <p:cNvPr id="187" name="Text Box 60"/>
            <p:cNvSpPr txBox="1">
              <a:spLocks noChangeArrowheads="1"/>
            </p:cNvSpPr>
            <p:nvPr/>
          </p:nvSpPr>
          <p:spPr bwMode="auto">
            <a:xfrm>
              <a:off x="3777" y="3472"/>
              <a:ext cx="578" cy="140"/>
            </a:xfrm>
            <a:prstGeom prst="rect">
              <a:avLst/>
            </a:prstGeom>
            <a:noFill/>
            <a:ln w="9525" algn="ctr">
              <a:noFill/>
              <a:miter lim="800000"/>
              <a:headEnd/>
              <a:tailEnd/>
            </a:ln>
          </p:spPr>
          <p:txBody>
            <a:bodyPr>
              <a:spAutoFit/>
            </a:bodyPr>
            <a:lstStyle/>
            <a:p>
              <a:pPr>
                <a:spcBef>
                  <a:spcPct val="50000"/>
                </a:spcBef>
                <a:defRPr/>
              </a:pPr>
              <a:r>
                <a:rPr kumimoji="0" lang="ja-JP" altLang="en-US" sz="1000" kern="0">
                  <a:solidFill>
                    <a:srgbClr val="006666"/>
                  </a:solidFill>
                  <a:latin typeface="メイリオ"/>
                  <a:ea typeface="メイリオ"/>
                  <a:cs typeface="メイリオ" pitchFamily="50" charset="-128"/>
                </a:rPr>
                <a:t>実行要求</a:t>
              </a:r>
            </a:p>
          </p:txBody>
        </p:sp>
        <p:sp>
          <p:nvSpPr>
            <p:cNvPr id="188" name="Line 61"/>
            <p:cNvSpPr>
              <a:spLocks noChangeShapeType="1"/>
            </p:cNvSpPr>
            <p:nvPr/>
          </p:nvSpPr>
          <p:spPr bwMode="auto">
            <a:xfrm>
              <a:off x="3552" y="3666"/>
              <a:ext cx="1035" cy="0"/>
            </a:xfrm>
            <a:prstGeom prst="line">
              <a:avLst/>
            </a:prstGeom>
            <a:noFill/>
            <a:ln w="9525">
              <a:solidFill>
                <a:srgbClr val="007BC7"/>
              </a:solidFill>
              <a:round/>
              <a:headEnd/>
              <a:tailEnd type="triangle" w="med" len="med"/>
            </a:ln>
          </p:spPr>
          <p:txBody>
            <a:bodyPr/>
            <a:lstStyle/>
            <a:p>
              <a:pPr>
                <a:defRPr/>
              </a:pPr>
              <a:endParaRPr kumimoji="0" lang="ja-JP" altLang="en-US" kern="0">
                <a:solidFill>
                  <a:sysClr val="windowText" lastClr="000000"/>
                </a:solidFill>
                <a:latin typeface="メイリオ"/>
                <a:ea typeface="メイリオ"/>
              </a:endParaRPr>
            </a:p>
          </p:txBody>
        </p:sp>
        <p:sp>
          <p:nvSpPr>
            <p:cNvPr id="189" name="Text Box 62"/>
            <p:cNvSpPr txBox="1">
              <a:spLocks noChangeArrowheads="1"/>
            </p:cNvSpPr>
            <p:nvPr/>
          </p:nvSpPr>
          <p:spPr bwMode="auto">
            <a:xfrm>
              <a:off x="2989" y="2405"/>
              <a:ext cx="1724" cy="176"/>
            </a:xfrm>
            <a:prstGeom prst="rect">
              <a:avLst/>
            </a:prstGeom>
            <a:noFill/>
            <a:ln w="9525">
              <a:noFill/>
              <a:miter lim="800000"/>
              <a:headEnd/>
              <a:tailEnd/>
            </a:ln>
          </p:spPr>
          <p:txBody>
            <a:bodyPr>
              <a:spAutoFit/>
            </a:bodyPr>
            <a:lstStyle/>
            <a:p>
              <a:pPr>
                <a:spcBef>
                  <a:spcPct val="50000"/>
                </a:spcBef>
                <a:defRPr/>
              </a:pPr>
              <a:r>
                <a:rPr kumimoji="0" lang="ja-JP" altLang="en-US" sz="1400" b="1" kern="0" dirty="0">
                  <a:solidFill>
                    <a:srgbClr val="FFFFFF"/>
                  </a:solidFill>
                  <a:latin typeface="メイリオ"/>
                  <a:ea typeface="メイリオ"/>
                  <a:cs typeface="メイリオ" pitchFamily="50" charset="-128"/>
                </a:rPr>
                <a:t>要件</a:t>
              </a:r>
              <a:r>
                <a:rPr kumimoji="0" lang="en-US" altLang="ja-JP" sz="1400" b="1" kern="0" dirty="0">
                  <a:solidFill>
                    <a:srgbClr val="FFFFFF"/>
                  </a:solidFill>
                  <a:latin typeface="メイリオ"/>
                  <a:ea typeface="メイリオ"/>
                  <a:cs typeface="メイリオ" pitchFamily="50" charset="-128"/>
                </a:rPr>
                <a:t>4</a:t>
              </a:r>
              <a:r>
                <a:rPr kumimoji="0" lang="ja-JP" altLang="en-US" sz="1400" b="1" kern="0" dirty="0">
                  <a:solidFill>
                    <a:srgbClr val="FFFFFF"/>
                  </a:solidFill>
                  <a:latin typeface="メイリオ"/>
                  <a:ea typeface="メイリオ"/>
                  <a:cs typeface="メイリオ" pitchFamily="50" charset="-128"/>
                </a:rPr>
                <a:t>： スケジュール管理</a:t>
              </a:r>
            </a:p>
          </p:txBody>
        </p:sp>
        <p:sp>
          <p:nvSpPr>
            <p:cNvPr id="190" name="Text Box 63"/>
            <p:cNvSpPr txBox="1">
              <a:spLocks noChangeArrowheads="1"/>
            </p:cNvSpPr>
            <p:nvPr/>
          </p:nvSpPr>
          <p:spPr bwMode="auto">
            <a:xfrm>
              <a:off x="3061" y="2668"/>
              <a:ext cx="2359" cy="238"/>
            </a:xfrm>
            <a:prstGeom prst="rect">
              <a:avLst/>
            </a:prstGeom>
            <a:noFill/>
            <a:ln w="9525">
              <a:noFill/>
              <a:miter lim="800000"/>
              <a:headEnd/>
              <a:tailEnd/>
            </a:ln>
          </p:spPr>
          <p:txBody>
            <a:bodyPr>
              <a:spAutoFit/>
            </a:bodyPr>
            <a:lstStyle/>
            <a:p>
              <a:pPr>
                <a:lnSpc>
                  <a:spcPct val="50000"/>
                </a:lnSpc>
                <a:spcBef>
                  <a:spcPct val="50000"/>
                </a:spcBef>
                <a:buClr>
                  <a:srgbClr val="EE5500"/>
                </a:buClr>
                <a:buFont typeface="Wingdings" pitchFamily="2" charset="2"/>
                <a:buChar char="l"/>
                <a:defRPr/>
              </a:pPr>
              <a:r>
                <a:rPr kumimoji="0" lang="en-US" altLang="ja-JP" sz="1400" kern="0" dirty="0">
                  <a:solidFill>
                    <a:sysClr val="windowText" lastClr="000000"/>
                  </a:solidFill>
                  <a:latin typeface="メイリオ"/>
                  <a:ea typeface="メイリオ"/>
                  <a:cs typeface="メイリオ" pitchFamily="50" charset="-128"/>
                </a:rPr>
                <a:t> </a:t>
              </a:r>
              <a:r>
                <a:rPr kumimoji="0" lang="ja-JP" altLang="en-US" sz="1400" kern="0" dirty="0">
                  <a:solidFill>
                    <a:sysClr val="windowText" lastClr="000000"/>
                  </a:solidFill>
                  <a:latin typeface="メイリオ"/>
                  <a:ea typeface="メイリオ"/>
                  <a:cs typeface="メイリオ" pitchFamily="50" charset="-128"/>
                </a:rPr>
                <a:t>夜間バッチスケジュールの設定</a:t>
              </a:r>
            </a:p>
            <a:p>
              <a:pPr>
                <a:lnSpc>
                  <a:spcPct val="50000"/>
                </a:lnSpc>
                <a:spcBef>
                  <a:spcPct val="50000"/>
                </a:spcBef>
                <a:buClr>
                  <a:srgbClr val="EE5500"/>
                </a:buClr>
                <a:buFont typeface="Wingdings" pitchFamily="2" charset="2"/>
                <a:buChar char="l"/>
                <a:defRPr/>
              </a:pPr>
              <a:r>
                <a:rPr kumimoji="0" lang="ja-JP" altLang="en-US" sz="1400" kern="0" dirty="0">
                  <a:solidFill>
                    <a:sysClr val="windowText" lastClr="000000"/>
                  </a:solidFill>
                  <a:latin typeface="メイリオ"/>
                  <a:ea typeface="メイリオ"/>
                  <a:cs typeface="メイリオ" pitchFamily="50" charset="-128"/>
                </a:rPr>
                <a:t> ファイル更新時処理実行</a:t>
              </a:r>
            </a:p>
          </p:txBody>
        </p:sp>
      </p:grpSp>
      <p:sp>
        <p:nvSpPr>
          <p:cNvPr id="193" name="Freeform 36"/>
          <p:cNvSpPr>
            <a:spLocks noEditPoints="1"/>
          </p:cNvSpPr>
          <p:nvPr/>
        </p:nvSpPr>
        <p:spPr bwMode="auto">
          <a:xfrm>
            <a:off x="3476547" y="1627114"/>
            <a:ext cx="416811" cy="585521"/>
          </a:xfrm>
          <a:custGeom>
            <a:avLst/>
            <a:gdLst>
              <a:gd name="T0" fmla="*/ 38 w 349"/>
              <a:gd name="T1" fmla="*/ 45 h 493"/>
              <a:gd name="T2" fmla="*/ 189 w 349"/>
              <a:gd name="T3" fmla="*/ 30 h 493"/>
              <a:gd name="T4" fmla="*/ 189 w 349"/>
              <a:gd name="T5" fmla="*/ 75 h 493"/>
              <a:gd name="T6" fmla="*/ 38 w 349"/>
              <a:gd name="T7" fmla="*/ 90 h 493"/>
              <a:gd name="T8" fmla="*/ 189 w 349"/>
              <a:gd name="T9" fmla="*/ 75 h 493"/>
              <a:gd name="T10" fmla="*/ 0 w 349"/>
              <a:gd name="T11" fmla="*/ 121 h 493"/>
              <a:gd name="T12" fmla="*/ 227 w 349"/>
              <a:gd name="T13" fmla="*/ 0 h 493"/>
              <a:gd name="T14" fmla="*/ 196 w 349"/>
              <a:gd name="T15" fmla="*/ 68 h 493"/>
              <a:gd name="T16" fmla="*/ 30 w 349"/>
              <a:gd name="T17" fmla="*/ 98 h 493"/>
              <a:gd name="T18" fmla="*/ 196 w 349"/>
              <a:gd name="T19" fmla="*/ 68 h 493"/>
              <a:gd name="T20" fmla="*/ 30 w 349"/>
              <a:gd name="T21" fmla="*/ 22 h 493"/>
              <a:gd name="T22" fmla="*/ 196 w 349"/>
              <a:gd name="T23" fmla="*/ 52 h 493"/>
              <a:gd name="T24" fmla="*/ 227 w 349"/>
              <a:gd name="T25" fmla="*/ 128 h 493"/>
              <a:gd name="T26" fmla="*/ 0 w 349"/>
              <a:gd name="T27" fmla="*/ 192 h 493"/>
              <a:gd name="T28" fmla="*/ 227 w 349"/>
              <a:gd name="T29" fmla="*/ 128 h 493"/>
              <a:gd name="T30" fmla="*/ 0 w 349"/>
              <a:gd name="T31" fmla="*/ 434 h 493"/>
              <a:gd name="T32" fmla="*/ 227 w 349"/>
              <a:gd name="T33" fmla="*/ 200 h 493"/>
              <a:gd name="T34" fmla="*/ 227 w 349"/>
              <a:gd name="T35" fmla="*/ 283 h 493"/>
              <a:gd name="T36" fmla="*/ 95 w 349"/>
              <a:gd name="T37" fmla="*/ 434 h 493"/>
              <a:gd name="T38" fmla="*/ 113 w 349"/>
              <a:gd name="T39" fmla="*/ 258 h 493"/>
              <a:gd name="T40" fmla="*/ 113 w 349"/>
              <a:gd name="T41" fmla="*/ 224 h 493"/>
              <a:gd name="T42" fmla="*/ 113 w 349"/>
              <a:gd name="T43" fmla="*/ 251 h 493"/>
              <a:gd name="T44" fmla="*/ 113 w 349"/>
              <a:gd name="T45" fmla="*/ 232 h 493"/>
              <a:gd name="T46" fmla="*/ 113 w 349"/>
              <a:gd name="T47" fmla="*/ 251 h 493"/>
              <a:gd name="T48" fmla="*/ 349 w 349"/>
              <a:gd name="T49" fmla="*/ 321 h 493"/>
              <a:gd name="T50" fmla="*/ 104 w 349"/>
              <a:gd name="T51" fmla="*/ 321 h 493"/>
              <a:gd name="T52" fmla="*/ 227 w 349"/>
              <a:gd name="T53" fmla="*/ 399 h 493"/>
              <a:gd name="T54" fmla="*/ 349 w 349"/>
              <a:gd name="T55" fmla="*/ 336 h 493"/>
              <a:gd name="T56" fmla="*/ 104 w 349"/>
              <a:gd name="T57" fmla="*/ 336 h 493"/>
              <a:gd name="T58" fmla="*/ 227 w 349"/>
              <a:gd name="T59" fmla="*/ 399 h 493"/>
              <a:gd name="T60" fmla="*/ 104 w 349"/>
              <a:gd name="T61" fmla="*/ 424 h 493"/>
              <a:gd name="T62" fmla="*/ 227 w 349"/>
              <a:gd name="T63" fmla="*/ 493 h 493"/>
              <a:gd name="T64" fmla="*/ 349 w 349"/>
              <a:gd name="T65" fmla="*/ 424 h 493"/>
              <a:gd name="T66" fmla="*/ 227 w 349"/>
              <a:gd name="T67" fmla="*/ 407 h 493"/>
              <a:gd name="T68" fmla="*/ 104 w 349"/>
              <a:gd name="T69" fmla="*/ 416 h 493"/>
              <a:gd name="T70" fmla="*/ 349 w 349"/>
              <a:gd name="T71" fmla="*/ 416 h 493"/>
              <a:gd name="T72" fmla="*/ 227 w 349"/>
              <a:gd name="T73"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5"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1" y="283"/>
                  <a:pt x="95" y="296"/>
                  <a:pt x="95" y="321"/>
                </a:cubicBezTo>
                <a:lnTo>
                  <a:pt x="95"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8" y="251"/>
                  <a:pt x="123" y="247"/>
                  <a:pt x="123" y="241"/>
                </a:cubicBezTo>
                <a:cubicBezTo>
                  <a:pt x="123" y="236"/>
                  <a:pt x="118" y="232"/>
                  <a:pt x="113" y="232"/>
                </a:cubicBezTo>
                <a:cubicBezTo>
                  <a:pt x="108" y="232"/>
                  <a:pt x="104" y="236"/>
                  <a:pt x="104" y="241"/>
                </a:cubicBezTo>
                <a:cubicBezTo>
                  <a:pt x="104" y="247"/>
                  <a:pt x="108" y="251"/>
                  <a:pt x="113" y="251"/>
                </a:cubicBezTo>
                <a:close/>
                <a:moveTo>
                  <a:pt x="227" y="352"/>
                </a:moveTo>
                <a:cubicBezTo>
                  <a:pt x="299" y="352"/>
                  <a:pt x="349" y="336"/>
                  <a:pt x="349" y="321"/>
                </a:cubicBezTo>
                <a:cubicBezTo>
                  <a:pt x="349" y="307"/>
                  <a:pt x="299" y="291"/>
                  <a:pt x="227" y="291"/>
                </a:cubicBezTo>
                <a:cubicBezTo>
                  <a:pt x="154" y="291"/>
                  <a:pt x="104" y="307"/>
                  <a:pt x="104" y="321"/>
                </a:cubicBezTo>
                <a:cubicBezTo>
                  <a:pt x="104" y="336"/>
                  <a:pt x="154" y="352"/>
                  <a:pt x="227" y="352"/>
                </a:cubicBezTo>
                <a:close/>
                <a:moveTo>
                  <a:pt x="227" y="399"/>
                </a:moveTo>
                <a:cubicBezTo>
                  <a:pt x="299" y="399"/>
                  <a:pt x="349" y="383"/>
                  <a:pt x="349" y="369"/>
                </a:cubicBezTo>
                <a:cubicBezTo>
                  <a:pt x="349" y="336"/>
                  <a:pt x="349" y="336"/>
                  <a:pt x="349" y="336"/>
                </a:cubicBezTo>
                <a:cubicBezTo>
                  <a:pt x="330" y="352"/>
                  <a:pt x="278" y="360"/>
                  <a:pt x="227" y="360"/>
                </a:cubicBezTo>
                <a:cubicBezTo>
                  <a:pt x="175" y="360"/>
                  <a:pt x="124" y="352"/>
                  <a:pt x="104" y="336"/>
                </a:cubicBezTo>
                <a:cubicBezTo>
                  <a:pt x="104" y="369"/>
                  <a:pt x="104" y="369"/>
                  <a:pt x="104" y="369"/>
                </a:cubicBezTo>
                <a:cubicBezTo>
                  <a:pt x="104" y="383"/>
                  <a:pt x="154" y="399"/>
                  <a:pt x="227" y="399"/>
                </a:cubicBezTo>
                <a:close/>
                <a:moveTo>
                  <a:pt x="227" y="454"/>
                </a:moveTo>
                <a:cubicBezTo>
                  <a:pt x="154" y="454"/>
                  <a:pt x="104" y="438"/>
                  <a:pt x="104" y="424"/>
                </a:cubicBezTo>
                <a:cubicBezTo>
                  <a:pt x="104" y="463"/>
                  <a:pt x="104" y="463"/>
                  <a:pt x="104" y="463"/>
                </a:cubicBezTo>
                <a:cubicBezTo>
                  <a:pt x="104" y="477"/>
                  <a:pt x="154" y="493"/>
                  <a:pt x="227" y="493"/>
                </a:cubicBezTo>
                <a:cubicBezTo>
                  <a:pt x="299" y="493"/>
                  <a:pt x="349" y="477"/>
                  <a:pt x="349" y="463"/>
                </a:cubicBezTo>
                <a:cubicBezTo>
                  <a:pt x="349" y="424"/>
                  <a:pt x="349" y="424"/>
                  <a:pt x="349" y="424"/>
                </a:cubicBezTo>
                <a:cubicBezTo>
                  <a:pt x="349" y="438"/>
                  <a:pt x="299" y="454"/>
                  <a:pt x="227" y="454"/>
                </a:cubicBezTo>
                <a:close/>
                <a:moveTo>
                  <a:pt x="227" y="407"/>
                </a:moveTo>
                <a:cubicBezTo>
                  <a:pt x="154" y="407"/>
                  <a:pt x="104" y="391"/>
                  <a:pt x="104" y="377"/>
                </a:cubicBezTo>
                <a:cubicBezTo>
                  <a:pt x="104" y="416"/>
                  <a:pt x="104" y="416"/>
                  <a:pt x="104" y="416"/>
                </a:cubicBezTo>
                <a:cubicBezTo>
                  <a:pt x="104" y="430"/>
                  <a:pt x="154" y="446"/>
                  <a:pt x="227" y="446"/>
                </a:cubicBezTo>
                <a:cubicBezTo>
                  <a:pt x="299" y="446"/>
                  <a:pt x="349" y="430"/>
                  <a:pt x="349" y="416"/>
                </a:cubicBezTo>
                <a:cubicBezTo>
                  <a:pt x="349" y="377"/>
                  <a:pt x="349" y="377"/>
                  <a:pt x="349" y="377"/>
                </a:cubicBezTo>
                <a:cubicBezTo>
                  <a:pt x="349" y="391"/>
                  <a:pt x="299" y="407"/>
                  <a:pt x="227" y="40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94" name="Freeform 36"/>
          <p:cNvSpPr>
            <a:spLocks noEditPoints="1"/>
          </p:cNvSpPr>
          <p:nvPr/>
        </p:nvSpPr>
        <p:spPr bwMode="auto">
          <a:xfrm>
            <a:off x="3476547" y="2383117"/>
            <a:ext cx="416811" cy="585521"/>
          </a:xfrm>
          <a:custGeom>
            <a:avLst/>
            <a:gdLst>
              <a:gd name="T0" fmla="*/ 38 w 349"/>
              <a:gd name="T1" fmla="*/ 45 h 493"/>
              <a:gd name="T2" fmla="*/ 189 w 349"/>
              <a:gd name="T3" fmla="*/ 30 h 493"/>
              <a:gd name="T4" fmla="*/ 189 w 349"/>
              <a:gd name="T5" fmla="*/ 75 h 493"/>
              <a:gd name="T6" fmla="*/ 38 w 349"/>
              <a:gd name="T7" fmla="*/ 90 h 493"/>
              <a:gd name="T8" fmla="*/ 189 w 349"/>
              <a:gd name="T9" fmla="*/ 75 h 493"/>
              <a:gd name="T10" fmla="*/ 0 w 349"/>
              <a:gd name="T11" fmla="*/ 121 h 493"/>
              <a:gd name="T12" fmla="*/ 227 w 349"/>
              <a:gd name="T13" fmla="*/ 0 h 493"/>
              <a:gd name="T14" fmla="*/ 196 w 349"/>
              <a:gd name="T15" fmla="*/ 68 h 493"/>
              <a:gd name="T16" fmla="*/ 30 w 349"/>
              <a:gd name="T17" fmla="*/ 98 h 493"/>
              <a:gd name="T18" fmla="*/ 196 w 349"/>
              <a:gd name="T19" fmla="*/ 68 h 493"/>
              <a:gd name="T20" fmla="*/ 30 w 349"/>
              <a:gd name="T21" fmla="*/ 22 h 493"/>
              <a:gd name="T22" fmla="*/ 196 w 349"/>
              <a:gd name="T23" fmla="*/ 52 h 493"/>
              <a:gd name="T24" fmla="*/ 227 w 349"/>
              <a:gd name="T25" fmla="*/ 128 h 493"/>
              <a:gd name="T26" fmla="*/ 0 w 349"/>
              <a:gd name="T27" fmla="*/ 192 h 493"/>
              <a:gd name="T28" fmla="*/ 227 w 349"/>
              <a:gd name="T29" fmla="*/ 128 h 493"/>
              <a:gd name="T30" fmla="*/ 0 w 349"/>
              <a:gd name="T31" fmla="*/ 434 h 493"/>
              <a:gd name="T32" fmla="*/ 227 w 349"/>
              <a:gd name="T33" fmla="*/ 200 h 493"/>
              <a:gd name="T34" fmla="*/ 227 w 349"/>
              <a:gd name="T35" fmla="*/ 283 h 493"/>
              <a:gd name="T36" fmla="*/ 95 w 349"/>
              <a:gd name="T37" fmla="*/ 434 h 493"/>
              <a:gd name="T38" fmla="*/ 113 w 349"/>
              <a:gd name="T39" fmla="*/ 258 h 493"/>
              <a:gd name="T40" fmla="*/ 113 w 349"/>
              <a:gd name="T41" fmla="*/ 224 h 493"/>
              <a:gd name="T42" fmla="*/ 113 w 349"/>
              <a:gd name="T43" fmla="*/ 251 h 493"/>
              <a:gd name="T44" fmla="*/ 113 w 349"/>
              <a:gd name="T45" fmla="*/ 232 h 493"/>
              <a:gd name="T46" fmla="*/ 113 w 349"/>
              <a:gd name="T47" fmla="*/ 251 h 493"/>
              <a:gd name="T48" fmla="*/ 349 w 349"/>
              <a:gd name="T49" fmla="*/ 321 h 493"/>
              <a:gd name="T50" fmla="*/ 104 w 349"/>
              <a:gd name="T51" fmla="*/ 321 h 493"/>
              <a:gd name="T52" fmla="*/ 227 w 349"/>
              <a:gd name="T53" fmla="*/ 399 h 493"/>
              <a:gd name="T54" fmla="*/ 349 w 349"/>
              <a:gd name="T55" fmla="*/ 336 h 493"/>
              <a:gd name="T56" fmla="*/ 104 w 349"/>
              <a:gd name="T57" fmla="*/ 336 h 493"/>
              <a:gd name="T58" fmla="*/ 227 w 349"/>
              <a:gd name="T59" fmla="*/ 399 h 493"/>
              <a:gd name="T60" fmla="*/ 104 w 349"/>
              <a:gd name="T61" fmla="*/ 424 h 493"/>
              <a:gd name="T62" fmla="*/ 227 w 349"/>
              <a:gd name="T63" fmla="*/ 493 h 493"/>
              <a:gd name="T64" fmla="*/ 349 w 349"/>
              <a:gd name="T65" fmla="*/ 424 h 493"/>
              <a:gd name="T66" fmla="*/ 227 w 349"/>
              <a:gd name="T67" fmla="*/ 407 h 493"/>
              <a:gd name="T68" fmla="*/ 104 w 349"/>
              <a:gd name="T69" fmla="*/ 416 h 493"/>
              <a:gd name="T70" fmla="*/ 349 w 349"/>
              <a:gd name="T71" fmla="*/ 416 h 493"/>
              <a:gd name="T72" fmla="*/ 227 w 349"/>
              <a:gd name="T73"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5"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1" y="283"/>
                  <a:pt x="95" y="296"/>
                  <a:pt x="95" y="321"/>
                </a:cubicBezTo>
                <a:lnTo>
                  <a:pt x="95"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8" y="251"/>
                  <a:pt x="123" y="247"/>
                  <a:pt x="123" y="241"/>
                </a:cubicBezTo>
                <a:cubicBezTo>
                  <a:pt x="123" y="236"/>
                  <a:pt x="118" y="232"/>
                  <a:pt x="113" y="232"/>
                </a:cubicBezTo>
                <a:cubicBezTo>
                  <a:pt x="108" y="232"/>
                  <a:pt x="104" y="236"/>
                  <a:pt x="104" y="241"/>
                </a:cubicBezTo>
                <a:cubicBezTo>
                  <a:pt x="104" y="247"/>
                  <a:pt x="108" y="251"/>
                  <a:pt x="113" y="251"/>
                </a:cubicBezTo>
                <a:close/>
                <a:moveTo>
                  <a:pt x="227" y="352"/>
                </a:moveTo>
                <a:cubicBezTo>
                  <a:pt x="299" y="352"/>
                  <a:pt x="349" y="336"/>
                  <a:pt x="349" y="321"/>
                </a:cubicBezTo>
                <a:cubicBezTo>
                  <a:pt x="349" y="307"/>
                  <a:pt x="299" y="291"/>
                  <a:pt x="227" y="291"/>
                </a:cubicBezTo>
                <a:cubicBezTo>
                  <a:pt x="154" y="291"/>
                  <a:pt x="104" y="307"/>
                  <a:pt x="104" y="321"/>
                </a:cubicBezTo>
                <a:cubicBezTo>
                  <a:pt x="104" y="336"/>
                  <a:pt x="154" y="352"/>
                  <a:pt x="227" y="352"/>
                </a:cubicBezTo>
                <a:close/>
                <a:moveTo>
                  <a:pt x="227" y="399"/>
                </a:moveTo>
                <a:cubicBezTo>
                  <a:pt x="299" y="399"/>
                  <a:pt x="349" y="383"/>
                  <a:pt x="349" y="369"/>
                </a:cubicBezTo>
                <a:cubicBezTo>
                  <a:pt x="349" y="336"/>
                  <a:pt x="349" y="336"/>
                  <a:pt x="349" y="336"/>
                </a:cubicBezTo>
                <a:cubicBezTo>
                  <a:pt x="330" y="352"/>
                  <a:pt x="278" y="360"/>
                  <a:pt x="227" y="360"/>
                </a:cubicBezTo>
                <a:cubicBezTo>
                  <a:pt x="175" y="360"/>
                  <a:pt x="124" y="352"/>
                  <a:pt x="104" y="336"/>
                </a:cubicBezTo>
                <a:cubicBezTo>
                  <a:pt x="104" y="369"/>
                  <a:pt x="104" y="369"/>
                  <a:pt x="104" y="369"/>
                </a:cubicBezTo>
                <a:cubicBezTo>
                  <a:pt x="104" y="383"/>
                  <a:pt x="154" y="399"/>
                  <a:pt x="227" y="399"/>
                </a:cubicBezTo>
                <a:close/>
                <a:moveTo>
                  <a:pt x="227" y="454"/>
                </a:moveTo>
                <a:cubicBezTo>
                  <a:pt x="154" y="454"/>
                  <a:pt x="104" y="438"/>
                  <a:pt x="104" y="424"/>
                </a:cubicBezTo>
                <a:cubicBezTo>
                  <a:pt x="104" y="463"/>
                  <a:pt x="104" y="463"/>
                  <a:pt x="104" y="463"/>
                </a:cubicBezTo>
                <a:cubicBezTo>
                  <a:pt x="104" y="477"/>
                  <a:pt x="154" y="493"/>
                  <a:pt x="227" y="493"/>
                </a:cubicBezTo>
                <a:cubicBezTo>
                  <a:pt x="299" y="493"/>
                  <a:pt x="349" y="477"/>
                  <a:pt x="349" y="463"/>
                </a:cubicBezTo>
                <a:cubicBezTo>
                  <a:pt x="349" y="424"/>
                  <a:pt x="349" y="424"/>
                  <a:pt x="349" y="424"/>
                </a:cubicBezTo>
                <a:cubicBezTo>
                  <a:pt x="349" y="438"/>
                  <a:pt x="299" y="454"/>
                  <a:pt x="227" y="454"/>
                </a:cubicBezTo>
                <a:close/>
                <a:moveTo>
                  <a:pt x="227" y="407"/>
                </a:moveTo>
                <a:cubicBezTo>
                  <a:pt x="154" y="407"/>
                  <a:pt x="104" y="391"/>
                  <a:pt x="104" y="377"/>
                </a:cubicBezTo>
                <a:cubicBezTo>
                  <a:pt x="104" y="416"/>
                  <a:pt x="104" y="416"/>
                  <a:pt x="104" y="416"/>
                </a:cubicBezTo>
                <a:cubicBezTo>
                  <a:pt x="104" y="430"/>
                  <a:pt x="154" y="446"/>
                  <a:pt x="227" y="446"/>
                </a:cubicBezTo>
                <a:cubicBezTo>
                  <a:pt x="299" y="446"/>
                  <a:pt x="349" y="430"/>
                  <a:pt x="349" y="416"/>
                </a:cubicBezTo>
                <a:cubicBezTo>
                  <a:pt x="349" y="377"/>
                  <a:pt x="349" y="377"/>
                  <a:pt x="349" y="377"/>
                </a:cubicBezTo>
                <a:cubicBezTo>
                  <a:pt x="349" y="391"/>
                  <a:pt x="299" y="407"/>
                  <a:pt x="227" y="40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95" name="Freeform 43">
            <a:extLst>
              <a:ext uri="{FF2B5EF4-FFF2-40B4-BE49-F238E27FC236}">
                <a16:creationId xmlns:a16="http://schemas.microsoft.com/office/drawing/2014/main" id="{A1F608DB-D2CE-43C1-A2EB-68DA131DD02A}"/>
              </a:ext>
            </a:extLst>
          </p:cNvPr>
          <p:cNvSpPr>
            <a:spLocks noEditPoints="1"/>
          </p:cNvSpPr>
          <p:nvPr/>
        </p:nvSpPr>
        <p:spPr bwMode="auto">
          <a:xfrm>
            <a:off x="1673808" y="2349969"/>
            <a:ext cx="354744" cy="578174"/>
          </a:xfrm>
          <a:custGeom>
            <a:avLst/>
            <a:gdLst>
              <a:gd name="T0" fmla="*/ 102 w 302"/>
              <a:gd name="T1" fmla="*/ 38 h 492"/>
              <a:gd name="T2" fmla="*/ 249 w 302"/>
              <a:gd name="T3" fmla="*/ 38 h 492"/>
              <a:gd name="T4" fmla="*/ 215 w 302"/>
              <a:gd name="T5" fmla="*/ 38 h 492"/>
              <a:gd name="T6" fmla="*/ 181 w 302"/>
              <a:gd name="T7" fmla="*/ 38 h 492"/>
              <a:gd name="T8" fmla="*/ 102 w 302"/>
              <a:gd name="T9" fmla="*/ 121 h 492"/>
              <a:gd name="T10" fmla="*/ 249 w 302"/>
              <a:gd name="T11" fmla="*/ 148 h 492"/>
              <a:gd name="T12" fmla="*/ 215 w 302"/>
              <a:gd name="T13" fmla="*/ 148 h 492"/>
              <a:gd name="T14" fmla="*/ 181 w 302"/>
              <a:gd name="T15" fmla="*/ 148 h 492"/>
              <a:gd name="T16" fmla="*/ 102 w 302"/>
              <a:gd name="T17" fmla="*/ 197 h 492"/>
              <a:gd name="T18" fmla="*/ 249 w 302"/>
              <a:gd name="T19" fmla="*/ 223 h 492"/>
              <a:gd name="T20" fmla="*/ 215 w 302"/>
              <a:gd name="T21" fmla="*/ 223 h 492"/>
              <a:gd name="T22" fmla="*/ 181 w 302"/>
              <a:gd name="T23" fmla="*/ 223 h 492"/>
              <a:gd name="T24" fmla="*/ 102 w 302"/>
              <a:gd name="T25" fmla="*/ 273 h 492"/>
              <a:gd name="T26" fmla="*/ 249 w 302"/>
              <a:gd name="T27" fmla="*/ 299 h 492"/>
              <a:gd name="T28" fmla="*/ 215 w 302"/>
              <a:gd name="T29" fmla="*/ 299 h 492"/>
              <a:gd name="T30" fmla="*/ 181 w 302"/>
              <a:gd name="T31" fmla="*/ 299 h 492"/>
              <a:gd name="T32" fmla="*/ 279 w 302"/>
              <a:gd name="T33" fmla="*/ 314 h 492"/>
              <a:gd name="T34" fmla="*/ 26 w 302"/>
              <a:gd name="T35" fmla="*/ 337 h 492"/>
              <a:gd name="T36" fmla="*/ 94 w 302"/>
              <a:gd name="T37" fmla="*/ 337 h 492"/>
              <a:gd name="T38" fmla="*/ 162 w 302"/>
              <a:gd name="T39" fmla="*/ 337 h 492"/>
              <a:gd name="T40" fmla="*/ 230 w 302"/>
              <a:gd name="T41" fmla="*/ 337 h 492"/>
              <a:gd name="T42" fmla="*/ 60 w 302"/>
              <a:gd name="T43" fmla="*/ 348 h 492"/>
              <a:gd name="T44" fmla="*/ 128 w 302"/>
              <a:gd name="T45" fmla="*/ 348 h 492"/>
              <a:gd name="T46" fmla="*/ 196 w 302"/>
              <a:gd name="T47" fmla="*/ 348 h 492"/>
              <a:gd name="T48" fmla="*/ 264 w 302"/>
              <a:gd name="T49" fmla="*/ 348 h 492"/>
              <a:gd name="T50" fmla="*/ 49 w 302"/>
              <a:gd name="T51" fmla="*/ 360 h 492"/>
              <a:gd name="T52" fmla="*/ 117 w 302"/>
              <a:gd name="T53" fmla="*/ 360 h 492"/>
              <a:gd name="T54" fmla="*/ 185 w 302"/>
              <a:gd name="T55" fmla="*/ 360 h 492"/>
              <a:gd name="T56" fmla="*/ 253 w 302"/>
              <a:gd name="T57" fmla="*/ 360 h 492"/>
              <a:gd name="T58" fmla="*/ 83 w 302"/>
              <a:gd name="T59" fmla="*/ 371 h 492"/>
              <a:gd name="T60" fmla="*/ 151 w 302"/>
              <a:gd name="T61" fmla="*/ 371 h 492"/>
              <a:gd name="T62" fmla="*/ 219 w 302"/>
              <a:gd name="T63" fmla="*/ 371 h 492"/>
              <a:gd name="T64" fmla="*/ 275 w 302"/>
              <a:gd name="T65" fmla="*/ 360 h 492"/>
              <a:gd name="T66" fmla="*/ 71 w 302"/>
              <a:gd name="T67" fmla="*/ 382 h 492"/>
              <a:gd name="T68" fmla="*/ 139 w 302"/>
              <a:gd name="T69" fmla="*/ 382 h 492"/>
              <a:gd name="T70" fmla="*/ 207 w 302"/>
              <a:gd name="T71" fmla="*/ 382 h 492"/>
              <a:gd name="T72" fmla="*/ 37 w 302"/>
              <a:gd name="T73" fmla="*/ 394 h 492"/>
              <a:gd name="T74" fmla="*/ 105 w 302"/>
              <a:gd name="T75" fmla="*/ 394 h 492"/>
              <a:gd name="T76" fmla="*/ 173 w 302"/>
              <a:gd name="T77" fmla="*/ 394 h 492"/>
              <a:gd name="T78" fmla="*/ 241 w 302"/>
              <a:gd name="T79" fmla="*/ 394 h 492"/>
              <a:gd name="T80" fmla="*/ 26 w 302"/>
              <a:gd name="T81" fmla="*/ 405 h 492"/>
              <a:gd name="T82" fmla="*/ 94 w 302"/>
              <a:gd name="T83" fmla="*/ 405 h 492"/>
              <a:gd name="T84" fmla="*/ 162 w 302"/>
              <a:gd name="T85" fmla="*/ 405 h 492"/>
              <a:gd name="T86" fmla="*/ 230 w 302"/>
              <a:gd name="T87" fmla="*/ 405 h 492"/>
              <a:gd name="T88" fmla="*/ 60 w 302"/>
              <a:gd name="T89" fmla="*/ 416 h 492"/>
              <a:gd name="T90" fmla="*/ 128 w 302"/>
              <a:gd name="T91" fmla="*/ 416 h 492"/>
              <a:gd name="T92" fmla="*/ 196 w 302"/>
              <a:gd name="T93" fmla="*/ 416 h 492"/>
              <a:gd name="T94" fmla="*/ 264 w 302"/>
              <a:gd name="T95" fmla="*/ 416 h 492"/>
              <a:gd name="T96" fmla="*/ 49 w 302"/>
              <a:gd name="T97" fmla="*/ 428 h 492"/>
              <a:gd name="T98" fmla="*/ 117 w 302"/>
              <a:gd name="T99" fmla="*/ 428 h 492"/>
              <a:gd name="T100" fmla="*/ 185 w 302"/>
              <a:gd name="T101" fmla="*/ 428 h 492"/>
              <a:gd name="T102" fmla="*/ 253 w 302"/>
              <a:gd name="T103" fmla="*/ 428 h 492"/>
              <a:gd name="T104" fmla="*/ 83 w 302"/>
              <a:gd name="T105" fmla="*/ 439 h 492"/>
              <a:gd name="T106" fmla="*/ 151 w 302"/>
              <a:gd name="T107" fmla="*/ 439 h 492"/>
              <a:gd name="T108" fmla="*/ 219 w 302"/>
              <a:gd name="T109" fmla="*/ 439 h 492"/>
              <a:gd name="T110" fmla="*/ 275 w 302"/>
              <a:gd name="T111" fmla="*/ 428 h 492"/>
              <a:gd name="T112" fmla="*/ 71 w 302"/>
              <a:gd name="T113" fmla="*/ 450 h 492"/>
              <a:gd name="T114" fmla="*/ 139 w 302"/>
              <a:gd name="T115" fmla="*/ 450 h 492"/>
              <a:gd name="T116" fmla="*/ 207 w 302"/>
              <a:gd name="T117" fmla="*/ 450 h 492"/>
              <a:gd name="T118" fmla="*/ 275 w 302"/>
              <a:gd name="T119" fmla="*/ 45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492">
                <a:moveTo>
                  <a:pt x="272" y="80"/>
                </a:moveTo>
                <a:cubicBezTo>
                  <a:pt x="30" y="80"/>
                  <a:pt x="30" y="80"/>
                  <a:pt x="30" y="80"/>
                </a:cubicBezTo>
                <a:cubicBezTo>
                  <a:pt x="30" y="31"/>
                  <a:pt x="30" y="31"/>
                  <a:pt x="30" y="31"/>
                </a:cubicBezTo>
                <a:cubicBezTo>
                  <a:pt x="272" y="31"/>
                  <a:pt x="272" y="31"/>
                  <a:pt x="272" y="31"/>
                </a:cubicBezTo>
                <a:lnTo>
                  <a:pt x="272" y="80"/>
                </a:lnTo>
                <a:close/>
                <a:moveTo>
                  <a:pt x="68" y="38"/>
                </a:moveTo>
                <a:cubicBezTo>
                  <a:pt x="41" y="38"/>
                  <a:pt x="41" y="38"/>
                  <a:pt x="41" y="38"/>
                </a:cubicBezTo>
                <a:cubicBezTo>
                  <a:pt x="41" y="46"/>
                  <a:pt x="41" y="46"/>
                  <a:pt x="41" y="46"/>
                </a:cubicBezTo>
                <a:cubicBezTo>
                  <a:pt x="68" y="46"/>
                  <a:pt x="68" y="46"/>
                  <a:pt x="68" y="46"/>
                </a:cubicBezTo>
                <a:lnTo>
                  <a:pt x="68" y="38"/>
                </a:lnTo>
                <a:close/>
                <a:moveTo>
                  <a:pt x="102" y="38"/>
                </a:moveTo>
                <a:cubicBezTo>
                  <a:pt x="75" y="38"/>
                  <a:pt x="75" y="38"/>
                  <a:pt x="75" y="38"/>
                </a:cubicBezTo>
                <a:cubicBezTo>
                  <a:pt x="75" y="46"/>
                  <a:pt x="75" y="46"/>
                  <a:pt x="75" y="46"/>
                </a:cubicBezTo>
                <a:cubicBezTo>
                  <a:pt x="102" y="46"/>
                  <a:pt x="102" y="46"/>
                  <a:pt x="102" y="46"/>
                </a:cubicBezTo>
                <a:lnTo>
                  <a:pt x="102" y="38"/>
                </a:lnTo>
                <a:close/>
                <a:moveTo>
                  <a:pt x="136" y="38"/>
                </a:moveTo>
                <a:cubicBezTo>
                  <a:pt x="109" y="38"/>
                  <a:pt x="109" y="38"/>
                  <a:pt x="109" y="38"/>
                </a:cubicBezTo>
                <a:cubicBezTo>
                  <a:pt x="109" y="46"/>
                  <a:pt x="109" y="46"/>
                  <a:pt x="109" y="46"/>
                </a:cubicBezTo>
                <a:cubicBezTo>
                  <a:pt x="136" y="46"/>
                  <a:pt x="136" y="46"/>
                  <a:pt x="136" y="46"/>
                </a:cubicBezTo>
                <a:lnTo>
                  <a:pt x="136" y="38"/>
                </a:lnTo>
                <a:close/>
                <a:moveTo>
                  <a:pt x="260" y="38"/>
                </a:moveTo>
                <a:cubicBezTo>
                  <a:pt x="257" y="38"/>
                  <a:pt x="257" y="38"/>
                  <a:pt x="257" y="38"/>
                </a:cubicBezTo>
                <a:cubicBezTo>
                  <a:pt x="257" y="72"/>
                  <a:pt x="257" y="72"/>
                  <a:pt x="257" y="72"/>
                </a:cubicBezTo>
                <a:cubicBezTo>
                  <a:pt x="260" y="72"/>
                  <a:pt x="260" y="72"/>
                  <a:pt x="260" y="72"/>
                </a:cubicBezTo>
                <a:lnTo>
                  <a:pt x="260" y="38"/>
                </a:lnTo>
                <a:close/>
                <a:moveTo>
                  <a:pt x="249" y="38"/>
                </a:moveTo>
                <a:cubicBezTo>
                  <a:pt x="245" y="38"/>
                  <a:pt x="245" y="38"/>
                  <a:pt x="245" y="38"/>
                </a:cubicBezTo>
                <a:cubicBezTo>
                  <a:pt x="245" y="72"/>
                  <a:pt x="245" y="72"/>
                  <a:pt x="245" y="72"/>
                </a:cubicBezTo>
                <a:cubicBezTo>
                  <a:pt x="249" y="72"/>
                  <a:pt x="249" y="72"/>
                  <a:pt x="249" y="72"/>
                </a:cubicBezTo>
                <a:lnTo>
                  <a:pt x="249" y="38"/>
                </a:lnTo>
                <a:close/>
                <a:moveTo>
                  <a:pt x="238" y="38"/>
                </a:moveTo>
                <a:cubicBezTo>
                  <a:pt x="234" y="38"/>
                  <a:pt x="234" y="38"/>
                  <a:pt x="234" y="38"/>
                </a:cubicBezTo>
                <a:cubicBezTo>
                  <a:pt x="234" y="72"/>
                  <a:pt x="234" y="72"/>
                  <a:pt x="234" y="72"/>
                </a:cubicBezTo>
                <a:cubicBezTo>
                  <a:pt x="238" y="72"/>
                  <a:pt x="238" y="72"/>
                  <a:pt x="238" y="72"/>
                </a:cubicBezTo>
                <a:lnTo>
                  <a:pt x="238" y="38"/>
                </a:lnTo>
                <a:close/>
                <a:moveTo>
                  <a:pt x="226" y="38"/>
                </a:moveTo>
                <a:cubicBezTo>
                  <a:pt x="223" y="38"/>
                  <a:pt x="223" y="38"/>
                  <a:pt x="223" y="38"/>
                </a:cubicBezTo>
                <a:cubicBezTo>
                  <a:pt x="223" y="72"/>
                  <a:pt x="223" y="72"/>
                  <a:pt x="223" y="72"/>
                </a:cubicBezTo>
                <a:cubicBezTo>
                  <a:pt x="226" y="72"/>
                  <a:pt x="226" y="72"/>
                  <a:pt x="226" y="72"/>
                </a:cubicBezTo>
                <a:lnTo>
                  <a:pt x="226" y="38"/>
                </a:lnTo>
                <a:close/>
                <a:moveTo>
                  <a:pt x="215" y="38"/>
                </a:moveTo>
                <a:cubicBezTo>
                  <a:pt x="211" y="38"/>
                  <a:pt x="211" y="38"/>
                  <a:pt x="211" y="38"/>
                </a:cubicBezTo>
                <a:cubicBezTo>
                  <a:pt x="211" y="72"/>
                  <a:pt x="211" y="72"/>
                  <a:pt x="211" y="72"/>
                </a:cubicBezTo>
                <a:cubicBezTo>
                  <a:pt x="215" y="72"/>
                  <a:pt x="215" y="72"/>
                  <a:pt x="215" y="72"/>
                </a:cubicBezTo>
                <a:lnTo>
                  <a:pt x="215" y="38"/>
                </a:lnTo>
                <a:close/>
                <a:moveTo>
                  <a:pt x="204" y="38"/>
                </a:moveTo>
                <a:cubicBezTo>
                  <a:pt x="200" y="38"/>
                  <a:pt x="200" y="38"/>
                  <a:pt x="200" y="38"/>
                </a:cubicBezTo>
                <a:cubicBezTo>
                  <a:pt x="200" y="72"/>
                  <a:pt x="200" y="72"/>
                  <a:pt x="200" y="72"/>
                </a:cubicBezTo>
                <a:cubicBezTo>
                  <a:pt x="204" y="72"/>
                  <a:pt x="204" y="72"/>
                  <a:pt x="204" y="72"/>
                </a:cubicBezTo>
                <a:lnTo>
                  <a:pt x="204" y="38"/>
                </a:lnTo>
                <a:close/>
                <a:moveTo>
                  <a:pt x="192" y="38"/>
                </a:moveTo>
                <a:cubicBezTo>
                  <a:pt x="189" y="38"/>
                  <a:pt x="189" y="38"/>
                  <a:pt x="189" y="38"/>
                </a:cubicBezTo>
                <a:cubicBezTo>
                  <a:pt x="189" y="72"/>
                  <a:pt x="189" y="72"/>
                  <a:pt x="189" y="72"/>
                </a:cubicBezTo>
                <a:cubicBezTo>
                  <a:pt x="192" y="72"/>
                  <a:pt x="192" y="72"/>
                  <a:pt x="192" y="72"/>
                </a:cubicBezTo>
                <a:lnTo>
                  <a:pt x="192" y="38"/>
                </a:lnTo>
                <a:close/>
                <a:moveTo>
                  <a:pt x="181" y="38"/>
                </a:moveTo>
                <a:cubicBezTo>
                  <a:pt x="177" y="38"/>
                  <a:pt x="177" y="38"/>
                  <a:pt x="177" y="38"/>
                </a:cubicBezTo>
                <a:cubicBezTo>
                  <a:pt x="177" y="72"/>
                  <a:pt x="177" y="72"/>
                  <a:pt x="177" y="72"/>
                </a:cubicBezTo>
                <a:cubicBezTo>
                  <a:pt x="181" y="72"/>
                  <a:pt x="181" y="72"/>
                  <a:pt x="181" y="72"/>
                </a:cubicBezTo>
                <a:lnTo>
                  <a:pt x="181" y="38"/>
                </a:lnTo>
                <a:close/>
                <a:moveTo>
                  <a:pt x="272" y="106"/>
                </a:moveTo>
                <a:cubicBezTo>
                  <a:pt x="30" y="106"/>
                  <a:pt x="30" y="106"/>
                  <a:pt x="30" y="106"/>
                </a:cubicBezTo>
                <a:cubicBezTo>
                  <a:pt x="30" y="155"/>
                  <a:pt x="30" y="155"/>
                  <a:pt x="30" y="155"/>
                </a:cubicBezTo>
                <a:cubicBezTo>
                  <a:pt x="272" y="155"/>
                  <a:pt x="272" y="155"/>
                  <a:pt x="272" y="155"/>
                </a:cubicBezTo>
                <a:lnTo>
                  <a:pt x="272" y="106"/>
                </a:lnTo>
                <a:close/>
                <a:moveTo>
                  <a:pt x="68" y="121"/>
                </a:moveTo>
                <a:cubicBezTo>
                  <a:pt x="41" y="121"/>
                  <a:pt x="41" y="121"/>
                  <a:pt x="41" y="121"/>
                </a:cubicBezTo>
                <a:cubicBezTo>
                  <a:pt x="41" y="114"/>
                  <a:pt x="41" y="114"/>
                  <a:pt x="41" y="114"/>
                </a:cubicBezTo>
                <a:cubicBezTo>
                  <a:pt x="68" y="114"/>
                  <a:pt x="68" y="114"/>
                  <a:pt x="68" y="114"/>
                </a:cubicBezTo>
                <a:lnTo>
                  <a:pt x="68" y="121"/>
                </a:lnTo>
                <a:close/>
                <a:moveTo>
                  <a:pt x="102" y="121"/>
                </a:moveTo>
                <a:cubicBezTo>
                  <a:pt x="75" y="121"/>
                  <a:pt x="75" y="121"/>
                  <a:pt x="75" y="121"/>
                </a:cubicBezTo>
                <a:cubicBezTo>
                  <a:pt x="75" y="114"/>
                  <a:pt x="75" y="114"/>
                  <a:pt x="75" y="114"/>
                </a:cubicBezTo>
                <a:cubicBezTo>
                  <a:pt x="102" y="114"/>
                  <a:pt x="102" y="114"/>
                  <a:pt x="102" y="114"/>
                </a:cubicBezTo>
                <a:lnTo>
                  <a:pt x="102" y="121"/>
                </a:lnTo>
                <a:close/>
                <a:moveTo>
                  <a:pt x="136" y="121"/>
                </a:moveTo>
                <a:cubicBezTo>
                  <a:pt x="109" y="121"/>
                  <a:pt x="109" y="121"/>
                  <a:pt x="109" y="121"/>
                </a:cubicBezTo>
                <a:cubicBezTo>
                  <a:pt x="109" y="114"/>
                  <a:pt x="109" y="114"/>
                  <a:pt x="109" y="114"/>
                </a:cubicBezTo>
                <a:cubicBezTo>
                  <a:pt x="136" y="114"/>
                  <a:pt x="136" y="114"/>
                  <a:pt x="136" y="114"/>
                </a:cubicBezTo>
                <a:lnTo>
                  <a:pt x="136" y="121"/>
                </a:lnTo>
                <a:close/>
                <a:moveTo>
                  <a:pt x="260" y="148"/>
                </a:moveTo>
                <a:cubicBezTo>
                  <a:pt x="257" y="148"/>
                  <a:pt x="257" y="148"/>
                  <a:pt x="257" y="148"/>
                </a:cubicBezTo>
                <a:cubicBezTo>
                  <a:pt x="257" y="114"/>
                  <a:pt x="257" y="114"/>
                  <a:pt x="257" y="114"/>
                </a:cubicBezTo>
                <a:cubicBezTo>
                  <a:pt x="260" y="114"/>
                  <a:pt x="260" y="114"/>
                  <a:pt x="260" y="114"/>
                </a:cubicBezTo>
                <a:lnTo>
                  <a:pt x="260" y="148"/>
                </a:lnTo>
                <a:close/>
                <a:moveTo>
                  <a:pt x="249" y="148"/>
                </a:moveTo>
                <a:cubicBezTo>
                  <a:pt x="245" y="148"/>
                  <a:pt x="245" y="148"/>
                  <a:pt x="245" y="148"/>
                </a:cubicBezTo>
                <a:cubicBezTo>
                  <a:pt x="245" y="114"/>
                  <a:pt x="245" y="114"/>
                  <a:pt x="245" y="114"/>
                </a:cubicBezTo>
                <a:cubicBezTo>
                  <a:pt x="249" y="114"/>
                  <a:pt x="249" y="114"/>
                  <a:pt x="249" y="114"/>
                </a:cubicBezTo>
                <a:lnTo>
                  <a:pt x="249" y="148"/>
                </a:lnTo>
                <a:close/>
                <a:moveTo>
                  <a:pt x="238" y="148"/>
                </a:moveTo>
                <a:cubicBezTo>
                  <a:pt x="234" y="148"/>
                  <a:pt x="234" y="148"/>
                  <a:pt x="234" y="148"/>
                </a:cubicBezTo>
                <a:cubicBezTo>
                  <a:pt x="234" y="114"/>
                  <a:pt x="234" y="114"/>
                  <a:pt x="234" y="114"/>
                </a:cubicBezTo>
                <a:cubicBezTo>
                  <a:pt x="238" y="114"/>
                  <a:pt x="238" y="114"/>
                  <a:pt x="238" y="114"/>
                </a:cubicBezTo>
                <a:lnTo>
                  <a:pt x="238" y="148"/>
                </a:lnTo>
                <a:close/>
                <a:moveTo>
                  <a:pt x="226" y="148"/>
                </a:moveTo>
                <a:cubicBezTo>
                  <a:pt x="223" y="148"/>
                  <a:pt x="223" y="148"/>
                  <a:pt x="223" y="148"/>
                </a:cubicBezTo>
                <a:cubicBezTo>
                  <a:pt x="223" y="114"/>
                  <a:pt x="223" y="114"/>
                  <a:pt x="223" y="114"/>
                </a:cubicBezTo>
                <a:cubicBezTo>
                  <a:pt x="226" y="114"/>
                  <a:pt x="226" y="114"/>
                  <a:pt x="226" y="114"/>
                </a:cubicBezTo>
                <a:lnTo>
                  <a:pt x="226" y="148"/>
                </a:lnTo>
                <a:close/>
                <a:moveTo>
                  <a:pt x="215" y="148"/>
                </a:moveTo>
                <a:cubicBezTo>
                  <a:pt x="211" y="148"/>
                  <a:pt x="211" y="148"/>
                  <a:pt x="211" y="148"/>
                </a:cubicBezTo>
                <a:cubicBezTo>
                  <a:pt x="211" y="114"/>
                  <a:pt x="211" y="114"/>
                  <a:pt x="211" y="114"/>
                </a:cubicBezTo>
                <a:cubicBezTo>
                  <a:pt x="215" y="114"/>
                  <a:pt x="215" y="114"/>
                  <a:pt x="215" y="114"/>
                </a:cubicBezTo>
                <a:lnTo>
                  <a:pt x="215" y="148"/>
                </a:lnTo>
                <a:close/>
                <a:moveTo>
                  <a:pt x="204" y="148"/>
                </a:moveTo>
                <a:cubicBezTo>
                  <a:pt x="200" y="148"/>
                  <a:pt x="200" y="148"/>
                  <a:pt x="200" y="148"/>
                </a:cubicBezTo>
                <a:cubicBezTo>
                  <a:pt x="200" y="114"/>
                  <a:pt x="200" y="114"/>
                  <a:pt x="200" y="114"/>
                </a:cubicBezTo>
                <a:cubicBezTo>
                  <a:pt x="204" y="114"/>
                  <a:pt x="204" y="114"/>
                  <a:pt x="204" y="114"/>
                </a:cubicBezTo>
                <a:lnTo>
                  <a:pt x="204" y="148"/>
                </a:lnTo>
                <a:close/>
                <a:moveTo>
                  <a:pt x="192" y="148"/>
                </a:moveTo>
                <a:cubicBezTo>
                  <a:pt x="189" y="148"/>
                  <a:pt x="189" y="148"/>
                  <a:pt x="189" y="148"/>
                </a:cubicBezTo>
                <a:cubicBezTo>
                  <a:pt x="189" y="114"/>
                  <a:pt x="189" y="114"/>
                  <a:pt x="189" y="114"/>
                </a:cubicBezTo>
                <a:cubicBezTo>
                  <a:pt x="192" y="114"/>
                  <a:pt x="192" y="114"/>
                  <a:pt x="192" y="114"/>
                </a:cubicBezTo>
                <a:lnTo>
                  <a:pt x="192" y="148"/>
                </a:lnTo>
                <a:close/>
                <a:moveTo>
                  <a:pt x="181" y="148"/>
                </a:moveTo>
                <a:cubicBezTo>
                  <a:pt x="177" y="148"/>
                  <a:pt x="177" y="148"/>
                  <a:pt x="177" y="148"/>
                </a:cubicBezTo>
                <a:cubicBezTo>
                  <a:pt x="177" y="114"/>
                  <a:pt x="177" y="114"/>
                  <a:pt x="177" y="114"/>
                </a:cubicBezTo>
                <a:cubicBezTo>
                  <a:pt x="181" y="114"/>
                  <a:pt x="181" y="114"/>
                  <a:pt x="181" y="114"/>
                </a:cubicBezTo>
                <a:lnTo>
                  <a:pt x="181" y="148"/>
                </a:lnTo>
                <a:close/>
                <a:moveTo>
                  <a:pt x="272" y="182"/>
                </a:moveTo>
                <a:cubicBezTo>
                  <a:pt x="30" y="182"/>
                  <a:pt x="30" y="182"/>
                  <a:pt x="30" y="182"/>
                </a:cubicBezTo>
                <a:cubicBezTo>
                  <a:pt x="30" y="231"/>
                  <a:pt x="30" y="231"/>
                  <a:pt x="30" y="231"/>
                </a:cubicBezTo>
                <a:cubicBezTo>
                  <a:pt x="272" y="231"/>
                  <a:pt x="272" y="231"/>
                  <a:pt x="272" y="231"/>
                </a:cubicBezTo>
                <a:lnTo>
                  <a:pt x="272" y="182"/>
                </a:lnTo>
                <a:close/>
                <a:moveTo>
                  <a:pt x="68" y="197"/>
                </a:moveTo>
                <a:cubicBezTo>
                  <a:pt x="41" y="197"/>
                  <a:pt x="41" y="197"/>
                  <a:pt x="41" y="197"/>
                </a:cubicBezTo>
                <a:cubicBezTo>
                  <a:pt x="41" y="189"/>
                  <a:pt x="41" y="189"/>
                  <a:pt x="41" y="189"/>
                </a:cubicBezTo>
                <a:cubicBezTo>
                  <a:pt x="68" y="189"/>
                  <a:pt x="68" y="189"/>
                  <a:pt x="68" y="189"/>
                </a:cubicBezTo>
                <a:lnTo>
                  <a:pt x="68" y="197"/>
                </a:lnTo>
                <a:close/>
                <a:moveTo>
                  <a:pt x="102" y="197"/>
                </a:moveTo>
                <a:cubicBezTo>
                  <a:pt x="75" y="197"/>
                  <a:pt x="75" y="197"/>
                  <a:pt x="75" y="197"/>
                </a:cubicBezTo>
                <a:cubicBezTo>
                  <a:pt x="75" y="189"/>
                  <a:pt x="75" y="189"/>
                  <a:pt x="75" y="189"/>
                </a:cubicBezTo>
                <a:cubicBezTo>
                  <a:pt x="102" y="189"/>
                  <a:pt x="102" y="189"/>
                  <a:pt x="102" y="189"/>
                </a:cubicBezTo>
                <a:lnTo>
                  <a:pt x="102" y="197"/>
                </a:lnTo>
                <a:close/>
                <a:moveTo>
                  <a:pt x="136" y="197"/>
                </a:moveTo>
                <a:cubicBezTo>
                  <a:pt x="109" y="197"/>
                  <a:pt x="109" y="197"/>
                  <a:pt x="109" y="197"/>
                </a:cubicBezTo>
                <a:cubicBezTo>
                  <a:pt x="109" y="189"/>
                  <a:pt x="109" y="189"/>
                  <a:pt x="109" y="189"/>
                </a:cubicBezTo>
                <a:cubicBezTo>
                  <a:pt x="136" y="189"/>
                  <a:pt x="136" y="189"/>
                  <a:pt x="136" y="189"/>
                </a:cubicBezTo>
                <a:lnTo>
                  <a:pt x="136" y="197"/>
                </a:lnTo>
                <a:close/>
                <a:moveTo>
                  <a:pt x="260" y="223"/>
                </a:moveTo>
                <a:cubicBezTo>
                  <a:pt x="257" y="223"/>
                  <a:pt x="257" y="223"/>
                  <a:pt x="257" y="223"/>
                </a:cubicBezTo>
                <a:cubicBezTo>
                  <a:pt x="257" y="189"/>
                  <a:pt x="257" y="189"/>
                  <a:pt x="257" y="189"/>
                </a:cubicBezTo>
                <a:cubicBezTo>
                  <a:pt x="260" y="189"/>
                  <a:pt x="260" y="189"/>
                  <a:pt x="260" y="189"/>
                </a:cubicBezTo>
                <a:lnTo>
                  <a:pt x="260" y="223"/>
                </a:lnTo>
                <a:close/>
                <a:moveTo>
                  <a:pt x="249" y="223"/>
                </a:moveTo>
                <a:cubicBezTo>
                  <a:pt x="245" y="223"/>
                  <a:pt x="245" y="223"/>
                  <a:pt x="245" y="223"/>
                </a:cubicBezTo>
                <a:cubicBezTo>
                  <a:pt x="245" y="189"/>
                  <a:pt x="245" y="189"/>
                  <a:pt x="245" y="189"/>
                </a:cubicBezTo>
                <a:cubicBezTo>
                  <a:pt x="249" y="189"/>
                  <a:pt x="249" y="189"/>
                  <a:pt x="249" y="189"/>
                </a:cubicBezTo>
                <a:lnTo>
                  <a:pt x="249" y="223"/>
                </a:lnTo>
                <a:close/>
                <a:moveTo>
                  <a:pt x="238" y="223"/>
                </a:moveTo>
                <a:cubicBezTo>
                  <a:pt x="234" y="223"/>
                  <a:pt x="234" y="223"/>
                  <a:pt x="234" y="223"/>
                </a:cubicBezTo>
                <a:cubicBezTo>
                  <a:pt x="234" y="189"/>
                  <a:pt x="234" y="189"/>
                  <a:pt x="234" y="189"/>
                </a:cubicBezTo>
                <a:cubicBezTo>
                  <a:pt x="238" y="189"/>
                  <a:pt x="238" y="189"/>
                  <a:pt x="238" y="189"/>
                </a:cubicBezTo>
                <a:lnTo>
                  <a:pt x="238" y="223"/>
                </a:lnTo>
                <a:close/>
                <a:moveTo>
                  <a:pt x="226" y="223"/>
                </a:moveTo>
                <a:cubicBezTo>
                  <a:pt x="223" y="223"/>
                  <a:pt x="223" y="223"/>
                  <a:pt x="223" y="223"/>
                </a:cubicBezTo>
                <a:cubicBezTo>
                  <a:pt x="223" y="189"/>
                  <a:pt x="223" y="189"/>
                  <a:pt x="223" y="189"/>
                </a:cubicBezTo>
                <a:cubicBezTo>
                  <a:pt x="226" y="189"/>
                  <a:pt x="226" y="189"/>
                  <a:pt x="226" y="189"/>
                </a:cubicBezTo>
                <a:lnTo>
                  <a:pt x="226" y="223"/>
                </a:lnTo>
                <a:close/>
                <a:moveTo>
                  <a:pt x="215" y="223"/>
                </a:moveTo>
                <a:cubicBezTo>
                  <a:pt x="211" y="223"/>
                  <a:pt x="211" y="223"/>
                  <a:pt x="211" y="223"/>
                </a:cubicBezTo>
                <a:cubicBezTo>
                  <a:pt x="211" y="189"/>
                  <a:pt x="211" y="189"/>
                  <a:pt x="211" y="189"/>
                </a:cubicBezTo>
                <a:cubicBezTo>
                  <a:pt x="215" y="189"/>
                  <a:pt x="215" y="189"/>
                  <a:pt x="215" y="189"/>
                </a:cubicBezTo>
                <a:lnTo>
                  <a:pt x="215" y="223"/>
                </a:lnTo>
                <a:close/>
                <a:moveTo>
                  <a:pt x="204" y="223"/>
                </a:moveTo>
                <a:cubicBezTo>
                  <a:pt x="200" y="223"/>
                  <a:pt x="200" y="223"/>
                  <a:pt x="200" y="223"/>
                </a:cubicBezTo>
                <a:cubicBezTo>
                  <a:pt x="200" y="189"/>
                  <a:pt x="200" y="189"/>
                  <a:pt x="200" y="189"/>
                </a:cubicBezTo>
                <a:cubicBezTo>
                  <a:pt x="204" y="189"/>
                  <a:pt x="204" y="189"/>
                  <a:pt x="204" y="189"/>
                </a:cubicBezTo>
                <a:lnTo>
                  <a:pt x="204" y="223"/>
                </a:lnTo>
                <a:close/>
                <a:moveTo>
                  <a:pt x="192" y="223"/>
                </a:moveTo>
                <a:cubicBezTo>
                  <a:pt x="189" y="223"/>
                  <a:pt x="189" y="223"/>
                  <a:pt x="189" y="223"/>
                </a:cubicBezTo>
                <a:cubicBezTo>
                  <a:pt x="189" y="189"/>
                  <a:pt x="189" y="189"/>
                  <a:pt x="189" y="189"/>
                </a:cubicBezTo>
                <a:cubicBezTo>
                  <a:pt x="192" y="189"/>
                  <a:pt x="192" y="189"/>
                  <a:pt x="192" y="189"/>
                </a:cubicBezTo>
                <a:lnTo>
                  <a:pt x="192" y="223"/>
                </a:lnTo>
                <a:close/>
                <a:moveTo>
                  <a:pt x="181" y="223"/>
                </a:moveTo>
                <a:cubicBezTo>
                  <a:pt x="177" y="223"/>
                  <a:pt x="177" y="223"/>
                  <a:pt x="177" y="223"/>
                </a:cubicBezTo>
                <a:cubicBezTo>
                  <a:pt x="177" y="189"/>
                  <a:pt x="177" y="189"/>
                  <a:pt x="177" y="189"/>
                </a:cubicBezTo>
                <a:cubicBezTo>
                  <a:pt x="181" y="189"/>
                  <a:pt x="181" y="189"/>
                  <a:pt x="181" y="189"/>
                </a:cubicBezTo>
                <a:lnTo>
                  <a:pt x="181" y="223"/>
                </a:lnTo>
                <a:close/>
                <a:moveTo>
                  <a:pt x="272" y="257"/>
                </a:moveTo>
                <a:cubicBezTo>
                  <a:pt x="30" y="257"/>
                  <a:pt x="30" y="257"/>
                  <a:pt x="30" y="257"/>
                </a:cubicBezTo>
                <a:cubicBezTo>
                  <a:pt x="30" y="307"/>
                  <a:pt x="30" y="307"/>
                  <a:pt x="30" y="307"/>
                </a:cubicBezTo>
                <a:cubicBezTo>
                  <a:pt x="272" y="307"/>
                  <a:pt x="272" y="307"/>
                  <a:pt x="272" y="307"/>
                </a:cubicBezTo>
                <a:lnTo>
                  <a:pt x="272" y="257"/>
                </a:lnTo>
                <a:close/>
                <a:moveTo>
                  <a:pt x="68" y="273"/>
                </a:moveTo>
                <a:cubicBezTo>
                  <a:pt x="41" y="273"/>
                  <a:pt x="41" y="273"/>
                  <a:pt x="41" y="273"/>
                </a:cubicBezTo>
                <a:cubicBezTo>
                  <a:pt x="41" y="265"/>
                  <a:pt x="41" y="265"/>
                  <a:pt x="41" y="265"/>
                </a:cubicBezTo>
                <a:cubicBezTo>
                  <a:pt x="68" y="265"/>
                  <a:pt x="68" y="265"/>
                  <a:pt x="68" y="265"/>
                </a:cubicBezTo>
                <a:lnTo>
                  <a:pt x="68" y="273"/>
                </a:lnTo>
                <a:close/>
                <a:moveTo>
                  <a:pt x="102" y="273"/>
                </a:moveTo>
                <a:cubicBezTo>
                  <a:pt x="75" y="273"/>
                  <a:pt x="75" y="273"/>
                  <a:pt x="75" y="273"/>
                </a:cubicBezTo>
                <a:cubicBezTo>
                  <a:pt x="75" y="265"/>
                  <a:pt x="75" y="265"/>
                  <a:pt x="75" y="265"/>
                </a:cubicBezTo>
                <a:cubicBezTo>
                  <a:pt x="102" y="265"/>
                  <a:pt x="102" y="265"/>
                  <a:pt x="102" y="265"/>
                </a:cubicBezTo>
                <a:lnTo>
                  <a:pt x="102" y="273"/>
                </a:lnTo>
                <a:close/>
                <a:moveTo>
                  <a:pt x="136" y="273"/>
                </a:moveTo>
                <a:cubicBezTo>
                  <a:pt x="109" y="273"/>
                  <a:pt x="109" y="273"/>
                  <a:pt x="109" y="273"/>
                </a:cubicBezTo>
                <a:cubicBezTo>
                  <a:pt x="109" y="265"/>
                  <a:pt x="109" y="265"/>
                  <a:pt x="109" y="265"/>
                </a:cubicBezTo>
                <a:cubicBezTo>
                  <a:pt x="136" y="265"/>
                  <a:pt x="136" y="265"/>
                  <a:pt x="136" y="265"/>
                </a:cubicBezTo>
                <a:lnTo>
                  <a:pt x="136" y="273"/>
                </a:lnTo>
                <a:close/>
                <a:moveTo>
                  <a:pt x="260" y="299"/>
                </a:moveTo>
                <a:cubicBezTo>
                  <a:pt x="257" y="299"/>
                  <a:pt x="257" y="299"/>
                  <a:pt x="257" y="299"/>
                </a:cubicBezTo>
                <a:cubicBezTo>
                  <a:pt x="257" y="265"/>
                  <a:pt x="257" y="265"/>
                  <a:pt x="257" y="265"/>
                </a:cubicBezTo>
                <a:cubicBezTo>
                  <a:pt x="260" y="265"/>
                  <a:pt x="260" y="265"/>
                  <a:pt x="260" y="265"/>
                </a:cubicBezTo>
                <a:lnTo>
                  <a:pt x="260" y="299"/>
                </a:lnTo>
                <a:close/>
                <a:moveTo>
                  <a:pt x="249" y="299"/>
                </a:moveTo>
                <a:cubicBezTo>
                  <a:pt x="245" y="299"/>
                  <a:pt x="245" y="299"/>
                  <a:pt x="245" y="299"/>
                </a:cubicBezTo>
                <a:cubicBezTo>
                  <a:pt x="245" y="265"/>
                  <a:pt x="245" y="265"/>
                  <a:pt x="245" y="265"/>
                </a:cubicBezTo>
                <a:cubicBezTo>
                  <a:pt x="249" y="265"/>
                  <a:pt x="249" y="265"/>
                  <a:pt x="249" y="265"/>
                </a:cubicBezTo>
                <a:lnTo>
                  <a:pt x="249" y="299"/>
                </a:lnTo>
                <a:close/>
                <a:moveTo>
                  <a:pt x="238" y="299"/>
                </a:moveTo>
                <a:cubicBezTo>
                  <a:pt x="234" y="299"/>
                  <a:pt x="234" y="299"/>
                  <a:pt x="234" y="299"/>
                </a:cubicBezTo>
                <a:cubicBezTo>
                  <a:pt x="234" y="265"/>
                  <a:pt x="234" y="265"/>
                  <a:pt x="234" y="265"/>
                </a:cubicBezTo>
                <a:cubicBezTo>
                  <a:pt x="238" y="265"/>
                  <a:pt x="238" y="265"/>
                  <a:pt x="238" y="265"/>
                </a:cubicBezTo>
                <a:lnTo>
                  <a:pt x="238" y="299"/>
                </a:lnTo>
                <a:close/>
                <a:moveTo>
                  <a:pt x="226" y="299"/>
                </a:moveTo>
                <a:cubicBezTo>
                  <a:pt x="223" y="299"/>
                  <a:pt x="223" y="299"/>
                  <a:pt x="223" y="299"/>
                </a:cubicBezTo>
                <a:cubicBezTo>
                  <a:pt x="223" y="265"/>
                  <a:pt x="223" y="265"/>
                  <a:pt x="223" y="265"/>
                </a:cubicBezTo>
                <a:cubicBezTo>
                  <a:pt x="226" y="265"/>
                  <a:pt x="226" y="265"/>
                  <a:pt x="226" y="265"/>
                </a:cubicBezTo>
                <a:lnTo>
                  <a:pt x="226" y="299"/>
                </a:lnTo>
                <a:close/>
                <a:moveTo>
                  <a:pt x="215" y="299"/>
                </a:moveTo>
                <a:cubicBezTo>
                  <a:pt x="211" y="299"/>
                  <a:pt x="211" y="299"/>
                  <a:pt x="211" y="299"/>
                </a:cubicBezTo>
                <a:cubicBezTo>
                  <a:pt x="211" y="265"/>
                  <a:pt x="211" y="265"/>
                  <a:pt x="211" y="265"/>
                </a:cubicBezTo>
                <a:cubicBezTo>
                  <a:pt x="215" y="265"/>
                  <a:pt x="215" y="265"/>
                  <a:pt x="215" y="265"/>
                </a:cubicBezTo>
                <a:lnTo>
                  <a:pt x="215" y="299"/>
                </a:lnTo>
                <a:close/>
                <a:moveTo>
                  <a:pt x="204" y="299"/>
                </a:moveTo>
                <a:cubicBezTo>
                  <a:pt x="200" y="299"/>
                  <a:pt x="200" y="299"/>
                  <a:pt x="200" y="299"/>
                </a:cubicBezTo>
                <a:cubicBezTo>
                  <a:pt x="200" y="265"/>
                  <a:pt x="200" y="265"/>
                  <a:pt x="200" y="265"/>
                </a:cubicBezTo>
                <a:cubicBezTo>
                  <a:pt x="204" y="265"/>
                  <a:pt x="204" y="265"/>
                  <a:pt x="204" y="265"/>
                </a:cubicBezTo>
                <a:lnTo>
                  <a:pt x="204" y="299"/>
                </a:lnTo>
                <a:close/>
                <a:moveTo>
                  <a:pt x="192" y="299"/>
                </a:moveTo>
                <a:cubicBezTo>
                  <a:pt x="189" y="299"/>
                  <a:pt x="189" y="299"/>
                  <a:pt x="189" y="299"/>
                </a:cubicBezTo>
                <a:cubicBezTo>
                  <a:pt x="189" y="265"/>
                  <a:pt x="189" y="265"/>
                  <a:pt x="189" y="265"/>
                </a:cubicBezTo>
                <a:cubicBezTo>
                  <a:pt x="192" y="265"/>
                  <a:pt x="192" y="265"/>
                  <a:pt x="192" y="265"/>
                </a:cubicBezTo>
                <a:lnTo>
                  <a:pt x="192" y="299"/>
                </a:lnTo>
                <a:close/>
                <a:moveTo>
                  <a:pt x="181" y="299"/>
                </a:moveTo>
                <a:cubicBezTo>
                  <a:pt x="177" y="299"/>
                  <a:pt x="177" y="299"/>
                  <a:pt x="177" y="299"/>
                </a:cubicBezTo>
                <a:cubicBezTo>
                  <a:pt x="177" y="265"/>
                  <a:pt x="177" y="265"/>
                  <a:pt x="177" y="265"/>
                </a:cubicBezTo>
                <a:cubicBezTo>
                  <a:pt x="181" y="265"/>
                  <a:pt x="181" y="265"/>
                  <a:pt x="181" y="265"/>
                </a:cubicBezTo>
                <a:lnTo>
                  <a:pt x="181" y="299"/>
                </a:lnTo>
                <a:close/>
                <a:moveTo>
                  <a:pt x="302" y="0"/>
                </a:moveTo>
                <a:cubicBezTo>
                  <a:pt x="302" y="492"/>
                  <a:pt x="302" y="492"/>
                  <a:pt x="302" y="492"/>
                </a:cubicBezTo>
                <a:cubicBezTo>
                  <a:pt x="0" y="492"/>
                  <a:pt x="0" y="492"/>
                  <a:pt x="0" y="492"/>
                </a:cubicBezTo>
                <a:cubicBezTo>
                  <a:pt x="0" y="0"/>
                  <a:pt x="0" y="0"/>
                  <a:pt x="0" y="0"/>
                </a:cubicBezTo>
                <a:lnTo>
                  <a:pt x="302" y="0"/>
                </a:lnTo>
                <a:close/>
                <a:moveTo>
                  <a:pt x="22" y="23"/>
                </a:moveTo>
                <a:cubicBezTo>
                  <a:pt x="22" y="87"/>
                  <a:pt x="22" y="87"/>
                  <a:pt x="22" y="87"/>
                </a:cubicBezTo>
                <a:cubicBezTo>
                  <a:pt x="279" y="87"/>
                  <a:pt x="279" y="87"/>
                  <a:pt x="279" y="87"/>
                </a:cubicBezTo>
                <a:cubicBezTo>
                  <a:pt x="279" y="23"/>
                  <a:pt x="279" y="23"/>
                  <a:pt x="279" y="23"/>
                </a:cubicBezTo>
                <a:lnTo>
                  <a:pt x="22" y="23"/>
                </a:lnTo>
                <a:close/>
                <a:moveTo>
                  <a:pt x="279" y="314"/>
                </a:moveTo>
                <a:cubicBezTo>
                  <a:pt x="279" y="250"/>
                  <a:pt x="279" y="250"/>
                  <a:pt x="279" y="250"/>
                </a:cubicBezTo>
                <a:cubicBezTo>
                  <a:pt x="22" y="250"/>
                  <a:pt x="22" y="250"/>
                  <a:pt x="22" y="250"/>
                </a:cubicBezTo>
                <a:cubicBezTo>
                  <a:pt x="22" y="314"/>
                  <a:pt x="22" y="314"/>
                  <a:pt x="22" y="314"/>
                </a:cubicBezTo>
                <a:lnTo>
                  <a:pt x="279" y="314"/>
                </a:lnTo>
                <a:close/>
                <a:moveTo>
                  <a:pt x="279" y="239"/>
                </a:moveTo>
                <a:cubicBezTo>
                  <a:pt x="279" y="174"/>
                  <a:pt x="279" y="174"/>
                  <a:pt x="279" y="174"/>
                </a:cubicBezTo>
                <a:cubicBezTo>
                  <a:pt x="22" y="174"/>
                  <a:pt x="22" y="174"/>
                  <a:pt x="22" y="174"/>
                </a:cubicBezTo>
                <a:cubicBezTo>
                  <a:pt x="22" y="239"/>
                  <a:pt x="22" y="239"/>
                  <a:pt x="22" y="239"/>
                </a:cubicBezTo>
                <a:lnTo>
                  <a:pt x="279" y="239"/>
                </a:lnTo>
                <a:close/>
                <a:moveTo>
                  <a:pt x="279" y="163"/>
                </a:moveTo>
                <a:cubicBezTo>
                  <a:pt x="279" y="99"/>
                  <a:pt x="279" y="99"/>
                  <a:pt x="279" y="99"/>
                </a:cubicBezTo>
                <a:cubicBezTo>
                  <a:pt x="22" y="99"/>
                  <a:pt x="22" y="99"/>
                  <a:pt x="22" y="99"/>
                </a:cubicBezTo>
                <a:cubicBezTo>
                  <a:pt x="22" y="163"/>
                  <a:pt x="22" y="163"/>
                  <a:pt x="22" y="163"/>
                </a:cubicBezTo>
                <a:lnTo>
                  <a:pt x="279" y="163"/>
                </a:lnTo>
                <a:close/>
                <a:moveTo>
                  <a:pt x="26" y="337"/>
                </a:moveTo>
                <a:cubicBezTo>
                  <a:pt x="24" y="337"/>
                  <a:pt x="22" y="339"/>
                  <a:pt x="22" y="341"/>
                </a:cubicBezTo>
                <a:cubicBezTo>
                  <a:pt x="22" y="343"/>
                  <a:pt x="24" y="344"/>
                  <a:pt x="26" y="344"/>
                </a:cubicBezTo>
                <a:cubicBezTo>
                  <a:pt x="28" y="344"/>
                  <a:pt x="30" y="343"/>
                  <a:pt x="30" y="341"/>
                </a:cubicBezTo>
                <a:cubicBezTo>
                  <a:pt x="30" y="339"/>
                  <a:pt x="28" y="337"/>
                  <a:pt x="26" y="337"/>
                </a:cubicBezTo>
                <a:close/>
                <a:moveTo>
                  <a:pt x="49" y="337"/>
                </a:moveTo>
                <a:cubicBezTo>
                  <a:pt x="47" y="337"/>
                  <a:pt x="45" y="339"/>
                  <a:pt x="45" y="341"/>
                </a:cubicBezTo>
                <a:cubicBezTo>
                  <a:pt x="45" y="343"/>
                  <a:pt x="47" y="344"/>
                  <a:pt x="49" y="344"/>
                </a:cubicBezTo>
                <a:cubicBezTo>
                  <a:pt x="51" y="344"/>
                  <a:pt x="52" y="343"/>
                  <a:pt x="52" y="341"/>
                </a:cubicBezTo>
                <a:cubicBezTo>
                  <a:pt x="52" y="339"/>
                  <a:pt x="51" y="337"/>
                  <a:pt x="49" y="337"/>
                </a:cubicBezTo>
                <a:close/>
                <a:moveTo>
                  <a:pt x="71" y="337"/>
                </a:moveTo>
                <a:cubicBezTo>
                  <a:pt x="69" y="337"/>
                  <a:pt x="68" y="339"/>
                  <a:pt x="68" y="341"/>
                </a:cubicBezTo>
                <a:cubicBezTo>
                  <a:pt x="68" y="343"/>
                  <a:pt x="69" y="344"/>
                  <a:pt x="71" y="344"/>
                </a:cubicBezTo>
                <a:cubicBezTo>
                  <a:pt x="73" y="344"/>
                  <a:pt x="75" y="343"/>
                  <a:pt x="75" y="341"/>
                </a:cubicBezTo>
                <a:cubicBezTo>
                  <a:pt x="75" y="339"/>
                  <a:pt x="73" y="337"/>
                  <a:pt x="71" y="337"/>
                </a:cubicBezTo>
                <a:close/>
                <a:moveTo>
                  <a:pt x="94" y="337"/>
                </a:moveTo>
                <a:cubicBezTo>
                  <a:pt x="92" y="337"/>
                  <a:pt x="90" y="339"/>
                  <a:pt x="90" y="341"/>
                </a:cubicBezTo>
                <a:cubicBezTo>
                  <a:pt x="90" y="343"/>
                  <a:pt x="92" y="344"/>
                  <a:pt x="94" y="344"/>
                </a:cubicBezTo>
                <a:cubicBezTo>
                  <a:pt x="96" y="344"/>
                  <a:pt x="98" y="343"/>
                  <a:pt x="98" y="341"/>
                </a:cubicBezTo>
                <a:cubicBezTo>
                  <a:pt x="98" y="339"/>
                  <a:pt x="96" y="337"/>
                  <a:pt x="94" y="337"/>
                </a:cubicBezTo>
                <a:close/>
                <a:moveTo>
                  <a:pt x="117" y="337"/>
                </a:moveTo>
                <a:cubicBezTo>
                  <a:pt x="115" y="337"/>
                  <a:pt x="113" y="339"/>
                  <a:pt x="113" y="341"/>
                </a:cubicBezTo>
                <a:cubicBezTo>
                  <a:pt x="113" y="343"/>
                  <a:pt x="115" y="344"/>
                  <a:pt x="117" y="344"/>
                </a:cubicBezTo>
                <a:cubicBezTo>
                  <a:pt x="119" y="344"/>
                  <a:pt x="120" y="343"/>
                  <a:pt x="120" y="341"/>
                </a:cubicBezTo>
                <a:cubicBezTo>
                  <a:pt x="120" y="339"/>
                  <a:pt x="119" y="337"/>
                  <a:pt x="117" y="337"/>
                </a:cubicBezTo>
                <a:close/>
                <a:moveTo>
                  <a:pt x="139" y="337"/>
                </a:moveTo>
                <a:cubicBezTo>
                  <a:pt x="137" y="337"/>
                  <a:pt x="136" y="339"/>
                  <a:pt x="136" y="341"/>
                </a:cubicBezTo>
                <a:cubicBezTo>
                  <a:pt x="136" y="343"/>
                  <a:pt x="137" y="344"/>
                  <a:pt x="139" y="344"/>
                </a:cubicBezTo>
                <a:cubicBezTo>
                  <a:pt x="141" y="344"/>
                  <a:pt x="143" y="343"/>
                  <a:pt x="143" y="341"/>
                </a:cubicBezTo>
                <a:cubicBezTo>
                  <a:pt x="143" y="339"/>
                  <a:pt x="141" y="337"/>
                  <a:pt x="139" y="337"/>
                </a:cubicBezTo>
                <a:close/>
                <a:moveTo>
                  <a:pt x="162" y="337"/>
                </a:moveTo>
                <a:cubicBezTo>
                  <a:pt x="160" y="337"/>
                  <a:pt x="158" y="339"/>
                  <a:pt x="158" y="341"/>
                </a:cubicBezTo>
                <a:cubicBezTo>
                  <a:pt x="158" y="343"/>
                  <a:pt x="160" y="344"/>
                  <a:pt x="162" y="344"/>
                </a:cubicBezTo>
                <a:cubicBezTo>
                  <a:pt x="164" y="344"/>
                  <a:pt x="166" y="343"/>
                  <a:pt x="166" y="341"/>
                </a:cubicBezTo>
                <a:cubicBezTo>
                  <a:pt x="166" y="339"/>
                  <a:pt x="164" y="337"/>
                  <a:pt x="162" y="337"/>
                </a:cubicBezTo>
                <a:close/>
                <a:moveTo>
                  <a:pt x="185" y="337"/>
                </a:moveTo>
                <a:cubicBezTo>
                  <a:pt x="183" y="337"/>
                  <a:pt x="181" y="339"/>
                  <a:pt x="181" y="341"/>
                </a:cubicBezTo>
                <a:cubicBezTo>
                  <a:pt x="181" y="343"/>
                  <a:pt x="183" y="344"/>
                  <a:pt x="185" y="344"/>
                </a:cubicBezTo>
                <a:cubicBezTo>
                  <a:pt x="187" y="344"/>
                  <a:pt x="188" y="343"/>
                  <a:pt x="188" y="341"/>
                </a:cubicBezTo>
                <a:cubicBezTo>
                  <a:pt x="188" y="339"/>
                  <a:pt x="187" y="337"/>
                  <a:pt x="185" y="337"/>
                </a:cubicBezTo>
                <a:close/>
                <a:moveTo>
                  <a:pt x="207" y="337"/>
                </a:moveTo>
                <a:cubicBezTo>
                  <a:pt x="205" y="337"/>
                  <a:pt x="204" y="339"/>
                  <a:pt x="204" y="341"/>
                </a:cubicBezTo>
                <a:cubicBezTo>
                  <a:pt x="204" y="343"/>
                  <a:pt x="205" y="344"/>
                  <a:pt x="207" y="344"/>
                </a:cubicBezTo>
                <a:cubicBezTo>
                  <a:pt x="209" y="344"/>
                  <a:pt x="211" y="343"/>
                  <a:pt x="211" y="341"/>
                </a:cubicBezTo>
                <a:cubicBezTo>
                  <a:pt x="211" y="339"/>
                  <a:pt x="209" y="337"/>
                  <a:pt x="207" y="337"/>
                </a:cubicBezTo>
                <a:close/>
                <a:moveTo>
                  <a:pt x="230" y="337"/>
                </a:moveTo>
                <a:cubicBezTo>
                  <a:pt x="228" y="337"/>
                  <a:pt x="226" y="339"/>
                  <a:pt x="226" y="341"/>
                </a:cubicBezTo>
                <a:cubicBezTo>
                  <a:pt x="226" y="343"/>
                  <a:pt x="228" y="344"/>
                  <a:pt x="230" y="344"/>
                </a:cubicBezTo>
                <a:cubicBezTo>
                  <a:pt x="232" y="344"/>
                  <a:pt x="234" y="343"/>
                  <a:pt x="234" y="341"/>
                </a:cubicBezTo>
                <a:cubicBezTo>
                  <a:pt x="234" y="339"/>
                  <a:pt x="232" y="337"/>
                  <a:pt x="230" y="337"/>
                </a:cubicBezTo>
                <a:close/>
                <a:moveTo>
                  <a:pt x="253" y="337"/>
                </a:moveTo>
                <a:cubicBezTo>
                  <a:pt x="251" y="337"/>
                  <a:pt x="249" y="339"/>
                  <a:pt x="249" y="341"/>
                </a:cubicBezTo>
                <a:cubicBezTo>
                  <a:pt x="249" y="343"/>
                  <a:pt x="251" y="344"/>
                  <a:pt x="253" y="344"/>
                </a:cubicBezTo>
                <a:cubicBezTo>
                  <a:pt x="255" y="344"/>
                  <a:pt x="257" y="343"/>
                  <a:pt x="257" y="341"/>
                </a:cubicBezTo>
                <a:cubicBezTo>
                  <a:pt x="257" y="339"/>
                  <a:pt x="255" y="337"/>
                  <a:pt x="253" y="337"/>
                </a:cubicBezTo>
                <a:close/>
                <a:moveTo>
                  <a:pt x="37" y="348"/>
                </a:moveTo>
                <a:cubicBezTo>
                  <a:pt x="35" y="348"/>
                  <a:pt x="34" y="350"/>
                  <a:pt x="34" y="352"/>
                </a:cubicBezTo>
                <a:cubicBezTo>
                  <a:pt x="34" y="354"/>
                  <a:pt x="35" y="356"/>
                  <a:pt x="37" y="356"/>
                </a:cubicBezTo>
                <a:cubicBezTo>
                  <a:pt x="39" y="356"/>
                  <a:pt x="41" y="354"/>
                  <a:pt x="41" y="352"/>
                </a:cubicBezTo>
                <a:cubicBezTo>
                  <a:pt x="41" y="350"/>
                  <a:pt x="39" y="348"/>
                  <a:pt x="37" y="348"/>
                </a:cubicBezTo>
                <a:close/>
                <a:moveTo>
                  <a:pt x="60" y="348"/>
                </a:moveTo>
                <a:cubicBezTo>
                  <a:pt x="58" y="348"/>
                  <a:pt x="56" y="350"/>
                  <a:pt x="56" y="352"/>
                </a:cubicBezTo>
                <a:cubicBezTo>
                  <a:pt x="56" y="354"/>
                  <a:pt x="58" y="356"/>
                  <a:pt x="60" y="356"/>
                </a:cubicBezTo>
                <a:cubicBezTo>
                  <a:pt x="62" y="356"/>
                  <a:pt x="64" y="354"/>
                  <a:pt x="64" y="352"/>
                </a:cubicBezTo>
                <a:cubicBezTo>
                  <a:pt x="64" y="350"/>
                  <a:pt x="62" y="348"/>
                  <a:pt x="60" y="348"/>
                </a:cubicBezTo>
                <a:close/>
                <a:moveTo>
                  <a:pt x="83" y="348"/>
                </a:moveTo>
                <a:cubicBezTo>
                  <a:pt x="81" y="348"/>
                  <a:pt x="79" y="350"/>
                  <a:pt x="79" y="352"/>
                </a:cubicBezTo>
                <a:cubicBezTo>
                  <a:pt x="79" y="354"/>
                  <a:pt x="81" y="356"/>
                  <a:pt x="83" y="356"/>
                </a:cubicBezTo>
                <a:cubicBezTo>
                  <a:pt x="85" y="356"/>
                  <a:pt x="86" y="354"/>
                  <a:pt x="86" y="352"/>
                </a:cubicBezTo>
                <a:cubicBezTo>
                  <a:pt x="86" y="350"/>
                  <a:pt x="85" y="348"/>
                  <a:pt x="83" y="348"/>
                </a:cubicBezTo>
                <a:close/>
                <a:moveTo>
                  <a:pt x="105" y="348"/>
                </a:moveTo>
                <a:cubicBezTo>
                  <a:pt x="103" y="348"/>
                  <a:pt x="102" y="350"/>
                  <a:pt x="102" y="352"/>
                </a:cubicBezTo>
                <a:cubicBezTo>
                  <a:pt x="102" y="354"/>
                  <a:pt x="103" y="356"/>
                  <a:pt x="105" y="356"/>
                </a:cubicBezTo>
                <a:cubicBezTo>
                  <a:pt x="107" y="356"/>
                  <a:pt x="109" y="354"/>
                  <a:pt x="109" y="352"/>
                </a:cubicBezTo>
                <a:cubicBezTo>
                  <a:pt x="109" y="350"/>
                  <a:pt x="107" y="348"/>
                  <a:pt x="105" y="348"/>
                </a:cubicBezTo>
                <a:close/>
                <a:moveTo>
                  <a:pt x="128" y="348"/>
                </a:moveTo>
                <a:cubicBezTo>
                  <a:pt x="126" y="348"/>
                  <a:pt x="124" y="350"/>
                  <a:pt x="124" y="352"/>
                </a:cubicBezTo>
                <a:cubicBezTo>
                  <a:pt x="124" y="354"/>
                  <a:pt x="126" y="356"/>
                  <a:pt x="128" y="356"/>
                </a:cubicBezTo>
                <a:cubicBezTo>
                  <a:pt x="130" y="356"/>
                  <a:pt x="132" y="354"/>
                  <a:pt x="132" y="352"/>
                </a:cubicBezTo>
                <a:cubicBezTo>
                  <a:pt x="132" y="350"/>
                  <a:pt x="130" y="348"/>
                  <a:pt x="128" y="348"/>
                </a:cubicBezTo>
                <a:close/>
                <a:moveTo>
                  <a:pt x="151" y="348"/>
                </a:moveTo>
                <a:cubicBezTo>
                  <a:pt x="149" y="348"/>
                  <a:pt x="147" y="350"/>
                  <a:pt x="147" y="352"/>
                </a:cubicBezTo>
                <a:cubicBezTo>
                  <a:pt x="147" y="354"/>
                  <a:pt x="149" y="356"/>
                  <a:pt x="151" y="356"/>
                </a:cubicBezTo>
                <a:cubicBezTo>
                  <a:pt x="153" y="356"/>
                  <a:pt x="154" y="354"/>
                  <a:pt x="154" y="352"/>
                </a:cubicBezTo>
                <a:cubicBezTo>
                  <a:pt x="154" y="350"/>
                  <a:pt x="153" y="348"/>
                  <a:pt x="151" y="348"/>
                </a:cubicBezTo>
                <a:close/>
                <a:moveTo>
                  <a:pt x="173" y="348"/>
                </a:moveTo>
                <a:cubicBezTo>
                  <a:pt x="171" y="348"/>
                  <a:pt x="170" y="350"/>
                  <a:pt x="170" y="352"/>
                </a:cubicBezTo>
                <a:cubicBezTo>
                  <a:pt x="170" y="354"/>
                  <a:pt x="171" y="356"/>
                  <a:pt x="173" y="356"/>
                </a:cubicBezTo>
                <a:cubicBezTo>
                  <a:pt x="175" y="356"/>
                  <a:pt x="177" y="354"/>
                  <a:pt x="177" y="352"/>
                </a:cubicBezTo>
                <a:cubicBezTo>
                  <a:pt x="177" y="350"/>
                  <a:pt x="175" y="348"/>
                  <a:pt x="173" y="348"/>
                </a:cubicBezTo>
                <a:close/>
                <a:moveTo>
                  <a:pt x="196" y="348"/>
                </a:moveTo>
                <a:cubicBezTo>
                  <a:pt x="194" y="348"/>
                  <a:pt x="192" y="350"/>
                  <a:pt x="192" y="352"/>
                </a:cubicBezTo>
                <a:cubicBezTo>
                  <a:pt x="192" y="354"/>
                  <a:pt x="194" y="356"/>
                  <a:pt x="196" y="356"/>
                </a:cubicBezTo>
                <a:cubicBezTo>
                  <a:pt x="198" y="356"/>
                  <a:pt x="200" y="354"/>
                  <a:pt x="200" y="352"/>
                </a:cubicBezTo>
                <a:cubicBezTo>
                  <a:pt x="200" y="350"/>
                  <a:pt x="198" y="348"/>
                  <a:pt x="196" y="348"/>
                </a:cubicBezTo>
                <a:close/>
                <a:moveTo>
                  <a:pt x="219" y="348"/>
                </a:moveTo>
                <a:cubicBezTo>
                  <a:pt x="217" y="348"/>
                  <a:pt x="215" y="350"/>
                  <a:pt x="215" y="352"/>
                </a:cubicBezTo>
                <a:cubicBezTo>
                  <a:pt x="215" y="354"/>
                  <a:pt x="217" y="356"/>
                  <a:pt x="219" y="356"/>
                </a:cubicBezTo>
                <a:cubicBezTo>
                  <a:pt x="221" y="356"/>
                  <a:pt x="223" y="354"/>
                  <a:pt x="223" y="352"/>
                </a:cubicBezTo>
                <a:cubicBezTo>
                  <a:pt x="223" y="350"/>
                  <a:pt x="221" y="348"/>
                  <a:pt x="219" y="348"/>
                </a:cubicBezTo>
                <a:close/>
                <a:moveTo>
                  <a:pt x="241" y="348"/>
                </a:moveTo>
                <a:cubicBezTo>
                  <a:pt x="239" y="348"/>
                  <a:pt x="238" y="350"/>
                  <a:pt x="238" y="352"/>
                </a:cubicBezTo>
                <a:cubicBezTo>
                  <a:pt x="238" y="354"/>
                  <a:pt x="239" y="356"/>
                  <a:pt x="241" y="356"/>
                </a:cubicBezTo>
                <a:cubicBezTo>
                  <a:pt x="243" y="356"/>
                  <a:pt x="245" y="354"/>
                  <a:pt x="245" y="352"/>
                </a:cubicBezTo>
                <a:cubicBezTo>
                  <a:pt x="245" y="350"/>
                  <a:pt x="243" y="348"/>
                  <a:pt x="241" y="348"/>
                </a:cubicBezTo>
                <a:close/>
                <a:moveTo>
                  <a:pt x="264" y="348"/>
                </a:moveTo>
                <a:cubicBezTo>
                  <a:pt x="262" y="348"/>
                  <a:pt x="260" y="350"/>
                  <a:pt x="260" y="352"/>
                </a:cubicBezTo>
                <a:cubicBezTo>
                  <a:pt x="260" y="354"/>
                  <a:pt x="262" y="356"/>
                  <a:pt x="264" y="356"/>
                </a:cubicBezTo>
                <a:cubicBezTo>
                  <a:pt x="266" y="356"/>
                  <a:pt x="268" y="354"/>
                  <a:pt x="268" y="352"/>
                </a:cubicBezTo>
                <a:cubicBezTo>
                  <a:pt x="268" y="350"/>
                  <a:pt x="266" y="348"/>
                  <a:pt x="264" y="348"/>
                </a:cubicBezTo>
                <a:close/>
                <a:moveTo>
                  <a:pt x="275" y="337"/>
                </a:moveTo>
                <a:cubicBezTo>
                  <a:pt x="273" y="337"/>
                  <a:pt x="272" y="339"/>
                  <a:pt x="272" y="341"/>
                </a:cubicBezTo>
                <a:cubicBezTo>
                  <a:pt x="272" y="343"/>
                  <a:pt x="273" y="344"/>
                  <a:pt x="275" y="344"/>
                </a:cubicBezTo>
                <a:cubicBezTo>
                  <a:pt x="278" y="344"/>
                  <a:pt x="279" y="343"/>
                  <a:pt x="279" y="341"/>
                </a:cubicBezTo>
                <a:cubicBezTo>
                  <a:pt x="279" y="339"/>
                  <a:pt x="278" y="337"/>
                  <a:pt x="275" y="337"/>
                </a:cubicBezTo>
                <a:close/>
                <a:moveTo>
                  <a:pt x="26" y="360"/>
                </a:moveTo>
                <a:cubicBezTo>
                  <a:pt x="24" y="360"/>
                  <a:pt x="22" y="361"/>
                  <a:pt x="22" y="363"/>
                </a:cubicBezTo>
                <a:cubicBezTo>
                  <a:pt x="22" y="365"/>
                  <a:pt x="24" y="367"/>
                  <a:pt x="26" y="367"/>
                </a:cubicBezTo>
                <a:cubicBezTo>
                  <a:pt x="28" y="367"/>
                  <a:pt x="30" y="365"/>
                  <a:pt x="30" y="363"/>
                </a:cubicBezTo>
                <a:cubicBezTo>
                  <a:pt x="30" y="361"/>
                  <a:pt x="28" y="360"/>
                  <a:pt x="26" y="360"/>
                </a:cubicBezTo>
                <a:close/>
                <a:moveTo>
                  <a:pt x="49" y="360"/>
                </a:moveTo>
                <a:cubicBezTo>
                  <a:pt x="47" y="360"/>
                  <a:pt x="45" y="361"/>
                  <a:pt x="45" y="363"/>
                </a:cubicBezTo>
                <a:cubicBezTo>
                  <a:pt x="45" y="365"/>
                  <a:pt x="47" y="367"/>
                  <a:pt x="49" y="367"/>
                </a:cubicBezTo>
                <a:cubicBezTo>
                  <a:pt x="51" y="367"/>
                  <a:pt x="52" y="365"/>
                  <a:pt x="52" y="363"/>
                </a:cubicBezTo>
                <a:cubicBezTo>
                  <a:pt x="52" y="361"/>
                  <a:pt x="51" y="360"/>
                  <a:pt x="49" y="360"/>
                </a:cubicBezTo>
                <a:close/>
                <a:moveTo>
                  <a:pt x="71" y="360"/>
                </a:moveTo>
                <a:cubicBezTo>
                  <a:pt x="69" y="360"/>
                  <a:pt x="68" y="361"/>
                  <a:pt x="68" y="363"/>
                </a:cubicBezTo>
                <a:cubicBezTo>
                  <a:pt x="68" y="365"/>
                  <a:pt x="69" y="367"/>
                  <a:pt x="71" y="367"/>
                </a:cubicBezTo>
                <a:cubicBezTo>
                  <a:pt x="73" y="367"/>
                  <a:pt x="75" y="365"/>
                  <a:pt x="75" y="363"/>
                </a:cubicBezTo>
                <a:cubicBezTo>
                  <a:pt x="75" y="361"/>
                  <a:pt x="73" y="360"/>
                  <a:pt x="71" y="360"/>
                </a:cubicBezTo>
                <a:close/>
                <a:moveTo>
                  <a:pt x="94" y="360"/>
                </a:moveTo>
                <a:cubicBezTo>
                  <a:pt x="92" y="360"/>
                  <a:pt x="90" y="361"/>
                  <a:pt x="90" y="363"/>
                </a:cubicBezTo>
                <a:cubicBezTo>
                  <a:pt x="90" y="365"/>
                  <a:pt x="92" y="367"/>
                  <a:pt x="94" y="367"/>
                </a:cubicBezTo>
                <a:cubicBezTo>
                  <a:pt x="96" y="367"/>
                  <a:pt x="98" y="365"/>
                  <a:pt x="98" y="363"/>
                </a:cubicBezTo>
                <a:cubicBezTo>
                  <a:pt x="98" y="361"/>
                  <a:pt x="96" y="360"/>
                  <a:pt x="94" y="360"/>
                </a:cubicBezTo>
                <a:close/>
                <a:moveTo>
                  <a:pt x="117" y="360"/>
                </a:moveTo>
                <a:cubicBezTo>
                  <a:pt x="115" y="360"/>
                  <a:pt x="113" y="361"/>
                  <a:pt x="113" y="363"/>
                </a:cubicBezTo>
                <a:cubicBezTo>
                  <a:pt x="113" y="365"/>
                  <a:pt x="115" y="367"/>
                  <a:pt x="117" y="367"/>
                </a:cubicBezTo>
                <a:cubicBezTo>
                  <a:pt x="119" y="367"/>
                  <a:pt x="120" y="365"/>
                  <a:pt x="120" y="363"/>
                </a:cubicBezTo>
                <a:cubicBezTo>
                  <a:pt x="120" y="361"/>
                  <a:pt x="119" y="360"/>
                  <a:pt x="117" y="360"/>
                </a:cubicBezTo>
                <a:close/>
                <a:moveTo>
                  <a:pt x="139" y="360"/>
                </a:moveTo>
                <a:cubicBezTo>
                  <a:pt x="137" y="360"/>
                  <a:pt x="136" y="361"/>
                  <a:pt x="136" y="363"/>
                </a:cubicBezTo>
                <a:cubicBezTo>
                  <a:pt x="136" y="365"/>
                  <a:pt x="137" y="367"/>
                  <a:pt x="139" y="367"/>
                </a:cubicBezTo>
                <a:cubicBezTo>
                  <a:pt x="141" y="367"/>
                  <a:pt x="143" y="365"/>
                  <a:pt x="143" y="363"/>
                </a:cubicBezTo>
                <a:cubicBezTo>
                  <a:pt x="143" y="361"/>
                  <a:pt x="141" y="360"/>
                  <a:pt x="139" y="360"/>
                </a:cubicBezTo>
                <a:close/>
                <a:moveTo>
                  <a:pt x="162" y="360"/>
                </a:moveTo>
                <a:cubicBezTo>
                  <a:pt x="160" y="360"/>
                  <a:pt x="158" y="361"/>
                  <a:pt x="158" y="363"/>
                </a:cubicBezTo>
                <a:cubicBezTo>
                  <a:pt x="158" y="365"/>
                  <a:pt x="160" y="367"/>
                  <a:pt x="162" y="367"/>
                </a:cubicBezTo>
                <a:cubicBezTo>
                  <a:pt x="164" y="367"/>
                  <a:pt x="166" y="365"/>
                  <a:pt x="166" y="363"/>
                </a:cubicBezTo>
                <a:cubicBezTo>
                  <a:pt x="166" y="361"/>
                  <a:pt x="164" y="360"/>
                  <a:pt x="162" y="360"/>
                </a:cubicBezTo>
                <a:close/>
                <a:moveTo>
                  <a:pt x="185" y="360"/>
                </a:moveTo>
                <a:cubicBezTo>
                  <a:pt x="183" y="360"/>
                  <a:pt x="181" y="361"/>
                  <a:pt x="181" y="363"/>
                </a:cubicBezTo>
                <a:cubicBezTo>
                  <a:pt x="181" y="365"/>
                  <a:pt x="183" y="367"/>
                  <a:pt x="185" y="367"/>
                </a:cubicBezTo>
                <a:cubicBezTo>
                  <a:pt x="187" y="367"/>
                  <a:pt x="188" y="365"/>
                  <a:pt x="188" y="363"/>
                </a:cubicBezTo>
                <a:cubicBezTo>
                  <a:pt x="188" y="361"/>
                  <a:pt x="187" y="360"/>
                  <a:pt x="185" y="360"/>
                </a:cubicBezTo>
                <a:close/>
                <a:moveTo>
                  <a:pt x="207" y="360"/>
                </a:moveTo>
                <a:cubicBezTo>
                  <a:pt x="205" y="360"/>
                  <a:pt x="204" y="361"/>
                  <a:pt x="204" y="363"/>
                </a:cubicBezTo>
                <a:cubicBezTo>
                  <a:pt x="204" y="365"/>
                  <a:pt x="205" y="367"/>
                  <a:pt x="207" y="367"/>
                </a:cubicBezTo>
                <a:cubicBezTo>
                  <a:pt x="209" y="367"/>
                  <a:pt x="211" y="365"/>
                  <a:pt x="211" y="363"/>
                </a:cubicBezTo>
                <a:cubicBezTo>
                  <a:pt x="211" y="361"/>
                  <a:pt x="209" y="360"/>
                  <a:pt x="207" y="360"/>
                </a:cubicBezTo>
                <a:close/>
                <a:moveTo>
                  <a:pt x="230" y="360"/>
                </a:moveTo>
                <a:cubicBezTo>
                  <a:pt x="228" y="360"/>
                  <a:pt x="226" y="361"/>
                  <a:pt x="226" y="363"/>
                </a:cubicBezTo>
                <a:cubicBezTo>
                  <a:pt x="226" y="365"/>
                  <a:pt x="228" y="367"/>
                  <a:pt x="230" y="367"/>
                </a:cubicBezTo>
                <a:cubicBezTo>
                  <a:pt x="232" y="367"/>
                  <a:pt x="234" y="365"/>
                  <a:pt x="234" y="363"/>
                </a:cubicBezTo>
                <a:cubicBezTo>
                  <a:pt x="234" y="361"/>
                  <a:pt x="232" y="360"/>
                  <a:pt x="230" y="360"/>
                </a:cubicBezTo>
                <a:close/>
                <a:moveTo>
                  <a:pt x="253" y="360"/>
                </a:moveTo>
                <a:cubicBezTo>
                  <a:pt x="251" y="360"/>
                  <a:pt x="249" y="361"/>
                  <a:pt x="249" y="363"/>
                </a:cubicBezTo>
                <a:cubicBezTo>
                  <a:pt x="249" y="365"/>
                  <a:pt x="251" y="367"/>
                  <a:pt x="253" y="367"/>
                </a:cubicBezTo>
                <a:cubicBezTo>
                  <a:pt x="255" y="367"/>
                  <a:pt x="257" y="365"/>
                  <a:pt x="257" y="363"/>
                </a:cubicBezTo>
                <a:cubicBezTo>
                  <a:pt x="257" y="361"/>
                  <a:pt x="255" y="360"/>
                  <a:pt x="253" y="360"/>
                </a:cubicBezTo>
                <a:close/>
                <a:moveTo>
                  <a:pt x="37" y="371"/>
                </a:moveTo>
                <a:cubicBezTo>
                  <a:pt x="35" y="371"/>
                  <a:pt x="34" y="373"/>
                  <a:pt x="34" y="375"/>
                </a:cubicBezTo>
                <a:cubicBezTo>
                  <a:pt x="34" y="377"/>
                  <a:pt x="35" y="378"/>
                  <a:pt x="37" y="378"/>
                </a:cubicBezTo>
                <a:cubicBezTo>
                  <a:pt x="39" y="378"/>
                  <a:pt x="41" y="377"/>
                  <a:pt x="41" y="375"/>
                </a:cubicBezTo>
                <a:cubicBezTo>
                  <a:pt x="41" y="373"/>
                  <a:pt x="39" y="371"/>
                  <a:pt x="37" y="371"/>
                </a:cubicBezTo>
                <a:close/>
                <a:moveTo>
                  <a:pt x="60" y="371"/>
                </a:moveTo>
                <a:cubicBezTo>
                  <a:pt x="58" y="371"/>
                  <a:pt x="56" y="373"/>
                  <a:pt x="56" y="375"/>
                </a:cubicBezTo>
                <a:cubicBezTo>
                  <a:pt x="56" y="377"/>
                  <a:pt x="58" y="378"/>
                  <a:pt x="60" y="378"/>
                </a:cubicBezTo>
                <a:cubicBezTo>
                  <a:pt x="62" y="378"/>
                  <a:pt x="64" y="377"/>
                  <a:pt x="64" y="375"/>
                </a:cubicBezTo>
                <a:cubicBezTo>
                  <a:pt x="64" y="373"/>
                  <a:pt x="62" y="371"/>
                  <a:pt x="60" y="371"/>
                </a:cubicBezTo>
                <a:close/>
                <a:moveTo>
                  <a:pt x="83" y="371"/>
                </a:moveTo>
                <a:cubicBezTo>
                  <a:pt x="81" y="371"/>
                  <a:pt x="79" y="373"/>
                  <a:pt x="79" y="375"/>
                </a:cubicBezTo>
                <a:cubicBezTo>
                  <a:pt x="79" y="377"/>
                  <a:pt x="81" y="378"/>
                  <a:pt x="83" y="378"/>
                </a:cubicBezTo>
                <a:cubicBezTo>
                  <a:pt x="85" y="378"/>
                  <a:pt x="86" y="377"/>
                  <a:pt x="86" y="375"/>
                </a:cubicBezTo>
                <a:cubicBezTo>
                  <a:pt x="86" y="373"/>
                  <a:pt x="85" y="371"/>
                  <a:pt x="83" y="371"/>
                </a:cubicBezTo>
                <a:close/>
                <a:moveTo>
                  <a:pt x="105" y="371"/>
                </a:moveTo>
                <a:cubicBezTo>
                  <a:pt x="103" y="371"/>
                  <a:pt x="102" y="373"/>
                  <a:pt x="102" y="375"/>
                </a:cubicBezTo>
                <a:cubicBezTo>
                  <a:pt x="102" y="377"/>
                  <a:pt x="103" y="378"/>
                  <a:pt x="105" y="378"/>
                </a:cubicBezTo>
                <a:cubicBezTo>
                  <a:pt x="107" y="378"/>
                  <a:pt x="109" y="377"/>
                  <a:pt x="109" y="375"/>
                </a:cubicBezTo>
                <a:cubicBezTo>
                  <a:pt x="109" y="373"/>
                  <a:pt x="107" y="371"/>
                  <a:pt x="105" y="371"/>
                </a:cubicBezTo>
                <a:close/>
                <a:moveTo>
                  <a:pt x="128" y="371"/>
                </a:moveTo>
                <a:cubicBezTo>
                  <a:pt x="126" y="371"/>
                  <a:pt x="124" y="373"/>
                  <a:pt x="124" y="375"/>
                </a:cubicBezTo>
                <a:cubicBezTo>
                  <a:pt x="124" y="377"/>
                  <a:pt x="126" y="378"/>
                  <a:pt x="128" y="378"/>
                </a:cubicBezTo>
                <a:cubicBezTo>
                  <a:pt x="130" y="378"/>
                  <a:pt x="132" y="377"/>
                  <a:pt x="132" y="375"/>
                </a:cubicBezTo>
                <a:cubicBezTo>
                  <a:pt x="132" y="373"/>
                  <a:pt x="130" y="371"/>
                  <a:pt x="128" y="371"/>
                </a:cubicBezTo>
                <a:close/>
                <a:moveTo>
                  <a:pt x="151" y="371"/>
                </a:moveTo>
                <a:cubicBezTo>
                  <a:pt x="149" y="371"/>
                  <a:pt x="147" y="373"/>
                  <a:pt x="147" y="375"/>
                </a:cubicBezTo>
                <a:cubicBezTo>
                  <a:pt x="147" y="377"/>
                  <a:pt x="149" y="378"/>
                  <a:pt x="151" y="378"/>
                </a:cubicBezTo>
                <a:cubicBezTo>
                  <a:pt x="153" y="378"/>
                  <a:pt x="154" y="377"/>
                  <a:pt x="154" y="375"/>
                </a:cubicBezTo>
                <a:cubicBezTo>
                  <a:pt x="154" y="373"/>
                  <a:pt x="153" y="371"/>
                  <a:pt x="151" y="371"/>
                </a:cubicBezTo>
                <a:close/>
                <a:moveTo>
                  <a:pt x="173" y="371"/>
                </a:moveTo>
                <a:cubicBezTo>
                  <a:pt x="171" y="371"/>
                  <a:pt x="170" y="373"/>
                  <a:pt x="170" y="375"/>
                </a:cubicBezTo>
                <a:cubicBezTo>
                  <a:pt x="170" y="377"/>
                  <a:pt x="171" y="378"/>
                  <a:pt x="173" y="378"/>
                </a:cubicBezTo>
                <a:cubicBezTo>
                  <a:pt x="175" y="378"/>
                  <a:pt x="177" y="377"/>
                  <a:pt x="177" y="375"/>
                </a:cubicBezTo>
                <a:cubicBezTo>
                  <a:pt x="177" y="373"/>
                  <a:pt x="175" y="371"/>
                  <a:pt x="173" y="371"/>
                </a:cubicBezTo>
                <a:close/>
                <a:moveTo>
                  <a:pt x="196" y="371"/>
                </a:moveTo>
                <a:cubicBezTo>
                  <a:pt x="194" y="371"/>
                  <a:pt x="192" y="373"/>
                  <a:pt x="192" y="375"/>
                </a:cubicBezTo>
                <a:cubicBezTo>
                  <a:pt x="192" y="377"/>
                  <a:pt x="194" y="378"/>
                  <a:pt x="196" y="378"/>
                </a:cubicBezTo>
                <a:cubicBezTo>
                  <a:pt x="198" y="378"/>
                  <a:pt x="200" y="377"/>
                  <a:pt x="200" y="375"/>
                </a:cubicBezTo>
                <a:cubicBezTo>
                  <a:pt x="200" y="373"/>
                  <a:pt x="198" y="371"/>
                  <a:pt x="196" y="371"/>
                </a:cubicBezTo>
                <a:close/>
                <a:moveTo>
                  <a:pt x="219" y="371"/>
                </a:moveTo>
                <a:cubicBezTo>
                  <a:pt x="217" y="371"/>
                  <a:pt x="215" y="373"/>
                  <a:pt x="215" y="375"/>
                </a:cubicBezTo>
                <a:cubicBezTo>
                  <a:pt x="215" y="377"/>
                  <a:pt x="217" y="378"/>
                  <a:pt x="219" y="378"/>
                </a:cubicBezTo>
                <a:cubicBezTo>
                  <a:pt x="221" y="378"/>
                  <a:pt x="223" y="377"/>
                  <a:pt x="223" y="375"/>
                </a:cubicBezTo>
                <a:cubicBezTo>
                  <a:pt x="223" y="373"/>
                  <a:pt x="221" y="371"/>
                  <a:pt x="219" y="371"/>
                </a:cubicBezTo>
                <a:close/>
                <a:moveTo>
                  <a:pt x="241" y="371"/>
                </a:moveTo>
                <a:cubicBezTo>
                  <a:pt x="239" y="371"/>
                  <a:pt x="238" y="373"/>
                  <a:pt x="238" y="375"/>
                </a:cubicBezTo>
                <a:cubicBezTo>
                  <a:pt x="238" y="377"/>
                  <a:pt x="239" y="378"/>
                  <a:pt x="241" y="378"/>
                </a:cubicBezTo>
                <a:cubicBezTo>
                  <a:pt x="243" y="378"/>
                  <a:pt x="245" y="377"/>
                  <a:pt x="245" y="375"/>
                </a:cubicBezTo>
                <a:cubicBezTo>
                  <a:pt x="245" y="373"/>
                  <a:pt x="243" y="371"/>
                  <a:pt x="241" y="371"/>
                </a:cubicBezTo>
                <a:close/>
                <a:moveTo>
                  <a:pt x="264" y="371"/>
                </a:moveTo>
                <a:cubicBezTo>
                  <a:pt x="262" y="371"/>
                  <a:pt x="260" y="373"/>
                  <a:pt x="260" y="375"/>
                </a:cubicBezTo>
                <a:cubicBezTo>
                  <a:pt x="260" y="377"/>
                  <a:pt x="262" y="378"/>
                  <a:pt x="264" y="378"/>
                </a:cubicBezTo>
                <a:cubicBezTo>
                  <a:pt x="266" y="378"/>
                  <a:pt x="268" y="377"/>
                  <a:pt x="268" y="375"/>
                </a:cubicBezTo>
                <a:cubicBezTo>
                  <a:pt x="268" y="373"/>
                  <a:pt x="266" y="371"/>
                  <a:pt x="264" y="371"/>
                </a:cubicBezTo>
                <a:close/>
                <a:moveTo>
                  <a:pt x="275" y="360"/>
                </a:moveTo>
                <a:cubicBezTo>
                  <a:pt x="273" y="360"/>
                  <a:pt x="272" y="361"/>
                  <a:pt x="272" y="363"/>
                </a:cubicBezTo>
                <a:cubicBezTo>
                  <a:pt x="272" y="365"/>
                  <a:pt x="273" y="367"/>
                  <a:pt x="275" y="367"/>
                </a:cubicBezTo>
                <a:cubicBezTo>
                  <a:pt x="278" y="367"/>
                  <a:pt x="279" y="365"/>
                  <a:pt x="279" y="363"/>
                </a:cubicBezTo>
                <a:cubicBezTo>
                  <a:pt x="279" y="361"/>
                  <a:pt x="278" y="360"/>
                  <a:pt x="275" y="360"/>
                </a:cubicBezTo>
                <a:close/>
                <a:moveTo>
                  <a:pt x="26" y="382"/>
                </a:moveTo>
                <a:cubicBezTo>
                  <a:pt x="24" y="382"/>
                  <a:pt x="22" y="384"/>
                  <a:pt x="22" y="386"/>
                </a:cubicBezTo>
                <a:cubicBezTo>
                  <a:pt x="22" y="388"/>
                  <a:pt x="24" y="390"/>
                  <a:pt x="26" y="390"/>
                </a:cubicBezTo>
                <a:cubicBezTo>
                  <a:pt x="28" y="390"/>
                  <a:pt x="30" y="388"/>
                  <a:pt x="30" y="386"/>
                </a:cubicBezTo>
                <a:cubicBezTo>
                  <a:pt x="30" y="384"/>
                  <a:pt x="28" y="382"/>
                  <a:pt x="26" y="382"/>
                </a:cubicBezTo>
                <a:close/>
                <a:moveTo>
                  <a:pt x="49" y="382"/>
                </a:moveTo>
                <a:cubicBezTo>
                  <a:pt x="47" y="382"/>
                  <a:pt x="45" y="384"/>
                  <a:pt x="45" y="386"/>
                </a:cubicBezTo>
                <a:cubicBezTo>
                  <a:pt x="45" y="388"/>
                  <a:pt x="47" y="390"/>
                  <a:pt x="49" y="390"/>
                </a:cubicBezTo>
                <a:cubicBezTo>
                  <a:pt x="51" y="390"/>
                  <a:pt x="52" y="388"/>
                  <a:pt x="52" y="386"/>
                </a:cubicBezTo>
                <a:cubicBezTo>
                  <a:pt x="52" y="384"/>
                  <a:pt x="51" y="382"/>
                  <a:pt x="49" y="382"/>
                </a:cubicBezTo>
                <a:close/>
                <a:moveTo>
                  <a:pt x="71" y="382"/>
                </a:moveTo>
                <a:cubicBezTo>
                  <a:pt x="69" y="382"/>
                  <a:pt x="68" y="384"/>
                  <a:pt x="68" y="386"/>
                </a:cubicBezTo>
                <a:cubicBezTo>
                  <a:pt x="68" y="388"/>
                  <a:pt x="69" y="390"/>
                  <a:pt x="71" y="390"/>
                </a:cubicBezTo>
                <a:cubicBezTo>
                  <a:pt x="73" y="390"/>
                  <a:pt x="75" y="388"/>
                  <a:pt x="75" y="386"/>
                </a:cubicBezTo>
                <a:cubicBezTo>
                  <a:pt x="75" y="384"/>
                  <a:pt x="73" y="382"/>
                  <a:pt x="71" y="382"/>
                </a:cubicBezTo>
                <a:close/>
                <a:moveTo>
                  <a:pt x="94" y="382"/>
                </a:moveTo>
                <a:cubicBezTo>
                  <a:pt x="92" y="382"/>
                  <a:pt x="90" y="384"/>
                  <a:pt x="90" y="386"/>
                </a:cubicBezTo>
                <a:cubicBezTo>
                  <a:pt x="90" y="388"/>
                  <a:pt x="92" y="390"/>
                  <a:pt x="94" y="390"/>
                </a:cubicBezTo>
                <a:cubicBezTo>
                  <a:pt x="96" y="390"/>
                  <a:pt x="98" y="388"/>
                  <a:pt x="98" y="386"/>
                </a:cubicBezTo>
                <a:cubicBezTo>
                  <a:pt x="98" y="384"/>
                  <a:pt x="96" y="382"/>
                  <a:pt x="94" y="382"/>
                </a:cubicBezTo>
                <a:close/>
                <a:moveTo>
                  <a:pt x="117" y="382"/>
                </a:moveTo>
                <a:cubicBezTo>
                  <a:pt x="115" y="382"/>
                  <a:pt x="113" y="384"/>
                  <a:pt x="113" y="386"/>
                </a:cubicBezTo>
                <a:cubicBezTo>
                  <a:pt x="113" y="388"/>
                  <a:pt x="115" y="390"/>
                  <a:pt x="117" y="390"/>
                </a:cubicBezTo>
                <a:cubicBezTo>
                  <a:pt x="119" y="390"/>
                  <a:pt x="120" y="388"/>
                  <a:pt x="120" y="386"/>
                </a:cubicBezTo>
                <a:cubicBezTo>
                  <a:pt x="120" y="384"/>
                  <a:pt x="119" y="382"/>
                  <a:pt x="117" y="382"/>
                </a:cubicBezTo>
                <a:close/>
                <a:moveTo>
                  <a:pt x="139" y="382"/>
                </a:moveTo>
                <a:cubicBezTo>
                  <a:pt x="137" y="382"/>
                  <a:pt x="136" y="384"/>
                  <a:pt x="136" y="386"/>
                </a:cubicBezTo>
                <a:cubicBezTo>
                  <a:pt x="136" y="388"/>
                  <a:pt x="137" y="390"/>
                  <a:pt x="139" y="390"/>
                </a:cubicBezTo>
                <a:cubicBezTo>
                  <a:pt x="141" y="390"/>
                  <a:pt x="143" y="388"/>
                  <a:pt x="143" y="386"/>
                </a:cubicBezTo>
                <a:cubicBezTo>
                  <a:pt x="143" y="384"/>
                  <a:pt x="141" y="382"/>
                  <a:pt x="139" y="382"/>
                </a:cubicBezTo>
                <a:close/>
                <a:moveTo>
                  <a:pt x="162" y="382"/>
                </a:moveTo>
                <a:cubicBezTo>
                  <a:pt x="160" y="382"/>
                  <a:pt x="158" y="384"/>
                  <a:pt x="158" y="386"/>
                </a:cubicBezTo>
                <a:cubicBezTo>
                  <a:pt x="158" y="388"/>
                  <a:pt x="160" y="390"/>
                  <a:pt x="162" y="390"/>
                </a:cubicBezTo>
                <a:cubicBezTo>
                  <a:pt x="164" y="390"/>
                  <a:pt x="166" y="388"/>
                  <a:pt x="166" y="386"/>
                </a:cubicBezTo>
                <a:cubicBezTo>
                  <a:pt x="166" y="384"/>
                  <a:pt x="164" y="382"/>
                  <a:pt x="162" y="382"/>
                </a:cubicBezTo>
                <a:close/>
                <a:moveTo>
                  <a:pt x="185" y="382"/>
                </a:moveTo>
                <a:cubicBezTo>
                  <a:pt x="183" y="382"/>
                  <a:pt x="181" y="384"/>
                  <a:pt x="181" y="386"/>
                </a:cubicBezTo>
                <a:cubicBezTo>
                  <a:pt x="181" y="388"/>
                  <a:pt x="183" y="390"/>
                  <a:pt x="185" y="390"/>
                </a:cubicBezTo>
                <a:cubicBezTo>
                  <a:pt x="187" y="390"/>
                  <a:pt x="188" y="388"/>
                  <a:pt x="188" y="386"/>
                </a:cubicBezTo>
                <a:cubicBezTo>
                  <a:pt x="188" y="384"/>
                  <a:pt x="187" y="382"/>
                  <a:pt x="185" y="382"/>
                </a:cubicBezTo>
                <a:close/>
                <a:moveTo>
                  <a:pt x="207" y="382"/>
                </a:moveTo>
                <a:cubicBezTo>
                  <a:pt x="205" y="382"/>
                  <a:pt x="204" y="384"/>
                  <a:pt x="204" y="386"/>
                </a:cubicBezTo>
                <a:cubicBezTo>
                  <a:pt x="204" y="388"/>
                  <a:pt x="205" y="390"/>
                  <a:pt x="207" y="390"/>
                </a:cubicBezTo>
                <a:cubicBezTo>
                  <a:pt x="209" y="390"/>
                  <a:pt x="211" y="388"/>
                  <a:pt x="211" y="386"/>
                </a:cubicBezTo>
                <a:cubicBezTo>
                  <a:pt x="211" y="384"/>
                  <a:pt x="209" y="382"/>
                  <a:pt x="207" y="382"/>
                </a:cubicBezTo>
                <a:close/>
                <a:moveTo>
                  <a:pt x="230" y="382"/>
                </a:moveTo>
                <a:cubicBezTo>
                  <a:pt x="228" y="382"/>
                  <a:pt x="226" y="384"/>
                  <a:pt x="226" y="386"/>
                </a:cubicBezTo>
                <a:cubicBezTo>
                  <a:pt x="226" y="388"/>
                  <a:pt x="228" y="390"/>
                  <a:pt x="230" y="390"/>
                </a:cubicBezTo>
                <a:cubicBezTo>
                  <a:pt x="232" y="390"/>
                  <a:pt x="234" y="388"/>
                  <a:pt x="234" y="386"/>
                </a:cubicBezTo>
                <a:cubicBezTo>
                  <a:pt x="234" y="384"/>
                  <a:pt x="232" y="382"/>
                  <a:pt x="230" y="382"/>
                </a:cubicBezTo>
                <a:close/>
                <a:moveTo>
                  <a:pt x="253" y="382"/>
                </a:moveTo>
                <a:cubicBezTo>
                  <a:pt x="251" y="382"/>
                  <a:pt x="249" y="384"/>
                  <a:pt x="249" y="386"/>
                </a:cubicBezTo>
                <a:cubicBezTo>
                  <a:pt x="249" y="388"/>
                  <a:pt x="251" y="390"/>
                  <a:pt x="253" y="390"/>
                </a:cubicBezTo>
                <a:cubicBezTo>
                  <a:pt x="255" y="390"/>
                  <a:pt x="257" y="388"/>
                  <a:pt x="257" y="386"/>
                </a:cubicBezTo>
                <a:cubicBezTo>
                  <a:pt x="257" y="384"/>
                  <a:pt x="255" y="382"/>
                  <a:pt x="253" y="382"/>
                </a:cubicBezTo>
                <a:close/>
                <a:moveTo>
                  <a:pt x="37" y="394"/>
                </a:moveTo>
                <a:cubicBezTo>
                  <a:pt x="35" y="394"/>
                  <a:pt x="34" y="395"/>
                  <a:pt x="34" y="397"/>
                </a:cubicBezTo>
                <a:cubicBezTo>
                  <a:pt x="34" y="399"/>
                  <a:pt x="35" y="401"/>
                  <a:pt x="37" y="401"/>
                </a:cubicBezTo>
                <a:cubicBezTo>
                  <a:pt x="39" y="401"/>
                  <a:pt x="41" y="399"/>
                  <a:pt x="41" y="397"/>
                </a:cubicBezTo>
                <a:cubicBezTo>
                  <a:pt x="41" y="395"/>
                  <a:pt x="39" y="394"/>
                  <a:pt x="37" y="394"/>
                </a:cubicBezTo>
                <a:close/>
                <a:moveTo>
                  <a:pt x="60" y="394"/>
                </a:moveTo>
                <a:cubicBezTo>
                  <a:pt x="58" y="394"/>
                  <a:pt x="56" y="395"/>
                  <a:pt x="56" y="397"/>
                </a:cubicBezTo>
                <a:cubicBezTo>
                  <a:pt x="56" y="399"/>
                  <a:pt x="58" y="401"/>
                  <a:pt x="60" y="401"/>
                </a:cubicBezTo>
                <a:cubicBezTo>
                  <a:pt x="62" y="401"/>
                  <a:pt x="64" y="399"/>
                  <a:pt x="64" y="397"/>
                </a:cubicBezTo>
                <a:cubicBezTo>
                  <a:pt x="64" y="395"/>
                  <a:pt x="62" y="394"/>
                  <a:pt x="60" y="394"/>
                </a:cubicBezTo>
                <a:close/>
                <a:moveTo>
                  <a:pt x="83" y="394"/>
                </a:moveTo>
                <a:cubicBezTo>
                  <a:pt x="81" y="394"/>
                  <a:pt x="79" y="395"/>
                  <a:pt x="79" y="397"/>
                </a:cubicBezTo>
                <a:cubicBezTo>
                  <a:pt x="79" y="399"/>
                  <a:pt x="81" y="401"/>
                  <a:pt x="83" y="401"/>
                </a:cubicBezTo>
                <a:cubicBezTo>
                  <a:pt x="85" y="401"/>
                  <a:pt x="86" y="399"/>
                  <a:pt x="86" y="397"/>
                </a:cubicBezTo>
                <a:cubicBezTo>
                  <a:pt x="86" y="395"/>
                  <a:pt x="85" y="394"/>
                  <a:pt x="83" y="394"/>
                </a:cubicBezTo>
                <a:close/>
                <a:moveTo>
                  <a:pt x="105" y="394"/>
                </a:moveTo>
                <a:cubicBezTo>
                  <a:pt x="103" y="394"/>
                  <a:pt x="102" y="395"/>
                  <a:pt x="102" y="397"/>
                </a:cubicBezTo>
                <a:cubicBezTo>
                  <a:pt x="102" y="399"/>
                  <a:pt x="103" y="401"/>
                  <a:pt x="105" y="401"/>
                </a:cubicBezTo>
                <a:cubicBezTo>
                  <a:pt x="107" y="401"/>
                  <a:pt x="109" y="399"/>
                  <a:pt x="109" y="397"/>
                </a:cubicBezTo>
                <a:cubicBezTo>
                  <a:pt x="109" y="395"/>
                  <a:pt x="107" y="394"/>
                  <a:pt x="105" y="394"/>
                </a:cubicBezTo>
                <a:close/>
                <a:moveTo>
                  <a:pt x="128" y="394"/>
                </a:moveTo>
                <a:cubicBezTo>
                  <a:pt x="126" y="394"/>
                  <a:pt x="124" y="395"/>
                  <a:pt x="124" y="397"/>
                </a:cubicBezTo>
                <a:cubicBezTo>
                  <a:pt x="124" y="399"/>
                  <a:pt x="126" y="401"/>
                  <a:pt x="128" y="401"/>
                </a:cubicBezTo>
                <a:cubicBezTo>
                  <a:pt x="130" y="401"/>
                  <a:pt x="132" y="399"/>
                  <a:pt x="132" y="397"/>
                </a:cubicBezTo>
                <a:cubicBezTo>
                  <a:pt x="132" y="395"/>
                  <a:pt x="130" y="394"/>
                  <a:pt x="128" y="394"/>
                </a:cubicBezTo>
                <a:close/>
                <a:moveTo>
                  <a:pt x="151" y="394"/>
                </a:moveTo>
                <a:cubicBezTo>
                  <a:pt x="149" y="394"/>
                  <a:pt x="147" y="395"/>
                  <a:pt x="147" y="397"/>
                </a:cubicBezTo>
                <a:cubicBezTo>
                  <a:pt x="147" y="399"/>
                  <a:pt x="149" y="401"/>
                  <a:pt x="151" y="401"/>
                </a:cubicBezTo>
                <a:cubicBezTo>
                  <a:pt x="153" y="401"/>
                  <a:pt x="154" y="399"/>
                  <a:pt x="154" y="397"/>
                </a:cubicBezTo>
                <a:cubicBezTo>
                  <a:pt x="154" y="395"/>
                  <a:pt x="153" y="394"/>
                  <a:pt x="151" y="394"/>
                </a:cubicBezTo>
                <a:close/>
                <a:moveTo>
                  <a:pt x="173" y="394"/>
                </a:moveTo>
                <a:cubicBezTo>
                  <a:pt x="171" y="394"/>
                  <a:pt x="170" y="395"/>
                  <a:pt x="170" y="397"/>
                </a:cubicBezTo>
                <a:cubicBezTo>
                  <a:pt x="170" y="399"/>
                  <a:pt x="171" y="401"/>
                  <a:pt x="173" y="401"/>
                </a:cubicBezTo>
                <a:cubicBezTo>
                  <a:pt x="175" y="401"/>
                  <a:pt x="177" y="399"/>
                  <a:pt x="177" y="397"/>
                </a:cubicBezTo>
                <a:cubicBezTo>
                  <a:pt x="177" y="395"/>
                  <a:pt x="175" y="394"/>
                  <a:pt x="173" y="394"/>
                </a:cubicBezTo>
                <a:close/>
                <a:moveTo>
                  <a:pt x="196" y="394"/>
                </a:moveTo>
                <a:cubicBezTo>
                  <a:pt x="194" y="394"/>
                  <a:pt x="192" y="395"/>
                  <a:pt x="192" y="397"/>
                </a:cubicBezTo>
                <a:cubicBezTo>
                  <a:pt x="192" y="399"/>
                  <a:pt x="194" y="401"/>
                  <a:pt x="196" y="401"/>
                </a:cubicBezTo>
                <a:cubicBezTo>
                  <a:pt x="198" y="401"/>
                  <a:pt x="200" y="399"/>
                  <a:pt x="200" y="397"/>
                </a:cubicBezTo>
                <a:cubicBezTo>
                  <a:pt x="200" y="395"/>
                  <a:pt x="198" y="394"/>
                  <a:pt x="196" y="394"/>
                </a:cubicBezTo>
                <a:close/>
                <a:moveTo>
                  <a:pt x="219" y="394"/>
                </a:moveTo>
                <a:cubicBezTo>
                  <a:pt x="217" y="394"/>
                  <a:pt x="215" y="395"/>
                  <a:pt x="215" y="397"/>
                </a:cubicBezTo>
                <a:cubicBezTo>
                  <a:pt x="215" y="399"/>
                  <a:pt x="217" y="401"/>
                  <a:pt x="219" y="401"/>
                </a:cubicBezTo>
                <a:cubicBezTo>
                  <a:pt x="221" y="401"/>
                  <a:pt x="223" y="399"/>
                  <a:pt x="223" y="397"/>
                </a:cubicBezTo>
                <a:cubicBezTo>
                  <a:pt x="223" y="395"/>
                  <a:pt x="221" y="394"/>
                  <a:pt x="219" y="394"/>
                </a:cubicBezTo>
                <a:close/>
                <a:moveTo>
                  <a:pt x="241" y="394"/>
                </a:moveTo>
                <a:cubicBezTo>
                  <a:pt x="239" y="394"/>
                  <a:pt x="238" y="395"/>
                  <a:pt x="238" y="397"/>
                </a:cubicBezTo>
                <a:cubicBezTo>
                  <a:pt x="238" y="399"/>
                  <a:pt x="239" y="401"/>
                  <a:pt x="241" y="401"/>
                </a:cubicBezTo>
                <a:cubicBezTo>
                  <a:pt x="243" y="401"/>
                  <a:pt x="245" y="399"/>
                  <a:pt x="245" y="397"/>
                </a:cubicBezTo>
                <a:cubicBezTo>
                  <a:pt x="245" y="395"/>
                  <a:pt x="243" y="394"/>
                  <a:pt x="241" y="394"/>
                </a:cubicBezTo>
                <a:close/>
                <a:moveTo>
                  <a:pt x="264" y="394"/>
                </a:moveTo>
                <a:cubicBezTo>
                  <a:pt x="262" y="394"/>
                  <a:pt x="260" y="395"/>
                  <a:pt x="260" y="397"/>
                </a:cubicBezTo>
                <a:cubicBezTo>
                  <a:pt x="260" y="399"/>
                  <a:pt x="262" y="401"/>
                  <a:pt x="264" y="401"/>
                </a:cubicBezTo>
                <a:cubicBezTo>
                  <a:pt x="266" y="401"/>
                  <a:pt x="268" y="399"/>
                  <a:pt x="268" y="397"/>
                </a:cubicBezTo>
                <a:cubicBezTo>
                  <a:pt x="268" y="395"/>
                  <a:pt x="266" y="394"/>
                  <a:pt x="264" y="394"/>
                </a:cubicBezTo>
                <a:close/>
                <a:moveTo>
                  <a:pt x="275" y="382"/>
                </a:moveTo>
                <a:cubicBezTo>
                  <a:pt x="273" y="382"/>
                  <a:pt x="272" y="384"/>
                  <a:pt x="272" y="386"/>
                </a:cubicBezTo>
                <a:cubicBezTo>
                  <a:pt x="272" y="388"/>
                  <a:pt x="273" y="390"/>
                  <a:pt x="275" y="390"/>
                </a:cubicBezTo>
                <a:cubicBezTo>
                  <a:pt x="278" y="390"/>
                  <a:pt x="279" y="388"/>
                  <a:pt x="279" y="386"/>
                </a:cubicBezTo>
                <a:cubicBezTo>
                  <a:pt x="279" y="384"/>
                  <a:pt x="278" y="382"/>
                  <a:pt x="275" y="382"/>
                </a:cubicBezTo>
                <a:close/>
                <a:moveTo>
                  <a:pt x="26" y="405"/>
                </a:moveTo>
                <a:cubicBezTo>
                  <a:pt x="24" y="405"/>
                  <a:pt x="22" y="407"/>
                  <a:pt x="22" y="409"/>
                </a:cubicBezTo>
                <a:cubicBezTo>
                  <a:pt x="22" y="411"/>
                  <a:pt x="24" y="412"/>
                  <a:pt x="26" y="412"/>
                </a:cubicBezTo>
                <a:cubicBezTo>
                  <a:pt x="28" y="412"/>
                  <a:pt x="30" y="411"/>
                  <a:pt x="30" y="409"/>
                </a:cubicBezTo>
                <a:cubicBezTo>
                  <a:pt x="30" y="407"/>
                  <a:pt x="28" y="405"/>
                  <a:pt x="26" y="405"/>
                </a:cubicBezTo>
                <a:close/>
                <a:moveTo>
                  <a:pt x="49" y="405"/>
                </a:moveTo>
                <a:cubicBezTo>
                  <a:pt x="47" y="405"/>
                  <a:pt x="45" y="407"/>
                  <a:pt x="45" y="409"/>
                </a:cubicBezTo>
                <a:cubicBezTo>
                  <a:pt x="45" y="411"/>
                  <a:pt x="47" y="412"/>
                  <a:pt x="49" y="412"/>
                </a:cubicBezTo>
                <a:cubicBezTo>
                  <a:pt x="51" y="412"/>
                  <a:pt x="52" y="411"/>
                  <a:pt x="52" y="409"/>
                </a:cubicBezTo>
                <a:cubicBezTo>
                  <a:pt x="52" y="407"/>
                  <a:pt x="51" y="405"/>
                  <a:pt x="49" y="405"/>
                </a:cubicBezTo>
                <a:close/>
                <a:moveTo>
                  <a:pt x="71" y="405"/>
                </a:moveTo>
                <a:cubicBezTo>
                  <a:pt x="69" y="405"/>
                  <a:pt x="68" y="407"/>
                  <a:pt x="68" y="409"/>
                </a:cubicBezTo>
                <a:cubicBezTo>
                  <a:pt x="68" y="411"/>
                  <a:pt x="69" y="412"/>
                  <a:pt x="71" y="412"/>
                </a:cubicBezTo>
                <a:cubicBezTo>
                  <a:pt x="73" y="412"/>
                  <a:pt x="75" y="411"/>
                  <a:pt x="75" y="409"/>
                </a:cubicBezTo>
                <a:cubicBezTo>
                  <a:pt x="75" y="407"/>
                  <a:pt x="73" y="405"/>
                  <a:pt x="71" y="405"/>
                </a:cubicBezTo>
                <a:close/>
                <a:moveTo>
                  <a:pt x="94" y="405"/>
                </a:moveTo>
                <a:cubicBezTo>
                  <a:pt x="92" y="405"/>
                  <a:pt x="90" y="407"/>
                  <a:pt x="90" y="409"/>
                </a:cubicBezTo>
                <a:cubicBezTo>
                  <a:pt x="90" y="411"/>
                  <a:pt x="92" y="412"/>
                  <a:pt x="94" y="412"/>
                </a:cubicBezTo>
                <a:cubicBezTo>
                  <a:pt x="96" y="412"/>
                  <a:pt x="98" y="411"/>
                  <a:pt x="98" y="409"/>
                </a:cubicBezTo>
                <a:cubicBezTo>
                  <a:pt x="98" y="407"/>
                  <a:pt x="96" y="405"/>
                  <a:pt x="94" y="405"/>
                </a:cubicBezTo>
                <a:close/>
                <a:moveTo>
                  <a:pt x="117" y="405"/>
                </a:moveTo>
                <a:cubicBezTo>
                  <a:pt x="115" y="405"/>
                  <a:pt x="113" y="407"/>
                  <a:pt x="113" y="409"/>
                </a:cubicBezTo>
                <a:cubicBezTo>
                  <a:pt x="113" y="411"/>
                  <a:pt x="115" y="412"/>
                  <a:pt x="117" y="412"/>
                </a:cubicBezTo>
                <a:cubicBezTo>
                  <a:pt x="119" y="412"/>
                  <a:pt x="120" y="411"/>
                  <a:pt x="120" y="409"/>
                </a:cubicBezTo>
                <a:cubicBezTo>
                  <a:pt x="120" y="407"/>
                  <a:pt x="119" y="405"/>
                  <a:pt x="117" y="405"/>
                </a:cubicBezTo>
                <a:close/>
                <a:moveTo>
                  <a:pt x="139" y="405"/>
                </a:moveTo>
                <a:cubicBezTo>
                  <a:pt x="137" y="405"/>
                  <a:pt x="136" y="407"/>
                  <a:pt x="136" y="409"/>
                </a:cubicBezTo>
                <a:cubicBezTo>
                  <a:pt x="136" y="411"/>
                  <a:pt x="137" y="412"/>
                  <a:pt x="139" y="412"/>
                </a:cubicBezTo>
                <a:cubicBezTo>
                  <a:pt x="141" y="412"/>
                  <a:pt x="143" y="411"/>
                  <a:pt x="143" y="409"/>
                </a:cubicBezTo>
                <a:cubicBezTo>
                  <a:pt x="143" y="407"/>
                  <a:pt x="141" y="405"/>
                  <a:pt x="139" y="405"/>
                </a:cubicBezTo>
                <a:close/>
                <a:moveTo>
                  <a:pt x="162" y="405"/>
                </a:moveTo>
                <a:cubicBezTo>
                  <a:pt x="160" y="405"/>
                  <a:pt x="158" y="407"/>
                  <a:pt x="158" y="409"/>
                </a:cubicBezTo>
                <a:cubicBezTo>
                  <a:pt x="158" y="411"/>
                  <a:pt x="160" y="412"/>
                  <a:pt x="162" y="412"/>
                </a:cubicBezTo>
                <a:cubicBezTo>
                  <a:pt x="164" y="412"/>
                  <a:pt x="166" y="411"/>
                  <a:pt x="166" y="409"/>
                </a:cubicBezTo>
                <a:cubicBezTo>
                  <a:pt x="166" y="407"/>
                  <a:pt x="164" y="405"/>
                  <a:pt x="162" y="405"/>
                </a:cubicBezTo>
                <a:close/>
                <a:moveTo>
                  <a:pt x="185" y="405"/>
                </a:moveTo>
                <a:cubicBezTo>
                  <a:pt x="183" y="405"/>
                  <a:pt x="181" y="407"/>
                  <a:pt x="181" y="409"/>
                </a:cubicBezTo>
                <a:cubicBezTo>
                  <a:pt x="181" y="411"/>
                  <a:pt x="183" y="412"/>
                  <a:pt x="185" y="412"/>
                </a:cubicBezTo>
                <a:cubicBezTo>
                  <a:pt x="187" y="412"/>
                  <a:pt x="188" y="411"/>
                  <a:pt x="188" y="409"/>
                </a:cubicBezTo>
                <a:cubicBezTo>
                  <a:pt x="188" y="407"/>
                  <a:pt x="187" y="405"/>
                  <a:pt x="185" y="405"/>
                </a:cubicBezTo>
                <a:close/>
                <a:moveTo>
                  <a:pt x="207" y="405"/>
                </a:moveTo>
                <a:cubicBezTo>
                  <a:pt x="205" y="405"/>
                  <a:pt x="204" y="407"/>
                  <a:pt x="204" y="409"/>
                </a:cubicBezTo>
                <a:cubicBezTo>
                  <a:pt x="204" y="411"/>
                  <a:pt x="205" y="412"/>
                  <a:pt x="207" y="412"/>
                </a:cubicBezTo>
                <a:cubicBezTo>
                  <a:pt x="209" y="412"/>
                  <a:pt x="211" y="411"/>
                  <a:pt x="211" y="409"/>
                </a:cubicBezTo>
                <a:cubicBezTo>
                  <a:pt x="211" y="407"/>
                  <a:pt x="209" y="405"/>
                  <a:pt x="207" y="405"/>
                </a:cubicBezTo>
                <a:close/>
                <a:moveTo>
                  <a:pt x="230" y="405"/>
                </a:moveTo>
                <a:cubicBezTo>
                  <a:pt x="228" y="405"/>
                  <a:pt x="226" y="407"/>
                  <a:pt x="226" y="409"/>
                </a:cubicBezTo>
                <a:cubicBezTo>
                  <a:pt x="226" y="411"/>
                  <a:pt x="228" y="412"/>
                  <a:pt x="230" y="412"/>
                </a:cubicBezTo>
                <a:cubicBezTo>
                  <a:pt x="232" y="412"/>
                  <a:pt x="234" y="411"/>
                  <a:pt x="234" y="409"/>
                </a:cubicBezTo>
                <a:cubicBezTo>
                  <a:pt x="234" y="407"/>
                  <a:pt x="232" y="405"/>
                  <a:pt x="230" y="405"/>
                </a:cubicBezTo>
                <a:close/>
                <a:moveTo>
                  <a:pt x="253" y="405"/>
                </a:moveTo>
                <a:cubicBezTo>
                  <a:pt x="251" y="405"/>
                  <a:pt x="249" y="407"/>
                  <a:pt x="249" y="409"/>
                </a:cubicBezTo>
                <a:cubicBezTo>
                  <a:pt x="249" y="411"/>
                  <a:pt x="251" y="412"/>
                  <a:pt x="253" y="412"/>
                </a:cubicBezTo>
                <a:cubicBezTo>
                  <a:pt x="255" y="412"/>
                  <a:pt x="257" y="411"/>
                  <a:pt x="257" y="409"/>
                </a:cubicBezTo>
                <a:cubicBezTo>
                  <a:pt x="257" y="407"/>
                  <a:pt x="255" y="405"/>
                  <a:pt x="253" y="405"/>
                </a:cubicBezTo>
                <a:close/>
                <a:moveTo>
                  <a:pt x="37" y="416"/>
                </a:moveTo>
                <a:cubicBezTo>
                  <a:pt x="35" y="416"/>
                  <a:pt x="34" y="418"/>
                  <a:pt x="34" y="420"/>
                </a:cubicBezTo>
                <a:cubicBezTo>
                  <a:pt x="34" y="422"/>
                  <a:pt x="35" y="424"/>
                  <a:pt x="37" y="424"/>
                </a:cubicBezTo>
                <a:cubicBezTo>
                  <a:pt x="39" y="424"/>
                  <a:pt x="41" y="422"/>
                  <a:pt x="41" y="420"/>
                </a:cubicBezTo>
                <a:cubicBezTo>
                  <a:pt x="41" y="418"/>
                  <a:pt x="39" y="416"/>
                  <a:pt x="37" y="416"/>
                </a:cubicBezTo>
                <a:close/>
                <a:moveTo>
                  <a:pt x="60" y="416"/>
                </a:moveTo>
                <a:cubicBezTo>
                  <a:pt x="58" y="416"/>
                  <a:pt x="56" y="418"/>
                  <a:pt x="56" y="420"/>
                </a:cubicBezTo>
                <a:cubicBezTo>
                  <a:pt x="56" y="422"/>
                  <a:pt x="58" y="424"/>
                  <a:pt x="60" y="424"/>
                </a:cubicBezTo>
                <a:cubicBezTo>
                  <a:pt x="62" y="424"/>
                  <a:pt x="64" y="422"/>
                  <a:pt x="64" y="420"/>
                </a:cubicBezTo>
                <a:cubicBezTo>
                  <a:pt x="64" y="418"/>
                  <a:pt x="62" y="416"/>
                  <a:pt x="60" y="416"/>
                </a:cubicBezTo>
                <a:close/>
                <a:moveTo>
                  <a:pt x="83" y="416"/>
                </a:moveTo>
                <a:cubicBezTo>
                  <a:pt x="81" y="416"/>
                  <a:pt x="79" y="418"/>
                  <a:pt x="79" y="420"/>
                </a:cubicBezTo>
                <a:cubicBezTo>
                  <a:pt x="79" y="422"/>
                  <a:pt x="81" y="424"/>
                  <a:pt x="83" y="424"/>
                </a:cubicBezTo>
                <a:cubicBezTo>
                  <a:pt x="85" y="424"/>
                  <a:pt x="86" y="422"/>
                  <a:pt x="86" y="420"/>
                </a:cubicBezTo>
                <a:cubicBezTo>
                  <a:pt x="86" y="418"/>
                  <a:pt x="85" y="416"/>
                  <a:pt x="83" y="416"/>
                </a:cubicBezTo>
                <a:close/>
                <a:moveTo>
                  <a:pt x="105" y="416"/>
                </a:moveTo>
                <a:cubicBezTo>
                  <a:pt x="103" y="416"/>
                  <a:pt x="102" y="418"/>
                  <a:pt x="102" y="420"/>
                </a:cubicBezTo>
                <a:cubicBezTo>
                  <a:pt x="102" y="422"/>
                  <a:pt x="103" y="424"/>
                  <a:pt x="105" y="424"/>
                </a:cubicBezTo>
                <a:cubicBezTo>
                  <a:pt x="107" y="424"/>
                  <a:pt x="109" y="422"/>
                  <a:pt x="109" y="420"/>
                </a:cubicBezTo>
                <a:cubicBezTo>
                  <a:pt x="109" y="418"/>
                  <a:pt x="107" y="416"/>
                  <a:pt x="105" y="416"/>
                </a:cubicBezTo>
                <a:close/>
                <a:moveTo>
                  <a:pt x="128" y="416"/>
                </a:moveTo>
                <a:cubicBezTo>
                  <a:pt x="126" y="416"/>
                  <a:pt x="124" y="418"/>
                  <a:pt x="124" y="420"/>
                </a:cubicBezTo>
                <a:cubicBezTo>
                  <a:pt x="124" y="422"/>
                  <a:pt x="126" y="424"/>
                  <a:pt x="128" y="424"/>
                </a:cubicBezTo>
                <a:cubicBezTo>
                  <a:pt x="130" y="424"/>
                  <a:pt x="132" y="422"/>
                  <a:pt x="132" y="420"/>
                </a:cubicBezTo>
                <a:cubicBezTo>
                  <a:pt x="132" y="418"/>
                  <a:pt x="130" y="416"/>
                  <a:pt x="128" y="416"/>
                </a:cubicBezTo>
                <a:close/>
                <a:moveTo>
                  <a:pt x="151" y="416"/>
                </a:moveTo>
                <a:cubicBezTo>
                  <a:pt x="149" y="416"/>
                  <a:pt x="147" y="418"/>
                  <a:pt x="147" y="420"/>
                </a:cubicBezTo>
                <a:cubicBezTo>
                  <a:pt x="147" y="422"/>
                  <a:pt x="149" y="424"/>
                  <a:pt x="151" y="424"/>
                </a:cubicBezTo>
                <a:cubicBezTo>
                  <a:pt x="153" y="424"/>
                  <a:pt x="154" y="422"/>
                  <a:pt x="154" y="420"/>
                </a:cubicBezTo>
                <a:cubicBezTo>
                  <a:pt x="154" y="418"/>
                  <a:pt x="153" y="416"/>
                  <a:pt x="151" y="416"/>
                </a:cubicBezTo>
                <a:close/>
                <a:moveTo>
                  <a:pt x="173" y="416"/>
                </a:moveTo>
                <a:cubicBezTo>
                  <a:pt x="171" y="416"/>
                  <a:pt x="170" y="418"/>
                  <a:pt x="170" y="420"/>
                </a:cubicBezTo>
                <a:cubicBezTo>
                  <a:pt x="170" y="422"/>
                  <a:pt x="171" y="424"/>
                  <a:pt x="173" y="424"/>
                </a:cubicBezTo>
                <a:cubicBezTo>
                  <a:pt x="175" y="424"/>
                  <a:pt x="177" y="422"/>
                  <a:pt x="177" y="420"/>
                </a:cubicBezTo>
                <a:cubicBezTo>
                  <a:pt x="177" y="418"/>
                  <a:pt x="175" y="416"/>
                  <a:pt x="173" y="416"/>
                </a:cubicBezTo>
                <a:close/>
                <a:moveTo>
                  <a:pt x="196" y="416"/>
                </a:moveTo>
                <a:cubicBezTo>
                  <a:pt x="194" y="416"/>
                  <a:pt x="192" y="418"/>
                  <a:pt x="192" y="420"/>
                </a:cubicBezTo>
                <a:cubicBezTo>
                  <a:pt x="192" y="422"/>
                  <a:pt x="194" y="424"/>
                  <a:pt x="196" y="424"/>
                </a:cubicBezTo>
                <a:cubicBezTo>
                  <a:pt x="198" y="424"/>
                  <a:pt x="200" y="422"/>
                  <a:pt x="200" y="420"/>
                </a:cubicBezTo>
                <a:cubicBezTo>
                  <a:pt x="200" y="418"/>
                  <a:pt x="198" y="416"/>
                  <a:pt x="196" y="416"/>
                </a:cubicBezTo>
                <a:close/>
                <a:moveTo>
                  <a:pt x="219" y="416"/>
                </a:moveTo>
                <a:cubicBezTo>
                  <a:pt x="217" y="416"/>
                  <a:pt x="215" y="418"/>
                  <a:pt x="215" y="420"/>
                </a:cubicBezTo>
                <a:cubicBezTo>
                  <a:pt x="215" y="422"/>
                  <a:pt x="217" y="424"/>
                  <a:pt x="219" y="424"/>
                </a:cubicBezTo>
                <a:cubicBezTo>
                  <a:pt x="221" y="424"/>
                  <a:pt x="223" y="422"/>
                  <a:pt x="223" y="420"/>
                </a:cubicBezTo>
                <a:cubicBezTo>
                  <a:pt x="223" y="418"/>
                  <a:pt x="221" y="416"/>
                  <a:pt x="219" y="416"/>
                </a:cubicBezTo>
                <a:close/>
                <a:moveTo>
                  <a:pt x="241" y="416"/>
                </a:moveTo>
                <a:cubicBezTo>
                  <a:pt x="239" y="416"/>
                  <a:pt x="238" y="418"/>
                  <a:pt x="238" y="420"/>
                </a:cubicBezTo>
                <a:cubicBezTo>
                  <a:pt x="238" y="422"/>
                  <a:pt x="239" y="424"/>
                  <a:pt x="241" y="424"/>
                </a:cubicBezTo>
                <a:cubicBezTo>
                  <a:pt x="243" y="424"/>
                  <a:pt x="245" y="422"/>
                  <a:pt x="245" y="420"/>
                </a:cubicBezTo>
                <a:cubicBezTo>
                  <a:pt x="245" y="418"/>
                  <a:pt x="243" y="416"/>
                  <a:pt x="241" y="416"/>
                </a:cubicBezTo>
                <a:close/>
                <a:moveTo>
                  <a:pt x="264" y="416"/>
                </a:moveTo>
                <a:cubicBezTo>
                  <a:pt x="262" y="416"/>
                  <a:pt x="260" y="418"/>
                  <a:pt x="260" y="420"/>
                </a:cubicBezTo>
                <a:cubicBezTo>
                  <a:pt x="260" y="422"/>
                  <a:pt x="262" y="424"/>
                  <a:pt x="264" y="424"/>
                </a:cubicBezTo>
                <a:cubicBezTo>
                  <a:pt x="266" y="424"/>
                  <a:pt x="268" y="422"/>
                  <a:pt x="268" y="420"/>
                </a:cubicBezTo>
                <a:cubicBezTo>
                  <a:pt x="268" y="418"/>
                  <a:pt x="266" y="416"/>
                  <a:pt x="264" y="416"/>
                </a:cubicBezTo>
                <a:close/>
                <a:moveTo>
                  <a:pt x="275" y="405"/>
                </a:moveTo>
                <a:cubicBezTo>
                  <a:pt x="273" y="405"/>
                  <a:pt x="272" y="407"/>
                  <a:pt x="272" y="409"/>
                </a:cubicBezTo>
                <a:cubicBezTo>
                  <a:pt x="272" y="411"/>
                  <a:pt x="273" y="412"/>
                  <a:pt x="275" y="412"/>
                </a:cubicBezTo>
                <a:cubicBezTo>
                  <a:pt x="278" y="412"/>
                  <a:pt x="279" y="411"/>
                  <a:pt x="279" y="409"/>
                </a:cubicBezTo>
                <a:cubicBezTo>
                  <a:pt x="279" y="407"/>
                  <a:pt x="278" y="405"/>
                  <a:pt x="275" y="405"/>
                </a:cubicBezTo>
                <a:close/>
                <a:moveTo>
                  <a:pt x="26" y="428"/>
                </a:moveTo>
                <a:cubicBezTo>
                  <a:pt x="24" y="428"/>
                  <a:pt x="22" y="429"/>
                  <a:pt x="22" y="431"/>
                </a:cubicBezTo>
                <a:cubicBezTo>
                  <a:pt x="22" y="433"/>
                  <a:pt x="24" y="435"/>
                  <a:pt x="26" y="435"/>
                </a:cubicBezTo>
                <a:cubicBezTo>
                  <a:pt x="28" y="435"/>
                  <a:pt x="30" y="433"/>
                  <a:pt x="30" y="431"/>
                </a:cubicBezTo>
                <a:cubicBezTo>
                  <a:pt x="30" y="429"/>
                  <a:pt x="28" y="428"/>
                  <a:pt x="26" y="428"/>
                </a:cubicBezTo>
                <a:close/>
                <a:moveTo>
                  <a:pt x="49" y="428"/>
                </a:moveTo>
                <a:cubicBezTo>
                  <a:pt x="47" y="428"/>
                  <a:pt x="45" y="429"/>
                  <a:pt x="45" y="431"/>
                </a:cubicBezTo>
                <a:cubicBezTo>
                  <a:pt x="45" y="433"/>
                  <a:pt x="47" y="435"/>
                  <a:pt x="49" y="435"/>
                </a:cubicBezTo>
                <a:cubicBezTo>
                  <a:pt x="51" y="435"/>
                  <a:pt x="52" y="433"/>
                  <a:pt x="52" y="431"/>
                </a:cubicBezTo>
                <a:cubicBezTo>
                  <a:pt x="52" y="429"/>
                  <a:pt x="51" y="428"/>
                  <a:pt x="49" y="428"/>
                </a:cubicBezTo>
                <a:close/>
                <a:moveTo>
                  <a:pt x="71" y="428"/>
                </a:moveTo>
                <a:cubicBezTo>
                  <a:pt x="69" y="428"/>
                  <a:pt x="68" y="429"/>
                  <a:pt x="68" y="431"/>
                </a:cubicBezTo>
                <a:cubicBezTo>
                  <a:pt x="68" y="433"/>
                  <a:pt x="69" y="435"/>
                  <a:pt x="71" y="435"/>
                </a:cubicBezTo>
                <a:cubicBezTo>
                  <a:pt x="73" y="435"/>
                  <a:pt x="75" y="433"/>
                  <a:pt x="75" y="431"/>
                </a:cubicBezTo>
                <a:cubicBezTo>
                  <a:pt x="75" y="429"/>
                  <a:pt x="73" y="428"/>
                  <a:pt x="71" y="428"/>
                </a:cubicBezTo>
                <a:close/>
                <a:moveTo>
                  <a:pt x="94" y="428"/>
                </a:moveTo>
                <a:cubicBezTo>
                  <a:pt x="92" y="428"/>
                  <a:pt x="90" y="429"/>
                  <a:pt x="90" y="431"/>
                </a:cubicBezTo>
                <a:cubicBezTo>
                  <a:pt x="90" y="433"/>
                  <a:pt x="92" y="435"/>
                  <a:pt x="94" y="435"/>
                </a:cubicBezTo>
                <a:cubicBezTo>
                  <a:pt x="96" y="435"/>
                  <a:pt x="98" y="433"/>
                  <a:pt x="98" y="431"/>
                </a:cubicBezTo>
                <a:cubicBezTo>
                  <a:pt x="98" y="429"/>
                  <a:pt x="96" y="428"/>
                  <a:pt x="94" y="428"/>
                </a:cubicBezTo>
                <a:close/>
                <a:moveTo>
                  <a:pt x="117" y="428"/>
                </a:moveTo>
                <a:cubicBezTo>
                  <a:pt x="115" y="428"/>
                  <a:pt x="113" y="429"/>
                  <a:pt x="113" y="431"/>
                </a:cubicBezTo>
                <a:cubicBezTo>
                  <a:pt x="113" y="433"/>
                  <a:pt x="115" y="435"/>
                  <a:pt x="117" y="435"/>
                </a:cubicBezTo>
                <a:cubicBezTo>
                  <a:pt x="119" y="435"/>
                  <a:pt x="120" y="433"/>
                  <a:pt x="120" y="431"/>
                </a:cubicBezTo>
                <a:cubicBezTo>
                  <a:pt x="120" y="429"/>
                  <a:pt x="119" y="428"/>
                  <a:pt x="117" y="428"/>
                </a:cubicBezTo>
                <a:close/>
                <a:moveTo>
                  <a:pt x="139" y="428"/>
                </a:moveTo>
                <a:cubicBezTo>
                  <a:pt x="137" y="428"/>
                  <a:pt x="136" y="429"/>
                  <a:pt x="136" y="431"/>
                </a:cubicBezTo>
                <a:cubicBezTo>
                  <a:pt x="136" y="433"/>
                  <a:pt x="137" y="435"/>
                  <a:pt x="139" y="435"/>
                </a:cubicBezTo>
                <a:cubicBezTo>
                  <a:pt x="141" y="435"/>
                  <a:pt x="143" y="433"/>
                  <a:pt x="143" y="431"/>
                </a:cubicBezTo>
                <a:cubicBezTo>
                  <a:pt x="143" y="429"/>
                  <a:pt x="141" y="428"/>
                  <a:pt x="139" y="428"/>
                </a:cubicBezTo>
                <a:close/>
                <a:moveTo>
                  <a:pt x="162" y="428"/>
                </a:moveTo>
                <a:cubicBezTo>
                  <a:pt x="160" y="428"/>
                  <a:pt x="158" y="429"/>
                  <a:pt x="158" y="431"/>
                </a:cubicBezTo>
                <a:cubicBezTo>
                  <a:pt x="158" y="433"/>
                  <a:pt x="160" y="435"/>
                  <a:pt x="162" y="435"/>
                </a:cubicBezTo>
                <a:cubicBezTo>
                  <a:pt x="164" y="435"/>
                  <a:pt x="166" y="433"/>
                  <a:pt x="166" y="431"/>
                </a:cubicBezTo>
                <a:cubicBezTo>
                  <a:pt x="166" y="429"/>
                  <a:pt x="164" y="428"/>
                  <a:pt x="162" y="428"/>
                </a:cubicBezTo>
                <a:close/>
                <a:moveTo>
                  <a:pt x="185" y="428"/>
                </a:moveTo>
                <a:cubicBezTo>
                  <a:pt x="183" y="428"/>
                  <a:pt x="181" y="429"/>
                  <a:pt x="181" y="431"/>
                </a:cubicBezTo>
                <a:cubicBezTo>
                  <a:pt x="181" y="433"/>
                  <a:pt x="183" y="435"/>
                  <a:pt x="185" y="435"/>
                </a:cubicBezTo>
                <a:cubicBezTo>
                  <a:pt x="187" y="435"/>
                  <a:pt x="188" y="433"/>
                  <a:pt x="188" y="431"/>
                </a:cubicBezTo>
                <a:cubicBezTo>
                  <a:pt x="188" y="429"/>
                  <a:pt x="187" y="428"/>
                  <a:pt x="185" y="428"/>
                </a:cubicBezTo>
                <a:close/>
                <a:moveTo>
                  <a:pt x="207" y="428"/>
                </a:moveTo>
                <a:cubicBezTo>
                  <a:pt x="205" y="428"/>
                  <a:pt x="204" y="429"/>
                  <a:pt x="204" y="431"/>
                </a:cubicBezTo>
                <a:cubicBezTo>
                  <a:pt x="204" y="433"/>
                  <a:pt x="205" y="435"/>
                  <a:pt x="207" y="435"/>
                </a:cubicBezTo>
                <a:cubicBezTo>
                  <a:pt x="209" y="435"/>
                  <a:pt x="211" y="433"/>
                  <a:pt x="211" y="431"/>
                </a:cubicBezTo>
                <a:cubicBezTo>
                  <a:pt x="211" y="429"/>
                  <a:pt x="209" y="428"/>
                  <a:pt x="207" y="428"/>
                </a:cubicBezTo>
                <a:close/>
                <a:moveTo>
                  <a:pt x="230" y="428"/>
                </a:moveTo>
                <a:cubicBezTo>
                  <a:pt x="228" y="428"/>
                  <a:pt x="226" y="429"/>
                  <a:pt x="226" y="431"/>
                </a:cubicBezTo>
                <a:cubicBezTo>
                  <a:pt x="226" y="433"/>
                  <a:pt x="228" y="435"/>
                  <a:pt x="230" y="435"/>
                </a:cubicBezTo>
                <a:cubicBezTo>
                  <a:pt x="232" y="435"/>
                  <a:pt x="234" y="433"/>
                  <a:pt x="234" y="431"/>
                </a:cubicBezTo>
                <a:cubicBezTo>
                  <a:pt x="234" y="429"/>
                  <a:pt x="232" y="428"/>
                  <a:pt x="230" y="428"/>
                </a:cubicBezTo>
                <a:close/>
                <a:moveTo>
                  <a:pt x="253" y="428"/>
                </a:moveTo>
                <a:cubicBezTo>
                  <a:pt x="251" y="428"/>
                  <a:pt x="249" y="429"/>
                  <a:pt x="249" y="431"/>
                </a:cubicBezTo>
                <a:cubicBezTo>
                  <a:pt x="249" y="433"/>
                  <a:pt x="251" y="435"/>
                  <a:pt x="253" y="435"/>
                </a:cubicBezTo>
                <a:cubicBezTo>
                  <a:pt x="255" y="435"/>
                  <a:pt x="257" y="433"/>
                  <a:pt x="257" y="431"/>
                </a:cubicBezTo>
                <a:cubicBezTo>
                  <a:pt x="257" y="429"/>
                  <a:pt x="255" y="428"/>
                  <a:pt x="253" y="428"/>
                </a:cubicBezTo>
                <a:close/>
                <a:moveTo>
                  <a:pt x="37" y="439"/>
                </a:moveTo>
                <a:cubicBezTo>
                  <a:pt x="35" y="439"/>
                  <a:pt x="34" y="441"/>
                  <a:pt x="34" y="443"/>
                </a:cubicBezTo>
                <a:cubicBezTo>
                  <a:pt x="34" y="445"/>
                  <a:pt x="35" y="446"/>
                  <a:pt x="37" y="446"/>
                </a:cubicBezTo>
                <a:cubicBezTo>
                  <a:pt x="39" y="446"/>
                  <a:pt x="41" y="445"/>
                  <a:pt x="41" y="443"/>
                </a:cubicBezTo>
                <a:cubicBezTo>
                  <a:pt x="41" y="441"/>
                  <a:pt x="39" y="439"/>
                  <a:pt x="37" y="439"/>
                </a:cubicBezTo>
                <a:close/>
                <a:moveTo>
                  <a:pt x="60" y="439"/>
                </a:moveTo>
                <a:cubicBezTo>
                  <a:pt x="58" y="439"/>
                  <a:pt x="56" y="441"/>
                  <a:pt x="56" y="443"/>
                </a:cubicBezTo>
                <a:cubicBezTo>
                  <a:pt x="56" y="445"/>
                  <a:pt x="58" y="446"/>
                  <a:pt x="60" y="446"/>
                </a:cubicBezTo>
                <a:cubicBezTo>
                  <a:pt x="62" y="446"/>
                  <a:pt x="64" y="445"/>
                  <a:pt x="64" y="443"/>
                </a:cubicBezTo>
                <a:cubicBezTo>
                  <a:pt x="64" y="441"/>
                  <a:pt x="62" y="439"/>
                  <a:pt x="60" y="439"/>
                </a:cubicBezTo>
                <a:close/>
                <a:moveTo>
                  <a:pt x="83" y="439"/>
                </a:moveTo>
                <a:cubicBezTo>
                  <a:pt x="81" y="439"/>
                  <a:pt x="79" y="441"/>
                  <a:pt x="79" y="443"/>
                </a:cubicBezTo>
                <a:cubicBezTo>
                  <a:pt x="79" y="445"/>
                  <a:pt x="81" y="446"/>
                  <a:pt x="83" y="446"/>
                </a:cubicBezTo>
                <a:cubicBezTo>
                  <a:pt x="85" y="446"/>
                  <a:pt x="86" y="445"/>
                  <a:pt x="86" y="443"/>
                </a:cubicBezTo>
                <a:cubicBezTo>
                  <a:pt x="86" y="441"/>
                  <a:pt x="85" y="439"/>
                  <a:pt x="83" y="439"/>
                </a:cubicBezTo>
                <a:close/>
                <a:moveTo>
                  <a:pt x="105" y="439"/>
                </a:moveTo>
                <a:cubicBezTo>
                  <a:pt x="103" y="439"/>
                  <a:pt x="102" y="441"/>
                  <a:pt x="102" y="443"/>
                </a:cubicBezTo>
                <a:cubicBezTo>
                  <a:pt x="102" y="445"/>
                  <a:pt x="103" y="446"/>
                  <a:pt x="105" y="446"/>
                </a:cubicBezTo>
                <a:cubicBezTo>
                  <a:pt x="107" y="446"/>
                  <a:pt x="109" y="445"/>
                  <a:pt x="109" y="443"/>
                </a:cubicBezTo>
                <a:cubicBezTo>
                  <a:pt x="109" y="441"/>
                  <a:pt x="107" y="439"/>
                  <a:pt x="105" y="439"/>
                </a:cubicBezTo>
                <a:close/>
                <a:moveTo>
                  <a:pt x="128" y="439"/>
                </a:moveTo>
                <a:cubicBezTo>
                  <a:pt x="126" y="439"/>
                  <a:pt x="124" y="441"/>
                  <a:pt x="124" y="443"/>
                </a:cubicBezTo>
                <a:cubicBezTo>
                  <a:pt x="124" y="445"/>
                  <a:pt x="126" y="446"/>
                  <a:pt x="128" y="446"/>
                </a:cubicBezTo>
                <a:cubicBezTo>
                  <a:pt x="130" y="446"/>
                  <a:pt x="132" y="445"/>
                  <a:pt x="132" y="443"/>
                </a:cubicBezTo>
                <a:cubicBezTo>
                  <a:pt x="132" y="441"/>
                  <a:pt x="130" y="439"/>
                  <a:pt x="128" y="439"/>
                </a:cubicBezTo>
                <a:close/>
                <a:moveTo>
                  <a:pt x="151" y="439"/>
                </a:moveTo>
                <a:cubicBezTo>
                  <a:pt x="149" y="439"/>
                  <a:pt x="147" y="441"/>
                  <a:pt x="147" y="443"/>
                </a:cubicBezTo>
                <a:cubicBezTo>
                  <a:pt x="147" y="445"/>
                  <a:pt x="149" y="446"/>
                  <a:pt x="151" y="446"/>
                </a:cubicBezTo>
                <a:cubicBezTo>
                  <a:pt x="153" y="446"/>
                  <a:pt x="154" y="445"/>
                  <a:pt x="154" y="443"/>
                </a:cubicBezTo>
                <a:cubicBezTo>
                  <a:pt x="154" y="441"/>
                  <a:pt x="153" y="439"/>
                  <a:pt x="151" y="439"/>
                </a:cubicBezTo>
                <a:close/>
                <a:moveTo>
                  <a:pt x="173" y="439"/>
                </a:moveTo>
                <a:cubicBezTo>
                  <a:pt x="171" y="439"/>
                  <a:pt x="170" y="441"/>
                  <a:pt x="170" y="443"/>
                </a:cubicBezTo>
                <a:cubicBezTo>
                  <a:pt x="170" y="445"/>
                  <a:pt x="171" y="446"/>
                  <a:pt x="173" y="446"/>
                </a:cubicBezTo>
                <a:cubicBezTo>
                  <a:pt x="175" y="446"/>
                  <a:pt x="177" y="445"/>
                  <a:pt x="177" y="443"/>
                </a:cubicBezTo>
                <a:cubicBezTo>
                  <a:pt x="177" y="441"/>
                  <a:pt x="175" y="439"/>
                  <a:pt x="173" y="439"/>
                </a:cubicBezTo>
                <a:close/>
                <a:moveTo>
                  <a:pt x="196" y="439"/>
                </a:moveTo>
                <a:cubicBezTo>
                  <a:pt x="194" y="439"/>
                  <a:pt x="192" y="441"/>
                  <a:pt x="192" y="443"/>
                </a:cubicBezTo>
                <a:cubicBezTo>
                  <a:pt x="192" y="445"/>
                  <a:pt x="194" y="446"/>
                  <a:pt x="196" y="446"/>
                </a:cubicBezTo>
                <a:cubicBezTo>
                  <a:pt x="198" y="446"/>
                  <a:pt x="200" y="445"/>
                  <a:pt x="200" y="443"/>
                </a:cubicBezTo>
                <a:cubicBezTo>
                  <a:pt x="200" y="441"/>
                  <a:pt x="198" y="439"/>
                  <a:pt x="196" y="439"/>
                </a:cubicBezTo>
                <a:close/>
                <a:moveTo>
                  <a:pt x="219" y="439"/>
                </a:moveTo>
                <a:cubicBezTo>
                  <a:pt x="217" y="439"/>
                  <a:pt x="215" y="441"/>
                  <a:pt x="215" y="443"/>
                </a:cubicBezTo>
                <a:cubicBezTo>
                  <a:pt x="215" y="445"/>
                  <a:pt x="217" y="446"/>
                  <a:pt x="219" y="446"/>
                </a:cubicBezTo>
                <a:cubicBezTo>
                  <a:pt x="221" y="446"/>
                  <a:pt x="223" y="445"/>
                  <a:pt x="223" y="443"/>
                </a:cubicBezTo>
                <a:cubicBezTo>
                  <a:pt x="223" y="441"/>
                  <a:pt x="221" y="439"/>
                  <a:pt x="219" y="439"/>
                </a:cubicBezTo>
                <a:close/>
                <a:moveTo>
                  <a:pt x="241" y="439"/>
                </a:moveTo>
                <a:cubicBezTo>
                  <a:pt x="239" y="439"/>
                  <a:pt x="238" y="441"/>
                  <a:pt x="238" y="443"/>
                </a:cubicBezTo>
                <a:cubicBezTo>
                  <a:pt x="238" y="445"/>
                  <a:pt x="239" y="446"/>
                  <a:pt x="241" y="446"/>
                </a:cubicBezTo>
                <a:cubicBezTo>
                  <a:pt x="243" y="446"/>
                  <a:pt x="245" y="445"/>
                  <a:pt x="245" y="443"/>
                </a:cubicBezTo>
                <a:cubicBezTo>
                  <a:pt x="245" y="441"/>
                  <a:pt x="243" y="439"/>
                  <a:pt x="241" y="439"/>
                </a:cubicBezTo>
                <a:close/>
                <a:moveTo>
                  <a:pt x="264" y="439"/>
                </a:moveTo>
                <a:cubicBezTo>
                  <a:pt x="262" y="439"/>
                  <a:pt x="260" y="441"/>
                  <a:pt x="260" y="443"/>
                </a:cubicBezTo>
                <a:cubicBezTo>
                  <a:pt x="260" y="445"/>
                  <a:pt x="262" y="446"/>
                  <a:pt x="264" y="446"/>
                </a:cubicBezTo>
                <a:cubicBezTo>
                  <a:pt x="266" y="446"/>
                  <a:pt x="268" y="445"/>
                  <a:pt x="268" y="443"/>
                </a:cubicBezTo>
                <a:cubicBezTo>
                  <a:pt x="268" y="441"/>
                  <a:pt x="266" y="439"/>
                  <a:pt x="264" y="439"/>
                </a:cubicBezTo>
                <a:close/>
                <a:moveTo>
                  <a:pt x="275" y="428"/>
                </a:moveTo>
                <a:cubicBezTo>
                  <a:pt x="273" y="428"/>
                  <a:pt x="272" y="429"/>
                  <a:pt x="272" y="431"/>
                </a:cubicBezTo>
                <a:cubicBezTo>
                  <a:pt x="272" y="433"/>
                  <a:pt x="273" y="435"/>
                  <a:pt x="275" y="435"/>
                </a:cubicBezTo>
                <a:cubicBezTo>
                  <a:pt x="278" y="435"/>
                  <a:pt x="279" y="433"/>
                  <a:pt x="279" y="431"/>
                </a:cubicBezTo>
                <a:cubicBezTo>
                  <a:pt x="279" y="429"/>
                  <a:pt x="278" y="428"/>
                  <a:pt x="275" y="428"/>
                </a:cubicBezTo>
                <a:close/>
                <a:moveTo>
                  <a:pt x="26" y="450"/>
                </a:moveTo>
                <a:cubicBezTo>
                  <a:pt x="24" y="450"/>
                  <a:pt x="22" y="452"/>
                  <a:pt x="22" y="454"/>
                </a:cubicBezTo>
                <a:cubicBezTo>
                  <a:pt x="22" y="456"/>
                  <a:pt x="24" y="458"/>
                  <a:pt x="26" y="458"/>
                </a:cubicBezTo>
                <a:cubicBezTo>
                  <a:pt x="28" y="458"/>
                  <a:pt x="30" y="456"/>
                  <a:pt x="30" y="454"/>
                </a:cubicBezTo>
                <a:cubicBezTo>
                  <a:pt x="30" y="452"/>
                  <a:pt x="28" y="450"/>
                  <a:pt x="26" y="450"/>
                </a:cubicBezTo>
                <a:close/>
                <a:moveTo>
                  <a:pt x="49" y="450"/>
                </a:moveTo>
                <a:cubicBezTo>
                  <a:pt x="47" y="450"/>
                  <a:pt x="45" y="452"/>
                  <a:pt x="45" y="454"/>
                </a:cubicBezTo>
                <a:cubicBezTo>
                  <a:pt x="45" y="456"/>
                  <a:pt x="47" y="458"/>
                  <a:pt x="49" y="458"/>
                </a:cubicBezTo>
                <a:cubicBezTo>
                  <a:pt x="51" y="458"/>
                  <a:pt x="52" y="456"/>
                  <a:pt x="52" y="454"/>
                </a:cubicBezTo>
                <a:cubicBezTo>
                  <a:pt x="52" y="452"/>
                  <a:pt x="51" y="450"/>
                  <a:pt x="49" y="450"/>
                </a:cubicBezTo>
                <a:close/>
                <a:moveTo>
                  <a:pt x="71" y="450"/>
                </a:moveTo>
                <a:cubicBezTo>
                  <a:pt x="69" y="450"/>
                  <a:pt x="68" y="452"/>
                  <a:pt x="68" y="454"/>
                </a:cubicBezTo>
                <a:cubicBezTo>
                  <a:pt x="68" y="456"/>
                  <a:pt x="69" y="458"/>
                  <a:pt x="71" y="458"/>
                </a:cubicBezTo>
                <a:cubicBezTo>
                  <a:pt x="73" y="458"/>
                  <a:pt x="75" y="456"/>
                  <a:pt x="75" y="454"/>
                </a:cubicBezTo>
                <a:cubicBezTo>
                  <a:pt x="75" y="452"/>
                  <a:pt x="73" y="450"/>
                  <a:pt x="71" y="450"/>
                </a:cubicBezTo>
                <a:close/>
                <a:moveTo>
                  <a:pt x="94" y="450"/>
                </a:moveTo>
                <a:cubicBezTo>
                  <a:pt x="92" y="450"/>
                  <a:pt x="90" y="452"/>
                  <a:pt x="90" y="454"/>
                </a:cubicBezTo>
                <a:cubicBezTo>
                  <a:pt x="90" y="456"/>
                  <a:pt x="92" y="458"/>
                  <a:pt x="94" y="458"/>
                </a:cubicBezTo>
                <a:cubicBezTo>
                  <a:pt x="96" y="458"/>
                  <a:pt x="98" y="456"/>
                  <a:pt x="98" y="454"/>
                </a:cubicBezTo>
                <a:cubicBezTo>
                  <a:pt x="98" y="452"/>
                  <a:pt x="96" y="450"/>
                  <a:pt x="94" y="450"/>
                </a:cubicBezTo>
                <a:close/>
                <a:moveTo>
                  <a:pt x="117" y="450"/>
                </a:moveTo>
                <a:cubicBezTo>
                  <a:pt x="115" y="450"/>
                  <a:pt x="113" y="452"/>
                  <a:pt x="113" y="454"/>
                </a:cubicBezTo>
                <a:cubicBezTo>
                  <a:pt x="113" y="456"/>
                  <a:pt x="115" y="458"/>
                  <a:pt x="117" y="458"/>
                </a:cubicBezTo>
                <a:cubicBezTo>
                  <a:pt x="119" y="458"/>
                  <a:pt x="120" y="456"/>
                  <a:pt x="120" y="454"/>
                </a:cubicBezTo>
                <a:cubicBezTo>
                  <a:pt x="120" y="452"/>
                  <a:pt x="119" y="450"/>
                  <a:pt x="117" y="450"/>
                </a:cubicBezTo>
                <a:close/>
                <a:moveTo>
                  <a:pt x="139" y="450"/>
                </a:moveTo>
                <a:cubicBezTo>
                  <a:pt x="137" y="450"/>
                  <a:pt x="136" y="452"/>
                  <a:pt x="136" y="454"/>
                </a:cubicBezTo>
                <a:cubicBezTo>
                  <a:pt x="136" y="456"/>
                  <a:pt x="137" y="458"/>
                  <a:pt x="139" y="458"/>
                </a:cubicBezTo>
                <a:cubicBezTo>
                  <a:pt x="141" y="458"/>
                  <a:pt x="143" y="456"/>
                  <a:pt x="143" y="454"/>
                </a:cubicBezTo>
                <a:cubicBezTo>
                  <a:pt x="143" y="452"/>
                  <a:pt x="141" y="450"/>
                  <a:pt x="139" y="450"/>
                </a:cubicBezTo>
                <a:close/>
                <a:moveTo>
                  <a:pt x="162" y="450"/>
                </a:moveTo>
                <a:cubicBezTo>
                  <a:pt x="160" y="450"/>
                  <a:pt x="158" y="452"/>
                  <a:pt x="158" y="454"/>
                </a:cubicBezTo>
                <a:cubicBezTo>
                  <a:pt x="158" y="456"/>
                  <a:pt x="160" y="458"/>
                  <a:pt x="162" y="458"/>
                </a:cubicBezTo>
                <a:cubicBezTo>
                  <a:pt x="164" y="458"/>
                  <a:pt x="166" y="456"/>
                  <a:pt x="166" y="454"/>
                </a:cubicBezTo>
                <a:cubicBezTo>
                  <a:pt x="166" y="452"/>
                  <a:pt x="164" y="450"/>
                  <a:pt x="162" y="450"/>
                </a:cubicBezTo>
                <a:close/>
                <a:moveTo>
                  <a:pt x="185" y="450"/>
                </a:moveTo>
                <a:cubicBezTo>
                  <a:pt x="183" y="450"/>
                  <a:pt x="181" y="452"/>
                  <a:pt x="181" y="454"/>
                </a:cubicBezTo>
                <a:cubicBezTo>
                  <a:pt x="181" y="456"/>
                  <a:pt x="183" y="458"/>
                  <a:pt x="185" y="458"/>
                </a:cubicBezTo>
                <a:cubicBezTo>
                  <a:pt x="187" y="458"/>
                  <a:pt x="188" y="456"/>
                  <a:pt x="188" y="454"/>
                </a:cubicBezTo>
                <a:cubicBezTo>
                  <a:pt x="188" y="452"/>
                  <a:pt x="187" y="450"/>
                  <a:pt x="185" y="450"/>
                </a:cubicBezTo>
                <a:close/>
                <a:moveTo>
                  <a:pt x="207" y="450"/>
                </a:moveTo>
                <a:cubicBezTo>
                  <a:pt x="205" y="450"/>
                  <a:pt x="204" y="452"/>
                  <a:pt x="204" y="454"/>
                </a:cubicBezTo>
                <a:cubicBezTo>
                  <a:pt x="204" y="456"/>
                  <a:pt x="205" y="458"/>
                  <a:pt x="207" y="458"/>
                </a:cubicBezTo>
                <a:cubicBezTo>
                  <a:pt x="209" y="458"/>
                  <a:pt x="211" y="456"/>
                  <a:pt x="211" y="454"/>
                </a:cubicBezTo>
                <a:cubicBezTo>
                  <a:pt x="211" y="452"/>
                  <a:pt x="209" y="450"/>
                  <a:pt x="207" y="450"/>
                </a:cubicBezTo>
                <a:close/>
                <a:moveTo>
                  <a:pt x="230" y="450"/>
                </a:moveTo>
                <a:cubicBezTo>
                  <a:pt x="228" y="450"/>
                  <a:pt x="226" y="452"/>
                  <a:pt x="226" y="454"/>
                </a:cubicBezTo>
                <a:cubicBezTo>
                  <a:pt x="226" y="456"/>
                  <a:pt x="228" y="458"/>
                  <a:pt x="230" y="458"/>
                </a:cubicBezTo>
                <a:cubicBezTo>
                  <a:pt x="232" y="458"/>
                  <a:pt x="234" y="456"/>
                  <a:pt x="234" y="454"/>
                </a:cubicBezTo>
                <a:cubicBezTo>
                  <a:pt x="234" y="452"/>
                  <a:pt x="232" y="450"/>
                  <a:pt x="230" y="450"/>
                </a:cubicBezTo>
                <a:close/>
                <a:moveTo>
                  <a:pt x="253" y="450"/>
                </a:moveTo>
                <a:cubicBezTo>
                  <a:pt x="251" y="450"/>
                  <a:pt x="249" y="452"/>
                  <a:pt x="249" y="454"/>
                </a:cubicBezTo>
                <a:cubicBezTo>
                  <a:pt x="249" y="456"/>
                  <a:pt x="251" y="458"/>
                  <a:pt x="253" y="458"/>
                </a:cubicBezTo>
                <a:cubicBezTo>
                  <a:pt x="255" y="458"/>
                  <a:pt x="257" y="456"/>
                  <a:pt x="257" y="454"/>
                </a:cubicBezTo>
                <a:cubicBezTo>
                  <a:pt x="257" y="452"/>
                  <a:pt x="255" y="450"/>
                  <a:pt x="253" y="450"/>
                </a:cubicBezTo>
                <a:close/>
                <a:moveTo>
                  <a:pt x="275" y="450"/>
                </a:moveTo>
                <a:cubicBezTo>
                  <a:pt x="273" y="450"/>
                  <a:pt x="272" y="452"/>
                  <a:pt x="272" y="454"/>
                </a:cubicBezTo>
                <a:cubicBezTo>
                  <a:pt x="272" y="456"/>
                  <a:pt x="273" y="458"/>
                  <a:pt x="275" y="458"/>
                </a:cubicBezTo>
                <a:cubicBezTo>
                  <a:pt x="278" y="458"/>
                  <a:pt x="279" y="456"/>
                  <a:pt x="279" y="454"/>
                </a:cubicBezTo>
                <a:cubicBezTo>
                  <a:pt x="279" y="452"/>
                  <a:pt x="278" y="450"/>
                  <a:pt x="275" y="45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96" name="Freeform 43">
            <a:extLst>
              <a:ext uri="{FF2B5EF4-FFF2-40B4-BE49-F238E27FC236}">
                <a16:creationId xmlns:a16="http://schemas.microsoft.com/office/drawing/2014/main" id="{A1F608DB-D2CE-43C1-A2EB-68DA131DD02A}"/>
              </a:ext>
            </a:extLst>
          </p:cNvPr>
          <p:cNvSpPr>
            <a:spLocks noEditPoints="1"/>
          </p:cNvSpPr>
          <p:nvPr/>
        </p:nvSpPr>
        <p:spPr bwMode="auto">
          <a:xfrm>
            <a:off x="5007022" y="2122532"/>
            <a:ext cx="354744" cy="578174"/>
          </a:xfrm>
          <a:custGeom>
            <a:avLst/>
            <a:gdLst>
              <a:gd name="T0" fmla="*/ 102 w 302"/>
              <a:gd name="T1" fmla="*/ 38 h 492"/>
              <a:gd name="T2" fmla="*/ 249 w 302"/>
              <a:gd name="T3" fmla="*/ 38 h 492"/>
              <a:gd name="T4" fmla="*/ 215 w 302"/>
              <a:gd name="T5" fmla="*/ 38 h 492"/>
              <a:gd name="T6" fmla="*/ 181 w 302"/>
              <a:gd name="T7" fmla="*/ 38 h 492"/>
              <a:gd name="T8" fmla="*/ 102 w 302"/>
              <a:gd name="T9" fmla="*/ 121 h 492"/>
              <a:gd name="T10" fmla="*/ 249 w 302"/>
              <a:gd name="T11" fmla="*/ 148 h 492"/>
              <a:gd name="T12" fmla="*/ 215 w 302"/>
              <a:gd name="T13" fmla="*/ 148 h 492"/>
              <a:gd name="T14" fmla="*/ 181 w 302"/>
              <a:gd name="T15" fmla="*/ 148 h 492"/>
              <a:gd name="T16" fmla="*/ 102 w 302"/>
              <a:gd name="T17" fmla="*/ 197 h 492"/>
              <a:gd name="T18" fmla="*/ 249 w 302"/>
              <a:gd name="T19" fmla="*/ 223 h 492"/>
              <a:gd name="T20" fmla="*/ 215 w 302"/>
              <a:gd name="T21" fmla="*/ 223 h 492"/>
              <a:gd name="T22" fmla="*/ 181 w 302"/>
              <a:gd name="T23" fmla="*/ 223 h 492"/>
              <a:gd name="T24" fmla="*/ 102 w 302"/>
              <a:gd name="T25" fmla="*/ 273 h 492"/>
              <a:gd name="T26" fmla="*/ 249 w 302"/>
              <a:gd name="T27" fmla="*/ 299 h 492"/>
              <a:gd name="T28" fmla="*/ 215 w 302"/>
              <a:gd name="T29" fmla="*/ 299 h 492"/>
              <a:gd name="T30" fmla="*/ 181 w 302"/>
              <a:gd name="T31" fmla="*/ 299 h 492"/>
              <a:gd name="T32" fmla="*/ 279 w 302"/>
              <a:gd name="T33" fmla="*/ 314 h 492"/>
              <a:gd name="T34" fmla="*/ 26 w 302"/>
              <a:gd name="T35" fmla="*/ 337 h 492"/>
              <a:gd name="T36" fmla="*/ 94 w 302"/>
              <a:gd name="T37" fmla="*/ 337 h 492"/>
              <a:gd name="T38" fmla="*/ 162 w 302"/>
              <a:gd name="T39" fmla="*/ 337 h 492"/>
              <a:gd name="T40" fmla="*/ 230 w 302"/>
              <a:gd name="T41" fmla="*/ 337 h 492"/>
              <a:gd name="T42" fmla="*/ 60 w 302"/>
              <a:gd name="T43" fmla="*/ 348 h 492"/>
              <a:gd name="T44" fmla="*/ 128 w 302"/>
              <a:gd name="T45" fmla="*/ 348 h 492"/>
              <a:gd name="T46" fmla="*/ 196 w 302"/>
              <a:gd name="T47" fmla="*/ 348 h 492"/>
              <a:gd name="T48" fmla="*/ 264 w 302"/>
              <a:gd name="T49" fmla="*/ 348 h 492"/>
              <a:gd name="T50" fmla="*/ 49 w 302"/>
              <a:gd name="T51" fmla="*/ 360 h 492"/>
              <a:gd name="T52" fmla="*/ 117 w 302"/>
              <a:gd name="T53" fmla="*/ 360 h 492"/>
              <a:gd name="T54" fmla="*/ 185 w 302"/>
              <a:gd name="T55" fmla="*/ 360 h 492"/>
              <a:gd name="T56" fmla="*/ 253 w 302"/>
              <a:gd name="T57" fmla="*/ 360 h 492"/>
              <a:gd name="T58" fmla="*/ 83 w 302"/>
              <a:gd name="T59" fmla="*/ 371 h 492"/>
              <a:gd name="T60" fmla="*/ 151 w 302"/>
              <a:gd name="T61" fmla="*/ 371 h 492"/>
              <a:gd name="T62" fmla="*/ 219 w 302"/>
              <a:gd name="T63" fmla="*/ 371 h 492"/>
              <a:gd name="T64" fmla="*/ 275 w 302"/>
              <a:gd name="T65" fmla="*/ 360 h 492"/>
              <a:gd name="T66" fmla="*/ 71 w 302"/>
              <a:gd name="T67" fmla="*/ 382 h 492"/>
              <a:gd name="T68" fmla="*/ 139 w 302"/>
              <a:gd name="T69" fmla="*/ 382 h 492"/>
              <a:gd name="T70" fmla="*/ 207 w 302"/>
              <a:gd name="T71" fmla="*/ 382 h 492"/>
              <a:gd name="T72" fmla="*/ 37 w 302"/>
              <a:gd name="T73" fmla="*/ 394 h 492"/>
              <a:gd name="T74" fmla="*/ 105 w 302"/>
              <a:gd name="T75" fmla="*/ 394 h 492"/>
              <a:gd name="T76" fmla="*/ 173 w 302"/>
              <a:gd name="T77" fmla="*/ 394 h 492"/>
              <a:gd name="T78" fmla="*/ 241 w 302"/>
              <a:gd name="T79" fmla="*/ 394 h 492"/>
              <a:gd name="T80" fmla="*/ 26 w 302"/>
              <a:gd name="T81" fmla="*/ 405 h 492"/>
              <a:gd name="T82" fmla="*/ 94 w 302"/>
              <a:gd name="T83" fmla="*/ 405 h 492"/>
              <a:gd name="T84" fmla="*/ 162 w 302"/>
              <a:gd name="T85" fmla="*/ 405 h 492"/>
              <a:gd name="T86" fmla="*/ 230 w 302"/>
              <a:gd name="T87" fmla="*/ 405 h 492"/>
              <a:gd name="T88" fmla="*/ 60 w 302"/>
              <a:gd name="T89" fmla="*/ 416 h 492"/>
              <a:gd name="T90" fmla="*/ 128 w 302"/>
              <a:gd name="T91" fmla="*/ 416 h 492"/>
              <a:gd name="T92" fmla="*/ 196 w 302"/>
              <a:gd name="T93" fmla="*/ 416 h 492"/>
              <a:gd name="T94" fmla="*/ 264 w 302"/>
              <a:gd name="T95" fmla="*/ 416 h 492"/>
              <a:gd name="T96" fmla="*/ 49 w 302"/>
              <a:gd name="T97" fmla="*/ 428 h 492"/>
              <a:gd name="T98" fmla="*/ 117 w 302"/>
              <a:gd name="T99" fmla="*/ 428 h 492"/>
              <a:gd name="T100" fmla="*/ 185 w 302"/>
              <a:gd name="T101" fmla="*/ 428 h 492"/>
              <a:gd name="T102" fmla="*/ 253 w 302"/>
              <a:gd name="T103" fmla="*/ 428 h 492"/>
              <a:gd name="T104" fmla="*/ 83 w 302"/>
              <a:gd name="T105" fmla="*/ 439 h 492"/>
              <a:gd name="T106" fmla="*/ 151 w 302"/>
              <a:gd name="T107" fmla="*/ 439 h 492"/>
              <a:gd name="T108" fmla="*/ 219 w 302"/>
              <a:gd name="T109" fmla="*/ 439 h 492"/>
              <a:gd name="T110" fmla="*/ 275 w 302"/>
              <a:gd name="T111" fmla="*/ 428 h 492"/>
              <a:gd name="T112" fmla="*/ 71 w 302"/>
              <a:gd name="T113" fmla="*/ 450 h 492"/>
              <a:gd name="T114" fmla="*/ 139 w 302"/>
              <a:gd name="T115" fmla="*/ 450 h 492"/>
              <a:gd name="T116" fmla="*/ 207 w 302"/>
              <a:gd name="T117" fmla="*/ 450 h 492"/>
              <a:gd name="T118" fmla="*/ 275 w 302"/>
              <a:gd name="T119" fmla="*/ 45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492">
                <a:moveTo>
                  <a:pt x="272" y="80"/>
                </a:moveTo>
                <a:cubicBezTo>
                  <a:pt x="30" y="80"/>
                  <a:pt x="30" y="80"/>
                  <a:pt x="30" y="80"/>
                </a:cubicBezTo>
                <a:cubicBezTo>
                  <a:pt x="30" y="31"/>
                  <a:pt x="30" y="31"/>
                  <a:pt x="30" y="31"/>
                </a:cubicBezTo>
                <a:cubicBezTo>
                  <a:pt x="272" y="31"/>
                  <a:pt x="272" y="31"/>
                  <a:pt x="272" y="31"/>
                </a:cubicBezTo>
                <a:lnTo>
                  <a:pt x="272" y="80"/>
                </a:lnTo>
                <a:close/>
                <a:moveTo>
                  <a:pt x="68" y="38"/>
                </a:moveTo>
                <a:cubicBezTo>
                  <a:pt x="41" y="38"/>
                  <a:pt x="41" y="38"/>
                  <a:pt x="41" y="38"/>
                </a:cubicBezTo>
                <a:cubicBezTo>
                  <a:pt x="41" y="46"/>
                  <a:pt x="41" y="46"/>
                  <a:pt x="41" y="46"/>
                </a:cubicBezTo>
                <a:cubicBezTo>
                  <a:pt x="68" y="46"/>
                  <a:pt x="68" y="46"/>
                  <a:pt x="68" y="46"/>
                </a:cubicBezTo>
                <a:lnTo>
                  <a:pt x="68" y="38"/>
                </a:lnTo>
                <a:close/>
                <a:moveTo>
                  <a:pt x="102" y="38"/>
                </a:moveTo>
                <a:cubicBezTo>
                  <a:pt x="75" y="38"/>
                  <a:pt x="75" y="38"/>
                  <a:pt x="75" y="38"/>
                </a:cubicBezTo>
                <a:cubicBezTo>
                  <a:pt x="75" y="46"/>
                  <a:pt x="75" y="46"/>
                  <a:pt x="75" y="46"/>
                </a:cubicBezTo>
                <a:cubicBezTo>
                  <a:pt x="102" y="46"/>
                  <a:pt x="102" y="46"/>
                  <a:pt x="102" y="46"/>
                </a:cubicBezTo>
                <a:lnTo>
                  <a:pt x="102" y="38"/>
                </a:lnTo>
                <a:close/>
                <a:moveTo>
                  <a:pt x="136" y="38"/>
                </a:moveTo>
                <a:cubicBezTo>
                  <a:pt x="109" y="38"/>
                  <a:pt x="109" y="38"/>
                  <a:pt x="109" y="38"/>
                </a:cubicBezTo>
                <a:cubicBezTo>
                  <a:pt x="109" y="46"/>
                  <a:pt x="109" y="46"/>
                  <a:pt x="109" y="46"/>
                </a:cubicBezTo>
                <a:cubicBezTo>
                  <a:pt x="136" y="46"/>
                  <a:pt x="136" y="46"/>
                  <a:pt x="136" y="46"/>
                </a:cubicBezTo>
                <a:lnTo>
                  <a:pt x="136" y="38"/>
                </a:lnTo>
                <a:close/>
                <a:moveTo>
                  <a:pt x="260" y="38"/>
                </a:moveTo>
                <a:cubicBezTo>
                  <a:pt x="257" y="38"/>
                  <a:pt x="257" y="38"/>
                  <a:pt x="257" y="38"/>
                </a:cubicBezTo>
                <a:cubicBezTo>
                  <a:pt x="257" y="72"/>
                  <a:pt x="257" y="72"/>
                  <a:pt x="257" y="72"/>
                </a:cubicBezTo>
                <a:cubicBezTo>
                  <a:pt x="260" y="72"/>
                  <a:pt x="260" y="72"/>
                  <a:pt x="260" y="72"/>
                </a:cubicBezTo>
                <a:lnTo>
                  <a:pt x="260" y="38"/>
                </a:lnTo>
                <a:close/>
                <a:moveTo>
                  <a:pt x="249" y="38"/>
                </a:moveTo>
                <a:cubicBezTo>
                  <a:pt x="245" y="38"/>
                  <a:pt x="245" y="38"/>
                  <a:pt x="245" y="38"/>
                </a:cubicBezTo>
                <a:cubicBezTo>
                  <a:pt x="245" y="72"/>
                  <a:pt x="245" y="72"/>
                  <a:pt x="245" y="72"/>
                </a:cubicBezTo>
                <a:cubicBezTo>
                  <a:pt x="249" y="72"/>
                  <a:pt x="249" y="72"/>
                  <a:pt x="249" y="72"/>
                </a:cubicBezTo>
                <a:lnTo>
                  <a:pt x="249" y="38"/>
                </a:lnTo>
                <a:close/>
                <a:moveTo>
                  <a:pt x="238" y="38"/>
                </a:moveTo>
                <a:cubicBezTo>
                  <a:pt x="234" y="38"/>
                  <a:pt x="234" y="38"/>
                  <a:pt x="234" y="38"/>
                </a:cubicBezTo>
                <a:cubicBezTo>
                  <a:pt x="234" y="72"/>
                  <a:pt x="234" y="72"/>
                  <a:pt x="234" y="72"/>
                </a:cubicBezTo>
                <a:cubicBezTo>
                  <a:pt x="238" y="72"/>
                  <a:pt x="238" y="72"/>
                  <a:pt x="238" y="72"/>
                </a:cubicBezTo>
                <a:lnTo>
                  <a:pt x="238" y="38"/>
                </a:lnTo>
                <a:close/>
                <a:moveTo>
                  <a:pt x="226" y="38"/>
                </a:moveTo>
                <a:cubicBezTo>
                  <a:pt x="223" y="38"/>
                  <a:pt x="223" y="38"/>
                  <a:pt x="223" y="38"/>
                </a:cubicBezTo>
                <a:cubicBezTo>
                  <a:pt x="223" y="72"/>
                  <a:pt x="223" y="72"/>
                  <a:pt x="223" y="72"/>
                </a:cubicBezTo>
                <a:cubicBezTo>
                  <a:pt x="226" y="72"/>
                  <a:pt x="226" y="72"/>
                  <a:pt x="226" y="72"/>
                </a:cubicBezTo>
                <a:lnTo>
                  <a:pt x="226" y="38"/>
                </a:lnTo>
                <a:close/>
                <a:moveTo>
                  <a:pt x="215" y="38"/>
                </a:moveTo>
                <a:cubicBezTo>
                  <a:pt x="211" y="38"/>
                  <a:pt x="211" y="38"/>
                  <a:pt x="211" y="38"/>
                </a:cubicBezTo>
                <a:cubicBezTo>
                  <a:pt x="211" y="72"/>
                  <a:pt x="211" y="72"/>
                  <a:pt x="211" y="72"/>
                </a:cubicBezTo>
                <a:cubicBezTo>
                  <a:pt x="215" y="72"/>
                  <a:pt x="215" y="72"/>
                  <a:pt x="215" y="72"/>
                </a:cubicBezTo>
                <a:lnTo>
                  <a:pt x="215" y="38"/>
                </a:lnTo>
                <a:close/>
                <a:moveTo>
                  <a:pt x="204" y="38"/>
                </a:moveTo>
                <a:cubicBezTo>
                  <a:pt x="200" y="38"/>
                  <a:pt x="200" y="38"/>
                  <a:pt x="200" y="38"/>
                </a:cubicBezTo>
                <a:cubicBezTo>
                  <a:pt x="200" y="72"/>
                  <a:pt x="200" y="72"/>
                  <a:pt x="200" y="72"/>
                </a:cubicBezTo>
                <a:cubicBezTo>
                  <a:pt x="204" y="72"/>
                  <a:pt x="204" y="72"/>
                  <a:pt x="204" y="72"/>
                </a:cubicBezTo>
                <a:lnTo>
                  <a:pt x="204" y="38"/>
                </a:lnTo>
                <a:close/>
                <a:moveTo>
                  <a:pt x="192" y="38"/>
                </a:moveTo>
                <a:cubicBezTo>
                  <a:pt x="189" y="38"/>
                  <a:pt x="189" y="38"/>
                  <a:pt x="189" y="38"/>
                </a:cubicBezTo>
                <a:cubicBezTo>
                  <a:pt x="189" y="72"/>
                  <a:pt x="189" y="72"/>
                  <a:pt x="189" y="72"/>
                </a:cubicBezTo>
                <a:cubicBezTo>
                  <a:pt x="192" y="72"/>
                  <a:pt x="192" y="72"/>
                  <a:pt x="192" y="72"/>
                </a:cubicBezTo>
                <a:lnTo>
                  <a:pt x="192" y="38"/>
                </a:lnTo>
                <a:close/>
                <a:moveTo>
                  <a:pt x="181" y="38"/>
                </a:moveTo>
                <a:cubicBezTo>
                  <a:pt x="177" y="38"/>
                  <a:pt x="177" y="38"/>
                  <a:pt x="177" y="38"/>
                </a:cubicBezTo>
                <a:cubicBezTo>
                  <a:pt x="177" y="72"/>
                  <a:pt x="177" y="72"/>
                  <a:pt x="177" y="72"/>
                </a:cubicBezTo>
                <a:cubicBezTo>
                  <a:pt x="181" y="72"/>
                  <a:pt x="181" y="72"/>
                  <a:pt x="181" y="72"/>
                </a:cubicBezTo>
                <a:lnTo>
                  <a:pt x="181" y="38"/>
                </a:lnTo>
                <a:close/>
                <a:moveTo>
                  <a:pt x="272" y="106"/>
                </a:moveTo>
                <a:cubicBezTo>
                  <a:pt x="30" y="106"/>
                  <a:pt x="30" y="106"/>
                  <a:pt x="30" y="106"/>
                </a:cubicBezTo>
                <a:cubicBezTo>
                  <a:pt x="30" y="155"/>
                  <a:pt x="30" y="155"/>
                  <a:pt x="30" y="155"/>
                </a:cubicBezTo>
                <a:cubicBezTo>
                  <a:pt x="272" y="155"/>
                  <a:pt x="272" y="155"/>
                  <a:pt x="272" y="155"/>
                </a:cubicBezTo>
                <a:lnTo>
                  <a:pt x="272" y="106"/>
                </a:lnTo>
                <a:close/>
                <a:moveTo>
                  <a:pt x="68" y="121"/>
                </a:moveTo>
                <a:cubicBezTo>
                  <a:pt x="41" y="121"/>
                  <a:pt x="41" y="121"/>
                  <a:pt x="41" y="121"/>
                </a:cubicBezTo>
                <a:cubicBezTo>
                  <a:pt x="41" y="114"/>
                  <a:pt x="41" y="114"/>
                  <a:pt x="41" y="114"/>
                </a:cubicBezTo>
                <a:cubicBezTo>
                  <a:pt x="68" y="114"/>
                  <a:pt x="68" y="114"/>
                  <a:pt x="68" y="114"/>
                </a:cubicBezTo>
                <a:lnTo>
                  <a:pt x="68" y="121"/>
                </a:lnTo>
                <a:close/>
                <a:moveTo>
                  <a:pt x="102" y="121"/>
                </a:moveTo>
                <a:cubicBezTo>
                  <a:pt x="75" y="121"/>
                  <a:pt x="75" y="121"/>
                  <a:pt x="75" y="121"/>
                </a:cubicBezTo>
                <a:cubicBezTo>
                  <a:pt x="75" y="114"/>
                  <a:pt x="75" y="114"/>
                  <a:pt x="75" y="114"/>
                </a:cubicBezTo>
                <a:cubicBezTo>
                  <a:pt x="102" y="114"/>
                  <a:pt x="102" y="114"/>
                  <a:pt x="102" y="114"/>
                </a:cubicBezTo>
                <a:lnTo>
                  <a:pt x="102" y="121"/>
                </a:lnTo>
                <a:close/>
                <a:moveTo>
                  <a:pt x="136" y="121"/>
                </a:moveTo>
                <a:cubicBezTo>
                  <a:pt x="109" y="121"/>
                  <a:pt x="109" y="121"/>
                  <a:pt x="109" y="121"/>
                </a:cubicBezTo>
                <a:cubicBezTo>
                  <a:pt x="109" y="114"/>
                  <a:pt x="109" y="114"/>
                  <a:pt x="109" y="114"/>
                </a:cubicBezTo>
                <a:cubicBezTo>
                  <a:pt x="136" y="114"/>
                  <a:pt x="136" y="114"/>
                  <a:pt x="136" y="114"/>
                </a:cubicBezTo>
                <a:lnTo>
                  <a:pt x="136" y="121"/>
                </a:lnTo>
                <a:close/>
                <a:moveTo>
                  <a:pt x="260" y="148"/>
                </a:moveTo>
                <a:cubicBezTo>
                  <a:pt x="257" y="148"/>
                  <a:pt x="257" y="148"/>
                  <a:pt x="257" y="148"/>
                </a:cubicBezTo>
                <a:cubicBezTo>
                  <a:pt x="257" y="114"/>
                  <a:pt x="257" y="114"/>
                  <a:pt x="257" y="114"/>
                </a:cubicBezTo>
                <a:cubicBezTo>
                  <a:pt x="260" y="114"/>
                  <a:pt x="260" y="114"/>
                  <a:pt x="260" y="114"/>
                </a:cubicBezTo>
                <a:lnTo>
                  <a:pt x="260" y="148"/>
                </a:lnTo>
                <a:close/>
                <a:moveTo>
                  <a:pt x="249" y="148"/>
                </a:moveTo>
                <a:cubicBezTo>
                  <a:pt x="245" y="148"/>
                  <a:pt x="245" y="148"/>
                  <a:pt x="245" y="148"/>
                </a:cubicBezTo>
                <a:cubicBezTo>
                  <a:pt x="245" y="114"/>
                  <a:pt x="245" y="114"/>
                  <a:pt x="245" y="114"/>
                </a:cubicBezTo>
                <a:cubicBezTo>
                  <a:pt x="249" y="114"/>
                  <a:pt x="249" y="114"/>
                  <a:pt x="249" y="114"/>
                </a:cubicBezTo>
                <a:lnTo>
                  <a:pt x="249" y="148"/>
                </a:lnTo>
                <a:close/>
                <a:moveTo>
                  <a:pt x="238" y="148"/>
                </a:moveTo>
                <a:cubicBezTo>
                  <a:pt x="234" y="148"/>
                  <a:pt x="234" y="148"/>
                  <a:pt x="234" y="148"/>
                </a:cubicBezTo>
                <a:cubicBezTo>
                  <a:pt x="234" y="114"/>
                  <a:pt x="234" y="114"/>
                  <a:pt x="234" y="114"/>
                </a:cubicBezTo>
                <a:cubicBezTo>
                  <a:pt x="238" y="114"/>
                  <a:pt x="238" y="114"/>
                  <a:pt x="238" y="114"/>
                </a:cubicBezTo>
                <a:lnTo>
                  <a:pt x="238" y="148"/>
                </a:lnTo>
                <a:close/>
                <a:moveTo>
                  <a:pt x="226" y="148"/>
                </a:moveTo>
                <a:cubicBezTo>
                  <a:pt x="223" y="148"/>
                  <a:pt x="223" y="148"/>
                  <a:pt x="223" y="148"/>
                </a:cubicBezTo>
                <a:cubicBezTo>
                  <a:pt x="223" y="114"/>
                  <a:pt x="223" y="114"/>
                  <a:pt x="223" y="114"/>
                </a:cubicBezTo>
                <a:cubicBezTo>
                  <a:pt x="226" y="114"/>
                  <a:pt x="226" y="114"/>
                  <a:pt x="226" y="114"/>
                </a:cubicBezTo>
                <a:lnTo>
                  <a:pt x="226" y="148"/>
                </a:lnTo>
                <a:close/>
                <a:moveTo>
                  <a:pt x="215" y="148"/>
                </a:moveTo>
                <a:cubicBezTo>
                  <a:pt x="211" y="148"/>
                  <a:pt x="211" y="148"/>
                  <a:pt x="211" y="148"/>
                </a:cubicBezTo>
                <a:cubicBezTo>
                  <a:pt x="211" y="114"/>
                  <a:pt x="211" y="114"/>
                  <a:pt x="211" y="114"/>
                </a:cubicBezTo>
                <a:cubicBezTo>
                  <a:pt x="215" y="114"/>
                  <a:pt x="215" y="114"/>
                  <a:pt x="215" y="114"/>
                </a:cubicBezTo>
                <a:lnTo>
                  <a:pt x="215" y="148"/>
                </a:lnTo>
                <a:close/>
                <a:moveTo>
                  <a:pt x="204" y="148"/>
                </a:moveTo>
                <a:cubicBezTo>
                  <a:pt x="200" y="148"/>
                  <a:pt x="200" y="148"/>
                  <a:pt x="200" y="148"/>
                </a:cubicBezTo>
                <a:cubicBezTo>
                  <a:pt x="200" y="114"/>
                  <a:pt x="200" y="114"/>
                  <a:pt x="200" y="114"/>
                </a:cubicBezTo>
                <a:cubicBezTo>
                  <a:pt x="204" y="114"/>
                  <a:pt x="204" y="114"/>
                  <a:pt x="204" y="114"/>
                </a:cubicBezTo>
                <a:lnTo>
                  <a:pt x="204" y="148"/>
                </a:lnTo>
                <a:close/>
                <a:moveTo>
                  <a:pt x="192" y="148"/>
                </a:moveTo>
                <a:cubicBezTo>
                  <a:pt x="189" y="148"/>
                  <a:pt x="189" y="148"/>
                  <a:pt x="189" y="148"/>
                </a:cubicBezTo>
                <a:cubicBezTo>
                  <a:pt x="189" y="114"/>
                  <a:pt x="189" y="114"/>
                  <a:pt x="189" y="114"/>
                </a:cubicBezTo>
                <a:cubicBezTo>
                  <a:pt x="192" y="114"/>
                  <a:pt x="192" y="114"/>
                  <a:pt x="192" y="114"/>
                </a:cubicBezTo>
                <a:lnTo>
                  <a:pt x="192" y="148"/>
                </a:lnTo>
                <a:close/>
                <a:moveTo>
                  <a:pt x="181" y="148"/>
                </a:moveTo>
                <a:cubicBezTo>
                  <a:pt x="177" y="148"/>
                  <a:pt x="177" y="148"/>
                  <a:pt x="177" y="148"/>
                </a:cubicBezTo>
                <a:cubicBezTo>
                  <a:pt x="177" y="114"/>
                  <a:pt x="177" y="114"/>
                  <a:pt x="177" y="114"/>
                </a:cubicBezTo>
                <a:cubicBezTo>
                  <a:pt x="181" y="114"/>
                  <a:pt x="181" y="114"/>
                  <a:pt x="181" y="114"/>
                </a:cubicBezTo>
                <a:lnTo>
                  <a:pt x="181" y="148"/>
                </a:lnTo>
                <a:close/>
                <a:moveTo>
                  <a:pt x="272" y="182"/>
                </a:moveTo>
                <a:cubicBezTo>
                  <a:pt x="30" y="182"/>
                  <a:pt x="30" y="182"/>
                  <a:pt x="30" y="182"/>
                </a:cubicBezTo>
                <a:cubicBezTo>
                  <a:pt x="30" y="231"/>
                  <a:pt x="30" y="231"/>
                  <a:pt x="30" y="231"/>
                </a:cubicBezTo>
                <a:cubicBezTo>
                  <a:pt x="272" y="231"/>
                  <a:pt x="272" y="231"/>
                  <a:pt x="272" y="231"/>
                </a:cubicBezTo>
                <a:lnTo>
                  <a:pt x="272" y="182"/>
                </a:lnTo>
                <a:close/>
                <a:moveTo>
                  <a:pt x="68" y="197"/>
                </a:moveTo>
                <a:cubicBezTo>
                  <a:pt x="41" y="197"/>
                  <a:pt x="41" y="197"/>
                  <a:pt x="41" y="197"/>
                </a:cubicBezTo>
                <a:cubicBezTo>
                  <a:pt x="41" y="189"/>
                  <a:pt x="41" y="189"/>
                  <a:pt x="41" y="189"/>
                </a:cubicBezTo>
                <a:cubicBezTo>
                  <a:pt x="68" y="189"/>
                  <a:pt x="68" y="189"/>
                  <a:pt x="68" y="189"/>
                </a:cubicBezTo>
                <a:lnTo>
                  <a:pt x="68" y="197"/>
                </a:lnTo>
                <a:close/>
                <a:moveTo>
                  <a:pt x="102" y="197"/>
                </a:moveTo>
                <a:cubicBezTo>
                  <a:pt x="75" y="197"/>
                  <a:pt x="75" y="197"/>
                  <a:pt x="75" y="197"/>
                </a:cubicBezTo>
                <a:cubicBezTo>
                  <a:pt x="75" y="189"/>
                  <a:pt x="75" y="189"/>
                  <a:pt x="75" y="189"/>
                </a:cubicBezTo>
                <a:cubicBezTo>
                  <a:pt x="102" y="189"/>
                  <a:pt x="102" y="189"/>
                  <a:pt x="102" y="189"/>
                </a:cubicBezTo>
                <a:lnTo>
                  <a:pt x="102" y="197"/>
                </a:lnTo>
                <a:close/>
                <a:moveTo>
                  <a:pt x="136" y="197"/>
                </a:moveTo>
                <a:cubicBezTo>
                  <a:pt x="109" y="197"/>
                  <a:pt x="109" y="197"/>
                  <a:pt x="109" y="197"/>
                </a:cubicBezTo>
                <a:cubicBezTo>
                  <a:pt x="109" y="189"/>
                  <a:pt x="109" y="189"/>
                  <a:pt x="109" y="189"/>
                </a:cubicBezTo>
                <a:cubicBezTo>
                  <a:pt x="136" y="189"/>
                  <a:pt x="136" y="189"/>
                  <a:pt x="136" y="189"/>
                </a:cubicBezTo>
                <a:lnTo>
                  <a:pt x="136" y="197"/>
                </a:lnTo>
                <a:close/>
                <a:moveTo>
                  <a:pt x="260" y="223"/>
                </a:moveTo>
                <a:cubicBezTo>
                  <a:pt x="257" y="223"/>
                  <a:pt x="257" y="223"/>
                  <a:pt x="257" y="223"/>
                </a:cubicBezTo>
                <a:cubicBezTo>
                  <a:pt x="257" y="189"/>
                  <a:pt x="257" y="189"/>
                  <a:pt x="257" y="189"/>
                </a:cubicBezTo>
                <a:cubicBezTo>
                  <a:pt x="260" y="189"/>
                  <a:pt x="260" y="189"/>
                  <a:pt x="260" y="189"/>
                </a:cubicBezTo>
                <a:lnTo>
                  <a:pt x="260" y="223"/>
                </a:lnTo>
                <a:close/>
                <a:moveTo>
                  <a:pt x="249" y="223"/>
                </a:moveTo>
                <a:cubicBezTo>
                  <a:pt x="245" y="223"/>
                  <a:pt x="245" y="223"/>
                  <a:pt x="245" y="223"/>
                </a:cubicBezTo>
                <a:cubicBezTo>
                  <a:pt x="245" y="189"/>
                  <a:pt x="245" y="189"/>
                  <a:pt x="245" y="189"/>
                </a:cubicBezTo>
                <a:cubicBezTo>
                  <a:pt x="249" y="189"/>
                  <a:pt x="249" y="189"/>
                  <a:pt x="249" y="189"/>
                </a:cubicBezTo>
                <a:lnTo>
                  <a:pt x="249" y="223"/>
                </a:lnTo>
                <a:close/>
                <a:moveTo>
                  <a:pt x="238" y="223"/>
                </a:moveTo>
                <a:cubicBezTo>
                  <a:pt x="234" y="223"/>
                  <a:pt x="234" y="223"/>
                  <a:pt x="234" y="223"/>
                </a:cubicBezTo>
                <a:cubicBezTo>
                  <a:pt x="234" y="189"/>
                  <a:pt x="234" y="189"/>
                  <a:pt x="234" y="189"/>
                </a:cubicBezTo>
                <a:cubicBezTo>
                  <a:pt x="238" y="189"/>
                  <a:pt x="238" y="189"/>
                  <a:pt x="238" y="189"/>
                </a:cubicBezTo>
                <a:lnTo>
                  <a:pt x="238" y="223"/>
                </a:lnTo>
                <a:close/>
                <a:moveTo>
                  <a:pt x="226" y="223"/>
                </a:moveTo>
                <a:cubicBezTo>
                  <a:pt x="223" y="223"/>
                  <a:pt x="223" y="223"/>
                  <a:pt x="223" y="223"/>
                </a:cubicBezTo>
                <a:cubicBezTo>
                  <a:pt x="223" y="189"/>
                  <a:pt x="223" y="189"/>
                  <a:pt x="223" y="189"/>
                </a:cubicBezTo>
                <a:cubicBezTo>
                  <a:pt x="226" y="189"/>
                  <a:pt x="226" y="189"/>
                  <a:pt x="226" y="189"/>
                </a:cubicBezTo>
                <a:lnTo>
                  <a:pt x="226" y="223"/>
                </a:lnTo>
                <a:close/>
                <a:moveTo>
                  <a:pt x="215" y="223"/>
                </a:moveTo>
                <a:cubicBezTo>
                  <a:pt x="211" y="223"/>
                  <a:pt x="211" y="223"/>
                  <a:pt x="211" y="223"/>
                </a:cubicBezTo>
                <a:cubicBezTo>
                  <a:pt x="211" y="189"/>
                  <a:pt x="211" y="189"/>
                  <a:pt x="211" y="189"/>
                </a:cubicBezTo>
                <a:cubicBezTo>
                  <a:pt x="215" y="189"/>
                  <a:pt x="215" y="189"/>
                  <a:pt x="215" y="189"/>
                </a:cubicBezTo>
                <a:lnTo>
                  <a:pt x="215" y="223"/>
                </a:lnTo>
                <a:close/>
                <a:moveTo>
                  <a:pt x="204" y="223"/>
                </a:moveTo>
                <a:cubicBezTo>
                  <a:pt x="200" y="223"/>
                  <a:pt x="200" y="223"/>
                  <a:pt x="200" y="223"/>
                </a:cubicBezTo>
                <a:cubicBezTo>
                  <a:pt x="200" y="189"/>
                  <a:pt x="200" y="189"/>
                  <a:pt x="200" y="189"/>
                </a:cubicBezTo>
                <a:cubicBezTo>
                  <a:pt x="204" y="189"/>
                  <a:pt x="204" y="189"/>
                  <a:pt x="204" y="189"/>
                </a:cubicBezTo>
                <a:lnTo>
                  <a:pt x="204" y="223"/>
                </a:lnTo>
                <a:close/>
                <a:moveTo>
                  <a:pt x="192" y="223"/>
                </a:moveTo>
                <a:cubicBezTo>
                  <a:pt x="189" y="223"/>
                  <a:pt x="189" y="223"/>
                  <a:pt x="189" y="223"/>
                </a:cubicBezTo>
                <a:cubicBezTo>
                  <a:pt x="189" y="189"/>
                  <a:pt x="189" y="189"/>
                  <a:pt x="189" y="189"/>
                </a:cubicBezTo>
                <a:cubicBezTo>
                  <a:pt x="192" y="189"/>
                  <a:pt x="192" y="189"/>
                  <a:pt x="192" y="189"/>
                </a:cubicBezTo>
                <a:lnTo>
                  <a:pt x="192" y="223"/>
                </a:lnTo>
                <a:close/>
                <a:moveTo>
                  <a:pt x="181" y="223"/>
                </a:moveTo>
                <a:cubicBezTo>
                  <a:pt x="177" y="223"/>
                  <a:pt x="177" y="223"/>
                  <a:pt x="177" y="223"/>
                </a:cubicBezTo>
                <a:cubicBezTo>
                  <a:pt x="177" y="189"/>
                  <a:pt x="177" y="189"/>
                  <a:pt x="177" y="189"/>
                </a:cubicBezTo>
                <a:cubicBezTo>
                  <a:pt x="181" y="189"/>
                  <a:pt x="181" y="189"/>
                  <a:pt x="181" y="189"/>
                </a:cubicBezTo>
                <a:lnTo>
                  <a:pt x="181" y="223"/>
                </a:lnTo>
                <a:close/>
                <a:moveTo>
                  <a:pt x="272" y="257"/>
                </a:moveTo>
                <a:cubicBezTo>
                  <a:pt x="30" y="257"/>
                  <a:pt x="30" y="257"/>
                  <a:pt x="30" y="257"/>
                </a:cubicBezTo>
                <a:cubicBezTo>
                  <a:pt x="30" y="307"/>
                  <a:pt x="30" y="307"/>
                  <a:pt x="30" y="307"/>
                </a:cubicBezTo>
                <a:cubicBezTo>
                  <a:pt x="272" y="307"/>
                  <a:pt x="272" y="307"/>
                  <a:pt x="272" y="307"/>
                </a:cubicBezTo>
                <a:lnTo>
                  <a:pt x="272" y="257"/>
                </a:lnTo>
                <a:close/>
                <a:moveTo>
                  <a:pt x="68" y="273"/>
                </a:moveTo>
                <a:cubicBezTo>
                  <a:pt x="41" y="273"/>
                  <a:pt x="41" y="273"/>
                  <a:pt x="41" y="273"/>
                </a:cubicBezTo>
                <a:cubicBezTo>
                  <a:pt x="41" y="265"/>
                  <a:pt x="41" y="265"/>
                  <a:pt x="41" y="265"/>
                </a:cubicBezTo>
                <a:cubicBezTo>
                  <a:pt x="68" y="265"/>
                  <a:pt x="68" y="265"/>
                  <a:pt x="68" y="265"/>
                </a:cubicBezTo>
                <a:lnTo>
                  <a:pt x="68" y="273"/>
                </a:lnTo>
                <a:close/>
                <a:moveTo>
                  <a:pt x="102" y="273"/>
                </a:moveTo>
                <a:cubicBezTo>
                  <a:pt x="75" y="273"/>
                  <a:pt x="75" y="273"/>
                  <a:pt x="75" y="273"/>
                </a:cubicBezTo>
                <a:cubicBezTo>
                  <a:pt x="75" y="265"/>
                  <a:pt x="75" y="265"/>
                  <a:pt x="75" y="265"/>
                </a:cubicBezTo>
                <a:cubicBezTo>
                  <a:pt x="102" y="265"/>
                  <a:pt x="102" y="265"/>
                  <a:pt x="102" y="265"/>
                </a:cubicBezTo>
                <a:lnTo>
                  <a:pt x="102" y="273"/>
                </a:lnTo>
                <a:close/>
                <a:moveTo>
                  <a:pt x="136" y="273"/>
                </a:moveTo>
                <a:cubicBezTo>
                  <a:pt x="109" y="273"/>
                  <a:pt x="109" y="273"/>
                  <a:pt x="109" y="273"/>
                </a:cubicBezTo>
                <a:cubicBezTo>
                  <a:pt x="109" y="265"/>
                  <a:pt x="109" y="265"/>
                  <a:pt x="109" y="265"/>
                </a:cubicBezTo>
                <a:cubicBezTo>
                  <a:pt x="136" y="265"/>
                  <a:pt x="136" y="265"/>
                  <a:pt x="136" y="265"/>
                </a:cubicBezTo>
                <a:lnTo>
                  <a:pt x="136" y="273"/>
                </a:lnTo>
                <a:close/>
                <a:moveTo>
                  <a:pt x="260" y="299"/>
                </a:moveTo>
                <a:cubicBezTo>
                  <a:pt x="257" y="299"/>
                  <a:pt x="257" y="299"/>
                  <a:pt x="257" y="299"/>
                </a:cubicBezTo>
                <a:cubicBezTo>
                  <a:pt x="257" y="265"/>
                  <a:pt x="257" y="265"/>
                  <a:pt x="257" y="265"/>
                </a:cubicBezTo>
                <a:cubicBezTo>
                  <a:pt x="260" y="265"/>
                  <a:pt x="260" y="265"/>
                  <a:pt x="260" y="265"/>
                </a:cubicBezTo>
                <a:lnTo>
                  <a:pt x="260" y="299"/>
                </a:lnTo>
                <a:close/>
                <a:moveTo>
                  <a:pt x="249" y="299"/>
                </a:moveTo>
                <a:cubicBezTo>
                  <a:pt x="245" y="299"/>
                  <a:pt x="245" y="299"/>
                  <a:pt x="245" y="299"/>
                </a:cubicBezTo>
                <a:cubicBezTo>
                  <a:pt x="245" y="265"/>
                  <a:pt x="245" y="265"/>
                  <a:pt x="245" y="265"/>
                </a:cubicBezTo>
                <a:cubicBezTo>
                  <a:pt x="249" y="265"/>
                  <a:pt x="249" y="265"/>
                  <a:pt x="249" y="265"/>
                </a:cubicBezTo>
                <a:lnTo>
                  <a:pt x="249" y="299"/>
                </a:lnTo>
                <a:close/>
                <a:moveTo>
                  <a:pt x="238" y="299"/>
                </a:moveTo>
                <a:cubicBezTo>
                  <a:pt x="234" y="299"/>
                  <a:pt x="234" y="299"/>
                  <a:pt x="234" y="299"/>
                </a:cubicBezTo>
                <a:cubicBezTo>
                  <a:pt x="234" y="265"/>
                  <a:pt x="234" y="265"/>
                  <a:pt x="234" y="265"/>
                </a:cubicBezTo>
                <a:cubicBezTo>
                  <a:pt x="238" y="265"/>
                  <a:pt x="238" y="265"/>
                  <a:pt x="238" y="265"/>
                </a:cubicBezTo>
                <a:lnTo>
                  <a:pt x="238" y="299"/>
                </a:lnTo>
                <a:close/>
                <a:moveTo>
                  <a:pt x="226" y="299"/>
                </a:moveTo>
                <a:cubicBezTo>
                  <a:pt x="223" y="299"/>
                  <a:pt x="223" y="299"/>
                  <a:pt x="223" y="299"/>
                </a:cubicBezTo>
                <a:cubicBezTo>
                  <a:pt x="223" y="265"/>
                  <a:pt x="223" y="265"/>
                  <a:pt x="223" y="265"/>
                </a:cubicBezTo>
                <a:cubicBezTo>
                  <a:pt x="226" y="265"/>
                  <a:pt x="226" y="265"/>
                  <a:pt x="226" y="265"/>
                </a:cubicBezTo>
                <a:lnTo>
                  <a:pt x="226" y="299"/>
                </a:lnTo>
                <a:close/>
                <a:moveTo>
                  <a:pt x="215" y="299"/>
                </a:moveTo>
                <a:cubicBezTo>
                  <a:pt x="211" y="299"/>
                  <a:pt x="211" y="299"/>
                  <a:pt x="211" y="299"/>
                </a:cubicBezTo>
                <a:cubicBezTo>
                  <a:pt x="211" y="265"/>
                  <a:pt x="211" y="265"/>
                  <a:pt x="211" y="265"/>
                </a:cubicBezTo>
                <a:cubicBezTo>
                  <a:pt x="215" y="265"/>
                  <a:pt x="215" y="265"/>
                  <a:pt x="215" y="265"/>
                </a:cubicBezTo>
                <a:lnTo>
                  <a:pt x="215" y="299"/>
                </a:lnTo>
                <a:close/>
                <a:moveTo>
                  <a:pt x="204" y="299"/>
                </a:moveTo>
                <a:cubicBezTo>
                  <a:pt x="200" y="299"/>
                  <a:pt x="200" y="299"/>
                  <a:pt x="200" y="299"/>
                </a:cubicBezTo>
                <a:cubicBezTo>
                  <a:pt x="200" y="265"/>
                  <a:pt x="200" y="265"/>
                  <a:pt x="200" y="265"/>
                </a:cubicBezTo>
                <a:cubicBezTo>
                  <a:pt x="204" y="265"/>
                  <a:pt x="204" y="265"/>
                  <a:pt x="204" y="265"/>
                </a:cubicBezTo>
                <a:lnTo>
                  <a:pt x="204" y="299"/>
                </a:lnTo>
                <a:close/>
                <a:moveTo>
                  <a:pt x="192" y="299"/>
                </a:moveTo>
                <a:cubicBezTo>
                  <a:pt x="189" y="299"/>
                  <a:pt x="189" y="299"/>
                  <a:pt x="189" y="299"/>
                </a:cubicBezTo>
                <a:cubicBezTo>
                  <a:pt x="189" y="265"/>
                  <a:pt x="189" y="265"/>
                  <a:pt x="189" y="265"/>
                </a:cubicBezTo>
                <a:cubicBezTo>
                  <a:pt x="192" y="265"/>
                  <a:pt x="192" y="265"/>
                  <a:pt x="192" y="265"/>
                </a:cubicBezTo>
                <a:lnTo>
                  <a:pt x="192" y="299"/>
                </a:lnTo>
                <a:close/>
                <a:moveTo>
                  <a:pt x="181" y="299"/>
                </a:moveTo>
                <a:cubicBezTo>
                  <a:pt x="177" y="299"/>
                  <a:pt x="177" y="299"/>
                  <a:pt x="177" y="299"/>
                </a:cubicBezTo>
                <a:cubicBezTo>
                  <a:pt x="177" y="265"/>
                  <a:pt x="177" y="265"/>
                  <a:pt x="177" y="265"/>
                </a:cubicBezTo>
                <a:cubicBezTo>
                  <a:pt x="181" y="265"/>
                  <a:pt x="181" y="265"/>
                  <a:pt x="181" y="265"/>
                </a:cubicBezTo>
                <a:lnTo>
                  <a:pt x="181" y="299"/>
                </a:lnTo>
                <a:close/>
                <a:moveTo>
                  <a:pt x="302" y="0"/>
                </a:moveTo>
                <a:cubicBezTo>
                  <a:pt x="302" y="492"/>
                  <a:pt x="302" y="492"/>
                  <a:pt x="302" y="492"/>
                </a:cubicBezTo>
                <a:cubicBezTo>
                  <a:pt x="0" y="492"/>
                  <a:pt x="0" y="492"/>
                  <a:pt x="0" y="492"/>
                </a:cubicBezTo>
                <a:cubicBezTo>
                  <a:pt x="0" y="0"/>
                  <a:pt x="0" y="0"/>
                  <a:pt x="0" y="0"/>
                </a:cubicBezTo>
                <a:lnTo>
                  <a:pt x="302" y="0"/>
                </a:lnTo>
                <a:close/>
                <a:moveTo>
                  <a:pt x="22" y="23"/>
                </a:moveTo>
                <a:cubicBezTo>
                  <a:pt x="22" y="87"/>
                  <a:pt x="22" y="87"/>
                  <a:pt x="22" y="87"/>
                </a:cubicBezTo>
                <a:cubicBezTo>
                  <a:pt x="279" y="87"/>
                  <a:pt x="279" y="87"/>
                  <a:pt x="279" y="87"/>
                </a:cubicBezTo>
                <a:cubicBezTo>
                  <a:pt x="279" y="23"/>
                  <a:pt x="279" y="23"/>
                  <a:pt x="279" y="23"/>
                </a:cubicBezTo>
                <a:lnTo>
                  <a:pt x="22" y="23"/>
                </a:lnTo>
                <a:close/>
                <a:moveTo>
                  <a:pt x="279" y="314"/>
                </a:moveTo>
                <a:cubicBezTo>
                  <a:pt x="279" y="250"/>
                  <a:pt x="279" y="250"/>
                  <a:pt x="279" y="250"/>
                </a:cubicBezTo>
                <a:cubicBezTo>
                  <a:pt x="22" y="250"/>
                  <a:pt x="22" y="250"/>
                  <a:pt x="22" y="250"/>
                </a:cubicBezTo>
                <a:cubicBezTo>
                  <a:pt x="22" y="314"/>
                  <a:pt x="22" y="314"/>
                  <a:pt x="22" y="314"/>
                </a:cubicBezTo>
                <a:lnTo>
                  <a:pt x="279" y="314"/>
                </a:lnTo>
                <a:close/>
                <a:moveTo>
                  <a:pt x="279" y="239"/>
                </a:moveTo>
                <a:cubicBezTo>
                  <a:pt x="279" y="174"/>
                  <a:pt x="279" y="174"/>
                  <a:pt x="279" y="174"/>
                </a:cubicBezTo>
                <a:cubicBezTo>
                  <a:pt x="22" y="174"/>
                  <a:pt x="22" y="174"/>
                  <a:pt x="22" y="174"/>
                </a:cubicBezTo>
                <a:cubicBezTo>
                  <a:pt x="22" y="239"/>
                  <a:pt x="22" y="239"/>
                  <a:pt x="22" y="239"/>
                </a:cubicBezTo>
                <a:lnTo>
                  <a:pt x="279" y="239"/>
                </a:lnTo>
                <a:close/>
                <a:moveTo>
                  <a:pt x="279" y="163"/>
                </a:moveTo>
                <a:cubicBezTo>
                  <a:pt x="279" y="99"/>
                  <a:pt x="279" y="99"/>
                  <a:pt x="279" y="99"/>
                </a:cubicBezTo>
                <a:cubicBezTo>
                  <a:pt x="22" y="99"/>
                  <a:pt x="22" y="99"/>
                  <a:pt x="22" y="99"/>
                </a:cubicBezTo>
                <a:cubicBezTo>
                  <a:pt x="22" y="163"/>
                  <a:pt x="22" y="163"/>
                  <a:pt x="22" y="163"/>
                </a:cubicBezTo>
                <a:lnTo>
                  <a:pt x="279" y="163"/>
                </a:lnTo>
                <a:close/>
                <a:moveTo>
                  <a:pt x="26" y="337"/>
                </a:moveTo>
                <a:cubicBezTo>
                  <a:pt x="24" y="337"/>
                  <a:pt x="22" y="339"/>
                  <a:pt x="22" y="341"/>
                </a:cubicBezTo>
                <a:cubicBezTo>
                  <a:pt x="22" y="343"/>
                  <a:pt x="24" y="344"/>
                  <a:pt x="26" y="344"/>
                </a:cubicBezTo>
                <a:cubicBezTo>
                  <a:pt x="28" y="344"/>
                  <a:pt x="30" y="343"/>
                  <a:pt x="30" y="341"/>
                </a:cubicBezTo>
                <a:cubicBezTo>
                  <a:pt x="30" y="339"/>
                  <a:pt x="28" y="337"/>
                  <a:pt x="26" y="337"/>
                </a:cubicBezTo>
                <a:close/>
                <a:moveTo>
                  <a:pt x="49" y="337"/>
                </a:moveTo>
                <a:cubicBezTo>
                  <a:pt x="47" y="337"/>
                  <a:pt x="45" y="339"/>
                  <a:pt x="45" y="341"/>
                </a:cubicBezTo>
                <a:cubicBezTo>
                  <a:pt x="45" y="343"/>
                  <a:pt x="47" y="344"/>
                  <a:pt x="49" y="344"/>
                </a:cubicBezTo>
                <a:cubicBezTo>
                  <a:pt x="51" y="344"/>
                  <a:pt x="52" y="343"/>
                  <a:pt x="52" y="341"/>
                </a:cubicBezTo>
                <a:cubicBezTo>
                  <a:pt x="52" y="339"/>
                  <a:pt x="51" y="337"/>
                  <a:pt x="49" y="337"/>
                </a:cubicBezTo>
                <a:close/>
                <a:moveTo>
                  <a:pt x="71" y="337"/>
                </a:moveTo>
                <a:cubicBezTo>
                  <a:pt x="69" y="337"/>
                  <a:pt x="68" y="339"/>
                  <a:pt x="68" y="341"/>
                </a:cubicBezTo>
                <a:cubicBezTo>
                  <a:pt x="68" y="343"/>
                  <a:pt x="69" y="344"/>
                  <a:pt x="71" y="344"/>
                </a:cubicBezTo>
                <a:cubicBezTo>
                  <a:pt x="73" y="344"/>
                  <a:pt x="75" y="343"/>
                  <a:pt x="75" y="341"/>
                </a:cubicBezTo>
                <a:cubicBezTo>
                  <a:pt x="75" y="339"/>
                  <a:pt x="73" y="337"/>
                  <a:pt x="71" y="337"/>
                </a:cubicBezTo>
                <a:close/>
                <a:moveTo>
                  <a:pt x="94" y="337"/>
                </a:moveTo>
                <a:cubicBezTo>
                  <a:pt x="92" y="337"/>
                  <a:pt x="90" y="339"/>
                  <a:pt x="90" y="341"/>
                </a:cubicBezTo>
                <a:cubicBezTo>
                  <a:pt x="90" y="343"/>
                  <a:pt x="92" y="344"/>
                  <a:pt x="94" y="344"/>
                </a:cubicBezTo>
                <a:cubicBezTo>
                  <a:pt x="96" y="344"/>
                  <a:pt x="98" y="343"/>
                  <a:pt x="98" y="341"/>
                </a:cubicBezTo>
                <a:cubicBezTo>
                  <a:pt x="98" y="339"/>
                  <a:pt x="96" y="337"/>
                  <a:pt x="94" y="337"/>
                </a:cubicBezTo>
                <a:close/>
                <a:moveTo>
                  <a:pt x="117" y="337"/>
                </a:moveTo>
                <a:cubicBezTo>
                  <a:pt x="115" y="337"/>
                  <a:pt x="113" y="339"/>
                  <a:pt x="113" y="341"/>
                </a:cubicBezTo>
                <a:cubicBezTo>
                  <a:pt x="113" y="343"/>
                  <a:pt x="115" y="344"/>
                  <a:pt x="117" y="344"/>
                </a:cubicBezTo>
                <a:cubicBezTo>
                  <a:pt x="119" y="344"/>
                  <a:pt x="120" y="343"/>
                  <a:pt x="120" y="341"/>
                </a:cubicBezTo>
                <a:cubicBezTo>
                  <a:pt x="120" y="339"/>
                  <a:pt x="119" y="337"/>
                  <a:pt x="117" y="337"/>
                </a:cubicBezTo>
                <a:close/>
                <a:moveTo>
                  <a:pt x="139" y="337"/>
                </a:moveTo>
                <a:cubicBezTo>
                  <a:pt x="137" y="337"/>
                  <a:pt x="136" y="339"/>
                  <a:pt x="136" y="341"/>
                </a:cubicBezTo>
                <a:cubicBezTo>
                  <a:pt x="136" y="343"/>
                  <a:pt x="137" y="344"/>
                  <a:pt x="139" y="344"/>
                </a:cubicBezTo>
                <a:cubicBezTo>
                  <a:pt x="141" y="344"/>
                  <a:pt x="143" y="343"/>
                  <a:pt x="143" y="341"/>
                </a:cubicBezTo>
                <a:cubicBezTo>
                  <a:pt x="143" y="339"/>
                  <a:pt x="141" y="337"/>
                  <a:pt x="139" y="337"/>
                </a:cubicBezTo>
                <a:close/>
                <a:moveTo>
                  <a:pt x="162" y="337"/>
                </a:moveTo>
                <a:cubicBezTo>
                  <a:pt x="160" y="337"/>
                  <a:pt x="158" y="339"/>
                  <a:pt x="158" y="341"/>
                </a:cubicBezTo>
                <a:cubicBezTo>
                  <a:pt x="158" y="343"/>
                  <a:pt x="160" y="344"/>
                  <a:pt x="162" y="344"/>
                </a:cubicBezTo>
                <a:cubicBezTo>
                  <a:pt x="164" y="344"/>
                  <a:pt x="166" y="343"/>
                  <a:pt x="166" y="341"/>
                </a:cubicBezTo>
                <a:cubicBezTo>
                  <a:pt x="166" y="339"/>
                  <a:pt x="164" y="337"/>
                  <a:pt x="162" y="337"/>
                </a:cubicBezTo>
                <a:close/>
                <a:moveTo>
                  <a:pt x="185" y="337"/>
                </a:moveTo>
                <a:cubicBezTo>
                  <a:pt x="183" y="337"/>
                  <a:pt x="181" y="339"/>
                  <a:pt x="181" y="341"/>
                </a:cubicBezTo>
                <a:cubicBezTo>
                  <a:pt x="181" y="343"/>
                  <a:pt x="183" y="344"/>
                  <a:pt x="185" y="344"/>
                </a:cubicBezTo>
                <a:cubicBezTo>
                  <a:pt x="187" y="344"/>
                  <a:pt x="188" y="343"/>
                  <a:pt x="188" y="341"/>
                </a:cubicBezTo>
                <a:cubicBezTo>
                  <a:pt x="188" y="339"/>
                  <a:pt x="187" y="337"/>
                  <a:pt x="185" y="337"/>
                </a:cubicBezTo>
                <a:close/>
                <a:moveTo>
                  <a:pt x="207" y="337"/>
                </a:moveTo>
                <a:cubicBezTo>
                  <a:pt x="205" y="337"/>
                  <a:pt x="204" y="339"/>
                  <a:pt x="204" y="341"/>
                </a:cubicBezTo>
                <a:cubicBezTo>
                  <a:pt x="204" y="343"/>
                  <a:pt x="205" y="344"/>
                  <a:pt x="207" y="344"/>
                </a:cubicBezTo>
                <a:cubicBezTo>
                  <a:pt x="209" y="344"/>
                  <a:pt x="211" y="343"/>
                  <a:pt x="211" y="341"/>
                </a:cubicBezTo>
                <a:cubicBezTo>
                  <a:pt x="211" y="339"/>
                  <a:pt x="209" y="337"/>
                  <a:pt x="207" y="337"/>
                </a:cubicBezTo>
                <a:close/>
                <a:moveTo>
                  <a:pt x="230" y="337"/>
                </a:moveTo>
                <a:cubicBezTo>
                  <a:pt x="228" y="337"/>
                  <a:pt x="226" y="339"/>
                  <a:pt x="226" y="341"/>
                </a:cubicBezTo>
                <a:cubicBezTo>
                  <a:pt x="226" y="343"/>
                  <a:pt x="228" y="344"/>
                  <a:pt x="230" y="344"/>
                </a:cubicBezTo>
                <a:cubicBezTo>
                  <a:pt x="232" y="344"/>
                  <a:pt x="234" y="343"/>
                  <a:pt x="234" y="341"/>
                </a:cubicBezTo>
                <a:cubicBezTo>
                  <a:pt x="234" y="339"/>
                  <a:pt x="232" y="337"/>
                  <a:pt x="230" y="337"/>
                </a:cubicBezTo>
                <a:close/>
                <a:moveTo>
                  <a:pt x="253" y="337"/>
                </a:moveTo>
                <a:cubicBezTo>
                  <a:pt x="251" y="337"/>
                  <a:pt x="249" y="339"/>
                  <a:pt x="249" y="341"/>
                </a:cubicBezTo>
                <a:cubicBezTo>
                  <a:pt x="249" y="343"/>
                  <a:pt x="251" y="344"/>
                  <a:pt x="253" y="344"/>
                </a:cubicBezTo>
                <a:cubicBezTo>
                  <a:pt x="255" y="344"/>
                  <a:pt x="257" y="343"/>
                  <a:pt x="257" y="341"/>
                </a:cubicBezTo>
                <a:cubicBezTo>
                  <a:pt x="257" y="339"/>
                  <a:pt x="255" y="337"/>
                  <a:pt x="253" y="337"/>
                </a:cubicBezTo>
                <a:close/>
                <a:moveTo>
                  <a:pt x="37" y="348"/>
                </a:moveTo>
                <a:cubicBezTo>
                  <a:pt x="35" y="348"/>
                  <a:pt x="34" y="350"/>
                  <a:pt x="34" y="352"/>
                </a:cubicBezTo>
                <a:cubicBezTo>
                  <a:pt x="34" y="354"/>
                  <a:pt x="35" y="356"/>
                  <a:pt x="37" y="356"/>
                </a:cubicBezTo>
                <a:cubicBezTo>
                  <a:pt x="39" y="356"/>
                  <a:pt x="41" y="354"/>
                  <a:pt x="41" y="352"/>
                </a:cubicBezTo>
                <a:cubicBezTo>
                  <a:pt x="41" y="350"/>
                  <a:pt x="39" y="348"/>
                  <a:pt x="37" y="348"/>
                </a:cubicBezTo>
                <a:close/>
                <a:moveTo>
                  <a:pt x="60" y="348"/>
                </a:moveTo>
                <a:cubicBezTo>
                  <a:pt x="58" y="348"/>
                  <a:pt x="56" y="350"/>
                  <a:pt x="56" y="352"/>
                </a:cubicBezTo>
                <a:cubicBezTo>
                  <a:pt x="56" y="354"/>
                  <a:pt x="58" y="356"/>
                  <a:pt x="60" y="356"/>
                </a:cubicBezTo>
                <a:cubicBezTo>
                  <a:pt x="62" y="356"/>
                  <a:pt x="64" y="354"/>
                  <a:pt x="64" y="352"/>
                </a:cubicBezTo>
                <a:cubicBezTo>
                  <a:pt x="64" y="350"/>
                  <a:pt x="62" y="348"/>
                  <a:pt x="60" y="348"/>
                </a:cubicBezTo>
                <a:close/>
                <a:moveTo>
                  <a:pt x="83" y="348"/>
                </a:moveTo>
                <a:cubicBezTo>
                  <a:pt x="81" y="348"/>
                  <a:pt x="79" y="350"/>
                  <a:pt x="79" y="352"/>
                </a:cubicBezTo>
                <a:cubicBezTo>
                  <a:pt x="79" y="354"/>
                  <a:pt x="81" y="356"/>
                  <a:pt x="83" y="356"/>
                </a:cubicBezTo>
                <a:cubicBezTo>
                  <a:pt x="85" y="356"/>
                  <a:pt x="86" y="354"/>
                  <a:pt x="86" y="352"/>
                </a:cubicBezTo>
                <a:cubicBezTo>
                  <a:pt x="86" y="350"/>
                  <a:pt x="85" y="348"/>
                  <a:pt x="83" y="348"/>
                </a:cubicBezTo>
                <a:close/>
                <a:moveTo>
                  <a:pt x="105" y="348"/>
                </a:moveTo>
                <a:cubicBezTo>
                  <a:pt x="103" y="348"/>
                  <a:pt x="102" y="350"/>
                  <a:pt x="102" y="352"/>
                </a:cubicBezTo>
                <a:cubicBezTo>
                  <a:pt x="102" y="354"/>
                  <a:pt x="103" y="356"/>
                  <a:pt x="105" y="356"/>
                </a:cubicBezTo>
                <a:cubicBezTo>
                  <a:pt x="107" y="356"/>
                  <a:pt x="109" y="354"/>
                  <a:pt x="109" y="352"/>
                </a:cubicBezTo>
                <a:cubicBezTo>
                  <a:pt x="109" y="350"/>
                  <a:pt x="107" y="348"/>
                  <a:pt x="105" y="348"/>
                </a:cubicBezTo>
                <a:close/>
                <a:moveTo>
                  <a:pt x="128" y="348"/>
                </a:moveTo>
                <a:cubicBezTo>
                  <a:pt x="126" y="348"/>
                  <a:pt x="124" y="350"/>
                  <a:pt x="124" y="352"/>
                </a:cubicBezTo>
                <a:cubicBezTo>
                  <a:pt x="124" y="354"/>
                  <a:pt x="126" y="356"/>
                  <a:pt x="128" y="356"/>
                </a:cubicBezTo>
                <a:cubicBezTo>
                  <a:pt x="130" y="356"/>
                  <a:pt x="132" y="354"/>
                  <a:pt x="132" y="352"/>
                </a:cubicBezTo>
                <a:cubicBezTo>
                  <a:pt x="132" y="350"/>
                  <a:pt x="130" y="348"/>
                  <a:pt x="128" y="348"/>
                </a:cubicBezTo>
                <a:close/>
                <a:moveTo>
                  <a:pt x="151" y="348"/>
                </a:moveTo>
                <a:cubicBezTo>
                  <a:pt x="149" y="348"/>
                  <a:pt x="147" y="350"/>
                  <a:pt x="147" y="352"/>
                </a:cubicBezTo>
                <a:cubicBezTo>
                  <a:pt x="147" y="354"/>
                  <a:pt x="149" y="356"/>
                  <a:pt x="151" y="356"/>
                </a:cubicBezTo>
                <a:cubicBezTo>
                  <a:pt x="153" y="356"/>
                  <a:pt x="154" y="354"/>
                  <a:pt x="154" y="352"/>
                </a:cubicBezTo>
                <a:cubicBezTo>
                  <a:pt x="154" y="350"/>
                  <a:pt x="153" y="348"/>
                  <a:pt x="151" y="348"/>
                </a:cubicBezTo>
                <a:close/>
                <a:moveTo>
                  <a:pt x="173" y="348"/>
                </a:moveTo>
                <a:cubicBezTo>
                  <a:pt x="171" y="348"/>
                  <a:pt x="170" y="350"/>
                  <a:pt x="170" y="352"/>
                </a:cubicBezTo>
                <a:cubicBezTo>
                  <a:pt x="170" y="354"/>
                  <a:pt x="171" y="356"/>
                  <a:pt x="173" y="356"/>
                </a:cubicBezTo>
                <a:cubicBezTo>
                  <a:pt x="175" y="356"/>
                  <a:pt x="177" y="354"/>
                  <a:pt x="177" y="352"/>
                </a:cubicBezTo>
                <a:cubicBezTo>
                  <a:pt x="177" y="350"/>
                  <a:pt x="175" y="348"/>
                  <a:pt x="173" y="348"/>
                </a:cubicBezTo>
                <a:close/>
                <a:moveTo>
                  <a:pt x="196" y="348"/>
                </a:moveTo>
                <a:cubicBezTo>
                  <a:pt x="194" y="348"/>
                  <a:pt x="192" y="350"/>
                  <a:pt x="192" y="352"/>
                </a:cubicBezTo>
                <a:cubicBezTo>
                  <a:pt x="192" y="354"/>
                  <a:pt x="194" y="356"/>
                  <a:pt x="196" y="356"/>
                </a:cubicBezTo>
                <a:cubicBezTo>
                  <a:pt x="198" y="356"/>
                  <a:pt x="200" y="354"/>
                  <a:pt x="200" y="352"/>
                </a:cubicBezTo>
                <a:cubicBezTo>
                  <a:pt x="200" y="350"/>
                  <a:pt x="198" y="348"/>
                  <a:pt x="196" y="348"/>
                </a:cubicBezTo>
                <a:close/>
                <a:moveTo>
                  <a:pt x="219" y="348"/>
                </a:moveTo>
                <a:cubicBezTo>
                  <a:pt x="217" y="348"/>
                  <a:pt x="215" y="350"/>
                  <a:pt x="215" y="352"/>
                </a:cubicBezTo>
                <a:cubicBezTo>
                  <a:pt x="215" y="354"/>
                  <a:pt x="217" y="356"/>
                  <a:pt x="219" y="356"/>
                </a:cubicBezTo>
                <a:cubicBezTo>
                  <a:pt x="221" y="356"/>
                  <a:pt x="223" y="354"/>
                  <a:pt x="223" y="352"/>
                </a:cubicBezTo>
                <a:cubicBezTo>
                  <a:pt x="223" y="350"/>
                  <a:pt x="221" y="348"/>
                  <a:pt x="219" y="348"/>
                </a:cubicBezTo>
                <a:close/>
                <a:moveTo>
                  <a:pt x="241" y="348"/>
                </a:moveTo>
                <a:cubicBezTo>
                  <a:pt x="239" y="348"/>
                  <a:pt x="238" y="350"/>
                  <a:pt x="238" y="352"/>
                </a:cubicBezTo>
                <a:cubicBezTo>
                  <a:pt x="238" y="354"/>
                  <a:pt x="239" y="356"/>
                  <a:pt x="241" y="356"/>
                </a:cubicBezTo>
                <a:cubicBezTo>
                  <a:pt x="243" y="356"/>
                  <a:pt x="245" y="354"/>
                  <a:pt x="245" y="352"/>
                </a:cubicBezTo>
                <a:cubicBezTo>
                  <a:pt x="245" y="350"/>
                  <a:pt x="243" y="348"/>
                  <a:pt x="241" y="348"/>
                </a:cubicBezTo>
                <a:close/>
                <a:moveTo>
                  <a:pt x="264" y="348"/>
                </a:moveTo>
                <a:cubicBezTo>
                  <a:pt x="262" y="348"/>
                  <a:pt x="260" y="350"/>
                  <a:pt x="260" y="352"/>
                </a:cubicBezTo>
                <a:cubicBezTo>
                  <a:pt x="260" y="354"/>
                  <a:pt x="262" y="356"/>
                  <a:pt x="264" y="356"/>
                </a:cubicBezTo>
                <a:cubicBezTo>
                  <a:pt x="266" y="356"/>
                  <a:pt x="268" y="354"/>
                  <a:pt x="268" y="352"/>
                </a:cubicBezTo>
                <a:cubicBezTo>
                  <a:pt x="268" y="350"/>
                  <a:pt x="266" y="348"/>
                  <a:pt x="264" y="348"/>
                </a:cubicBezTo>
                <a:close/>
                <a:moveTo>
                  <a:pt x="275" y="337"/>
                </a:moveTo>
                <a:cubicBezTo>
                  <a:pt x="273" y="337"/>
                  <a:pt x="272" y="339"/>
                  <a:pt x="272" y="341"/>
                </a:cubicBezTo>
                <a:cubicBezTo>
                  <a:pt x="272" y="343"/>
                  <a:pt x="273" y="344"/>
                  <a:pt x="275" y="344"/>
                </a:cubicBezTo>
                <a:cubicBezTo>
                  <a:pt x="278" y="344"/>
                  <a:pt x="279" y="343"/>
                  <a:pt x="279" y="341"/>
                </a:cubicBezTo>
                <a:cubicBezTo>
                  <a:pt x="279" y="339"/>
                  <a:pt x="278" y="337"/>
                  <a:pt x="275" y="337"/>
                </a:cubicBezTo>
                <a:close/>
                <a:moveTo>
                  <a:pt x="26" y="360"/>
                </a:moveTo>
                <a:cubicBezTo>
                  <a:pt x="24" y="360"/>
                  <a:pt x="22" y="361"/>
                  <a:pt x="22" y="363"/>
                </a:cubicBezTo>
                <a:cubicBezTo>
                  <a:pt x="22" y="365"/>
                  <a:pt x="24" y="367"/>
                  <a:pt x="26" y="367"/>
                </a:cubicBezTo>
                <a:cubicBezTo>
                  <a:pt x="28" y="367"/>
                  <a:pt x="30" y="365"/>
                  <a:pt x="30" y="363"/>
                </a:cubicBezTo>
                <a:cubicBezTo>
                  <a:pt x="30" y="361"/>
                  <a:pt x="28" y="360"/>
                  <a:pt x="26" y="360"/>
                </a:cubicBezTo>
                <a:close/>
                <a:moveTo>
                  <a:pt x="49" y="360"/>
                </a:moveTo>
                <a:cubicBezTo>
                  <a:pt x="47" y="360"/>
                  <a:pt x="45" y="361"/>
                  <a:pt x="45" y="363"/>
                </a:cubicBezTo>
                <a:cubicBezTo>
                  <a:pt x="45" y="365"/>
                  <a:pt x="47" y="367"/>
                  <a:pt x="49" y="367"/>
                </a:cubicBezTo>
                <a:cubicBezTo>
                  <a:pt x="51" y="367"/>
                  <a:pt x="52" y="365"/>
                  <a:pt x="52" y="363"/>
                </a:cubicBezTo>
                <a:cubicBezTo>
                  <a:pt x="52" y="361"/>
                  <a:pt x="51" y="360"/>
                  <a:pt x="49" y="360"/>
                </a:cubicBezTo>
                <a:close/>
                <a:moveTo>
                  <a:pt x="71" y="360"/>
                </a:moveTo>
                <a:cubicBezTo>
                  <a:pt x="69" y="360"/>
                  <a:pt x="68" y="361"/>
                  <a:pt x="68" y="363"/>
                </a:cubicBezTo>
                <a:cubicBezTo>
                  <a:pt x="68" y="365"/>
                  <a:pt x="69" y="367"/>
                  <a:pt x="71" y="367"/>
                </a:cubicBezTo>
                <a:cubicBezTo>
                  <a:pt x="73" y="367"/>
                  <a:pt x="75" y="365"/>
                  <a:pt x="75" y="363"/>
                </a:cubicBezTo>
                <a:cubicBezTo>
                  <a:pt x="75" y="361"/>
                  <a:pt x="73" y="360"/>
                  <a:pt x="71" y="360"/>
                </a:cubicBezTo>
                <a:close/>
                <a:moveTo>
                  <a:pt x="94" y="360"/>
                </a:moveTo>
                <a:cubicBezTo>
                  <a:pt x="92" y="360"/>
                  <a:pt x="90" y="361"/>
                  <a:pt x="90" y="363"/>
                </a:cubicBezTo>
                <a:cubicBezTo>
                  <a:pt x="90" y="365"/>
                  <a:pt x="92" y="367"/>
                  <a:pt x="94" y="367"/>
                </a:cubicBezTo>
                <a:cubicBezTo>
                  <a:pt x="96" y="367"/>
                  <a:pt x="98" y="365"/>
                  <a:pt x="98" y="363"/>
                </a:cubicBezTo>
                <a:cubicBezTo>
                  <a:pt x="98" y="361"/>
                  <a:pt x="96" y="360"/>
                  <a:pt x="94" y="360"/>
                </a:cubicBezTo>
                <a:close/>
                <a:moveTo>
                  <a:pt x="117" y="360"/>
                </a:moveTo>
                <a:cubicBezTo>
                  <a:pt x="115" y="360"/>
                  <a:pt x="113" y="361"/>
                  <a:pt x="113" y="363"/>
                </a:cubicBezTo>
                <a:cubicBezTo>
                  <a:pt x="113" y="365"/>
                  <a:pt x="115" y="367"/>
                  <a:pt x="117" y="367"/>
                </a:cubicBezTo>
                <a:cubicBezTo>
                  <a:pt x="119" y="367"/>
                  <a:pt x="120" y="365"/>
                  <a:pt x="120" y="363"/>
                </a:cubicBezTo>
                <a:cubicBezTo>
                  <a:pt x="120" y="361"/>
                  <a:pt x="119" y="360"/>
                  <a:pt x="117" y="360"/>
                </a:cubicBezTo>
                <a:close/>
                <a:moveTo>
                  <a:pt x="139" y="360"/>
                </a:moveTo>
                <a:cubicBezTo>
                  <a:pt x="137" y="360"/>
                  <a:pt x="136" y="361"/>
                  <a:pt x="136" y="363"/>
                </a:cubicBezTo>
                <a:cubicBezTo>
                  <a:pt x="136" y="365"/>
                  <a:pt x="137" y="367"/>
                  <a:pt x="139" y="367"/>
                </a:cubicBezTo>
                <a:cubicBezTo>
                  <a:pt x="141" y="367"/>
                  <a:pt x="143" y="365"/>
                  <a:pt x="143" y="363"/>
                </a:cubicBezTo>
                <a:cubicBezTo>
                  <a:pt x="143" y="361"/>
                  <a:pt x="141" y="360"/>
                  <a:pt x="139" y="360"/>
                </a:cubicBezTo>
                <a:close/>
                <a:moveTo>
                  <a:pt x="162" y="360"/>
                </a:moveTo>
                <a:cubicBezTo>
                  <a:pt x="160" y="360"/>
                  <a:pt x="158" y="361"/>
                  <a:pt x="158" y="363"/>
                </a:cubicBezTo>
                <a:cubicBezTo>
                  <a:pt x="158" y="365"/>
                  <a:pt x="160" y="367"/>
                  <a:pt x="162" y="367"/>
                </a:cubicBezTo>
                <a:cubicBezTo>
                  <a:pt x="164" y="367"/>
                  <a:pt x="166" y="365"/>
                  <a:pt x="166" y="363"/>
                </a:cubicBezTo>
                <a:cubicBezTo>
                  <a:pt x="166" y="361"/>
                  <a:pt x="164" y="360"/>
                  <a:pt x="162" y="360"/>
                </a:cubicBezTo>
                <a:close/>
                <a:moveTo>
                  <a:pt x="185" y="360"/>
                </a:moveTo>
                <a:cubicBezTo>
                  <a:pt x="183" y="360"/>
                  <a:pt x="181" y="361"/>
                  <a:pt x="181" y="363"/>
                </a:cubicBezTo>
                <a:cubicBezTo>
                  <a:pt x="181" y="365"/>
                  <a:pt x="183" y="367"/>
                  <a:pt x="185" y="367"/>
                </a:cubicBezTo>
                <a:cubicBezTo>
                  <a:pt x="187" y="367"/>
                  <a:pt x="188" y="365"/>
                  <a:pt x="188" y="363"/>
                </a:cubicBezTo>
                <a:cubicBezTo>
                  <a:pt x="188" y="361"/>
                  <a:pt x="187" y="360"/>
                  <a:pt x="185" y="360"/>
                </a:cubicBezTo>
                <a:close/>
                <a:moveTo>
                  <a:pt x="207" y="360"/>
                </a:moveTo>
                <a:cubicBezTo>
                  <a:pt x="205" y="360"/>
                  <a:pt x="204" y="361"/>
                  <a:pt x="204" y="363"/>
                </a:cubicBezTo>
                <a:cubicBezTo>
                  <a:pt x="204" y="365"/>
                  <a:pt x="205" y="367"/>
                  <a:pt x="207" y="367"/>
                </a:cubicBezTo>
                <a:cubicBezTo>
                  <a:pt x="209" y="367"/>
                  <a:pt x="211" y="365"/>
                  <a:pt x="211" y="363"/>
                </a:cubicBezTo>
                <a:cubicBezTo>
                  <a:pt x="211" y="361"/>
                  <a:pt x="209" y="360"/>
                  <a:pt x="207" y="360"/>
                </a:cubicBezTo>
                <a:close/>
                <a:moveTo>
                  <a:pt x="230" y="360"/>
                </a:moveTo>
                <a:cubicBezTo>
                  <a:pt x="228" y="360"/>
                  <a:pt x="226" y="361"/>
                  <a:pt x="226" y="363"/>
                </a:cubicBezTo>
                <a:cubicBezTo>
                  <a:pt x="226" y="365"/>
                  <a:pt x="228" y="367"/>
                  <a:pt x="230" y="367"/>
                </a:cubicBezTo>
                <a:cubicBezTo>
                  <a:pt x="232" y="367"/>
                  <a:pt x="234" y="365"/>
                  <a:pt x="234" y="363"/>
                </a:cubicBezTo>
                <a:cubicBezTo>
                  <a:pt x="234" y="361"/>
                  <a:pt x="232" y="360"/>
                  <a:pt x="230" y="360"/>
                </a:cubicBezTo>
                <a:close/>
                <a:moveTo>
                  <a:pt x="253" y="360"/>
                </a:moveTo>
                <a:cubicBezTo>
                  <a:pt x="251" y="360"/>
                  <a:pt x="249" y="361"/>
                  <a:pt x="249" y="363"/>
                </a:cubicBezTo>
                <a:cubicBezTo>
                  <a:pt x="249" y="365"/>
                  <a:pt x="251" y="367"/>
                  <a:pt x="253" y="367"/>
                </a:cubicBezTo>
                <a:cubicBezTo>
                  <a:pt x="255" y="367"/>
                  <a:pt x="257" y="365"/>
                  <a:pt x="257" y="363"/>
                </a:cubicBezTo>
                <a:cubicBezTo>
                  <a:pt x="257" y="361"/>
                  <a:pt x="255" y="360"/>
                  <a:pt x="253" y="360"/>
                </a:cubicBezTo>
                <a:close/>
                <a:moveTo>
                  <a:pt x="37" y="371"/>
                </a:moveTo>
                <a:cubicBezTo>
                  <a:pt x="35" y="371"/>
                  <a:pt x="34" y="373"/>
                  <a:pt x="34" y="375"/>
                </a:cubicBezTo>
                <a:cubicBezTo>
                  <a:pt x="34" y="377"/>
                  <a:pt x="35" y="378"/>
                  <a:pt x="37" y="378"/>
                </a:cubicBezTo>
                <a:cubicBezTo>
                  <a:pt x="39" y="378"/>
                  <a:pt x="41" y="377"/>
                  <a:pt x="41" y="375"/>
                </a:cubicBezTo>
                <a:cubicBezTo>
                  <a:pt x="41" y="373"/>
                  <a:pt x="39" y="371"/>
                  <a:pt x="37" y="371"/>
                </a:cubicBezTo>
                <a:close/>
                <a:moveTo>
                  <a:pt x="60" y="371"/>
                </a:moveTo>
                <a:cubicBezTo>
                  <a:pt x="58" y="371"/>
                  <a:pt x="56" y="373"/>
                  <a:pt x="56" y="375"/>
                </a:cubicBezTo>
                <a:cubicBezTo>
                  <a:pt x="56" y="377"/>
                  <a:pt x="58" y="378"/>
                  <a:pt x="60" y="378"/>
                </a:cubicBezTo>
                <a:cubicBezTo>
                  <a:pt x="62" y="378"/>
                  <a:pt x="64" y="377"/>
                  <a:pt x="64" y="375"/>
                </a:cubicBezTo>
                <a:cubicBezTo>
                  <a:pt x="64" y="373"/>
                  <a:pt x="62" y="371"/>
                  <a:pt x="60" y="371"/>
                </a:cubicBezTo>
                <a:close/>
                <a:moveTo>
                  <a:pt x="83" y="371"/>
                </a:moveTo>
                <a:cubicBezTo>
                  <a:pt x="81" y="371"/>
                  <a:pt x="79" y="373"/>
                  <a:pt x="79" y="375"/>
                </a:cubicBezTo>
                <a:cubicBezTo>
                  <a:pt x="79" y="377"/>
                  <a:pt x="81" y="378"/>
                  <a:pt x="83" y="378"/>
                </a:cubicBezTo>
                <a:cubicBezTo>
                  <a:pt x="85" y="378"/>
                  <a:pt x="86" y="377"/>
                  <a:pt x="86" y="375"/>
                </a:cubicBezTo>
                <a:cubicBezTo>
                  <a:pt x="86" y="373"/>
                  <a:pt x="85" y="371"/>
                  <a:pt x="83" y="371"/>
                </a:cubicBezTo>
                <a:close/>
                <a:moveTo>
                  <a:pt x="105" y="371"/>
                </a:moveTo>
                <a:cubicBezTo>
                  <a:pt x="103" y="371"/>
                  <a:pt x="102" y="373"/>
                  <a:pt x="102" y="375"/>
                </a:cubicBezTo>
                <a:cubicBezTo>
                  <a:pt x="102" y="377"/>
                  <a:pt x="103" y="378"/>
                  <a:pt x="105" y="378"/>
                </a:cubicBezTo>
                <a:cubicBezTo>
                  <a:pt x="107" y="378"/>
                  <a:pt x="109" y="377"/>
                  <a:pt x="109" y="375"/>
                </a:cubicBezTo>
                <a:cubicBezTo>
                  <a:pt x="109" y="373"/>
                  <a:pt x="107" y="371"/>
                  <a:pt x="105" y="371"/>
                </a:cubicBezTo>
                <a:close/>
                <a:moveTo>
                  <a:pt x="128" y="371"/>
                </a:moveTo>
                <a:cubicBezTo>
                  <a:pt x="126" y="371"/>
                  <a:pt x="124" y="373"/>
                  <a:pt x="124" y="375"/>
                </a:cubicBezTo>
                <a:cubicBezTo>
                  <a:pt x="124" y="377"/>
                  <a:pt x="126" y="378"/>
                  <a:pt x="128" y="378"/>
                </a:cubicBezTo>
                <a:cubicBezTo>
                  <a:pt x="130" y="378"/>
                  <a:pt x="132" y="377"/>
                  <a:pt x="132" y="375"/>
                </a:cubicBezTo>
                <a:cubicBezTo>
                  <a:pt x="132" y="373"/>
                  <a:pt x="130" y="371"/>
                  <a:pt x="128" y="371"/>
                </a:cubicBezTo>
                <a:close/>
                <a:moveTo>
                  <a:pt x="151" y="371"/>
                </a:moveTo>
                <a:cubicBezTo>
                  <a:pt x="149" y="371"/>
                  <a:pt x="147" y="373"/>
                  <a:pt x="147" y="375"/>
                </a:cubicBezTo>
                <a:cubicBezTo>
                  <a:pt x="147" y="377"/>
                  <a:pt x="149" y="378"/>
                  <a:pt x="151" y="378"/>
                </a:cubicBezTo>
                <a:cubicBezTo>
                  <a:pt x="153" y="378"/>
                  <a:pt x="154" y="377"/>
                  <a:pt x="154" y="375"/>
                </a:cubicBezTo>
                <a:cubicBezTo>
                  <a:pt x="154" y="373"/>
                  <a:pt x="153" y="371"/>
                  <a:pt x="151" y="371"/>
                </a:cubicBezTo>
                <a:close/>
                <a:moveTo>
                  <a:pt x="173" y="371"/>
                </a:moveTo>
                <a:cubicBezTo>
                  <a:pt x="171" y="371"/>
                  <a:pt x="170" y="373"/>
                  <a:pt x="170" y="375"/>
                </a:cubicBezTo>
                <a:cubicBezTo>
                  <a:pt x="170" y="377"/>
                  <a:pt x="171" y="378"/>
                  <a:pt x="173" y="378"/>
                </a:cubicBezTo>
                <a:cubicBezTo>
                  <a:pt x="175" y="378"/>
                  <a:pt x="177" y="377"/>
                  <a:pt x="177" y="375"/>
                </a:cubicBezTo>
                <a:cubicBezTo>
                  <a:pt x="177" y="373"/>
                  <a:pt x="175" y="371"/>
                  <a:pt x="173" y="371"/>
                </a:cubicBezTo>
                <a:close/>
                <a:moveTo>
                  <a:pt x="196" y="371"/>
                </a:moveTo>
                <a:cubicBezTo>
                  <a:pt x="194" y="371"/>
                  <a:pt x="192" y="373"/>
                  <a:pt x="192" y="375"/>
                </a:cubicBezTo>
                <a:cubicBezTo>
                  <a:pt x="192" y="377"/>
                  <a:pt x="194" y="378"/>
                  <a:pt x="196" y="378"/>
                </a:cubicBezTo>
                <a:cubicBezTo>
                  <a:pt x="198" y="378"/>
                  <a:pt x="200" y="377"/>
                  <a:pt x="200" y="375"/>
                </a:cubicBezTo>
                <a:cubicBezTo>
                  <a:pt x="200" y="373"/>
                  <a:pt x="198" y="371"/>
                  <a:pt x="196" y="371"/>
                </a:cubicBezTo>
                <a:close/>
                <a:moveTo>
                  <a:pt x="219" y="371"/>
                </a:moveTo>
                <a:cubicBezTo>
                  <a:pt x="217" y="371"/>
                  <a:pt x="215" y="373"/>
                  <a:pt x="215" y="375"/>
                </a:cubicBezTo>
                <a:cubicBezTo>
                  <a:pt x="215" y="377"/>
                  <a:pt x="217" y="378"/>
                  <a:pt x="219" y="378"/>
                </a:cubicBezTo>
                <a:cubicBezTo>
                  <a:pt x="221" y="378"/>
                  <a:pt x="223" y="377"/>
                  <a:pt x="223" y="375"/>
                </a:cubicBezTo>
                <a:cubicBezTo>
                  <a:pt x="223" y="373"/>
                  <a:pt x="221" y="371"/>
                  <a:pt x="219" y="371"/>
                </a:cubicBezTo>
                <a:close/>
                <a:moveTo>
                  <a:pt x="241" y="371"/>
                </a:moveTo>
                <a:cubicBezTo>
                  <a:pt x="239" y="371"/>
                  <a:pt x="238" y="373"/>
                  <a:pt x="238" y="375"/>
                </a:cubicBezTo>
                <a:cubicBezTo>
                  <a:pt x="238" y="377"/>
                  <a:pt x="239" y="378"/>
                  <a:pt x="241" y="378"/>
                </a:cubicBezTo>
                <a:cubicBezTo>
                  <a:pt x="243" y="378"/>
                  <a:pt x="245" y="377"/>
                  <a:pt x="245" y="375"/>
                </a:cubicBezTo>
                <a:cubicBezTo>
                  <a:pt x="245" y="373"/>
                  <a:pt x="243" y="371"/>
                  <a:pt x="241" y="371"/>
                </a:cubicBezTo>
                <a:close/>
                <a:moveTo>
                  <a:pt x="264" y="371"/>
                </a:moveTo>
                <a:cubicBezTo>
                  <a:pt x="262" y="371"/>
                  <a:pt x="260" y="373"/>
                  <a:pt x="260" y="375"/>
                </a:cubicBezTo>
                <a:cubicBezTo>
                  <a:pt x="260" y="377"/>
                  <a:pt x="262" y="378"/>
                  <a:pt x="264" y="378"/>
                </a:cubicBezTo>
                <a:cubicBezTo>
                  <a:pt x="266" y="378"/>
                  <a:pt x="268" y="377"/>
                  <a:pt x="268" y="375"/>
                </a:cubicBezTo>
                <a:cubicBezTo>
                  <a:pt x="268" y="373"/>
                  <a:pt x="266" y="371"/>
                  <a:pt x="264" y="371"/>
                </a:cubicBezTo>
                <a:close/>
                <a:moveTo>
                  <a:pt x="275" y="360"/>
                </a:moveTo>
                <a:cubicBezTo>
                  <a:pt x="273" y="360"/>
                  <a:pt x="272" y="361"/>
                  <a:pt x="272" y="363"/>
                </a:cubicBezTo>
                <a:cubicBezTo>
                  <a:pt x="272" y="365"/>
                  <a:pt x="273" y="367"/>
                  <a:pt x="275" y="367"/>
                </a:cubicBezTo>
                <a:cubicBezTo>
                  <a:pt x="278" y="367"/>
                  <a:pt x="279" y="365"/>
                  <a:pt x="279" y="363"/>
                </a:cubicBezTo>
                <a:cubicBezTo>
                  <a:pt x="279" y="361"/>
                  <a:pt x="278" y="360"/>
                  <a:pt x="275" y="360"/>
                </a:cubicBezTo>
                <a:close/>
                <a:moveTo>
                  <a:pt x="26" y="382"/>
                </a:moveTo>
                <a:cubicBezTo>
                  <a:pt x="24" y="382"/>
                  <a:pt x="22" y="384"/>
                  <a:pt x="22" y="386"/>
                </a:cubicBezTo>
                <a:cubicBezTo>
                  <a:pt x="22" y="388"/>
                  <a:pt x="24" y="390"/>
                  <a:pt x="26" y="390"/>
                </a:cubicBezTo>
                <a:cubicBezTo>
                  <a:pt x="28" y="390"/>
                  <a:pt x="30" y="388"/>
                  <a:pt x="30" y="386"/>
                </a:cubicBezTo>
                <a:cubicBezTo>
                  <a:pt x="30" y="384"/>
                  <a:pt x="28" y="382"/>
                  <a:pt x="26" y="382"/>
                </a:cubicBezTo>
                <a:close/>
                <a:moveTo>
                  <a:pt x="49" y="382"/>
                </a:moveTo>
                <a:cubicBezTo>
                  <a:pt x="47" y="382"/>
                  <a:pt x="45" y="384"/>
                  <a:pt x="45" y="386"/>
                </a:cubicBezTo>
                <a:cubicBezTo>
                  <a:pt x="45" y="388"/>
                  <a:pt x="47" y="390"/>
                  <a:pt x="49" y="390"/>
                </a:cubicBezTo>
                <a:cubicBezTo>
                  <a:pt x="51" y="390"/>
                  <a:pt x="52" y="388"/>
                  <a:pt x="52" y="386"/>
                </a:cubicBezTo>
                <a:cubicBezTo>
                  <a:pt x="52" y="384"/>
                  <a:pt x="51" y="382"/>
                  <a:pt x="49" y="382"/>
                </a:cubicBezTo>
                <a:close/>
                <a:moveTo>
                  <a:pt x="71" y="382"/>
                </a:moveTo>
                <a:cubicBezTo>
                  <a:pt x="69" y="382"/>
                  <a:pt x="68" y="384"/>
                  <a:pt x="68" y="386"/>
                </a:cubicBezTo>
                <a:cubicBezTo>
                  <a:pt x="68" y="388"/>
                  <a:pt x="69" y="390"/>
                  <a:pt x="71" y="390"/>
                </a:cubicBezTo>
                <a:cubicBezTo>
                  <a:pt x="73" y="390"/>
                  <a:pt x="75" y="388"/>
                  <a:pt x="75" y="386"/>
                </a:cubicBezTo>
                <a:cubicBezTo>
                  <a:pt x="75" y="384"/>
                  <a:pt x="73" y="382"/>
                  <a:pt x="71" y="382"/>
                </a:cubicBezTo>
                <a:close/>
                <a:moveTo>
                  <a:pt x="94" y="382"/>
                </a:moveTo>
                <a:cubicBezTo>
                  <a:pt x="92" y="382"/>
                  <a:pt x="90" y="384"/>
                  <a:pt x="90" y="386"/>
                </a:cubicBezTo>
                <a:cubicBezTo>
                  <a:pt x="90" y="388"/>
                  <a:pt x="92" y="390"/>
                  <a:pt x="94" y="390"/>
                </a:cubicBezTo>
                <a:cubicBezTo>
                  <a:pt x="96" y="390"/>
                  <a:pt x="98" y="388"/>
                  <a:pt x="98" y="386"/>
                </a:cubicBezTo>
                <a:cubicBezTo>
                  <a:pt x="98" y="384"/>
                  <a:pt x="96" y="382"/>
                  <a:pt x="94" y="382"/>
                </a:cubicBezTo>
                <a:close/>
                <a:moveTo>
                  <a:pt x="117" y="382"/>
                </a:moveTo>
                <a:cubicBezTo>
                  <a:pt x="115" y="382"/>
                  <a:pt x="113" y="384"/>
                  <a:pt x="113" y="386"/>
                </a:cubicBezTo>
                <a:cubicBezTo>
                  <a:pt x="113" y="388"/>
                  <a:pt x="115" y="390"/>
                  <a:pt x="117" y="390"/>
                </a:cubicBezTo>
                <a:cubicBezTo>
                  <a:pt x="119" y="390"/>
                  <a:pt x="120" y="388"/>
                  <a:pt x="120" y="386"/>
                </a:cubicBezTo>
                <a:cubicBezTo>
                  <a:pt x="120" y="384"/>
                  <a:pt x="119" y="382"/>
                  <a:pt x="117" y="382"/>
                </a:cubicBezTo>
                <a:close/>
                <a:moveTo>
                  <a:pt x="139" y="382"/>
                </a:moveTo>
                <a:cubicBezTo>
                  <a:pt x="137" y="382"/>
                  <a:pt x="136" y="384"/>
                  <a:pt x="136" y="386"/>
                </a:cubicBezTo>
                <a:cubicBezTo>
                  <a:pt x="136" y="388"/>
                  <a:pt x="137" y="390"/>
                  <a:pt x="139" y="390"/>
                </a:cubicBezTo>
                <a:cubicBezTo>
                  <a:pt x="141" y="390"/>
                  <a:pt x="143" y="388"/>
                  <a:pt x="143" y="386"/>
                </a:cubicBezTo>
                <a:cubicBezTo>
                  <a:pt x="143" y="384"/>
                  <a:pt x="141" y="382"/>
                  <a:pt x="139" y="382"/>
                </a:cubicBezTo>
                <a:close/>
                <a:moveTo>
                  <a:pt x="162" y="382"/>
                </a:moveTo>
                <a:cubicBezTo>
                  <a:pt x="160" y="382"/>
                  <a:pt x="158" y="384"/>
                  <a:pt x="158" y="386"/>
                </a:cubicBezTo>
                <a:cubicBezTo>
                  <a:pt x="158" y="388"/>
                  <a:pt x="160" y="390"/>
                  <a:pt x="162" y="390"/>
                </a:cubicBezTo>
                <a:cubicBezTo>
                  <a:pt x="164" y="390"/>
                  <a:pt x="166" y="388"/>
                  <a:pt x="166" y="386"/>
                </a:cubicBezTo>
                <a:cubicBezTo>
                  <a:pt x="166" y="384"/>
                  <a:pt x="164" y="382"/>
                  <a:pt x="162" y="382"/>
                </a:cubicBezTo>
                <a:close/>
                <a:moveTo>
                  <a:pt x="185" y="382"/>
                </a:moveTo>
                <a:cubicBezTo>
                  <a:pt x="183" y="382"/>
                  <a:pt x="181" y="384"/>
                  <a:pt x="181" y="386"/>
                </a:cubicBezTo>
                <a:cubicBezTo>
                  <a:pt x="181" y="388"/>
                  <a:pt x="183" y="390"/>
                  <a:pt x="185" y="390"/>
                </a:cubicBezTo>
                <a:cubicBezTo>
                  <a:pt x="187" y="390"/>
                  <a:pt x="188" y="388"/>
                  <a:pt x="188" y="386"/>
                </a:cubicBezTo>
                <a:cubicBezTo>
                  <a:pt x="188" y="384"/>
                  <a:pt x="187" y="382"/>
                  <a:pt x="185" y="382"/>
                </a:cubicBezTo>
                <a:close/>
                <a:moveTo>
                  <a:pt x="207" y="382"/>
                </a:moveTo>
                <a:cubicBezTo>
                  <a:pt x="205" y="382"/>
                  <a:pt x="204" y="384"/>
                  <a:pt x="204" y="386"/>
                </a:cubicBezTo>
                <a:cubicBezTo>
                  <a:pt x="204" y="388"/>
                  <a:pt x="205" y="390"/>
                  <a:pt x="207" y="390"/>
                </a:cubicBezTo>
                <a:cubicBezTo>
                  <a:pt x="209" y="390"/>
                  <a:pt x="211" y="388"/>
                  <a:pt x="211" y="386"/>
                </a:cubicBezTo>
                <a:cubicBezTo>
                  <a:pt x="211" y="384"/>
                  <a:pt x="209" y="382"/>
                  <a:pt x="207" y="382"/>
                </a:cubicBezTo>
                <a:close/>
                <a:moveTo>
                  <a:pt x="230" y="382"/>
                </a:moveTo>
                <a:cubicBezTo>
                  <a:pt x="228" y="382"/>
                  <a:pt x="226" y="384"/>
                  <a:pt x="226" y="386"/>
                </a:cubicBezTo>
                <a:cubicBezTo>
                  <a:pt x="226" y="388"/>
                  <a:pt x="228" y="390"/>
                  <a:pt x="230" y="390"/>
                </a:cubicBezTo>
                <a:cubicBezTo>
                  <a:pt x="232" y="390"/>
                  <a:pt x="234" y="388"/>
                  <a:pt x="234" y="386"/>
                </a:cubicBezTo>
                <a:cubicBezTo>
                  <a:pt x="234" y="384"/>
                  <a:pt x="232" y="382"/>
                  <a:pt x="230" y="382"/>
                </a:cubicBezTo>
                <a:close/>
                <a:moveTo>
                  <a:pt x="253" y="382"/>
                </a:moveTo>
                <a:cubicBezTo>
                  <a:pt x="251" y="382"/>
                  <a:pt x="249" y="384"/>
                  <a:pt x="249" y="386"/>
                </a:cubicBezTo>
                <a:cubicBezTo>
                  <a:pt x="249" y="388"/>
                  <a:pt x="251" y="390"/>
                  <a:pt x="253" y="390"/>
                </a:cubicBezTo>
                <a:cubicBezTo>
                  <a:pt x="255" y="390"/>
                  <a:pt x="257" y="388"/>
                  <a:pt x="257" y="386"/>
                </a:cubicBezTo>
                <a:cubicBezTo>
                  <a:pt x="257" y="384"/>
                  <a:pt x="255" y="382"/>
                  <a:pt x="253" y="382"/>
                </a:cubicBezTo>
                <a:close/>
                <a:moveTo>
                  <a:pt x="37" y="394"/>
                </a:moveTo>
                <a:cubicBezTo>
                  <a:pt x="35" y="394"/>
                  <a:pt x="34" y="395"/>
                  <a:pt x="34" y="397"/>
                </a:cubicBezTo>
                <a:cubicBezTo>
                  <a:pt x="34" y="399"/>
                  <a:pt x="35" y="401"/>
                  <a:pt x="37" y="401"/>
                </a:cubicBezTo>
                <a:cubicBezTo>
                  <a:pt x="39" y="401"/>
                  <a:pt x="41" y="399"/>
                  <a:pt x="41" y="397"/>
                </a:cubicBezTo>
                <a:cubicBezTo>
                  <a:pt x="41" y="395"/>
                  <a:pt x="39" y="394"/>
                  <a:pt x="37" y="394"/>
                </a:cubicBezTo>
                <a:close/>
                <a:moveTo>
                  <a:pt x="60" y="394"/>
                </a:moveTo>
                <a:cubicBezTo>
                  <a:pt x="58" y="394"/>
                  <a:pt x="56" y="395"/>
                  <a:pt x="56" y="397"/>
                </a:cubicBezTo>
                <a:cubicBezTo>
                  <a:pt x="56" y="399"/>
                  <a:pt x="58" y="401"/>
                  <a:pt x="60" y="401"/>
                </a:cubicBezTo>
                <a:cubicBezTo>
                  <a:pt x="62" y="401"/>
                  <a:pt x="64" y="399"/>
                  <a:pt x="64" y="397"/>
                </a:cubicBezTo>
                <a:cubicBezTo>
                  <a:pt x="64" y="395"/>
                  <a:pt x="62" y="394"/>
                  <a:pt x="60" y="394"/>
                </a:cubicBezTo>
                <a:close/>
                <a:moveTo>
                  <a:pt x="83" y="394"/>
                </a:moveTo>
                <a:cubicBezTo>
                  <a:pt x="81" y="394"/>
                  <a:pt x="79" y="395"/>
                  <a:pt x="79" y="397"/>
                </a:cubicBezTo>
                <a:cubicBezTo>
                  <a:pt x="79" y="399"/>
                  <a:pt x="81" y="401"/>
                  <a:pt x="83" y="401"/>
                </a:cubicBezTo>
                <a:cubicBezTo>
                  <a:pt x="85" y="401"/>
                  <a:pt x="86" y="399"/>
                  <a:pt x="86" y="397"/>
                </a:cubicBezTo>
                <a:cubicBezTo>
                  <a:pt x="86" y="395"/>
                  <a:pt x="85" y="394"/>
                  <a:pt x="83" y="394"/>
                </a:cubicBezTo>
                <a:close/>
                <a:moveTo>
                  <a:pt x="105" y="394"/>
                </a:moveTo>
                <a:cubicBezTo>
                  <a:pt x="103" y="394"/>
                  <a:pt x="102" y="395"/>
                  <a:pt x="102" y="397"/>
                </a:cubicBezTo>
                <a:cubicBezTo>
                  <a:pt x="102" y="399"/>
                  <a:pt x="103" y="401"/>
                  <a:pt x="105" y="401"/>
                </a:cubicBezTo>
                <a:cubicBezTo>
                  <a:pt x="107" y="401"/>
                  <a:pt x="109" y="399"/>
                  <a:pt x="109" y="397"/>
                </a:cubicBezTo>
                <a:cubicBezTo>
                  <a:pt x="109" y="395"/>
                  <a:pt x="107" y="394"/>
                  <a:pt x="105" y="394"/>
                </a:cubicBezTo>
                <a:close/>
                <a:moveTo>
                  <a:pt x="128" y="394"/>
                </a:moveTo>
                <a:cubicBezTo>
                  <a:pt x="126" y="394"/>
                  <a:pt x="124" y="395"/>
                  <a:pt x="124" y="397"/>
                </a:cubicBezTo>
                <a:cubicBezTo>
                  <a:pt x="124" y="399"/>
                  <a:pt x="126" y="401"/>
                  <a:pt x="128" y="401"/>
                </a:cubicBezTo>
                <a:cubicBezTo>
                  <a:pt x="130" y="401"/>
                  <a:pt x="132" y="399"/>
                  <a:pt x="132" y="397"/>
                </a:cubicBezTo>
                <a:cubicBezTo>
                  <a:pt x="132" y="395"/>
                  <a:pt x="130" y="394"/>
                  <a:pt x="128" y="394"/>
                </a:cubicBezTo>
                <a:close/>
                <a:moveTo>
                  <a:pt x="151" y="394"/>
                </a:moveTo>
                <a:cubicBezTo>
                  <a:pt x="149" y="394"/>
                  <a:pt x="147" y="395"/>
                  <a:pt x="147" y="397"/>
                </a:cubicBezTo>
                <a:cubicBezTo>
                  <a:pt x="147" y="399"/>
                  <a:pt x="149" y="401"/>
                  <a:pt x="151" y="401"/>
                </a:cubicBezTo>
                <a:cubicBezTo>
                  <a:pt x="153" y="401"/>
                  <a:pt x="154" y="399"/>
                  <a:pt x="154" y="397"/>
                </a:cubicBezTo>
                <a:cubicBezTo>
                  <a:pt x="154" y="395"/>
                  <a:pt x="153" y="394"/>
                  <a:pt x="151" y="394"/>
                </a:cubicBezTo>
                <a:close/>
                <a:moveTo>
                  <a:pt x="173" y="394"/>
                </a:moveTo>
                <a:cubicBezTo>
                  <a:pt x="171" y="394"/>
                  <a:pt x="170" y="395"/>
                  <a:pt x="170" y="397"/>
                </a:cubicBezTo>
                <a:cubicBezTo>
                  <a:pt x="170" y="399"/>
                  <a:pt x="171" y="401"/>
                  <a:pt x="173" y="401"/>
                </a:cubicBezTo>
                <a:cubicBezTo>
                  <a:pt x="175" y="401"/>
                  <a:pt x="177" y="399"/>
                  <a:pt x="177" y="397"/>
                </a:cubicBezTo>
                <a:cubicBezTo>
                  <a:pt x="177" y="395"/>
                  <a:pt x="175" y="394"/>
                  <a:pt x="173" y="394"/>
                </a:cubicBezTo>
                <a:close/>
                <a:moveTo>
                  <a:pt x="196" y="394"/>
                </a:moveTo>
                <a:cubicBezTo>
                  <a:pt x="194" y="394"/>
                  <a:pt x="192" y="395"/>
                  <a:pt x="192" y="397"/>
                </a:cubicBezTo>
                <a:cubicBezTo>
                  <a:pt x="192" y="399"/>
                  <a:pt x="194" y="401"/>
                  <a:pt x="196" y="401"/>
                </a:cubicBezTo>
                <a:cubicBezTo>
                  <a:pt x="198" y="401"/>
                  <a:pt x="200" y="399"/>
                  <a:pt x="200" y="397"/>
                </a:cubicBezTo>
                <a:cubicBezTo>
                  <a:pt x="200" y="395"/>
                  <a:pt x="198" y="394"/>
                  <a:pt x="196" y="394"/>
                </a:cubicBezTo>
                <a:close/>
                <a:moveTo>
                  <a:pt x="219" y="394"/>
                </a:moveTo>
                <a:cubicBezTo>
                  <a:pt x="217" y="394"/>
                  <a:pt x="215" y="395"/>
                  <a:pt x="215" y="397"/>
                </a:cubicBezTo>
                <a:cubicBezTo>
                  <a:pt x="215" y="399"/>
                  <a:pt x="217" y="401"/>
                  <a:pt x="219" y="401"/>
                </a:cubicBezTo>
                <a:cubicBezTo>
                  <a:pt x="221" y="401"/>
                  <a:pt x="223" y="399"/>
                  <a:pt x="223" y="397"/>
                </a:cubicBezTo>
                <a:cubicBezTo>
                  <a:pt x="223" y="395"/>
                  <a:pt x="221" y="394"/>
                  <a:pt x="219" y="394"/>
                </a:cubicBezTo>
                <a:close/>
                <a:moveTo>
                  <a:pt x="241" y="394"/>
                </a:moveTo>
                <a:cubicBezTo>
                  <a:pt x="239" y="394"/>
                  <a:pt x="238" y="395"/>
                  <a:pt x="238" y="397"/>
                </a:cubicBezTo>
                <a:cubicBezTo>
                  <a:pt x="238" y="399"/>
                  <a:pt x="239" y="401"/>
                  <a:pt x="241" y="401"/>
                </a:cubicBezTo>
                <a:cubicBezTo>
                  <a:pt x="243" y="401"/>
                  <a:pt x="245" y="399"/>
                  <a:pt x="245" y="397"/>
                </a:cubicBezTo>
                <a:cubicBezTo>
                  <a:pt x="245" y="395"/>
                  <a:pt x="243" y="394"/>
                  <a:pt x="241" y="394"/>
                </a:cubicBezTo>
                <a:close/>
                <a:moveTo>
                  <a:pt x="264" y="394"/>
                </a:moveTo>
                <a:cubicBezTo>
                  <a:pt x="262" y="394"/>
                  <a:pt x="260" y="395"/>
                  <a:pt x="260" y="397"/>
                </a:cubicBezTo>
                <a:cubicBezTo>
                  <a:pt x="260" y="399"/>
                  <a:pt x="262" y="401"/>
                  <a:pt x="264" y="401"/>
                </a:cubicBezTo>
                <a:cubicBezTo>
                  <a:pt x="266" y="401"/>
                  <a:pt x="268" y="399"/>
                  <a:pt x="268" y="397"/>
                </a:cubicBezTo>
                <a:cubicBezTo>
                  <a:pt x="268" y="395"/>
                  <a:pt x="266" y="394"/>
                  <a:pt x="264" y="394"/>
                </a:cubicBezTo>
                <a:close/>
                <a:moveTo>
                  <a:pt x="275" y="382"/>
                </a:moveTo>
                <a:cubicBezTo>
                  <a:pt x="273" y="382"/>
                  <a:pt x="272" y="384"/>
                  <a:pt x="272" y="386"/>
                </a:cubicBezTo>
                <a:cubicBezTo>
                  <a:pt x="272" y="388"/>
                  <a:pt x="273" y="390"/>
                  <a:pt x="275" y="390"/>
                </a:cubicBezTo>
                <a:cubicBezTo>
                  <a:pt x="278" y="390"/>
                  <a:pt x="279" y="388"/>
                  <a:pt x="279" y="386"/>
                </a:cubicBezTo>
                <a:cubicBezTo>
                  <a:pt x="279" y="384"/>
                  <a:pt x="278" y="382"/>
                  <a:pt x="275" y="382"/>
                </a:cubicBezTo>
                <a:close/>
                <a:moveTo>
                  <a:pt x="26" y="405"/>
                </a:moveTo>
                <a:cubicBezTo>
                  <a:pt x="24" y="405"/>
                  <a:pt x="22" y="407"/>
                  <a:pt x="22" y="409"/>
                </a:cubicBezTo>
                <a:cubicBezTo>
                  <a:pt x="22" y="411"/>
                  <a:pt x="24" y="412"/>
                  <a:pt x="26" y="412"/>
                </a:cubicBezTo>
                <a:cubicBezTo>
                  <a:pt x="28" y="412"/>
                  <a:pt x="30" y="411"/>
                  <a:pt x="30" y="409"/>
                </a:cubicBezTo>
                <a:cubicBezTo>
                  <a:pt x="30" y="407"/>
                  <a:pt x="28" y="405"/>
                  <a:pt x="26" y="405"/>
                </a:cubicBezTo>
                <a:close/>
                <a:moveTo>
                  <a:pt x="49" y="405"/>
                </a:moveTo>
                <a:cubicBezTo>
                  <a:pt x="47" y="405"/>
                  <a:pt x="45" y="407"/>
                  <a:pt x="45" y="409"/>
                </a:cubicBezTo>
                <a:cubicBezTo>
                  <a:pt x="45" y="411"/>
                  <a:pt x="47" y="412"/>
                  <a:pt x="49" y="412"/>
                </a:cubicBezTo>
                <a:cubicBezTo>
                  <a:pt x="51" y="412"/>
                  <a:pt x="52" y="411"/>
                  <a:pt x="52" y="409"/>
                </a:cubicBezTo>
                <a:cubicBezTo>
                  <a:pt x="52" y="407"/>
                  <a:pt x="51" y="405"/>
                  <a:pt x="49" y="405"/>
                </a:cubicBezTo>
                <a:close/>
                <a:moveTo>
                  <a:pt x="71" y="405"/>
                </a:moveTo>
                <a:cubicBezTo>
                  <a:pt x="69" y="405"/>
                  <a:pt x="68" y="407"/>
                  <a:pt x="68" y="409"/>
                </a:cubicBezTo>
                <a:cubicBezTo>
                  <a:pt x="68" y="411"/>
                  <a:pt x="69" y="412"/>
                  <a:pt x="71" y="412"/>
                </a:cubicBezTo>
                <a:cubicBezTo>
                  <a:pt x="73" y="412"/>
                  <a:pt x="75" y="411"/>
                  <a:pt x="75" y="409"/>
                </a:cubicBezTo>
                <a:cubicBezTo>
                  <a:pt x="75" y="407"/>
                  <a:pt x="73" y="405"/>
                  <a:pt x="71" y="405"/>
                </a:cubicBezTo>
                <a:close/>
                <a:moveTo>
                  <a:pt x="94" y="405"/>
                </a:moveTo>
                <a:cubicBezTo>
                  <a:pt x="92" y="405"/>
                  <a:pt x="90" y="407"/>
                  <a:pt x="90" y="409"/>
                </a:cubicBezTo>
                <a:cubicBezTo>
                  <a:pt x="90" y="411"/>
                  <a:pt x="92" y="412"/>
                  <a:pt x="94" y="412"/>
                </a:cubicBezTo>
                <a:cubicBezTo>
                  <a:pt x="96" y="412"/>
                  <a:pt x="98" y="411"/>
                  <a:pt x="98" y="409"/>
                </a:cubicBezTo>
                <a:cubicBezTo>
                  <a:pt x="98" y="407"/>
                  <a:pt x="96" y="405"/>
                  <a:pt x="94" y="405"/>
                </a:cubicBezTo>
                <a:close/>
                <a:moveTo>
                  <a:pt x="117" y="405"/>
                </a:moveTo>
                <a:cubicBezTo>
                  <a:pt x="115" y="405"/>
                  <a:pt x="113" y="407"/>
                  <a:pt x="113" y="409"/>
                </a:cubicBezTo>
                <a:cubicBezTo>
                  <a:pt x="113" y="411"/>
                  <a:pt x="115" y="412"/>
                  <a:pt x="117" y="412"/>
                </a:cubicBezTo>
                <a:cubicBezTo>
                  <a:pt x="119" y="412"/>
                  <a:pt x="120" y="411"/>
                  <a:pt x="120" y="409"/>
                </a:cubicBezTo>
                <a:cubicBezTo>
                  <a:pt x="120" y="407"/>
                  <a:pt x="119" y="405"/>
                  <a:pt x="117" y="405"/>
                </a:cubicBezTo>
                <a:close/>
                <a:moveTo>
                  <a:pt x="139" y="405"/>
                </a:moveTo>
                <a:cubicBezTo>
                  <a:pt x="137" y="405"/>
                  <a:pt x="136" y="407"/>
                  <a:pt x="136" y="409"/>
                </a:cubicBezTo>
                <a:cubicBezTo>
                  <a:pt x="136" y="411"/>
                  <a:pt x="137" y="412"/>
                  <a:pt x="139" y="412"/>
                </a:cubicBezTo>
                <a:cubicBezTo>
                  <a:pt x="141" y="412"/>
                  <a:pt x="143" y="411"/>
                  <a:pt x="143" y="409"/>
                </a:cubicBezTo>
                <a:cubicBezTo>
                  <a:pt x="143" y="407"/>
                  <a:pt x="141" y="405"/>
                  <a:pt x="139" y="405"/>
                </a:cubicBezTo>
                <a:close/>
                <a:moveTo>
                  <a:pt x="162" y="405"/>
                </a:moveTo>
                <a:cubicBezTo>
                  <a:pt x="160" y="405"/>
                  <a:pt x="158" y="407"/>
                  <a:pt x="158" y="409"/>
                </a:cubicBezTo>
                <a:cubicBezTo>
                  <a:pt x="158" y="411"/>
                  <a:pt x="160" y="412"/>
                  <a:pt x="162" y="412"/>
                </a:cubicBezTo>
                <a:cubicBezTo>
                  <a:pt x="164" y="412"/>
                  <a:pt x="166" y="411"/>
                  <a:pt x="166" y="409"/>
                </a:cubicBezTo>
                <a:cubicBezTo>
                  <a:pt x="166" y="407"/>
                  <a:pt x="164" y="405"/>
                  <a:pt x="162" y="405"/>
                </a:cubicBezTo>
                <a:close/>
                <a:moveTo>
                  <a:pt x="185" y="405"/>
                </a:moveTo>
                <a:cubicBezTo>
                  <a:pt x="183" y="405"/>
                  <a:pt x="181" y="407"/>
                  <a:pt x="181" y="409"/>
                </a:cubicBezTo>
                <a:cubicBezTo>
                  <a:pt x="181" y="411"/>
                  <a:pt x="183" y="412"/>
                  <a:pt x="185" y="412"/>
                </a:cubicBezTo>
                <a:cubicBezTo>
                  <a:pt x="187" y="412"/>
                  <a:pt x="188" y="411"/>
                  <a:pt x="188" y="409"/>
                </a:cubicBezTo>
                <a:cubicBezTo>
                  <a:pt x="188" y="407"/>
                  <a:pt x="187" y="405"/>
                  <a:pt x="185" y="405"/>
                </a:cubicBezTo>
                <a:close/>
                <a:moveTo>
                  <a:pt x="207" y="405"/>
                </a:moveTo>
                <a:cubicBezTo>
                  <a:pt x="205" y="405"/>
                  <a:pt x="204" y="407"/>
                  <a:pt x="204" y="409"/>
                </a:cubicBezTo>
                <a:cubicBezTo>
                  <a:pt x="204" y="411"/>
                  <a:pt x="205" y="412"/>
                  <a:pt x="207" y="412"/>
                </a:cubicBezTo>
                <a:cubicBezTo>
                  <a:pt x="209" y="412"/>
                  <a:pt x="211" y="411"/>
                  <a:pt x="211" y="409"/>
                </a:cubicBezTo>
                <a:cubicBezTo>
                  <a:pt x="211" y="407"/>
                  <a:pt x="209" y="405"/>
                  <a:pt x="207" y="405"/>
                </a:cubicBezTo>
                <a:close/>
                <a:moveTo>
                  <a:pt x="230" y="405"/>
                </a:moveTo>
                <a:cubicBezTo>
                  <a:pt x="228" y="405"/>
                  <a:pt x="226" y="407"/>
                  <a:pt x="226" y="409"/>
                </a:cubicBezTo>
                <a:cubicBezTo>
                  <a:pt x="226" y="411"/>
                  <a:pt x="228" y="412"/>
                  <a:pt x="230" y="412"/>
                </a:cubicBezTo>
                <a:cubicBezTo>
                  <a:pt x="232" y="412"/>
                  <a:pt x="234" y="411"/>
                  <a:pt x="234" y="409"/>
                </a:cubicBezTo>
                <a:cubicBezTo>
                  <a:pt x="234" y="407"/>
                  <a:pt x="232" y="405"/>
                  <a:pt x="230" y="405"/>
                </a:cubicBezTo>
                <a:close/>
                <a:moveTo>
                  <a:pt x="253" y="405"/>
                </a:moveTo>
                <a:cubicBezTo>
                  <a:pt x="251" y="405"/>
                  <a:pt x="249" y="407"/>
                  <a:pt x="249" y="409"/>
                </a:cubicBezTo>
                <a:cubicBezTo>
                  <a:pt x="249" y="411"/>
                  <a:pt x="251" y="412"/>
                  <a:pt x="253" y="412"/>
                </a:cubicBezTo>
                <a:cubicBezTo>
                  <a:pt x="255" y="412"/>
                  <a:pt x="257" y="411"/>
                  <a:pt x="257" y="409"/>
                </a:cubicBezTo>
                <a:cubicBezTo>
                  <a:pt x="257" y="407"/>
                  <a:pt x="255" y="405"/>
                  <a:pt x="253" y="405"/>
                </a:cubicBezTo>
                <a:close/>
                <a:moveTo>
                  <a:pt x="37" y="416"/>
                </a:moveTo>
                <a:cubicBezTo>
                  <a:pt x="35" y="416"/>
                  <a:pt x="34" y="418"/>
                  <a:pt x="34" y="420"/>
                </a:cubicBezTo>
                <a:cubicBezTo>
                  <a:pt x="34" y="422"/>
                  <a:pt x="35" y="424"/>
                  <a:pt x="37" y="424"/>
                </a:cubicBezTo>
                <a:cubicBezTo>
                  <a:pt x="39" y="424"/>
                  <a:pt x="41" y="422"/>
                  <a:pt x="41" y="420"/>
                </a:cubicBezTo>
                <a:cubicBezTo>
                  <a:pt x="41" y="418"/>
                  <a:pt x="39" y="416"/>
                  <a:pt x="37" y="416"/>
                </a:cubicBezTo>
                <a:close/>
                <a:moveTo>
                  <a:pt x="60" y="416"/>
                </a:moveTo>
                <a:cubicBezTo>
                  <a:pt x="58" y="416"/>
                  <a:pt x="56" y="418"/>
                  <a:pt x="56" y="420"/>
                </a:cubicBezTo>
                <a:cubicBezTo>
                  <a:pt x="56" y="422"/>
                  <a:pt x="58" y="424"/>
                  <a:pt x="60" y="424"/>
                </a:cubicBezTo>
                <a:cubicBezTo>
                  <a:pt x="62" y="424"/>
                  <a:pt x="64" y="422"/>
                  <a:pt x="64" y="420"/>
                </a:cubicBezTo>
                <a:cubicBezTo>
                  <a:pt x="64" y="418"/>
                  <a:pt x="62" y="416"/>
                  <a:pt x="60" y="416"/>
                </a:cubicBezTo>
                <a:close/>
                <a:moveTo>
                  <a:pt x="83" y="416"/>
                </a:moveTo>
                <a:cubicBezTo>
                  <a:pt x="81" y="416"/>
                  <a:pt x="79" y="418"/>
                  <a:pt x="79" y="420"/>
                </a:cubicBezTo>
                <a:cubicBezTo>
                  <a:pt x="79" y="422"/>
                  <a:pt x="81" y="424"/>
                  <a:pt x="83" y="424"/>
                </a:cubicBezTo>
                <a:cubicBezTo>
                  <a:pt x="85" y="424"/>
                  <a:pt x="86" y="422"/>
                  <a:pt x="86" y="420"/>
                </a:cubicBezTo>
                <a:cubicBezTo>
                  <a:pt x="86" y="418"/>
                  <a:pt x="85" y="416"/>
                  <a:pt x="83" y="416"/>
                </a:cubicBezTo>
                <a:close/>
                <a:moveTo>
                  <a:pt x="105" y="416"/>
                </a:moveTo>
                <a:cubicBezTo>
                  <a:pt x="103" y="416"/>
                  <a:pt x="102" y="418"/>
                  <a:pt x="102" y="420"/>
                </a:cubicBezTo>
                <a:cubicBezTo>
                  <a:pt x="102" y="422"/>
                  <a:pt x="103" y="424"/>
                  <a:pt x="105" y="424"/>
                </a:cubicBezTo>
                <a:cubicBezTo>
                  <a:pt x="107" y="424"/>
                  <a:pt x="109" y="422"/>
                  <a:pt x="109" y="420"/>
                </a:cubicBezTo>
                <a:cubicBezTo>
                  <a:pt x="109" y="418"/>
                  <a:pt x="107" y="416"/>
                  <a:pt x="105" y="416"/>
                </a:cubicBezTo>
                <a:close/>
                <a:moveTo>
                  <a:pt x="128" y="416"/>
                </a:moveTo>
                <a:cubicBezTo>
                  <a:pt x="126" y="416"/>
                  <a:pt x="124" y="418"/>
                  <a:pt x="124" y="420"/>
                </a:cubicBezTo>
                <a:cubicBezTo>
                  <a:pt x="124" y="422"/>
                  <a:pt x="126" y="424"/>
                  <a:pt x="128" y="424"/>
                </a:cubicBezTo>
                <a:cubicBezTo>
                  <a:pt x="130" y="424"/>
                  <a:pt x="132" y="422"/>
                  <a:pt x="132" y="420"/>
                </a:cubicBezTo>
                <a:cubicBezTo>
                  <a:pt x="132" y="418"/>
                  <a:pt x="130" y="416"/>
                  <a:pt x="128" y="416"/>
                </a:cubicBezTo>
                <a:close/>
                <a:moveTo>
                  <a:pt x="151" y="416"/>
                </a:moveTo>
                <a:cubicBezTo>
                  <a:pt x="149" y="416"/>
                  <a:pt x="147" y="418"/>
                  <a:pt x="147" y="420"/>
                </a:cubicBezTo>
                <a:cubicBezTo>
                  <a:pt x="147" y="422"/>
                  <a:pt x="149" y="424"/>
                  <a:pt x="151" y="424"/>
                </a:cubicBezTo>
                <a:cubicBezTo>
                  <a:pt x="153" y="424"/>
                  <a:pt x="154" y="422"/>
                  <a:pt x="154" y="420"/>
                </a:cubicBezTo>
                <a:cubicBezTo>
                  <a:pt x="154" y="418"/>
                  <a:pt x="153" y="416"/>
                  <a:pt x="151" y="416"/>
                </a:cubicBezTo>
                <a:close/>
                <a:moveTo>
                  <a:pt x="173" y="416"/>
                </a:moveTo>
                <a:cubicBezTo>
                  <a:pt x="171" y="416"/>
                  <a:pt x="170" y="418"/>
                  <a:pt x="170" y="420"/>
                </a:cubicBezTo>
                <a:cubicBezTo>
                  <a:pt x="170" y="422"/>
                  <a:pt x="171" y="424"/>
                  <a:pt x="173" y="424"/>
                </a:cubicBezTo>
                <a:cubicBezTo>
                  <a:pt x="175" y="424"/>
                  <a:pt x="177" y="422"/>
                  <a:pt x="177" y="420"/>
                </a:cubicBezTo>
                <a:cubicBezTo>
                  <a:pt x="177" y="418"/>
                  <a:pt x="175" y="416"/>
                  <a:pt x="173" y="416"/>
                </a:cubicBezTo>
                <a:close/>
                <a:moveTo>
                  <a:pt x="196" y="416"/>
                </a:moveTo>
                <a:cubicBezTo>
                  <a:pt x="194" y="416"/>
                  <a:pt x="192" y="418"/>
                  <a:pt x="192" y="420"/>
                </a:cubicBezTo>
                <a:cubicBezTo>
                  <a:pt x="192" y="422"/>
                  <a:pt x="194" y="424"/>
                  <a:pt x="196" y="424"/>
                </a:cubicBezTo>
                <a:cubicBezTo>
                  <a:pt x="198" y="424"/>
                  <a:pt x="200" y="422"/>
                  <a:pt x="200" y="420"/>
                </a:cubicBezTo>
                <a:cubicBezTo>
                  <a:pt x="200" y="418"/>
                  <a:pt x="198" y="416"/>
                  <a:pt x="196" y="416"/>
                </a:cubicBezTo>
                <a:close/>
                <a:moveTo>
                  <a:pt x="219" y="416"/>
                </a:moveTo>
                <a:cubicBezTo>
                  <a:pt x="217" y="416"/>
                  <a:pt x="215" y="418"/>
                  <a:pt x="215" y="420"/>
                </a:cubicBezTo>
                <a:cubicBezTo>
                  <a:pt x="215" y="422"/>
                  <a:pt x="217" y="424"/>
                  <a:pt x="219" y="424"/>
                </a:cubicBezTo>
                <a:cubicBezTo>
                  <a:pt x="221" y="424"/>
                  <a:pt x="223" y="422"/>
                  <a:pt x="223" y="420"/>
                </a:cubicBezTo>
                <a:cubicBezTo>
                  <a:pt x="223" y="418"/>
                  <a:pt x="221" y="416"/>
                  <a:pt x="219" y="416"/>
                </a:cubicBezTo>
                <a:close/>
                <a:moveTo>
                  <a:pt x="241" y="416"/>
                </a:moveTo>
                <a:cubicBezTo>
                  <a:pt x="239" y="416"/>
                  <a:pt x="238" y="418"/>
                  <a:pt x="238" y="420"/>
                </a:cubicBezTo>
                <a:cubicBezTo>
                  <a:pt x="238" y="422"/>
                  <a:pt x="239" y="424"/>
                  <a:pt x="241" y="424"/>
                </a:cubicBezTo>
                <a:cubicBezTo>
                  <a:pt x="243" y="424"/>
                  <a:pt x="245" y="422"/>
                  <a:pt x="245" y="420"/>
                </a:cubicBezTo>
                <a:cubicBezTo>
                  <a:pt x="245" y="418"/>
                  <a:pt x="243" y="416"/>
                  <a:pt x="241" y="416"/>
                </a:cubicBezTo>
                <a:close/>
                <a:moveTo>
                  <a:pt x="264" y="416"/>
                </a:moveTo>
                <a:cubicBezTo>
                  <a:pt x="262" y="416"/>
                  <a:pt x="260" y="418"/>
                  <a:pt x="260" y="420"/>
                </a:cubicBezTo>
                <a:cubicBezTo>
                  <a:pt x="260" y="422"/>
                  <a:pt x="262" y="424"/>
                  <a:pt x="264" y="424"/>
                </a:cubicBezTo>
                <a:cubicBezTo>
                  <a:pt x="266" y="424"/>
                  <a:pt x="268" y="422"/>
                  <a:pt x="268" y="420"/>
                </a:cubicBezTo>
                <a:cubicBezTo>
                  <a:pt x="268" y="418"/>
                  <a:pt x="266" y="416"/>
                  <a:pt x="264" y="416"/>
                </a:cubicBezTo>
                <a:close/>
                <a:moveTo>
                  <a:pt x="275" y="405"/>
                </a:moveTo>
                <a:cubicBezTo>
                  <a:pt x="273" y="405"/>
                  <a:pt x="272" y="407"/>
                  <a:pt x="272" y="409"/>
                </a:cubicBezTo>
                <a:cubicBezTo>
                  <a:pt x="272" y="411"/>
                  <a:pt x="273" y="412"/>
                  <a:pt x="275" y="412"/>
                </a:cubicBezTo>
                <a:cubicBezTo>
                  <a:pt x="278" y="412"/>
                  <a:pt x="279" y="411"/>
                  <a:pt x="279" y="409"/>
                </a:cubicBezTo>
                <a:cubicBezTo>
                  <a:pt x="279" y="407"/>
                  <a:pt x="278" y="405"/>
                  <a:pt x="275" y="405"/>
                </a:cubicBezTo>
                <a:close/>
                <a:moveTo>
                  <a:pt x="26" y="428"/>
                </a:moveTo>
                <a:cubicBezTo>
                  <a:pt x="24" y="428"/>
                  <a:pt x="22" y="429"/>
                  <a:pt x="22" y="431"/>
                </a:cubicBezTo>
                <a:cubicBezTo>
                  <a:pt x="22" y="433"/>
                  <a:pt x="24" y="435"/>
                  <a:pt x="26" y="435"/>
                </a:cubicBezTo>
                <a:cubicBezTo>
                  <a:pt x="28" y="435"/>
                  <a:pt x="30" y="433"/>
                  <a:pt x="30" y="431"/>
                </a:cubicBezTo>
                <a:cubicBezTo>
                  <a:pt x="30" y="429"/>
                  <a:pt x="28" y="428"/>
                  <a:pt x="26" y="428"/>
                </a:cubicBezTo>
                <a:close/>
                <a:moveTo>
                  <a:pt x="49" y="428"/>
                </a:moveTo>
                <a:cubicBezTo>
                  <a:pt x="47" y="428"/>
                  <a:pt x="45" y="429"/>
                  <a:pt x="45" y="431"/>
                </a:cubicBezTo>
                <a:cubicBezTo>
                  <a:pt x="45" y="433"/>
                  <a:pt x="47" y="435"/>
                  <a:pt x="49" y="435"/>
                </a:cubicBezTo>
                <a:cubicBezTo>
                  <a:pt x="51" y="435"/>
                  <a:pt x="52" y="433"/>
                  <a:pt x="52" y="431"/>
                </a:cubicBezTo>
                <a:cubicBezTo>
                  <a:pt x="52" y="429"/>
                  <a:pt x="51" y="428"/>
                  <a:pt x="49" y="428"/>
                </a:cubicBezTo>
                <a:close/>
                <a:moveTo>
                  <a:pt x="71" y="428"/>
                </a:moveTo>
                <a:cubicBezTo>
                  <a:pt x="69" y="428"/>
                  <a:pt x="68" y="429"/>
                  <a:pt x="68" y="431"/>
                </a:cubicBezTo>
                <a:cubicBezTo>
                  <a:pt x="68" y="433"/>
                  <a:pt x="69" y="435"/>
                  <a:pt x="71" y="435"/>
                </a:cubicBezTo>
                <a:cubicBezTo>
                  <a:pt x="73" y="435"/>
                  <a:pt x="75" y="433"/>
                  <a:pt x="75" y="431"/>
                </a:cubicBezTo>
                <a:cubicBezTo>
                  <a:pt x="75" y="429"/>
                  <a:pt x="73" y="428"/>
                  <a:pt x="71" y="428"/>
                </a:cubicBezTo>
                <a:close/>
                <a:moveTo>
                  <a:pt x="94" y="428"/>
                </a:moveTo>
                <a:cubicBezTo>
                  <a:pt x="92" y="428"/>
                  <a:pt x="90" y="429"/>
                  <a:pt x="90" y="431"/>
                </a:cubicBezTo>
                <a:cubicBezTo>
                  <a:pt x="90" y="433"/>
                  <a:pt x="92" y="435"/>
                  <a:pt x="94" y="435"/>
                </a:cubicBezTo>
                <a:cubicBezTo>
                  <a:pt x="96" y="435"/>
                  <a:pt x="98" y="433"/>
                  <a:pt x="98" y="431"/>
                </a:cubicBezTo>
                <a:cubicBezTo>
                  <a:pt x="98" y="429"/>
                  <a:pt x="96" y="428"/>
                  <a:pt x="94" y="428"/>
                </a:cubicBezTo>
                <a:close/>
                <a:moveTo>
                  <a:pt x="117" y="428"/>
                </a:moveTo>
                <a:cubicBezTo>
                  <a:pt x="115" y="428"/>
                  <a:pt x="113" y="429"/>
                  <a:pt x="113" y="431"/>
                </a:cubicBezTo>
                <a:cubicBezTo>
                  <a:pt x="113" y="433"/>
                  <a:pt x="115" y="435"/>
                  <a:pt x="117" y="435"/>
                </a:cubicBezTo>
                <a:cubicBezTo>
                  <a:pt x="119" y="435"/>
                  <a:pt x="120" y="433"/>
                  <a:pt x="120" y="431"/>
                </a:cubicBezTo>
                <a:cubicBezTo>
                  <a:pt x="120" y="429"/>
                  <a:pt x="119" y="428"/>
                  <a:pt x="117" y="428"/>
                </a:cubicBezTo>
                <a:close/>
                <a:moveTo>
                  <a:pt x="139" y="428"/>
                </a:moveTo>
                <a:cubicBezTo>
                  <a:pt x="137" y="428"/>
                  <a:pt x="136" y="429"/>
                  <a:pt x="136" y="431"/>
                </a:cubicBezTo>
                <a:cubicBezTo>
                  <a:pt x="136" y="433"/>
                  <a:pt x="137" y="435"/>
                  <a:pt x="139" y="435"/>
                </a:cubicBezTo>
                <a:cubicBezTo>
                  <a:pt x="141" y="435"/>
                  <a:pt x="143" y="433"/>
                  <a:pt x="143" y="431"/>
                </a:cubicBezTo>
                <a:cubicBezTo>
                  <a:pt x="143" y="429"/>
                  <a:pt x="141" y="428"/>
                  <a:pt x="139" y="428"/>
                </a:cubicBezTo>
                <a:close/>
                <a:moveTo>
                  <a:pt x="162" y="428"/>
                </a:moveTo>
                <a:cubicBezTo>
                  <a:pt x="160" y="428"/>
                  <a:pt x="158" y="429"/>
                  <a:pt x="158" y="431"/>
                </a:cubicBezTo>
                <a:cubicBezTo>
                  <a:pt x="158" y="433"/>
                  <a:pt x="160" y="435"/>
                  <a:pt x="162" y="435"/>
                </a:cubicBezTo>
                <a:cubicBezTo>
                  <a:pt x="164" y="435"/>
                  <a:pt x="166" y="433"/>
                  <a:pt x="166" y="431"/>
                </a:cubicBezTo>
                <a:cubicBezTo>
                  <a:pt x="166" y="429"/>
                  <a:pt x="164" y="428"/>
                  <a:pt x="162" y="428"/>
                </a:cubicBezTo>
                <a:close/>
                <a:moveTo>
                  <a:pt x="185" y="428"/>
                </a:moveTo>
                <a:cubicBezTo>
                  <a:pt x="183" y="428"/>
                  <a:pt x="181" y="429"/>
                  <a:pt x="181" y="431"/>
                </a:cubicBezTo>
                <a:cubicBezTo>
                  <a:pt x="181" y="433"/>
                  <a:pt x="183" y="435"/>
                  <a:pt x="185" y="435"/>
                </a:cubicBezTo>
                <a:cubicBezTo>
                  <a:pt x="187" y="435"/>
                  <a:pt x="188" y="433"/>
                  <a:pt x="188" y="431"/>
                </a:cubicBezTo>
                <a:cubicBezTo>
                  <a:pt x="188" y="429"/>
                  <a:pt x="187" y="428"/>
                  <a:pt x="185" y="428"/>
                </a:cubicBezTo>
                <a:close/>
                <a:moveTo>
                  <a:pt x="207" y="428"/>
                </a:moveTo>
                <a:cubicBezTo>
                  <a:pt x="205" y="428"/>
                  <a:pt x="204" y="429"/>
                  <a:pt x="204" y="431"/>
                </a:cubicBezTo>
                <a:cubicBezTo>
                  <a:pt x="204" y="433"/>
                  <a:pt x="205" y="435"/>
                  <a:pt x="207" y="435"/>
                </a:cubicBezTo>
                <a:cubicBezTo>
                  <a:pt x="209" y="435"/>
                  <a:pt x="211" y="433"/>
                  <a:pt x="211" y="431"/>
                </a:cubicBezTo>
                <a:cubicBezTo>
                  <a:pt x="211" y="429"/>
                  <a:pt x="209" y="428"/>
                  <a:pt x="207" y="428"/>
                </a:cubicBezTo>
                <a:close/>
                <a:moveTo>
                  <a:pt x="230" y="428"/>
                </a:moveTo>
                <a:cubicBezTo>
                  <a:pt x="228" y="428"/>
                  <a:pt x="226" y="429"/>
                  <a:pt x="226" y="431"/>
                </a:cubicBezTo>
                <a:cubicBezTo>
                  <a:pt x="226" y="433"/>
                  <a:pt x="228" y="435"/>
                  <a:pt x="230" y="435"/>
                </a:cubicBezTo>
                <a:cubicBezTo>
                  <a:pt x="232" y="435"/>
                  <a:pt x="234" y="433"/>
                  <a:pt x="234" y="431"/>
                </a:cubicBezTo>
                <a:cubicBezTo>
                  <a:pt x="234" y="429"/>
                  <a:pt x="232" y="428"/>
                  <a:pt x="230" y="428"/>
                </a:cubicBezTo>
                <a:close/>
                <a:moveTo>
                  <a:pt x="253" y="428"/>
                </a:moveTo>
                <a:cubicBezTo>
                  <a:pt x="251" y="428"/>
                  <a:pt x="249" y="429"/>
                  <a:pt x="249" y="431"/>
                </a:cubicBezTo>
                <a:cubicBezTo>
                  <a:pt x="249" y="433"/>
                  <a:pt x="251" y="435"/>
                  <a:pt x="253" y="435"/>
                </a:cubicBezTo>
                <a:cubicBezTo>
                  <a:pt x="255" y="435"/>
                  <a:pt x="257" y="433"/>
                  <a:pt x="257" y="431"/>
                </a:cubicBezTo>
                <a:cubicBezTo>
                  <a:pt x="257" y="429"/>
                  <a:pt x="255" y="428"/>
                  <a:pt x="253" y="428"/>
                </a:cubicBezTo>
                <a:close/>
                <a:moveTo>
                  <a:pt x="37" y="439"/>
                </a:moveTo>
                <a:cubicBezTo>
                  <a:pt x="35" y="439"/>
                  <a:pt x="34" y="441"/>
                  <a:pt x="34" y="443"/>
                </a:cubicBezTo>
                <a:cubicBezTo>
                  <a:pt x="34" y="445"/>
                  <a:pt x="35" y="446"/>
                  <a:pt x="37" y="446"/>
                </a:cubicBezTo>
                <a:cubicBezTo>
                  <a:pt x="39" y="446"/>
                  <a:pt x="41" y="445"/>
                  <a:pt x="41" y="443"/>
                </a:cubicBezTo>
                <a:cubicBezTo>
                  <a:pt x="41" y="441"/>
                  <a:pt x="39" y="439"/>
                  <a:pt x="37" y="439"/>
                </a:cubicBezTo>
                <a:close/>
                <a:moveTo>
                  <a:pt x="60" y="439"/>
                </a:moveTo>
                <a:cubicBezTo>
                  <a:pt x="58" y="439"/>
                  <a:pt x="56" y="441"/>
                  <a:pt x="56" y="443"/>
                </a:cubicBezTo>
                <a:cubicBezTo>
                  <a:pt x="56" y="445"/>
                  <a:pt x="58" y="446"/>
                  <a:pt x="60" y="446"/>
                </a:cubicBezTo>
                <a:cubicBezTo>
                  <a:pt x="62" y="446"/>
                  <a:pt x="64" y="445"/>
                  <a:pt x="64" y="443"/>
                </a:cubicBezTo>
                <a:cubicBezTo>
                  <a:pt x="64" y="441"/>
                  <a:pt x="62" y="439"/>
                  <a:pt x="60" y="439"/>
                </a:cubicBezTo>
                <a:close/>
                <a:moveTo>
                  <a:pt x="83" y="439"/>
                </a:moveTo>
                <a:cubicBezTo>
                  <a:pt x="81" y="439"/>
                  <a:pt x="79" y="441"/>
                  <a:pt x="79" y="443"/>
                </a:cubicBezTo>
                <a:cubicBezTo>
                  <a:pt x="79" y="445"/>
                  <a:pt x="81" y="446"/>
                  <a:pt x="83" y="446"/>
                </a:cubicBezTo>
                <a:cubicBezTo>
                  <a:pt x="85" y="446"/>
                  <a:pt x="86" y="445"/>
                  <a:pt x="86" y="443"/>
                </a:cubicBezTo>
                <a:cubicBezTo>
                  <a:pt x="86" y="441"/>
                  <a:pt x="85" y="439"/>
                  <a:pt x="83" y="439"/>
                </a:cubicBezTo>
                <a:close/>
                <a:moveTo>
                  <a:pt x="105" y="439"/>
                </a:moveTo>
                <a:cubicBezTo>
                  <a:pt x="103" y="439"/>
                  <a:pt x="102" y="441"/>
                  <a:pt x="102" y="443"/>
                </a:cubicBezTo>
                <a:cubicBezTo>
                  <a:pt x="102" y="445"/>
                  <a:pt x="103" y="446"/>
                  <a:pt x="105" y="446"/>
                </a:cubicBezTo>
                <a:cubicBezTo>
                  <a:pt x="107" y="446"/>
                  <a:pt x="109" y="445"/>
                  <a:pt x="109" y="443"/>
                </a:cubicBezTo>
                <a:cubicBezTo>
                  <a:pt x="109" y="441"/>
                  <a:pt x="107" y="439"/>
                  <a:pt x="105" y="439"/>
                </a:cubicBezTo>
                <a:close/>
                <a:moveTo>
                  <a:pt x="128" y="439"/>
                </a:moveTo>
                <a:cubicBezTo>
                  <a:pt x="126" y="439"/>
                  <a:pt x="124" y="441"/>
                  <a:pt x="124" y="443"/>
                </a:cubicBezTo>
                <a:cubicBezTo>
                  <a:pt x="124" y="445"/>
                  <a:pt x="126" y="446"/>
                  <a:pt x="128" y="446"/>
                </a:cubicBezTo>
                <a:cubicBezTo>
                  <a:pt x="130" y="446"/>
                  <a:pt x="132" y="445"/>
                  <a:pt x="132" y="443"/>
                </a:cubicBezTo>
                <a:cubicBezTo>
                  <a:pt x="132" y="441"/>
                  <a:pt x="130" y="439"/>
                  <a:pt x="128" y="439"/>
                </a:cubicBezTo>
                <a:close/>
                <a:moveTo>
                  <a:pt x="151" y="439"/>
                </a:moveTo>
                <a:cubicBezTo>
                  <a:pt x="149" y="439"/>
                  <a:pt x="147" y="441"/>
                  <a:pt x="147" y="443"/>
                </a:cubicBezTo>
                <a:cubicBezTo>
                  <a:pt x="147" y="445"/>
                  <a:pt x="149" y="446"/>
                  <a:pt x="151" y="446"/>
                </a:cubicBezTo>
                <a:cubicBezTo>
                  <a:pt x="153" y="446"/>
                  <a:pt x="154" y="445"/>
                  <a:pt x="154" y="443"/>
                </a:cubicBezTo>
                <a:cubicBezTo>
                  <a:pt x="154" y="441"/>
                  <a:pt x="153" y="439"/>
                  <a:pt x="151" y="439"/>
                </a:cubicBezTo>
                <a:close/>
                <a:moveTo>
                  <a:pt x="173" y="439"/>
                </a:moveTo>
                <a:cubicBezTo>
                  <a:pt x="171" y="439"/>
                  <a:pt x="170" y="441"/>
                  <a:pt x="170" y="443"/>
                </a:cubicBezTo>
                <a:cubicBezTo>
                  <a:pt x="170" y="445"/>
                  <a:pt x="171" y="446"/>
                  <a:pt x="173" y="446"/>
                </a:cubicBezTo>
                <a:cubicBezTo>
                  <a:pt x="175" y="446"/>
                  <a:pt x="177" y="445"/>
                  <a:pt x="177" y="443"/>
                </a:cubicBezTo>
                <a:cubicBezTo>
                  <a:pt x="177" y="441"/>
                  <a:pt x="175" y="439"/>
                  <a:pt x="173" y="439"/>
                </a:cubicBezTo>
                <a:close/>
                <a:moveTo>
                  <a:pt x="196" y="439"/>
                </a:moveTo>
                <a:cubicBezTo>
                  <a:pt x="194" y="439"/>
                  <a:pt x="192" y="441"/>
                  <a:pt x="192" y="443"/>
                </a:cubicBezTo>
                <a:cubicBezTo>
                  <a:pt x="192" y="445"/>
                  <a:pt x="194" y="446"/>
                  <a:pt x="196" y="446"/>
                </a:cubicBezTo>
                <a:cubicBezTo>
                  <a:pt x="198" y="446"/>
                  <a:pt x="200" y="445"/>
                  <a:pt x="200" y="443"/>
                </a:cubicBezTo>
                <a:cubicBezTo>
                  <a:pt x="200" y="441"/>
                  <a:pt x="198" y="439"/>
                  <a:pt x="196" y="439"/>
                </a:cubicBezTo>
                <a:close/>
                <a:moveTo>
                  <a:pt x="219" y="439"/>
                </a:moveTo>
                <a:cubicBezTo>
                  <a:pt x="217" y="439"/>
                  <a:pt x="215" y="441"/>
                  <a:pt x="215" y="443"/>
                </a:cubicBezTo>
                <a:cubicBezTo>
                  <a:pt x="215" y="445"/>
                  <a:pt x="217" y="446"/>
                  <a:pt x="219" y="446"/>
                </a:cubicBezTo>
                <a:cubicBezTo>
                  <a:pt x="221" y="446"/>
                  <a:pt x="223" y="445"/>
                  <a:pt x="223" y="443"/>
                </a:cubicBezTo>
                <a:cubicBezTo>
                  <a:pt x="223" y="441"/>
                  <a:pt x="221" y="439"/>
                  <a:pt x="219" y="439"/>
                </a:cubicBezTo>
                <a:close/>
                <a:moveTo>
                  <a:pt x="241" y="439"/>
                </a:moveTo>
                <a:cubicBezTo>
                  <a:pt x="239" y="439"/>
                  <a:pt x="238" y="441"/>
                  <a:pt x="238" y="443"/>
                </a:cubicBezTo>
                <a:cubicBezTo>
                  <a:pt x="238" y="445"/>
                  <a:pt x="239" y="446"/>
                  <a:pt x="241" y="446"/>
                </a:cubicBezTo>
                <a:cubicBezTo>
                  <a:pt x="243" y="446"/>
                  <a:pt x="245" y="445"/>
                  <a:pt x="245" y="443"/>
                </a:cubicBezTo>
                <a:cubicBezTo>
                  <a:pt x="245" y="441"/>
                  <a:pt x="243" y="439"/>
                  <a:pt x="241" y="439"/>
                </a:cubicBezTo>
                <a:close/>
                <a:moveTo>
                  <a:pt x="264" y="439"/>
                </a:moveTo>
                <a:cubicBezTo>
                  <a:pt x="262" y="439"/>
                  <a:pt x="260" y="441"/>
                  <a:pt x="260" y="443"/>
                </a:cubicBezTo>
                <a:cubicBezTo>
                  <a:pt x="260" y="445"/>
                  <a:pt x="262" y="446"/>
                  <a:pt x="264" y="446"/>
                </a:cubicBezTo>
                <a:cubicBezTo>
                  <a:pt x="266" y="446"/>
                  <a:pt x="268" y="445"/>
                  <a:pt x="268" y="443"/>
                </a:cubicBezTo>
                <a:cubicBezTo>
                  <a:pt x="268" y="441"/>
                  <a:pt x="266" y="439"/>
                  <a:pt x="264" y="439"/>
                </a:cubicBezTo>
                <a:close/>
                <a:moveTo>
                  <a:pt x="275" y="428"/>
                </a:moveTo>
                <a:cubicBezTo>
                  <a:pt x="273" y="428"/>
                  <a:pt x="272" y="429"/>
                  <a:pt x="272" y="431"/>
                </a:cubicBezTo>
                <a:cubicBezTo>
                  <a:pt x="272" y="433"/>
                  <a:pt x="273" y="435"/>
                  <a:pt x="275" y="435"/>
                </a:cubicBezTo>
                <a:cubicBezTo>
                  <a:pt x="278" y="435"/>
                  <a:pt x="279" y="433"/>
                  <a:pt x="279" y="431"/>
                </a:cubicBezTo>
                <a:cubicBezTo>
                  <a:pt x="279" y="429"/>
                  <a:pt x="278" y="428"/>
                  <a:pt x="275" y="428"/>
                </a:cubicBezTo>
                <a:close/>
                <a:moveTo>
                  <a:pt x="26" y="450"/>
                </a:moveTo>
                <a:cubicBezTo>
                  <a:pt x="24" y="450"/>
                  <a:pt x="22" y="452"/>
                  <a:pt x="22" y="454"/>
                </a:cubicBezTo>
                <a:cubicBezTo>
                  <a:pt x="22" y="456"/>
                  <a:pt x="24" y="458"/>
                  <a:pt x="26" y="458"/>
                </a:cubicBezTo>
                <a:cubicBezTo>
                  <a:pt x="28" y="458"/>
                  <a:pt x="30" y="456"/>
                  <a:pt x="30" y="454"/>
                </a:cubicBezTo>
                <a:cubicBezTo>
                  <a:pt x="30" y="452"/>
                  <a:pt x="28" y="450"/>
                  <a:pt x="26" y="450"/>
                </a:cubicBezTo>
                <a:close/>
                <a:moveTo>
                  <a:pt x="49" y="450"/>
                </a:moveTo>
                <a:cubicBezTo>
                  <a:pt x="47" y="450"/>
                  <a:pt x="45" y="452"/>
                  <a:pt x="45" y="454"/>
                </a:cubicBezTo>
                <a:cubicBezTo>
                  <a:pt x="45" y="456"/>
                  <a:pt x="47" y="458"/>
                  <a:pt x="49" y="458"/>
                </a:cubicBezTo>
                <a:cubicBezTo>
                  <a:pt x="51" y="458"/>
                  <a:pt x="52" y="456"/>
                  <a:pt x="52" y="454"/>
                </a:cubicBezTo>
                <a:cubicBezTo>
                  <a:pt x="52" y="452"/>
                  <a:pt x="51" y="450"/>
                  <a:pt x="49" y="450"/>
                </a:cubicBezTo>
                <a:close/>
                <a:moveTo>
                  <a:pt x="71" y="450"/>
                </a:moveTo>
                <a:cubicBezTo>
                  <a:pt x="69" y="450"/>
                  <a:pt x="68" y="452"/>
                  <a:pt x="68" y="454"/>
                </a:cubicBezTo>
                <a:cubicBezTo>
                  <a:pt x="68" y="456"/>
                  <a:pt x="69" y="458"/>
                  <a:pt x="71" y="458"/>
                </a:cubicBezTo>
                <a:cubicBezTo>
                  <a:pt x="73" y="458"/>
                  <a:pt x="75" y="456"/>
                  <a:pt x="75" y="454"/>
                </a:cubicBezTo>
                <a:cubicBezTo>
                  <a:pt x="75" y="452"/>
                  <a:pt x="73" y="450"/>
                  <a:pt x="71" y="450"/>
                </a:cubicBezTo>
                <a:close/>
                <a:moveTo>
                  <a:pt x="94" y="450"/>
                </a:moveTo>
                <a:cubicBezTo>
                  <a:pt x="92" y="450"/>
                  <a:pt x="90" y="452"/>
                  <a:pt x="90" y="454"/>
                </a:cubicBezTo>
                <a:cubicBezTo>
                  <a:pt x="90" y="456"/>
                  <a:pt x="92" y="458"/>
                  <a:pt x="94" y="458"/>
                </a:cubicBezTo>
                <a:cubicBezTo>
                  <a:pt x="96" y="458"/>
                  <a:pt x="98" y="456"/>
                  <a:pt x="98" y="454"/>
                </a:cubicBezTo>
                <a:cubicBezTo>
                  <a:pt x="98" y="452"/>
                  <a:pt x="96" y="450"/>
                  <a:pt x="94" y="450"/>
                </a:cubicBezTo>
                <a:close/>
                <a:moveTo>
                  <a:pt x="117" y="450"/>
                </a:moveTo>
                <a:cubicBezTo>
                  <a:pt x="115" y="450"/>
                  <a:pt x="113" y="452"/>
                  <a:pt x="113" y="454"/>
                </a:cubicBezTo>
                <a:cubicBezTo>
                  <a:pt x="113" y="456"/>
                  <a:pt x="115" y="458"/>
                  <a:pt x="117" y="458"/>
                </a:cubicBezTo>
                <a:cubicBezTo>
                  <a:pt x="119" y="458"/>
                  <a:pt x="120" y="456"/>
                  <a:pt x="120" y="454"/>
                </a:cubicBezTo>
                <a:cubicBezTo>
                  <a:pt x="120" y="452"/>
                  <a:pt x="119" y="450"/>
                  <a:pt x="117" y="450"/>
                </a:cubicBezTo>
                <a:close/>
                <a:moveTo>
                  <a:pt x="139" y="450"/>
                </a:moveTo>
                <a:cubicBezTo>
                  <a:pt x="137" y="450"/>
                  <a:pt x="136" y="452"/>
                  <a:pt x="136" y="454"/>
                </a:cubicBezTo>
                <a:cubicBezTo>
                  <a:pt x="136" y="456"/>
                  <a:pt x="137" y="458"/>
                  <a:pt x="139" y="458"/>
                </a:cubicBezTo>
                <a:cubicBezTo>
                  <a:pt x="141" y="458"/>
                  <a:pt x="143" y="456"/>
                  <a:pt x="143" y="454"/>
                </a:cubicBezTo>
                <a:cubicBezTo>
                  <a:pt x="143" y="452"/>
                  <a:pt x="141" y="450"/>
                  <a:pt x="139" y="450"/>
                </a:cubicBezTo>
                <a:close/>
                <a:moveTo>
                  <a:pt x="162" y="450"/>
                </a:moveTo>
                <a:cubicBezTo>
                  <a:pt x="160" y="450"/>
                  <a:pt x="158" y="452"/>
                  <a:pt x="158" y="454"/>
                </a:cubicBezTo>
                <a:cubicBezTo>
                  <a:pt x="158" y="456"/>
                  <a:pt x="160" y="458"/>
                  <a:pt x="162" y="458"/>
                </a:cubicBezTo>
                <a:cubicBezTo>
                  <a:pt x="164" y="458"/>
                  <a:pt x="166" y="456"/>
                  <a:pt x="166" y="454"/>
                </a:cubicBezTo>
                <a:cubicBezTo>
                  <a:pt x="166" y="452"/>
                  <a:pt x="164" y="450"/>
                  <a:pt x="162" y="450"/>
                </a:cubicBezTo>
                <a:close/>
                <a:moveTo>
                  <a:pt x="185" y="450"/>
                </a:moveTo>
                <a:cubicBezTo>
                  <a:pt x="183" y="450"/>
                  <a:pt x="181" y="452"/>
                  <a:pt x="181" y="454"/>
                </a:cubicBezTo>
                <a:cubicBezTo>
                  <a:pt x="181" y="456"/>
                  <a:pt x="183" y="458"/>
                  <a:pt x="185" y="458"/>
                </a:cubicBezTo>
                <a:cubicBezTo>
                  <a:pt x="187" y="458"/>
                  <a:pt x="188" y="456"/>
                  <a:pt x="188" y="454"/>
                </a:cubicBezTo>
                <a:cubicBezTo>
                  <a:pt x="188" y="452"/>
                  <a:pt x="187" y="450"/>
                  <a:pt x="185" y="450"/>
                </a:cubicBezTo>
                <a:close/>
                <a:moveTo>
                  <a:pt x="207" y="450"/>
                </a:moveTo>
                <a:cubicBezTo>
                  <a:pt x="205" y="450"/>
                  <a:pt x="204" y="452"/>
                  <a:pt x="204" y="454"/>
                </a:cubicBezTo>
                <a:cubicBezTo>
                  <a:pt x="204" y="456"/>
                  <a:pt x="205" y="458"/>
                  <a:pt x="207" y="458"/>
                </a:cubicBezTo>
                <a:cubicBezTo>
                  <a:pt x="209" y="458"/>
                  <a:pt x="211" y="456"/>
                  <a:pt x="211" y="454"/>
                </a:cubicBezTo>
                <a:cubicBezTo>
                  <a:pt x="211" y="452"/>
                  <a:pt x="209" y="450"/>
                  <a:pt x="207" y="450"/>
                </a:cubicBezTo>
                <a:close/>
                <a:moveTo>
                  <a:pt x="230" y="450"/>
                </a:moveTo>
                <a:cubicBezTo>
                  <a:pt x="228" y="450"/>
                  <a:pt x="226" y="452"/>
                  <a:pt x="226" y="454"/>
                </a:cubicBezTo>
                <a:cubicBezTo>
                  <a:pt x="226" y="456"/>
                  <a:pt x="228" y="458"/>
                  <a:pt x="230" y="458"/>
                </a:cubicBezTo>
                <a:cubicBezTo>
                  <a:pt x="232" y="458"/>
                  <a:pt x="234" y="456"/>
                  <a:pt x="234" y="454"/>
                </a:cubicBezTo>
                <a:cubicBezTo>
                  <a:pt x="234" y="452"/>
                  <a:pt x="232" y="450"/>
                  <a:pt x="230" y="450"/>
                </a:cubicBezTo>
                <a:close/>
                <a:moveTo>
                  <a:pt x="253" y="450"/>
                </a:moveTo>
                <a:cubicBezTo>
                  <a:pt x="251" y="450"/>
                  <a:pt x="249" y="452"/>
                  <a:pt x="249" y="454"/>
                </a:cubicBezTo>
                <a:cubicBezTo>
                  <a:pt x="249" y="456"/>
                  <a:pt x="251" y="458"/>
                  <a:pt x="253" y="458"/>
                </a:cubicBezTo>
                <a:cubicBezTo>
                  <a:pt x="255" y="458"/>
                  <a:pt x="257" y="456"/>
                  <a:pt x="257" y="454"/>
                </a:cubicBezTo>
                <a:cubicBezTo>
                  <a:pt x="257" y="452"/>
                  <a:pt x="255" y="450"/>
                  <a:pt x="253" y="450"/>
                </a:cubicBezTo>
                <a:close/>
                <a:moveTo>
                  <a:pt x="275" y="450"/>
                </a:moveTo>
                <a:cubicBezTo>
                  <a:pt x="273" y="450"/>
                  <a:pt x="272" y="452"/>
                  <a:pt x="272" y="454"/>
                </a:cubicBezTo>
                <a:cubicBezTo>
                  <a:pt x="272" y="456"/>
                  <a:pt x="273" y="458"/>
                  <a:pt x="275" y="458"/>
                </a:cubicBezTo>
                <a:cubicBezTo>
                  <a:pt x="278" y="458"/>
                  <a:pt x="279" y="456"/>
                  <a:pt x="279" y="454"/>
                </a:cubicBezTo>
                <a:cubicBezTo>
                  <a:pt x="279" y="452"/>
                  <a:pt x="278" y="450"/>
                  <a:pt x="275" y="45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97" name="Freeform 36"/>
          <p:cNvSpPr>
            <a:spLocks noEditPoints="1"/>
          </p:cNvSpPr>
          <p:nvPr/>
        </p:nvSpPr>
        <p:spPr bwMode="auto">
          <a:xfrm>
            <a:off x="6717795" y="2139774"/>
            <a:ext cx="416811" cy="585521"/>
          </a:xfrm>
          <a:custGeom>
            <a:avLst/>
            <a:gdLst>
              <a:gd name="T0" fmla="*/ 38 w 349"/>
              <a:gd name="T1" fmla="*/ 45 h 493"/>
              <a:gd name="T2" fmla="*/ 189 w 349"/>
              <a:gd name="T3" fmla="*/ 30 h 493"/>
              <a:gd name="T4" fmla="*/ 189 w 349"/>
              <a:gd name="T5" fmla="*/ 75 h 493"/>
              <a:gd name="T6" fmla="*/ 38 w 349"/>
              <a:gd name="T7" fmla="*/ 90 h 493"/>
              <a:gd name="T8" fmla="*/ 189 w 349"/>
              <a:gd name="T9" fmla="*/ 75 h 493"/>
              <a:gd name="T10" fmla="*/ 0 w 349"/>
              <a:gd name="T11" fmla="*/ 121 h 493"/>
              <a:gd name="T12" fmla="*/ 227 w 349"/>
              <a:gd name="T13" fmla="*/ 0 h 493"/>
              <a:gd name="T14" fmla="*/ 196 w 349"/>
              <a:gd name="T15" fmla="*/ 68 h 493"/>
              <a:gd name="T16" fmla="*/ 30 w 349"/>
              <a:gd name="T17" fmla="*/ 98 h 493"/>
              <a:gd name="T18" fmla="*/ 196 w 349"/>
              <a:gd name="T19" fmla="*/ 68 h 493"/>
              <a:gd name="T20" fmla="*/ 30 w 349"/>
              <a:gd name="T21" fmla="*/ 22 h 493"/>
              <a:gd name="T22" fmla="*/ 196 w 349"/>
              <a:gd name="T23" fmla="*/ 52 h 493"/>
              <a:gd name="T24" fmla="*/ 227 w 349"/>
              <a:gd name="T25" fmla="*/ 128 h 493"/>
              <a:gd name="T26" fmla="*/ 0 w 349"/>
              <a:gd name="T27" fmla="*/ 192 h 493"/>
              <a:gd name="T28" fmla="*/ 227 w 349"/>
              <a:gd name="T29" fmla="*/ 128 h 493"/>
              <a:gd name="T30" fmla="*/ 0 w 349"/>
              <a:gd name="T31" fmla="*/ 434 h 493"/>
              <a:gd name="T32" fmla="*/ 227 w 349"/>
              <a:gd name="T33" fmla="*/ 200 h 493"/>
              <a:gd name="T34" fmla="*/ 227 w 349"/>
              <a:gd name="T35" fmla="*/ 283 h 493"/>
              <a:gd name="T36" fmla="*/ 95 w 349"/>
              <a:gd name="T37" fmla="*/ 434 h 493"/>
              <a:gd name="T38" fmla="*/ 113 w 349"/>
              <a:gd name="T39" fmla="*/ 258 h 493"/>
              <a:gd name="T40" fmla="*/ 113 w 349"/>
              <a:gd name="T41" fmla="*/ 224 h 493"/>
              <a:gd name="T42" fmla="*/ 113 w 349"/>
              <a:gd name="T43" fmla="*/ 251 h 493"/>
              <a:gd name="T44" fmla="*/ 113 w 349"/>
              <a:gd name="T45" fmla="*/ 232 h 493"/>
              <a:gd name="T46" fmla="*/ 113 w 349"/>
              <a:gd name="T47" fmla="*/ 251 h 493"/>
              <a:gd name="T48" fmla="*/ 349 w 349"/>
              <a:gd name="T49" fmla="*/ 321 h 493"/>
              <a:gd name="T50" fmla="*/ 104 w 349"/>
              <a:gd name="T51" fmla="*/ 321 h 493"/>
              <a:gd name="T52" fmla="*/ 227 w 349"/>
              <a:gd name="T53" fmla="*/ 399 h 493"/>
              <a:gd name="T54" fmla="*/ 349 w 349"/>
              <a:gd name="T55" fmla="*/ 336 h 493"/>
              <a:gd name="T56" fmla="*/ 104 w 349"/>
              <a:gd name="T57" fmla="*/ 336 h 493"/>
              <a:gd name="T58" fmla="*/ 227 w 349"/>
              <a:gd name="T59" fmla="*/ 399 h 493"/>
              <a:gd name="T60" fmla="*/ 104 w 349"/>
              <a:gd name="T61" fmla="*/ 424 h 493"/>
              <a:gd name="T62" fmla="*/ 227 w 349"/>
              <a:gd name="T63" fmla="*/ 493 h 493"/>
              <a:gd name="T64" fmla="*/ 349 w 349"/>
              <a:gd name="T65" fmla="*/ 424 h 493"/>
              <a:gd name="T66" fmla="*/ 227 w 349"/>
              <a:gd name="T67" fmla="*/ 407 h 493"/>
              <a:gd name="T68" fmla="*/ 104 w 349"/>
              <a:gd name="T69" fmla="*/ 416 h 493"/>
              <a:gd name="T70" fmla="*/ 349 w 349"/>
              <a:gd name="T71" fmla="*/ 416 h 493"/>
              <a:gd name="T72" fmla="*/ 227 w 349"/>
              <a:gd name="T73"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5"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1" y="283"/>
                  <a:pt x="95" y="296"/>
                  <a:pt x="95" y="321"/>
                </a:cubicBezTo>
                <a:lnTo>
                  <a:pt x="95"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8" y="251"/>
                  <a:pt x="123" y="247"/>
                  <a:pt x="123" y="241"/>
                </a:cubicBezTo>
                <a:cubicBezTo>
                  <a:pt x="123" y="236"/>
                  <a:pt x="118" y="232"/>
                  <a:pt x="113" y="232"/>
                </a:cubicBezTo>
                <a:cubicBezTo>
                  <a:pt x="108" y="232"/>
                  <a:pt x="104" y="236"/>
                  <a:pt x="104" y="241"/>
                </a:cubicBezTo>
                <a:cubicBezTo>
                  <a:pt x="104" y="247"/>
                  <a:pt x="108" y="251"/>
                  <a:pt x="113" y="251"/>
                </a:cubicBezTo>
                <a:close/>
                <a:moveTo>
                  <a:pt x="227" y="352"/>
                </a:moveTo>
                <a:cubicBezTo>
                  <a:pt x="299" y="352"/>
                  <a:pt x="349" y="336"/>
                  <a:pt x="349" y="321"/>
                </a:cubicBezTo>
                <a:cubicBezTo>
                  <a:pt x="349" y="307"/>
                  <a:pt x="299" y="291"/>
                  <a:pt x="227" y="291"/>
                </a:cubicBezTo>
                <a:cubicBezTo>
                  <a:pt x="154" y="291"/>
                  <a:pt x="104" y="307"/>
                  <a:pt x="104" y="321"/>
                </a:cubicBezTo>
                <a:cubicBezTo>
                  <a:pt x="104" y="336"/>
                  <a:pt x="154" y="352"/>
                  <a:pt x="227" y="352"/>
                </a:cubicBezTo>
                <a:close/>
                <a:moveTo>
                  <a:pt x="227" y="399"/>
                </a:moveTo>
                <a:cubicBezTo>
                  <a:pt x="299" y="399"/>
                  <a:pt x="349" y="383"/>
                  <a:pt x="349" y="369"/>
                </a:cubicBezTo>
                <a:cubicBezTo>
                  <a:pt x="349" y="336"/>
                  <a:pt x="349" y="336"/>
                  <a:pt x="349" y="336"/>
                </a:cubicBezTo>
                <a:cubicBezTo>
                  <a:pt x="330" y="352"/>
                  <a:pt x="278" y="360"/>
                  <a:pt x="227" y="360"/>
                </a:cubicBezTo>
                <a:cubicBezTo>
                  <a:pt x="175" y="360"/>
                  <a:pt x="124" y="352"/>
                  <a:pt x="104" y="336"/>
                </a:cubicBezTo>
                <a:cubicBezTo>
                  <a:pt x="104" y="369"/>
                  <a:pt x="104" y="369"/>
                  <a:pt x="104" y="369"/>
                </a:cubicBezTo>
                <a:cubicBezTo>
                  <a:pt x="104" y="383"/>
                  <a:pt x="154" y="399"/>
                  <a:pt x="227" y="399"/>
                </a:cubicBezTo>
                <a:close/>
                <a:moveTo>
                  <a:pt x="227" y="454"/>
                </a:moveTo>
                <a:cubicBezTo>
                  <a:pt x="154" y="454"/>
                  <a:pt x="104" y="438"/>
                  <a:pt x="104" y="424"/>
                </a:cubicBezTo>
                <a:cubicBezTo>
                  <a:pt x="104" y="463"/>
                  <a:pt x="104" y="463"/>
                  <a:pt x="104" y="463"/>
                </a:cubicBezTo>
                <a:cubicBezTo>
                  <a:pt x="104" y="477"/>
                  <a:pt x="154" y="493"/>
                  <a:pt x="227" y="493"/>
                </a:cubicBezTo>
                <a:cubicBezTo>
                  <a:pt x="299" y="493"/>
                  <a:pt x="349" y="477"/>
                  <a:pt x="349" y="463"/>
                </a:cubicBezTo>
                <a:cubicBezTo>
                  <a:pt x="349" y="424"/>
                  <a:pt x="349" y="424"/>
                  <a:pt x="349" y="424"/>
                </a:cubicBezTo>
                <a:cubicBezTo>
                  <a:pt x="349" y="438"/>
                  <a:pt x="299" y="454"/>
                  <a:pt x="227" y="454"/>
                </a:cubicBezTo>
                <a:close/>
                <a:moveTo>
                  <a:pt x="227" y="407"/>
                </a:moveTo>
                <a:cubicBezTo>
                  <a:pt x="154" y="407"/>
                  <a:pt x="104" y="391"/>
                  <a:pt x="104" y="377"/>
                </a:cubicBezTo>
                <a:cubicBezTo>
                  <a:pt x="104" y="416"/>
                  <a:pt x="104" y="416"/>
                  <a:pt x="104" y="416"/>
                </a:cubicBezTo>
                <a:cubicBezTo>
                  <a:pt x="104" y="430"/>
                  <a:pt x="154" y="446"/>
                  <a:pt x="227" y="446"/>
                </a:cubicBezTo>
                <a:cubicBezTo>
                  <a:pt x="299" y="446"/>
                  <a:pt x="349" y="430"/>
                  <a:pt x="349" y="416"/>
                </a:cubicBezTo>
                <a:cubicBezTo>
                  <a:pt x="349" y="377"/>
                  <a:pt x="349" y="377"/>
                  <a:pt x="349" y="377"/>
                </a:cubicBezTo>
                <a:cubicBezTo>
                  <a:pt x="349" y="391"/>
                  <a:pt x="299" y="407"/>
                  <a:pt x="227" y="40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98" name="Freeform 43">
            <a:extLst>
              <a:ext uri="{FF2B5EF4-FFF2-40B4-BE49-F238E27FC236}">
                <a16:creationId xmlns:a16="http://schemas.microsoft.com/office/drawing/2014/main" id="{A1F608DB-D2CE-43C1-A2EB-68DA131DD02A}"/>
              </a:ext>
            </a:extLst>
          </p:cNvPr>
          <p:cNvSpPr>
            <a:spLocks noEditPoints="1"/>
          </p:cNvSpPr>
          <p:nvPr/>
        </p:nvSpPr>
        <p:spPr bwMode="auto">
          <a:xfrm>
            <a:off x="954115" y="4122157"/>
            <a:ext cx="354744" cy="578174"/>
          </a:xfrm>
          <a:custGeom>
            <a:avLst/>
            <a:gdLst>
              <a:gd name="T0" fmla="*/ 102 w 302"/>
              <a:gd name="T1" fmla="*/ 38 h 492"/>
              <a:gd name="T2" fmla="*/ 249 w 302"/>
              <a:gd name="T3" fmla="*/ 38 h 492"/>
              <a:gd name="T4" fmla="*/ 215 w 302"/>
              <a:gd name="T5" fmla="*/ 38 h 492"/>
              <a:gd name="T6" fmla="*/ 181 w 302"/>
              <a:gd name="T7" fmla="*/ 38 h 492"/>
              <a:gd name="T8" fmla="*/ 102 w 302"/>
              <a:gd name="T9" fmla="*/ 121 h 492"/>
              <a:gd name="T10" fmla="*/ 249 w 302"/>
              <a:gd name="T11" fmla="*/ 148 h 492"/>
              <a:gd name="T12" fmla="*/ 215 w 302"/>
              <a:gd name="T13" fmla="*/ 148 h 492"/>
              <a:gd name="T14" fmla="*/ 181 w 302"/>
              <a:gd name="T15" fmla="*/ 148 h 492"/>
              <a:gd name="T16" fmla="*/ 102 w 302"/>
              <a:gd name="T17" fmla="*/ 197 h 492"/>
              <a:gd name="T18" fmla="*/ 249 w 302"/>
              <a:gd name="T19" fmla="*/ 223 h 492"/>
              <a:gd name="T20" fmla="*/ 215 w 302"/>
              <a:gd name="T21" fmla="*/ 223 h 492"/>
              <a:gd name="T22" fmla="*/ 181 w 302"/>
              <a:gd name="T23" fmla="*/ 223 h 492"/>
              <a:gd name="T24" fmla="*/ 102 w 302"/>
              <a:gd name="T25" fmla="*/ 273 h 492"/>
              <a:gd name="T26" fmla="*/ 249 w 302"/>
              <a:gd name="T27" fmla="*/ 299 h 492"/>
              <a:gd name="T28" fmla="*/ 215 w 302"/>
              <a:gd name="T29" fmla="*/ 299 h 492"/>
              <a:gd name="T30" fmla="*/ 181 w 302"/>
              <a:gd name="T31" fmla="*/ 299 h 492"/>
              <a:gd name="T32" fmla="*/ 279 w 302"/>
              <a:gd name="T33" fmla="*/ 314 h 492"/>
              <a:gd name="T34" fmla="*/ 26 w 302"/>
              <a:gd name="T35" fmla="*/ 337 h 492"/>
              <a:gd name="T36" fmla="*/ 94 w 302"/>
              <a:gd name="T37" fmla="*/ 337 h 492"/>
              <a:gd name="T38" fmla="*/ 162 w 302"/>
              <a:gd name="T39" fmla="*/ 337 h 492"/>
              <a:gd name="T40" fmla="*/ 230 w 302"/>
              <a:gd name="T41" fmla="*/ 337 h 492"/>
              <a:gd name="T42" fmla="*/ 60 w 302"/>
              <a:gd name="T43" fmla="*/ 348 h 492"/>
              <a:gd name="T44" fmla="*/ 128 w 302"/>
              <a:gd name="T45" fmla="*/ 348 h 492"/>
              <a:gd name="T46" fmla="*/ 196 w 302"/>
              <a:gd name="T47" fmla="*/ 348 h 492"/>
              <a:gd name="T48" fmla="*/ 264 w 302"/>
              <a:gd name="T49" fmla="*/ 348 h 492"/>
              <a:gd name="T50" fmla="*/ 49 w 302"/>
              <a:gd name="T51" fmla="*/ 360 h 492"/>
              <a:gd name="T52" fmla="*/ 117 w 302"/>
              <a:gd name="T53" fmla="*/ 360 h 492"/>
              <a:gd name="T54" fmla="*/ 185 w 302"/>
              <a:gd name="T55" fmla="*/ 360 h 492"/>
              <a:gd name="T56" fmla="*/ 253 w 302"/>
              <a:gd name="T57" fmla="*/ 360 h 492"/>
              <a:gd name="T58" fmla="*/ 83 w 302"/>
              <a:gd name="T59" fmla="*/ 371 h 492"/>
              <a:gd name="T60" fmla="*/ 151 w 302"/>
              <a:gd name="T61" fmla="*/ 371 h 492"/>
              <a:gd name="T62" fmla="*/ 219 w 302"/>
              <a:gd name="T63" fmla="*/ 371 h 492"/>
              <a:gd name="T64" fmla="*/ 275 w 302"/>
              <a:gd name="T65" fmla="*/ 360 h 492"/>
              <a:gd name="T66" fmla="*/ 71 w 302"/>
              <a:gd name="T67" fmla="*/ 382 h 492"/>
              <a:gd name="T68" fmla="*/ 139 w 302"/>
              <a:gd name="T69" fmla="*/ 382 h 492"/>
              <a:gd name="T70" fmla="*/ 207 w 302"/>
              <a:gd name="T71" fmla="*/ 382 h 492"/>
              <a:gd name="T72" fmla="*/ 37 w 302"/>
              <a:gd name="T73" fmla="*/ 394 h 492"/>
              <a:gd name="T74" fmla="*/ 105 w 302"/>
              <a:gd name="T75" fmla="*/ 394 h 492"/>
              <a:gd name="T76" fmla="*/ 173 w 302"/>
              <a:gd name="T77" fmla="*/ 394 h 492"/>
              <a:gd name="T78" fmla="*/ 241 w 302"/>
              <a:gd name="T79" fmla="*/ 394 h 492"/>
              <a:gd name="T80" fmla="*/ 26 w 302"/>
              <a:gd name="T81" fmla="*/ 405 h 492"/>
              <a:gd name="T82" fmla="*/ 94 w 302"/>
              <a:gd name="T83" fmla="*/ 405 h 492"/>
              <a:gd name="T84" fmla="*/ 162 w 302"/>
              <a:gd name="T85" fmla="*/ 405 h 492"/>
              <a:gd name="T86" fmla="*/ 230 w 302"/>
              <a:gd name="T87" fmla="*/ 405 h 492"/>
              <a:gd name="T88" fmla="*/ 60 w 302"/>
              <a:gd name="T89" fmla="*/ 416 h 492"/>
              <a:gd name="T90" fmla="*/ 128 w 302"/>
              <a:gd name="T91" fmla="*/ 416 h 492"/>
              <a:gd name="T92" fmla="*/ 196 w 302"/>
              <a:gd name="T93" fmla="*/ 416 h 492"/>
              <a:gd name="T94" fmla="*/ 264 w 302"/>
              <a:gd name="T95" fmla="*/ 416 h 492"/>
              <a:gd name="T96" fmla="*/ 49 w 302"/>
              <a:gd name="T97" fmla="*/ 428 h 492"/>
              <a:gd name="T98" fmla="*/ 117 w 302"/>
              <a:gd name="T99" fmla="*/ 428 h 492"/>
              <a:gd name="T100" fmla="*/ 185 w 302"/>
              <a:gd name="T101" fmla="*/ 428 h 492"/>
              <a:gd name="T102" fmla="*/ 253 w 302"/>
              <a:gd name="T103" fmla="*/ 428 h 492"/>
              <a:gd name="T104" fmla="*/ 83 w 302"/>
              <a:gd name="T105" fmla="*/ 439 h 492"/>
              <a:gd name="T106" fmla="*/ 151 w 302"/>
              <a:gd name="T107" fmla="*/ 439 h 492"/>
              <a:gd name="T108" fmla="*/ 219 w 302"/>
              <a:gd name="T109" fmla="*/ 439 h 492"/>
              <a:gd name="T110" fmla="*/ 275 w 302"/>
              <a:gd name="T111" fmla="*/ 428 h 492"/>
              <a:gd name="T112" fmla="*/ 71 w 302"/>
              <a:gd name="T113" fmla="*/ 450 h 492"/>
              <a:gd name="T114" fmla="*/ 139 w 302"/>
              <a:gd name="T115" fmla="*/ 450 h 492"/>
              <a:gd name="T116" fmla="*/ 207 w 302"/>
              <a:gd name="T117" fmla="*/ 450 h 492"/>
              <a:gd name="T118" fmla="*/ 275 w 302"/>
              <a:gd name="T119" fmla="*/ 45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492">
                <a:moveTo>
                  <a:pt x="272" y="80"/>
                </a:moveTo>
                <a:cubicBezTo>
                  <a:pt x="30" y="80"/>
                  <a:pt x="30" y="80"/>
                  <a:pt x="30" y="80"/>
                </a:cubicBezTo>
                <a:cubicBezTo>
                  <a:pt x="30" y="31"/>
                  <a:pt x="30" y="31"/>
                  <a:pt x="30" y="31"/>
                </a:cubicBezTo>
                <a:cubicBezTo>
                  <a:pt x="272" y="31"/>
                  <a:pt x="272" y="31"/>
                  <a:pt x="272" y="31"/>
                </a:cubicBezTo>
                <a:lnTo>
                  <a:pt x="272" y="80"/>
                </a:lnTo>
                <a:close/>
                <a:moveTo>
                  <a:pt x="68" y="38"/>
                </a:moveTo>
                <a:cubicBezTo>
                  <a:pt x="41" y="38"/>
                  <a:pt x="41" y="38"/>
                  <a:pt x="41" y="38"/>
                </a:cubicBezTo>
                <a:cubicBezTo>
                  <a:pt x="41" y="46"/>
                  <a:pt x="41" y="46"/>
                  <a:pt x="41" y="46"/>
                </a:cubicBezTo>
                <a:cubicBezTo>
                  <a:pt x="68" y="46"/>
                  <a:pt x="68" y="46"/>
                  <a:pt x="68" y="46"/>
                </a:cubicBezTo>
                <a:lnTo>
                  <a:pt x="68" y="38"/>
                </a:lnTo>
                <a:close/>
                <a:moveTo>
                  <a:pt x="102" y="38"/>
                </a:moveTo>
                <a:cubicBezTo>
                  <a:pt x="75" y="38"/>
                  <a:pt x="75" y="38"/>
                  <a:pt x="75" y="38"/>
                </a:cubicBezTo>
                <a:cubicBezTo>
                  <a:pt x="75" y="46"/>
                  <a:pt x="75" y="46"/>
                  <a:pt x="75" y="46"/>
                </a:cubicBezTo>
                <a:cubicBezTo>
                  <a:pt x="102" y="46"/>
                  <a:pt x="102" y="46"/>
                  <a:pt x="102" y="46"/>
                </a:cubicBezTo>
                <a:lnTo>
                  <a:pt x="102" y="38"/>
                </a:lnTo>
                <a:close/>
                <a:moveTo>
                  <a:pt x="136" y="38"/>
                </a:moveTo>
                <a:cubicBezTo>
                  <a:pt x="109" y="38"/>
                  <a:pt x="109" y="38"/>
                  <a:pt x="109" y="38"/>
                </a:cubicBezTo>
                <a:cubicBezTo>
                  <a:pt x="109" y="46"/>
                  <a:pt x="109" y="46"/>
                  <a:pt x="109" y="46"/>
                </a:cubicBezTo>
                <a:cubicBezTo>
                  <a:pt x="136" y="46"/>
                  <a:pt x="136" y="46"/>
                  <a:pt x="136" y="46"/>
                </a:cubicBezTo>
                <a:lnTo>
                  <a:pt x="136" y="38"/>
                </a:lnTo>
                <a:close/>
                <a:moveTo>
                  <a:pt x="260" y="38"/>
                </a:moveTo>
                <a:cubicBezTo>
                  <a:pt x="257" y="38"/>
                  <a:pt x="257" y="38"/>
                  <a:pt x="257" y="38"/>
                </a:cubicBezTo>
                <a:cubicBezTo>
                  <a:pt x="257" y="72"/>
                  <a:pt x="257" y="72"/>
                  <a:pt x="257" y="72"/>
                </a:cubicBezTo>
                <a:cubicBezTo>
                  <a:pt x="260" y="72"/>
                  <a:pt x="260" y="72"/>
                  <a:pt x="260" y="72"/>
                </a:cubicBezTo>
                <a:lnTo>
                  <a:pt x="260" y="38"/>
                </a:lnTo>
                <a:close/>
                <a:moveTo>
                  <a:pt x="249" y="38"/>
                </a:moveTo>
                <a:cubicBezTo>
                  <a:pt x="245" y="38"/>
                  <a:pt x="245" y="38"/>
                  <a:pt x="245" y="38"/>
                </a:cubicBezTo>
                <a:cubicBezTo>
                  <a:pt x="245" y="72"/>
                  <a:pt x="245" y="72"/>
                  <a:pt x="245" y="72"/>
                </a:cubicBezTo>
                <a:cubicBezTo>
                  <a:pt x="249" y="72"/>
                  <a:pt x="249" y="72"/>
                  <a:pt x="249" y="72"/>
                </a:cubicBezTo>
                <a:lnTo>
                  <a:pt x="249" y="38"/>
                </a:lnTo>
                <a:close/>
                <a:moveTo>
                  <a:pt x="238" y="38"/>
                </a:moveTo>
                <a:cubicBezTo>
                  <a:pt x="234" y="38"/>
                  <a:pt x="234" y="38"/>
                  <a:pt x="234" y="38"/>
                </a:cubicBezTo>
                <a:cubicBezTo>
                  <a:pt x="234" y="72"/>
                  <a:pt x="234" y="72"/>
                  <a:pt x="234" y="72"/>
                </a:cubicBezTo>
                <a:cubicBezTo>
                  <a:pt x="238" y="72"/>
                  <a:pt x="238" y="72"/>
                  <a:pt x="238" y="72"/>
                </a:cubicBezTo>
                <a:lnTo>
                  <a:pt x="238" y="38"/>
                </a:lnTo>
                <a:close/>
                <a:moveTo>
                  <a:pt x="226" y="38"/>
                </a:moveTo>
                <a:cubicBezTo>
                  <a:pt x="223" y="38"/>
                  <a:pt x="223" y="38"/>
                  <a:pt x="223" y="38"/>
                </a:cubicBezTo>
                <a:cubicBezTo>
                  <a:pt x="223" y="72"/>
                  <a:pt x="223" y="72"/>
                  <a:pt x="223" y="72"/>
                </a:cubicBezTo>
                <a:cubicBezTo>
                  <a:pt x="226" y="72"/>
                  <a:pt x="226" y="72"/>
                  <a:pt x="226" y="72"/>
                </a:cubicBezTo>
                <a:lnTo>
                  <a:pt x="226" y="38"/>
                </a:lnTo>
                <a:close/>
                <a:moveTo>
                  <a:pt x="215" y="38"/>
                </a:moveTo>
                <a:cubicBezTo>
                  <a:pt x="211" y="38"/>
                  <a:pt x="211" y="38"/>
                  <a:pt x="211" y="38"/>
                </a:cubicBezTo>
                <a:cubicBezTo>
                  <a:pt x="211" y="72"/>
                  <a:pt x="211" y="72"/>
                  <a:pt x="211" y="72"/>
                </a:cubicBezTo>
                <a:cubicBezTo>
                  <a:pt x="215" y="72"/>
                  <a:pt x="215" y="72"/>
                  <a:pt x="215" y="72"/>
                </a:cubicBezTo>
                <a:lnTo>
                  <a:pt x="215" y="38"/>
                </a:lnTo>
                <a:close/>
                <a:moveTo>
                  <a:pt x="204" y="38"/>
                </a:moveTo>
                <a:cubicBezTo>
                  <a:pt x="200" y="38"/>
                  <a:pt x="200" y="38"/>
                  <a:pt x="200" y="38"/>
                </a:cubicBezTo>
                <a:cubicBezTo>
                  <a:pt x="200" y="72"/>
                  <a:pt x="200" y="72"/>
                  <a:pt x="200" y="72"/>
                </a:cubicBezTo>
                <a:cubicBezTo>
                  <a:pt x="204" y="72"/>
                  <a:pt x="204" y="72"/>
                  <a:pt x="204" y="72"/>
                </a:cubicBezTo>
                <a:lnTo>
                  <a:pt x="204" y="38"/>
                </a:lnTo>
                <a:close/>
                <a:moveTo>
                  <a:pt x="192" y="38"/>
                </a:moveTo>
                <a:cubicBezTo>
                  <a:pt x="189" y="38"/>
                  <a:pt x="189" y="38"/>
                  <a:pt x="189" y="38"/>
                </a:cubicBezTo>
                <a:cubicBezTo>
                  <a:pt x="189" y="72"/>
                  <a:pt x="189" y="72"/>
                  <a:pt x="189" y="72"/>
                </a:cubicBezTo>
                <a:cubicBezTo>
                  <a:pt x="192" y="72"/>
                  <a:pt x="192" y="72"/>
                  <a:pt x="192" y="72"/>
                </a:cubicBezTo>
                <a:lnTo>
                  <a:pt x="192" y="38"/>
                </a:lnTo>
                <a:close/>
                <a:moveTo>
                  <a:pt x="181" y="38"/>
                </a:moveTo>
                <a:cubicBezTo>
                  <a:pt x="177" y="38"/>
                  <a:pt x="177" y="38"/>
                  <a:pt x="177" y="38"/>
                </a:cubicBezTo>
                <a:cubicBezTo>
                  <a:pt x="177" y="72"/>
                  <a:pt x="177" y="72"/>
                  <a:pt x="177" y="72"/>
                </a:cubicBezTo>
                <a:cubicBezTo>
                  <a:pt x="181" y="72"/>
                  <a:pt x="181" y="72"/>
                  <a:pt x="181" y="72"/>
                </a:cubicBezTo>
                <a:lnTo>
                  <a:pt x="181" y="38"/>
                </a:lnTo>
                <a:close/>
                <a:moveTo>
                  <a:pt x="272" y="106"/>
                </a:moveTo>
                <a:cubicBezTo>
                  <a:pt x="30" y="106"/>
                  <a:pt x="30" y="106"/>
                  <a:pt x="30" y="106"/>
                </a:cubicBezTo>
                <a:cubicBezTo>
                  <a:pt x="30" y="155"/>
                  <a:pt x="30" y="155"/>
                  <a:pt x="30" y="155"/>
                </a:cubicBezTo>
                <a:cubicBezTo>
                  <a:pt x="272" y="155"/>
                  <a:pt x="272" y="155"/>
                  <a:pt x="272" y="155"/>
                </a:cubicBezTo>
                <a:lnTo>
                  <a:pt x="272" y="106"/>
                </a:lnTo>
                <a:close/>
                <a:moveTo>
                  <a:pt x="68" y="121"/>
                </a:moveTo>
                <a:cubicBezTo>
                  <a:pt x="41" y="121"/>
                  <a:pt x="41" y="121"/>
                  <a:pt x="41" y="121"/>
                </a:cubicBezTo>
                <a:cubicBezTo>
                  <a:pt x="41" y="114"/>
                  <a:pt x="41" y="114"/>
                  <a:pt x="41" y="114"/>
                </a:cubicBezTo>
                <a:cubicBezTo>
                  <a:pt x="68" y="114"/>
                  <a:pt x="68" y="114"/>
                  <a:pt x="68" y="114"/>
                </a:cubicBezTo>
                <a:lnTo>
                  <a:pt x="68" y="121"/>
                </a:lnTo>
                <a:close/>
                <a:moveTo>
                  <a:pt x="102" y="121"/>
                </a:moveTo>
                <a:cubicBezTo>
                  <a:pt x="75" y="121"/>
                  <a:pt x="75" y="121"/>
                  <a:pt x="75" y="121"/>
                </a:cubicBezTo>
                <a:cubicBezTo>
                  <a:pt x="75" y="114"/>
                  <a:pt x="75" y="114"/>
                  <a:pt x="75" y="114"/>
                </a:cubicBezTo>
                <a:cubicBezTo>
                  <a:pt x="102" y="114"/>
                  <a:pt x="102" y="114"/>
                  <a:pt x="102" y="114"/>
                </a:cubicBezTo>
                <a:lnTo>
                  <a:pt x="102" y="121"/>
                </a:lnTo>
                <a:close/>
                <a:moveTo>
                  <a:pt x="136" y="121"/>
                </a:moveTo>
                <a:cubicBezTo>
                  <a:pt x="109" y="121"/>
                  <a:pt x="109" y="121"/>
                  <a:pt x="109" y="121"/>
                </a:cubicBezTo>
                <a:cubicBezTo>
                  <a:pt x="109" y="114"/>
                  <a:pt x="109" y="114"/>
                  <a:pt x="109" y="114"/>
                </a:cubicBezTo>
                <a:cubicBezTo>
                  <a:pt x="136" y="114"/>
                  <a:pt x="136" y="114"/>
                  <a:pt x="136" y="114"/>
                </a:cubicBezTo>
                <a:lnTo>
                  <a:pt x="136" y="121"/>
                </a:lnTo>
                <a:close/>
                <a:moveTo>
                  <a:pt x="260" y="148"/>
                </a:moveTo>
                <a:cubicBezTo>
                  <a:pt x="257" y="148"/>
                  <a:pt x="257" y="148"/>
                  <a:pt x="257" y="148"/>
                </a:cubicBezTo>
                <a:cubicBezTo>
                  <a:pt x="257" y="114"/>
                  <a:pt x="257" y="114"/>
                  <a:pt x="257" y="114"/>
                </a:cubicBezTo>
                <a:cubicBezTo>
                  <a:pt x="260" y="114"/>
                  <a:pt x="260" y="114"/>
                  <a:pt x="260" y="114"/>
                </a:cubicBezTo>
                <a:lnTo>
                  <a:pt x="260" y="148"/>
                </a:lnTo>
                <a:close/>
                <a:moveTo>
                  <a:pt x="249" y="148"/>
                </a:moveTo>
                <a:cubicBezTo>
                  <a:pt x="245" y="148"/>
                  <a:pt x="245" y="148"/>
                  <a:pt x="245" y="148"/>
                </a:cubicBezTo>
                <a:cubicBezTo>
                  <a:pt x="245" y="114"/>
                  <a:pt x="245" y="114"/>
                  <a:pt x="245" y="114"/>
                </a:cubicBezTo>
                <a:cubicBezTo>
                  <a:pt x="249" y="114"/>
                  <a:pt x="249" y="114"/>
                  <a:pt x="249" y="114"/>
                </a:cubicBezTo>
                <a:lnTo>
                  <a:pt x="249" y="148"/>
                </a:lnTo>
                <a:close/>
                <a:moveTo>
                  <a:pt x="238" y="148"/>
                </a:moveTo>
                <a:cubicBezTo>
                  <a:pt x="234" y="148"/>
                  <a:pt x="234" y="148"/>
                  <a:pt x="234" y="148"/>
                </a:cubicBezTo>
                <a:cubicBezTo>
                  <a:pt x="234" y="114"/>
                  <a:pt x="234" y="114"/>
                  <a:pt x="234" y="114"/>
                </a:cubicBezTo>
                <a:cubicBezTo>
                  <a:pt x="238" y="114"/>
                  <a:pt x="238" y="114"/>
                  <a:pt x="238" y="114"/>
                </a:cubicBezTo>
                <a:lnTo>
                  <a:pt x="238" y="148"/>
                </a:lnTo>
                <a:close/>
                <a:moveTo>
                  <a:pt x="226" y="148"/>
                </a:moveTo>
                <a:cubicBezTo>
                  <a:pt x="223" y="148"/>
                  <a:pt x="223" y="148"/>
                  <a:pt x="223" y="148"/>
                </a:cubicBezTo>
                <a:cubicBezTo>
                  <a:pt x="223" y="114"/>
                  <a:pt x="223" y="114"/>
                  <a:pt x="223" y="114"/>
                </a:cubicBezTo>
                <a:cubicBezTo>
                  <a:pt x="226" y="114"/>
                  <a:pt x="226" y="114"/>
                  <a:pt x="226" y="114"/>
                </a:cubicBezTo>
                <a:lnTo>
                  <a:pt x="226" y="148"/>
                </a:lnTo>
                <a:close/>
                <a:moveTo>
                  <a:pt x="215" y="148"/>
                </a:moveTo>
                <a:cubicBezTo>
                  <a:pt x="211" y="148"/>
                  <a:pt x="211" y="148"/>
                  <a:pt x="211" y="148"/>
                </a:cubicBezTo>
                <a:cubicBezTo>
                  <a:pt x="211" y="114"/>
                  <a:pt x="211" y="114"/>
                  <a:pt x="211" y="114"/>
                </a:cubicBezTo>
                <a:cubicBezTo>
                  <a:pt x="215" y="114"/>
                  <a:pt x="215" y="114"/>
                  <a:pt x="215" y="114"/>
                </a:cubicBezTo>
                <a:lnTo>
                  <a:pt x="215" y="148"/>
                </a:lnTo>
                <a:close/>
                <a:moveTo>
                  <a:pt x="204" y="148"/>
                </a:moveTo>
                <a:cubicBezTo>
                  <a:pt x="200" y="148"/>
                  <a:pt x="200" y="148"/>
                  <a:pt x="200" y="148"/>
                </a:cubicBezTo>
                <a:cubicBezTo>
                  <a:pt x="200" y="114"/>
                  <a:pt x="200" y="114"/>
                  <a:pt x="200" y="114"/>
                </a:cubicBezTo>
                <a:cubicBezTo>
                  <a:pt x="204" y="114"/>
                  <a:pt x="204" y="114"/>
                  <a:pt x="204" y="114"/>
                </a:cubicBezTo>
                <a:lnTo>
                  <a:pt x="204" y="148"/>
                </a:lnTo>
                <a:close/>
                <a:moveTo>
                  <a:pt x="192" y="148"/>
                </a:moveTo>
                <a:cubicBezTo>
                  <a:pt x="189" y="148"/>
                  <a:pt x="189" y="148"/>
                  <a:pt x="189" y="148"/>
                </a:cubicBezTo>
                <a:cubicBezTo>
                  <a:pt x="189" y="114"/>
                  <a:pt x="189" y="114"/>
                  <a:pt x="189" y="114"/>
                </a:cubicBezTo>
                <a:cubicBezTo>
                  <a:pt x="192" y="114"/>
                  <a:pt x="192" y="114"/>
                  <a:pt x="192" y="114"/>
                </a:cubicBezTo>
                <a:lnTo>
                  <a:pt x="192" y="148"/>
                </a:lnTo>
                <a:close/>
                <a:moveTo>
                  <a:pt x="181" y="148"/>
                </a:moveTo>
                <a:cubicBezTo>
                  <a:pt x="177" y="148"/>
                  <a:pt x="177" y="148"/>
                  <a:pt x="177" y="148"/>
                </a:cubicBezTo>
                <a:cubicBezTo>
                  <a:pt x="177" y="114"/>
                  <a:pt x="177" y="114"/>
                  <a:pt x="177" y="114"/>
                </a:cubicBezTo>
                <a:cubicBezTo>
                  <a:pt x="181" y="114"/>
                  <a:pt x="181" y="114"/>
                  <a:pt x="181" y="114"/>
                </a:cubicBezTo>
                <a:lnTo>
                  <a:pt x="181" y="148"/>
                </a:lnTo>
                <a:close/>
                <a:moveTo>
                  <a:pt x="272" y="182"/>
                </a:moveTo>
                <a:cubicBezTo>
                  <a:pt x="30" y="182"/>
                  <a:pt x="30" y="182"/>
                  <a:pt x="30" y="182"/>
                </a:cubicBezTo>
                <a:cubicBezTo>
                  <a:pt x="30" y="231"/>
                  <a:pt x="30" y="231"/>
                  <a:pt x="30" y="231"/>
                </a:cubicBezTo>
                <a:cubicBezTo>
                  <a:pt x="272" y="231"/>
                  <a:pt x="272" y="231"/>
                  <a:pt x="272" y="231"/>
                </a:cubicBezTo>
                <a:lnTo>
                  <a:pt x="272" y="182"/>
                </a:lnTo>
                <a:close/>
                <a:moveTo>
                  <a:pt x="68" y="197"/>
                </a:moveTo>
                <a:cubicBezTo>
                  <a:pt x="41" y="197"/>
                  <a:pt x="41" y="197"/>
                  <a:pt x="41" y="197"/>
                </a:cubicBezTo>
                <a:cubicBezTo>
                  <a:pt x="41" y="189"/>
                  <a:pt x="41" y="189"/>
                  <a:pt x="41" y="189"/>
                </a:cubicBezTo>
                <a:cubicBezTo>
                  <a:pt x="68" y="189"/>
                  <a:pt x="68" y="189"/>
                  <a:pt x="68" y="189"/>
                </a:cubicBezTo>
                <a:lnTo>
                  <a:pt x="68" y="197"/>
                </a:lnTo>
                <a:close/>
                <a:moveTo>
                  <a:pt x="102" y="197"/>
                </a:moveTo>
                <a:cubicBezTo>
                  <a:pt x="75" y="197"/>
                  <a:pt x="75" y="197"/>
                  <a:pt x="75" y="197"/>
                </a:cubicBezTo>
                <a:cubicBezTo>
                  <a:pt x="75" y="189"/>
                  <a:pt x="75" y="189"/>
                  <a:pt x="75" y="189"/>
                </a:cubicBezTo>
                <a:cubicBezTo>
                  <a:pt x="102" y="189"/>
                  <a:pt x="102" y="189"/>
                  <a:pt x="102" y="189"/>
                </a:cubicBezTo>
                <a:lnTo>
                  <a:pt x="102" y="197"/>
                </a:lnTo>
                <a:close/>
                <a:moveTo>
                  <a:pt x="136" y="197"/>
                </a:moveTo>
                <a:cubicBezTo>
                  <a:pt x="109" y="197"/>
                  <a:pt x="109" y="197"/>
                  <a:pt x="109" y="197"/>
                </a:cubicBezTo>
                <a:cubicBezTo>
                  <a:pt x="109" y="189"/>
                  <a:pt x="109" y="189"/>
                  <a:pt x="109" y="189"/>
                </a:cubicBezTo>
                <a:cubicBezTo>
                  <a:pt x="136" y="189"/>
                  <a:pt x="136" y="189"/>
                  <a:pt x="136" y="189"/>
                </a:cubicBezTo>
                <a:lnTo>
                  <a:pt x="136" y="197"/>
                </a:lnTo>
                <a:close/>
                <a:moveTo>
                  <a:pt x="260" y="223"/>
                </a:moveTo>
                <a:cubicBezTo>
                  <a:pt x="257" y="223"/>
                  <a:pt x="257" y="223"/>
                  <a:pt x="257" y="223"/>
                </a:cubicBezTo>
                <a:cubicBezTo>
                  <a:pt x="257" y="189"/>
                  <a:pt x="257" y="189"/>
                  <a:pt x="257" y="189"/>
                </a:cubicBezTo>
                <a:cubicBezTo>
                  <a:pt x="260" y="189"/>
                  <a:pt x="260" y="189"/>
                  <a:pt x="260" y="189"/>
                </a:cubicBezTo>
                <a:lnTo>
                  <a:pt x="260" y="223"/>
                </a:lnTo>
                <a:close/>
                <a:moveTo>
                  <a:pt x="249" y="223"/>
                </a:moveTo>
                <a:cubicBezTo>
                  <a:pt x="245" y="223"/>
                  <a:pt x="245" y="223"/>
                  <a:pt x="245" y="223"/>
                </a:cubicBezTo>
                <a:cubicBezTo>
                  <a:pt x="245" y="189"/>
                  <a:pt x="245" y="189"/>
                  <a:pt x="245" y="189"/>
                </a:cubicBezTo>
                <a:cubicBezTo>
                  <a:pt x="249" y="189"/>
                  <a:pt x="249" y="189"/>
                  <a:pt x="249" y="189"/>
                </a:cubicBezTo>
                <a:lnTo>
                  <a:pt x="249" y="223"/>
                </a:lnTo>
                <a:close/>
                <a:moveTo>
                  <a:pt x="238" y="223"/>
                </a:moveTo>
                <a:cubicBezTo>
                  <a:pt x="234" y="223"/>
                  <a:pt x="234" y="223"/>
                  <a:pt x="234" y="223"/>
                </a:cubicBezTo>
                <a:cubicBezTo>
                  <a:pt x="234" y="189"/>
                  <a:pt x="234" y="189"/>
                  <a:pt x="234" y="189"/>
                </a:cubicBezTo>
                <a:cubicBezTo>
                  <a:pt x="238" y="189"/>
                  <a:pt x="238" y="189"/>
                  <a:pt x="238" y="189"/>
                </a:cubicBezTo>
                <a:lnTo>
                  <a:pt x="238" y="223"/>
                </a:lnTo>
                <a:close/>
                <a:moveTo>
                  <a:pt x="226" y="223"/>
                </a:moveTo>
                <a:cubicBezTo>
                  <a:pt x="223" y="223"/>
                  <a:pt x="223" y="223"/>
                  <a:pt x="223" y="223"/>
                </a:cubicBezTo>
                <a:cubicBezTo>
                  <a:pt x="223" y="189"/>
                  <a:pt x="223" y="189"/>
                  <a:pt x="223" y="189"/>
                </a:cubicBezTo>
                <a:cubicBezTo>
                  <a:pt x="226" y="189"/>
                  <a:pt x="226" y="189"/>
                  <a:pt x="226" y="189"/>
                </a:cubicBezTo>
                <a:lnTo>
                  <a:pt x="226" y="223"/>
                </a:lnTo>
                <a:close/>
                <a:moveTo>
                  <a:pt x="215" y="223"/>
                </a:moveTo>
                <a:cubicBezTo>
                  <a:pt x="211" y="223"/>
                  <a:pt x="211" y="223"/>
                  <a:pt x="211" y="223"/>
                </a:cubicBezTo>
                <a:cubicBezTo>
                  <a:pt x="211" y="189"/>
                  <a:pt x="211" y="189"/>
                  <a:pt x="211" y="189"/>
                </a:cubicBezTo>
                <a:cubicBezTo>
                  <a:pt x="215" y="189"/>
                  <a:pt x="215" y="189"/>
                  <a:pt x="215" y="189"/>
                </a:cubicBezTo>
                <a:lnTo>
                  <a:pt x="215" y="223"/>
                </a:lnTo>
                <a:close/>
                <a:moveTo>
                  <a:pt x="204" y="223"/>
                </a:moveTo>
                <a:cubicBezTo>
                  <a:pt x="200" y="223"/>
                  <a:pt x="200" y="223"/>
                  <a:pt x="200" y="223"/>
                </a:cubicBezTo>
                <a:cubicBezTo>
                  <a:pt x="200" y="189"/>
                  <a:pt x="200" y="189"/>
                  <a:pt x="200" y="189"/>
                </a:cubicBezTo>
                <a:cubicBezTo>
                  <a:pt x="204" y="189"/>
                  <a:pt x="204" y="189"/>
                  <a:pt x="204" y="189"/>
                </a:cubicBezTo>
                <a:lnTo>
                  <a:pt x="204" y="223"/>
                </a:lnTo>
                <a:close/>
                <a:moveTo>
                  <a:pt x="192" y="223"/>
                </a:moveTo>
                <a:cubicBezTo>
                  <a:pt x="189" y="223"/>
                  <a:pt x="189" y="223"/>
                  <a:pt x="189" y="223"/>
                </a:cubicBezTo>
                <a:cubicBezTo>
                  <a:pt x="189" y="189"/>
                  <a:pt x="189" y="189"/>
                  <a:pt x="189" y="189"/>
                </a:cubicBezTo>
                <a:cubicBezTo>
                  <a:pt x="192" y="189"/>
                  <a:pt x="192" y="189"/>
                  <a:pt x="192" y="189"/>
                </a:cubicBezTo>
                <a:lnTo>
                  <a:pt x="192" y="223"/>
                </a:lnTo>
                <a:close/>
                <a:moveTo>
                  <a:pt x="181" y="223"/>
                </a:moveTo>
                <a:cubicBezTo>
                  <a:pt x="177" y="223"/>
                  <a:pt x="177" y="223"/>
                  <a:pt x="177" y="223"/>
                </a:cubicBezTo>
                <a:cubicBezTo>
                  <a:pt x="177" y="189"/>
                  <a:pt x="177" y="189"/>
                  <a:pt x="177" y="189"/>
                </a:cubicBezTo>
                <a:cubicBezTo>
                  <a:pt x="181" y="189"/>
                  <a:pt x="181" y="189"/>
                  <a:pt x="181" y="189"/>
                </a:cubicBezTo>
                <a:lnTo>
                  <a:pt x="181" y="223"/>
                </a:lnTo>
                <a:close/>
                <a:moveTo>
                  <a:pt x="272" y="257"/>
                </a:moveTo>
                <a:cubicBezTo>
                  <a:pt x="30" y="257"/>
                  <a:pt x="30" y="257"/>
                  <a:pt x="30" y="257"/>
                </a:cubicBezTo>
                <a:cubicBezTo>
                  <a:pt x="30" y="307"/>
                  <a:pt x="30" y="307"/>
                  <a:pt x="30" y="307"/>
                </a:cubicBezTo>
                <a:cubicBezTo>
                  <a:pt x="272" y="307"/>
                  <a:pt x="272" y="307"/>
                  <a:pt x="272" y="307"/>
                </a:cubicBezTo>
                <a:lnTo>
                  <a:pt x="272" y="257"/>
                </a:lnTo>
                <a:close/>
                <a:moveTo>
                  <a:pt x="68" y="273"/>
                </a:moveTo>
                <a:cubicBezTo>
                  <a:pt x="41" y="273"/>
                  <a:pt x="41" y="273"/>
                  <a:pt x="41" y="273"/>
                </a:cubicBezTo>
                <a:cubicBezTo>
                  <a:pt x="41" y="265"/>
                  <a:pt x="41" y="265"/>
                  <a:pt x="41" y="265"/>
                </a:cubicBezTo>
                <a:cubicBezTo>
                  <a:pt x="68" y="265"/>
                  <a:pt x="68" y="265"/>
                  <a:pt x="68" y="265"/>
                </a:cubicBezTo>
                <a:lnTo>
                  <a:pt x="68" y="273"/>
                </a:lnTo>
                <a:close/>
                <a:moveTo>
                  <a:pt x="102" y="273"/>
                </a:moveTo>
                <a:cubicBezTo>
                  <a:pt x="75" y="273"/>
                  <a:pt x="75" y="273"/>
                  <a:pt x="75" y="273"/>
                </a:cubicBezTo>
                <a:cubicBezTo>
                  <a:pt x="75" y="265"/>
                  <a:pt x="75" y="265"/>
                  <a:pt x="75" y="265"/>
                </a:cubicBezTo>
                <a:cubicBezTo>
                  <a:pt x="102" y="265"/>
                  <a:pt x="102" y="265"/>
                  <a:pt x="102" y="265"/>
                </a:cubicBezTo>
                <a:lnTo>
                  <a:pt x="102" y="273"/>
                </a:lnTo>
                <a:close/>
                <a:moveTo>
                  <a:pt x="136" y="273"/>
                </a:moveTo>
                <a:cubicBezTo>
                  <a:pt x="109" y="273"/>
                  <a:pt x="109" y="273"/>
                  <a:pt x="109" y="273"/>
                </a:cubicBezTo>
                <a:cubicBezTo>
                  <a:pt x="109" y="265"/>
                  <a:pt x="109" y="265"/>
                  <a:pt x="109" y="265"/>
                </a:cubicBezTo>
                <a:cubicBezTo>
                  <a:pt x="136" y="265"/>
                  <a:pt x="136" y="265"/>
                  <a:pt x="136" y="265"/>
                </a:cubicBezTo>
                <a:lnTo>
                  <a:pt x="136" y="273"/>
                </a:lnTo>
                <a:close/>
                <a:moveTo>
                  <a:pt x="260" y="299"/>
                </a:moveTo>
                <a:cubicBezTo>
                  <a:pt x="257" y="299"/>
                  <a:pt x="257" y="299"/>
                  <a:pt x="257" y="299"/>
                </a:cubicBezTo>
                <a:cubicBezTo>
                  <a:pt x="257" y="265"/>
                  <a:pt x="257" y="265"/>
                  <a:pt x="257" y="265"/>
                </a:cubicBezTo>
                <a:cubicBezTo>
                  <a:pt x="260" y="265"/>
                  <a:pt x="260" y="265"/>
                  <a:pt x="260" y="265"/>
                </a:cubicBezTo>
                <a:lnTo>
                  <a:pt x="260" y="299"/>
                </a:lnTo>
                <a:close/>
                <a:moveTo>
                  <a:pt x="249" y="299"/>
                </a:moveTo>
                <a:cubicBezTo>
                  <a:pt x="245" y="299"/>
                  <a:pt x="245" y="299"/>
                  <a:pt x="245" y="299"/>
                </a:cubicBezTo>
                <a:cubicBezTo>
                  <a:pt x="245" y="265"/>
                  <a:pt x="245" y="265"/>
                  <a:pt x="245" y="265"/>
                </a:cubicBezTo>
                <a:cubicBezTo>
                  <a:pt x="249" y="265"/>
                  <a:pt x="249" y="265"/>
                  <a:pt x="249" y="265"/>
                </a:cubicBezTo>
                <a:lnTo>
                  <a:pt x="249" y="299"/>
                </a:lnTo>
                <a:close/>
                <a:moveTo>
                  <a:pt x="238" y="299"/>
                </a:moveTo>
                <a:cubicBezTo>
                  <a:pt x="234" y="299"/>
                  <a:pt x="234" y="299"/>
                  <a:pt x="234" y="299"/>
                </a:cubicBezTo>
                <a:cubicBezTo>
                  <a:pt x="234" y="265"/>
                  <a:pt x="234" y="265"/>
                  <a:pt x="234" y="265"/>
                </a:cubicBezTo>
                <a:cubicBezTo>
                  <a:pt x="238" y="265"/>
                  <a:pt x="238" y="265"/>
                  <a:pt x="238" y="265"/>
                </a:cubicBezTo>
                <a:lnTo>
                  <a:pt x="238" y="299"/>
                </a:lnTo>
                <a:close/>
                <a:moveTo>
                  <a:pt x="226" y="299"/>
                </a:moveTo>
                <a:cubicBezTo>
                  <a:pt x="223" y="299"/>
                  <a:pt x="223" y="299"/>
                  <a:pt x="223" y="299"/>
                </a:cubicBezTo>
                <a:cubicBezTo>
                  <a:pt x="223" y="265"/>
                  <a:pt x="223" y="265"/>
                  <a:pt x="223" y="265"/>
                </a:cubicBezTo>
                <a:cubicBezTo>
                  <a:pt x="226" y="265"/>
                  <a:pt x="226" y="265"/>
                  <a:pt x="226" y="265"/>
                </a:cubicBezTo>
                <a:lnTo>
                  <a:pt x="226" y="299"/>
                </a:lnTo>
                <a:close/>
                <a:moveTo>
                  <a:pt x="215" y="299"/>
                </a:moveTo>
                <a:cubicBezTo>
                  <a:pt x="211" y="299"/>
                  <a:pt x="211" y="299"/>
                  <a:pt x="211" y="299"/>
                </a:cubicBezTo>
                <a:cubicBezTo>
                  <a:pt x="211" y="265"/>
                  <a:pt x="211" y="265"/>
                  <a:pt x="211" y="265"/>
                </a:cubicBezTo>
                <a:cubicBezTo>
                  <a:pt x="215" y="265"/>
                  <a:pt x="215" y="265"/>
                  <a:pt x="215" y="265"/>
                </a:cubicBezTo>
                <a:lnTo>
                  <a:pt x="215" y="299"/>
                </a:lnTo>
                <a:close/>
                <a:moveTo>
                  <a:pt x="204" y="299"/>
                </a:moveTo>
                <a:cubicBezTo>
                  <a:pt x="200" y="299"/>
                  <a:pt x="200" y="299"/>
                  <a:pt x="200" y="299"/>
                </a:cubicBezTo>
                <a:cubicBezTo>
                  <a:pt x="200" y="265"/>
                  <a:pt x="200" y="265"/>
                  <a:pt x="200" y="265"/>
                </a:cubicBezTo>
                <a:cubicBezTo>
                  <a:pt x="204" y="265"/>
                  <a:pt x="204" y="265"/>
                  <a:pt x="204" y="265"/>
                </a:cubicBezTo>
                <a:lnTo>
                  <a:pt x="204" y="299"/>
                </a:lnTo>
                <a:close/>
                <a:moveTo>
                  <a:pt x="192" y="299"/>
                </a:moveTo>
                <a:cubicBezTo>
                  <a:pt x="189" y="299"/>
                  <a:pt x="189" y="299"/>
                  <a:pt x="189" y="299"/>
                </a:cubicBezTo>
                <a:cubicBezTo>
                  <a:pt x="189" y="265"/>
                  <a:pt x="189" y="265"/>
                  <a:pt x="189" y="265"/>
                </a:cubicBezTo>
                <a:cubicBezTo>
                  <a:pt x="192" y="265"/>
                  <a:pt x="192" y="265"/>
                  <a:pt x="192" y="265"/>
                </a:cubicBezTo>
                <a:lnTo>
                  <a:pt x="192" y="299"/>
                </a:lnTo>
                <a:close/>
                <a:moveTo>
                  <a:pt x="181" y="299"/>
                </a:moveTo>
                <a:cubicBezTo>
                  <a:pt x="177" y="299"/>
                  <a:pt x="177" y="299"/>
                  <a:pt x="177" y="299"/>
                </a:cubicBezTo>
                <a:cubicBezTo>
                  <a:pt x="177" y="265"/>
                  <a:pt x="177" y="265"/>
                  <a:pt x="177" y="265"/>
                </a:cubicBezTo>
                <a:cubicBezTo>
                  <a:pt x="181" y="265"/>
                  <a:pt x="181" y="265"/>
                  <a:pt x="181" y="265"/>
                </a:cubicBezTo>
                <a:lnTo>
                  <a:pt x="181" y="299"/>
                </a:lnTo>
                <a:close/>
                <a:moveTo>
                  <a:pt x="302" y="0"/>
                </a:moveTo>
                <a:cubicBezTo>
                  <a:pt x="302" y="492"/>
                  <a:pt x="302" y="492"/>
                  <a:pt x="302" y="492"/>
                </a:cubicBezTo>
                <a:cubicBezTo>
                  <a:pt x="0" y="492"/>
                  <a:pt x="0" y="492"/>
                  <a:pt x="0" y="492"/>
                </a:cubicBezTo>
                <a:cubicBezTo>
                  <a:pt x="0" y="0"/>
                  <a:pt x="0" y="0"/>
                  <a:pt x="0" y="0"/>
                </a:cubicBezTo>
                <a:lnTo>
                  <a:pt x="302" y="0"/>
                </a:lnTo>
                <a:close/>
                <a:moveTo>
                  <a:pt x="22" y="23"/>
                </a:moveTo>
                <a:cubicBezTo>
                  <a:pt x="22" y="87"/>
                  <a:pt x="22" y="87"/>
                  <a:pt x="22" y="87"/>
                </a:cubicBezTo>
                <a:cubicBezTo>
                  <a:pt x="279" y="87"/>
                  <a:pt x="279" y="87"/>
                  <a:pt x="279" y="87"/>
                </a:cubicBezTo>
                <a:cubicBezTo>
                  <a:pt x="279" y="23"/>
                  <a:pt x="279" y="23"/>
                  <a:pt x="279" y="23"/>
                </a:cubicBezTo>
                <a:lnTo>
                  <a:pt x="22" y="23"/>
                </a:lnTo>
                <a:close/>
                <a:moveTo>
                  <a:pt x="279" y="314"/>
                </a:moveTo>
                <a:cubicBezTo>
                  <a:pt x="279" y="250"/>
                  <a:pt x="279" y="250"/>
                  <a:pt x="279" y="250"/>
                </a:cubicBezTo>
                <a:cubicBezTo>
                  <a:pt x="22" y="250"/>
                  <a:pt x="22" y="250"/>
                  <a:pt x="22" y="250"/>
                </a:cubicBezTo>
                <a:cubicBezTo>
                  <a:pt x="22" y="314"/>
                  <a:pt x="22" y="314"/>
                  <a:pt x="22" y="314"/>
                </a:cubicBezTo>
                <a:lnTo>
                  <a:pt x="279" y="314"/>
                </a:lnTo>
                <a:close/>
                <a:moveTo>
                  <a:pt x="279" y="239"/>
                </a:moveTo>
                <a:cubicBezTo>
                  <a:pt x="279" y="174"/>
                  <a:pt x="279" y="174"/>
                  <a:pt x="279" y="174"/>
                </a:cubicBezTo>
                <a:cubicBezTo>
                  <a:pt x="22" y="174"/>
                  <a:pt x="22" y="174"/>
                  <a:pt x="22" y="174"/>
                </a:cubicBezTo>
                <a:cubicBezTo>
                  <a:pt x="22" y="239"/>
                  <a:pt x="22" y="239"/>
                  <a:pt x="22" y="239"/>
                </a:cubicBezTo>
                <a:lnTo>
                  <a:pt x="279" y="239"/>
                </a:lnTo>
                <a:close/>
                <a:moveTo>
                  <a:pt x="279" y="163"/>
                </a:moveTo>
                <a:cubicBezTo>
                  <a:pt x="279" y="99"/>
                  <a:pt x="279" y="99"/>
                  <a:pt x="279" y="99"/>
                </a:cubicBezTo>
                <a:cubicBezTo>
                  <a:pt x="22" y="99"/>
                  <a:pt x="22" y="99"/>
                  <a:pt x="22" y="99"/>
                </a:cubicBezTo>
                <a:cubicBezTo>
                  <a:pt x="22" y="163"/>
                  <a:pt x="22" y="163"/>
                  <a:pt x="22" y="163"/>
                </a:cubicBezTo>
                <a:lnTo>
                  <a:pt x="279" y="163"/>
                </a:lnTo>
                <a:close/>
                <a:moveTo>
                  <a:pt x="26" y="337"/>
                </a:moveTo>
                <a:cubicBezTo>
                  <a:pt x="24" y="337"/>
                  <a:pt x="22" y="339"/>
                  <a:pt x="22" y="341"/>
                </a:cubicBezTo>
                <a:cubicBezTo>
                  <a:pt x="22" y="343"/>
                  <a:pt x="24" y="344"/>
                  <a:pt x="26" y="344"/>
                </a:cubicBezTo>
                <a:cubicBezTo>
                  <a:pt x="28" y="344"/>
                  <a:pt x="30" y="343"/>
                  <a:pt x="30" y="341"/>
                </a:cubicBezTo>
                <a:cubicBezTo>
                  <a:pt x="30" y="339"/>
                  <a:pt x="28" y="337"/>
                  <a:pt x="26" y="337"/>
                </a:cubicBezTo>
                <a:close/>
                <a:moveTo>
                  <a:pt x="49" y="337"/>
                </a:moveTo>
                <a:cubicBezTo>
                  <a:pt x="47" y="337"/>
                  <a:pt x="45" y="339"/>
                  <a:pt x="45" y="341"/>
                </a:cubicBezTo>
                <a:cubicBezTo>
                  <a:pt x="45" y="343"/>
                  <a:pt x="47" y="344"/>
                  <a:pt x="49" y="344"/>
                </a:cubicBezTo>
                <a:cubicBezTo>
                  <a:pt x="51" y="344"/>
                  <a:pt x="52" y="343"/>
                  <a:pt x="52" y="341"/>
                </a:cubicBezTo>
                <a:cubicBezTo>
                  <a:pt x="52" y="339"/>
                  <a:pt x="51" y="337"/>
                  <a:pt x="49" y="337"/>
                </a:cubicBezTo>
                <a:close/>
                <a:moveTo>
                  <a:pt x="71" y="337"/>
                </a:moveTo>
                <a:cubicBezTo>
                  <a:pt x="69" y="337"/>
                  <a:pt x="68" y="339"/>
                  <a:pt x="68" y="341"/>
                </a:cubicBezTo>
                <a:cubicBezTo>
                  <a:pt x="68" y="343"/>
                  <a:pt x="69" y="344"/>
                  <a:pt x="71" y="344"/>
                </a:cubicBezTo>
                <a:cubicBezTo>
                  <a:pt x="73" y="344"/>
                  <a:pt x="75" y="343"/>
                  <a:pt x="75" y="341"/>
                </a:cubicBezTo>
                <a:cubicBezTo>
                  <a:pt x="75" y="339"/>
                  <a:pt x="73" y="337"/>
                  <a:pt x="71" y="337"/>
                </a:cubicBezTo>
                <a:close/>
                <a:moveTo>
                  <a:pt x="94" y="337"/>
                </a:moveTo>
                <a:cubicBezTo>
                  <a:pt x="92" y="337"/>
                  <a:pt x="90" y="339"/>
                  <a:pt x="90" y="341"/>
                </a:cubicBezTo>
                <a:cubicBezTo>
                  <a:pt x="90" y="343"/>
                  <a:pt x="92" y="344"/>
                  <a:pt x="94" y="344"/>
                </a:cubicBezTo>
                <a:cubicBezTo>
                  <a:pt x="96" y="344"/>
                  <a:pt x="98" y="343"/>
                  <a:pt x="98" y="341"/>
                </a:cubicBezTo>
                <a:cubicBezTo>
                  <a:pt x="98" y="339"/>
                  <a:pt x="96" y="337"/>
                  <a:pt x="94" y="337"/>
                </a:cubicBezTo>
                <a:close/>
                <a:moveTo>
                  <a:pt x="117" y="337"/>
                </a:moveTo>
                <a:cubicBezTo>
                  <a:pt x="115" y="337"/>
                  <a:pt x="113" y="339"/>
                  <a:pt x="113" y="341"/>
                </a:cubicBezTo>
                <a:cubicBezTo>
                  <a:pt x="113" y="343"/>
                  <a:pt x="115" y="344"/>
                  <a:pt x="117" y="344"/>
                </a:cubicBezTo>
                <a:cubicBezTo>
                  <a:pt x="119" y="344"/>
                  <a:pt x="120" y="343"/>
                  <a:pt x="120" y="341"/>
                </a:cubicBezTo>
                <a:cubicBezTo>
                  <a:pt x="120" y="339"/>
                  <a:pt x="119" y="337"/>
                  <a:pt x="117" y="337"/>
                </a:cubicBezTo>
                <a:close/>
                <a:moveTo>
                  <a:pt x="139" y="337"/>
                </a:moveTo>
                <a:cubicBezTo>
                  <a:pt x="137" y="337"/>
                  <a:pt x="136" y="339"/>
                  <a:pt x="136" y="341"/>
                </a:cubicBezTo>
                <a:cubicBezTo>
                  <a:pt x="136" y="343"/>
                  <a:pt x="137" y="344"/>
                  <a:pt x="139" y="344"/>
                </a:cubicBezTo>
                <a:cubicBezTo>
                  <a:pt x="141" y="344"/>
                  <a:pt x="143" y="343"/>
                  <a:pt x="143" y="341"/>
                </a:cubicBezTo>
                <a:cubicBezTo>
                  <a:pt x="143" y="339"/>
                  <a:pt x="141" y="337"/>
                  <a:pt x="139" y="337"/>
                </a:cubicBezTo>
                <a:close/>
                <a:moveTo>
                  <a:pt x="162" y="337"/>
                </a:moveTo>
                <a:cubicBezTo>
                  <a:pt x="160" y="337"/>
                  <a:pt x="158" y="339"/>
                  <a:pt x="158" y="341"/>
                </a:cubicBezTo>
                <a:cubicBezTo>
                  <a:pt x="158" y="343"/>
                  <a:pt x="160" y="344"/>
                  <a:pt x="162" y="344"/>
                </a:cubicBezTo>
                <a:cubicBezTo>
                  <a:pt x="164" y="344"/>
                  <a:pt x="166" y="343"/>
                  <a:pt x="166" y="341"/>
                </a:cubicBezTo>
                <a:cubicBezTo>
                  <a:pt x="166" y="339"/>
                  <a:pt x="164" y="337"/>
                  <a:pt x="162" y="337"/>
                </a:cubicBezTo>
                <a:close/>
                <a:moveTo>
                  <a:pt x="185" y="337"/>
                </a:moveTo>
                <a:cubicBezTo>
                  <a:pt x="183" y="337"/>
                  <a:pt x="181" y="339"/>
                  <a:pt x="181" y="341"/>
                </a:cubicBezTo>
                <a:cubicBezTo>
                  <a:pt x="181" y="343"/>
                  <a:pt x="183" y="344"/>
                  <a:pt x="185" y="344"/>
                </a:cubicBezTo>
                <a:cubicBezTo>
                  <a:pt x="187" y="344"/>
                  <a:pt x="188" y="343"/>
                  <a:pt x="188" y="341"/>
                </a:cubicBezTo>
                <a:cubicBezTo>
                  <a:pt x="188" y="339"/>
                  <a:pt x="187" y="337"/>
                  <a:pt x="185" y="337"/>
                </a:cubicBezTo>
                <a:close/>
                <a:moveTo>
                  <a:pt x="207" y="337"/>
                </a:moveTo>
                <a:cubicBezTo>
                  <a:pt x="205" y="337"/>
                  <a:pt x="204" y="339"/>
                  <a:pt x="204" y="341"/>
                </a:cubicBezTo>
                <a:cubicBezTo>
                  <a:pt x="204" y="343"/>
                  <a:pt x="205" y="344"/>
                  <a:pt x="207" y="344"/>
                </a:cubicBezTo>
                <a:cubicBezTo>
                  <a:pt x="209" y="344"/>
                  <a:pt x="211" y="343"/>
                  <a:pt x="211" y="341"/>
                </a:cubicBezTo>
                <a:cubicBezTo>
                  <a:pt x="211" y="339"/>
                  <a:pt x="209" y="337"/>
                  <a:pt x="207" y="337"/>
                </a:cubicBezTo>
                <a:close/>
                <a:moveTo>
                  <a:pt x="230" y="337"/>
                </a:moveTo>
                <a:cubicBezTo>
                  <a:pt x="228" y="337"/>
                  <a:pt x="226" y="339"/>
                  <a:pt x="226" y="341"/>
                </a:cubicBezTo>
                <a:cubicBezTo>
                  <a:pt x="226" y="343"/>
                  <a:pt x="228" y="344"/>
                  <a:pt x="230" y="344"/>
                </a:cubicBezTo>
                <a:cubicBezTo>
                  <a:pt x="232" y="344"/>
                  <a:pt x="234" y="343"/>
                  <a:pt x="234" y="341"/>
                </a:cubicBezTo>
                <a:cubicBezTo>
                  <a:pt x="234" y="339"/>
                  <a:pt x="232" y="337"/>
                  <a:pt x="230" y="337"/>
                </a:cubicBezTo>
                <a:close/>
                <a:moveTo>
                  <a:pt x="253" y="337"/>
                </a:moveTo>
                <a:cubicBezTo>
                  <a:pt x="251" y="337"/>
                  <a:pt x="249" y="339"/>
                  <a:pt x="249" y="341"/>
                </a:cubicBezTo>
                <a:cubicBezTo>
                  <a:pt x="249" y="343"/>
                  <a:pt x="251" y="344"/>
                  <a:pt x="253" y="344"/>
                </a:cubicBezTo>
                <a:cubicBezTo>
                  <a:pt x="255" y="344"/>
                  <a:pt x="257" y="343"/>
                  <a:pt x="257" y="341"/>
                </a:cubicBezTo>
                <a:cubicBezTo>
                  <a:pt x="257" y="339"/>
                  <a:pt x="255" y="337"/>
                  <a:pt x="253" y="337"/>
                </a:cubicBezTo>
                <a:close/>
                <a:moveTo>
                  <a:pt x="37" y="348"/>
                </a:moveTo>
                <a:cubicBezTo>
                  <a:pt x="35" y="348"/>
                  <a:pt x="34" y="350"/>
                  <a:pt x="34" y="352"/>
                </a:cubicBezTo>
                <a:cubicBezTo>
                  <a:pt x="34" y="354"/>
                  <a:pt x="35" y="356"/>
                  <a:pt x="37" y="356"/>
                </a:cubicBezTo>
                <a:cubicBezTo>
                  <a:pt x="39" y="356"/>
                  <a:pt x="41" y="354"/>
                  <a:pt x="41" y="352"/>
                </a:cubicBezTo>
                <a:cubicBezTo>
                  <a:pt x="41" y="350"/>
                  <a:pt x="39" y="348"/>
                  <a:pt x="37" y="348"/>
                </a:cubicBezTo>
                <a:close/>
                <a:moveTo>
                  <a:pt x="60" y="348"/>
                </a:moveTo>
                <a:cubicBezTo>
                  <a:pt x="58" y="348"/>
                  <a:pt x="56" y="350"/>
                  <a:pt x="56" y="352"/>
                </a:cubicBezTo>
                <a:cubicBezTo>
                  <a:pt x="56" y="354"/>
                  <a:pt x="58" y="356"/>
                  <a:pt x="60" y="356"/>
                </a:cubicBezTo>
                <a:cubicBezTo>
                  <a:pt x="62" y="356"/>
                  <a:pt x="64" y="354"/>
                  <a:pt x="64" y="352"/>
                </a:cubicBezTo>
                <a:cubicBezTo>
                  <a:pt x="64" y="350"/>
                  <a:pt x="62" y="348"/>
                  <a:pt x="60" y="348"/>
                </a:cubicBezTo>
                <a:close/>
                <a:moveTo>
                  <a:pt x="83" y="348"/>
                </a:moveTo>
                <a:cubicBezTo>
                  <a:pt x="81" y="348"/>
                  <a:pt x="79" y="350"/>
                  <a:pt x="79" y="352"/>
                </a:cubicBezTo>
                <a:cubicBezTo>
                  <a:pt x="79" y="354"/>
                  <a:pt x="81" y="356"/>
                  <a:pt x="83" y="356"/>
                </a:cubicBezTo>
                <a:cubicBezTo>
                  <a:pt x="85" y="356"/>
                  <a:pt x="86" y="354"/>
                  <a:pt x="86" y="352"/>
                </a:cubicBezTo>
                <a:cubicBezTo>
                  <a:pt x="86" y="350"/>
                  <a:pt x="85" y="348"/>
                  <a:pt x="83" y="348"/>
                </a:cubicBezTo>
                <a:close/>
                <a:moveTo>
                  <a:pt x="105" y="348"/>
                </a:moveTo>
                <a:cubicBezTo>
                  <a:pt x="103" y="348"/>
                  <a:pt x="102" y="350"/>
                  <a:pt x="102" y="352"/>
                </a:cubicBezTo>
                <a:cubicBezTo>
                  <a:pt x="102" y="354"/>
                  <a:pt x="103" y="356"/>
                  <a:pt x="105" y="356"/>
                </a:cubicBezTo>
                <a:cubicBezTo>
                  <a:pt x="107" y="356"/>
                  <a:pt x="109" y="354"/>
                  <a:pt x="109" y="352"/>
                </a:cubicBezTo>
                <a:cubicBezTo>
                  <a:pt x="109" y="350"/>
                  <a:pt x="107" y="348"/>
                  <a:pt x="105" y="348"/>
                </a:cubicBezTo>
                <a:close/>
                <a:moveTo>
                  <a:pt x="128" y="348"/>
                </a:moveTo>
                <a:cubicBezTo>
                  <a:pt x="126" y="348"/>
                  <a:pt x="124" y="350"/>
                  <a:pt x="124" y="352"/>
                </a:cubicBezTo>
                <a:cubicBezTo>
                  <a:pt x="124" y="354"/>
                  <a:pt x="126" y="356"/>
                  <a:pt x="128" y="356"/>
                </a:cubicBezTo>
                <a:cubicBezTo>
                  <a:pt x="130" y="356"/>
                  <a:pt x="132" y="354"/>
                  <a:pt x="132" y="352"/>
                </a:cubicBezTo>
                <a:cubicBezTo>
                  <a:pt x="132" y="350"/>
                  <a:pt x="130" y="348"/>
                  <a:pt x="128" y="348"/>
                </a:cubicBezTo>
                <a:close/>
                <a:moveTo>
                  <a:pt x="151" y="348"/>
                </a:moveTo>
                <a:cubicBezTo>
                  <a:pt x="149" y="348"/>
                  <a:pt x="147" y="350"/>
                  <a:pt x="147" y="352"/>
                </a:cubicBezTo>
                <a:cubicBezTo>
                  <a:pt x="147" y="354"/>
                  <a:pt x="149" y="356"/>
                  <a:pt x="151" y="356"/>
                </a:cubicBezTo>
                <a:cubicBezTo>
                  <a:pt x="153" y="356"/>
                  <a:pt x="154" y="354"/>
                  <a:pt x="154" y="352"/>
                </a:cubicBezTo>
                <a:cubicBezTo>
                  <a:pt x="154" y="350"/>
                  <a:pt x="153" y="348"/>
                  <a:pt x="151" y="348"/>
                </a:cubicBezTo>
                <a:close/>
                <a:moveTo>
                  <a:pt x="173" y="348"/>
                </a:moveTo>
                <a:cubicBezTo>
                  <a:pt x="171" y="348"/>
                  <a:pt x="170" y="350"/>
                  <a:pt x="170" y="352"/>
                </a:cubicBezTo>
                <a:cubicBezTo>
                  <a:pt x="170" y="354"/>
                  <a:pt x="171" y="356"/>
                  <a:pt x="173" y="356"/>
                </a:cubicBezTo>
                <a:cubicBezTo>
                  <a:pt x="175" y="356"/>
                  <a:pt x="177" y="354"/>
                  <a:pt x="177" y="352"/>
                </a:cubicBezTo>
                <a:cubicBezTo>
                  <a:pt x="177" y="350"/>
                  <a:pt x="175" y="348"/>
                  <a:pt x="173" y="348"/>
                </a:cubicBezTo>
                <a:close/>
                <a:moveTo>
                  <a:pt x="196" y="348"/>
                </a:moveTo>
                <a:cubicBezTo>
                  <a:pt x="194" y="348"/>
                  <a:pt x="192" y="350"/>
                  <a:pt x="192" y="352"/>
                </a:cubicBezTo>
                <a:cubicBezTo>
                  <a:pt x="192" y="354"/>
                  <a:pt x="194" y="356"/>
                  <a:pt x="196" y="356"/>
                </a:cubicBezTo>
                <a:cubicBezTo>
                  <a:pt x="198" y="356"/>
                  <a:pt x="200" y="354"/>
                  <a:pt x="200" y="352"/>
                </a:cubicBezTo>
                <a:cubicBezTo>
                  <a:pt x="200" y="350"/>
                  <a:pt x="198" y="348"/>
                  <a:pt x="196" y="348"/>
                </a:cubicBezTo>
                <a:close/>
                <a:moveTo>
                  <a:pt x="219" y="348"/>
                </a:moveTo>
                <a:cubicBezTo>
                  <a:pt x="217" y="348"/>
                  <a:pt x="215" y="350"/>
                  <a:pt x="215" y="352"/>
                </a:cubicBezTo>
                <a:cubicBezTo>
                  <a:pt x="215" y="354"/>
                  <a:pt x="217" y="356"/>
                  <a:pt x="219" y="356"/>
                </a:cubicBezTo>
                <a:cubicBezTo>
                  <a:pt x="221" y="356"/>
                  <a:pt x="223" y="354"/>
                  <a:pt x="223" y="352"/>
                </a:cubicBezTo>
                <a:cubicBezTo>
                  <a:pt x="223" y="350"/>
                  <a:pt x="221" y="348"/>
                  <a:pt x="219" y="348"/>
                </a:cubicBezTo>
                <a:close/>
                <a:moveTo>
                  <a:pt x="241" y="348"/>
                </a:moveTo>
                <a:cubicBezTo>
                  <a:pt x="239" y="348"/>
                  <a:pt x="238" y="350"/>
                  <a:pt x="238" y="352"/>
                </a:cubicBezTo>
                <a:cubicBezTo>
                  <a:pt x="238" y="354"/>
                  <a:pt x="239" y="356"/>
                  <a:pt x="241" y="356"/>
                </a:cubicBezTo>
                <a:cubicBezTo>
                  <a:pt x="243" y="356"/>
                  <a:pt x="245" y="354"/>
                  <a:pt x="245" y="352"/>
                </a:cubicBezTo>
                <a:cubicBezTo>
                  <a:pt x="245" y="350"/>
                  <a:pt x="243" y="348"/>
                  <a:pt x="241" y="348"/>
                </a:cubicBezTo>
                <a:close/>
                <a:moveTo>
                  <a:pt x="264" y="348"/>
                </a:moveTo>
                <a:cubicBezTo>
                  <a:pt x="262" y="348"/>
                  <a:pt x="260" y="350"/>
                  <a:pt x="260" y="352"/>
                </a:cubicBezTo>
                <a:cubicBezTo>
                  <a:pt x="260" y="354"/>
                  <a:pt x="262" y="356"/>
                  <a:pt x="264" y="356"/>
                </a:cubicBezTo>
                <a:cubicBezTo>
                  <a:pt x="266" y="356"/>
                  <a:pt x="268" y="354"/>
                  <a:pt x="268" y="352"/>
                </a:cubicBezTo>
                <a:cubicBezTo>
                  <a:pt x="268" y="350"/>
                  <a:pt x="266" y="348"/>
                  <a:pt x="264" y="348"/>
                </a:cubicBezTo>
                <a:close/>
                <a:moveTo>
                  <a:pt x="275" y="337"/>
                </a:moveTo>
                <a:cubicBezTo>
                  <a:pt x="273" y="337"/>
                  <a:pt x="272" y="339"/>
                  <a:pt x="272" y="341"/>
                </a:cubicBezTo>
                <a:cubicBezTo>
                  <a:pt x="272" y="343"/>
                  <a:pt x="273" y="344"/>
                  <a:pt x="275" y="344"/>
                </a:cubicBezTo>
                <a:cubicBezTo>
                  <a:pt x="278" y="344"/>
                  <a:pt x="279" y="343"/>
                  <a:pt x="279" y="341"/>
                </a:cubicBezTo>
                <a:cubicBezTo>
                  <a:pt x="279" y="339"/>
                  <a:pt x="278" y="337"/>
                  <a:pt x="275" y="337"/>
                </a:cubicBezTo>
                <a:close/>
                <a:moveTo>
                  <a:pt x="26" y="360"/>
                </a:moveTo>
                <a:cubicBezTo>
                  <a:pt x="24" y="360"/>
                  <a:pt x="22" y="361"/>
                  <a:pt x="22" y="363"/>
                </a:cubicBezTo>
                <a:cubicBezTo>
                  <a:pt x="22" y="365"/>
                  <a:pt x="24" y="367"/>
                  <a:pt x="26" y="367"/>
                </a:cubicBezTo>
                <a:cubicBezTo>
                  <a:pt x="28" y="367"/>
                  <a:pt x="30" y="365"/>
                  <a:pt x="30" y="363"/>
                </a:cubicBezTo>
                <a:cubicBezTo>
                  <a:pt x="30" y="361"/>
                  <a:pt x="28" y="360"/>
                  <a:pt x="26" y="360"/>
                </a:cubicBezTo>
                <a:close/>
                <a:moveTo>
                  <a:pt x="49" y="360"/>
                </a:moveTo>
                <a:cubicBezTo>
                  <a:pt x="47" y="360"/>
                  <a:pt x="45" y="361"/>
                  <a:pt x="45" y="363"/>
                </a:cubicBezTo>
                <a:cubicBezTo>
                  <a:pt x="45" y="365"/>
                  <a:pt x="47" y="367"/>
                  <a:pt x="49" y="367"/>
                </a:cubicBezTo>
                <a:cubicBezTo>
                  <a:pt x="51" y="367"/>
                  <a:pt x="52" y="365"/>
                  <a:pt x="52" y="363"/>
                </a:cubicBezTo>
                <a:cubicBezTo>
                  <a:pt x="52" y="361"/>
                  <a:pt x="51" y="360"/>
                  <a:pt x="49" y="360"/>
                </a:cubicBezTo>
                <a:close/>
                <a:moveTo>
                  <a:pt x="71" y="360"/>
                </a:moveTo>
                <a:cubicBezTo>
                  <a:pt x="69" y="360"/>
                  <a:pt x="68" y="361"/>
                  <a:pt x="68" y="363"/>
                </a:cubicBezTo>
                <a:cubicBezTo>
                  <a:pt x="68" y="365"/>
                  <a:pt x="69" y="367"/>
                  <a:pt x="71" y="367"/>
                </a:cubicBezTo>
                <a:cubicBezTo>
                  <a:pt x="73" y="367"/>
                  <a:pt x="75" y="365"/>
                  <a:pt x="75" y="363"/>
                </a:cubicBezTo>
                <a:cubicBezTo>
                  <a:pt x="75" y="361"/>
                  <a:pt x="73" y="360"/>
                  <a:pt x="71" y="360"/>
                </a:cubicBezTo>
                <a:close/>
                <a:moveTo>
                  <a:pt x="94" y="360"/>
                </a:moveTo>
                <a:cubicBezTo>
                  <a:pt x="92" y="360"/>
                  <a:pt x="90" y="361"/>
                  <a:pt x="90" y="363"/>
                </a:cubicBezTo>
                <a:cubicBezTo>
                  <a:pt x="90" y="365"/>
                  <a:pt x="92" y="367"/>
                  <a:pt x="94" y="367"/>
                </a:cubicBezTo>
                <a:cubicBezTo>
                  <a:pt x="96" y="367"/>
                  <a:pt x="98" y="365"/>
                  <a:pt x="98" y="363"/>
                </a:cubicBezTo>
                <a:cubicBezTo>
                  <a:pt x="98" y="361"/>
                  <a:pt x="96" y="360"/>
                  <a:pt x="94" y="360"/>
                </a:cubicBezTo>
                <a:close/>
                <a:moveTo>
                  <a:pt x="117" y="360"/>
                </a:moveTo>
                <a:cubicBezTo>
                  <a:pt x="115" y="360"/>
                  <a:pt x="113" y="361"/>
                  <a:pt x="113" y="363"/>
                </a:cubicBezTo>
                <a:cubicBezTo>
                  <a:pt x="113" y="365"/>
                  <a:pt x="115" y="367"/>
                  <a:pt x="117" y="367"/>
                </a:cubicBezTo>
                <a:cubicBezTo>
                  <a:pt x="119" y="367"/>
                  <a:pt x="120" y="365"/>
                  <a:pt x="120" y="363"/>
                </a:cubicBezTo>
                <a:cubicBezTo>
                  <a:pt x="120" y="361"/>
                  <a:pt x="119" y="360"/>
                  <a:pt x="117" y="360"/>
                </a:cubicBezTo>
                <a:close/>
                <a:moveTo>
                  <a:pt x="139" y="360"/>
                </a:moveTo>
                <a:cubicBezTo>
                  <a:pt x="137" y="360"/>
                  <a:pt x="136" y="361"/>
                  <a:pt x="136" y="363"/>
                </a:cubicBezTo>
                <a:cubicBezTo>
                  <a:pt x="136" y="365"/>
                  <a:pt x="137" y="367"/>
                  <a:pt x="139" y="367"/>
                </a:cubicBezTo>
                <a:cubicBezTo>
                  <a:pt x="141" y="367"/>
                  <a:pt x="143" y="365"/>
                  <a:pt x="143" y="363"/>
                </a:cubicBezTo>
                <a:cubicBezTo>
                  <a:pt x="143" y="361"/>
                  <a:pt x="141" y="360"/>
                  <a:pt x="139" y="360"/>
                </a:cubicBezTo>
                <a:close/>
                <a:moveTo>
                  <a:pt x="162" y="360"/>
                </a:moveTo>
                <a:cubicBezTo>
                  <a:pt x="160" y="360"/>
                  <a:pt x="158" y="361"/>
                  <a:pt x="158" y="363"/>
                </a:cubicBezTo>
                <a:cubicBezTo>
                  <a:pt x="158" y="365"/>
                  <a:pt x="160" y="367"/>
                  <a:pt x="162" y="367"/>
                </a:cubicBezTo>
                <a:cubicBezTo>
                  <a:pt x="164" y="367"/>
                  <a:pt x="166" y="365"/>
                  <a:pt x="166" y="363"/>
                </a:cubicBezTo>
                <a:cubicBezTo>
                  <a:pt x="166" y="361"/>
                  <a:pt x="164" y="360"/>
                  <a:pt x="162" y="360"/>
                </a:cubicBezTo>
                <a:close/>
                <a:moveTo>
                  <a:pt x="185" y="360"/>
                </a:moveTo>
                <a:cubicBezTo>
                  <a:pt x="183" y="360"/>
                  <a:pt x="181" y="361"/>
                  <a:pt x="181" y="363"/>
                </a:cubicBezTo>
                <a:cubicBezTo>
                  <a:pt x="181" y="365"/>
                  <a:pt x="183" y="367"/>
                  <a:pt x="185" y="367"/>
                </a:cubicBezTo>
                <a:cubicBezTo>
                  <a:pt x="187" y="367"/>
                  <a:pt x="188" y="365"/>
                  <a:pt x="188" y="363"/>
                </a:cubicBezTo>
                <a:cubicBezTo>
                  <a:pt x="188" y="361"/>
                  <a:pt x="187" y="360"/>
                  <a:pt x="185" y="360"/>
                </a:cubicBezTo>
                <a:close/>
                <a:moveTo>
                  <a:pt x="207" y="360"/>
                </a:moveTo>
                <a:cubicBezTo>
                  <a:pt x="205" y="360"/>
                  <a:pt x="204" y="361"/>
                  <a:pt x="204" y="363"/>
                </a:cubicBezTo>
                <a:cubicBezTo>
                  <a:pt x="204" y="365"/>
                  <a:pt x="205" y="367"/>
                  <a:pt x="207" y="367"/>
                </a:cubicBezTo>
                <a:cubicBezTo>
                  <a:pt x="209" y="367"/>
                  <a:pt x="211" y="365"/>
                  <a:pt x="211" y="363"/>
                </a:cubicBezTo>
                <a:cubicBezTo>
                  <a:pt x="211" y="361"/>
                  <a:pt x="209" y="360"/>
                  <a:pt x="207" y="360"/>
                </a:cubicBezTo>
                <a:close/>
                <a:moveTo>
                  <a:pt x="230" y="360"/>
                </a:moveTo>
                <a:cubicBezTo>
                  <a:pt x="228" y="360"/>
                  <a:pt x="226" y="361"/>
                  <a:pt x="226" y="363"/>
                </a:cubicBezTo>
                <a:cubicBezTo>
                  <a:pt x="226" y="365"/>
                  <a:pt x="228" y="367"/>
                  <a:pt x="230" y="367"/>
                </a:cubicBezTo>
                <a:cubicBezTo>
                  <a:pt x="232" y="367"/>
                  <a:pt x="234" y="365"/>
                  <a:pt x="234" y="363"/>
                </a:cubicBezTo>
                <a:cubicBezTo>
                  <a:pt x="234" y="361"/>
                  <a:pt x="232" y="360"/>
                  <a:pt x="230" y="360"/>
                </a:cubicBezTo>
                <a:close/>
                <a:moveTo>
                  <a:pt x="253" y="360"/>
                </a:moveTo>
                <a:cubicBezTo>
                  <a:pt x="251" y="360"/>
                  <a:pt x="249" y="361"/>
                  <a:pt x="249" y="363"/>
                </a:cubicBezTo>
                <a:cubicBezTo>
                  <a:pt x="249" y="365"/>
                  <a:pt x="251" y="367"/>
                  <a:pt x="253" y="367"/>
                </a:cubicBezTo>
                <a:cubicBezTo>
                  <a:pt x="255" y="367"/>
                  <a:pt x="257" y="365"/>
                  <a:pt x="257" y="363"/>
                </a:cubicBezTo>
                <a:cubicBezTo>
                  <a:pt x="257" y="361"/>
                  <a:pt x="255" y="360"/>
                  <a:pt x="253" y="360"/>
                </a:cubicBezTo>
                <a:close/>
                <a:moveTo>
                  <a:pt x="37" y="371"/>
                </a:moveTo>
                <a:cubicBezTo>
                  <a:pt x="35" y="371"/>
                  <a:pt x="34" y="373"/>
                  <a:pt x="34" y="375"/>
                </a:cubicBezTo>
                <a:cubicBezTo>
                  <a:pt x="34" y="377"/>
                  <a:pt x="35" y="378"/>
                  <a:pt x="37" y="378"/>
                </a:cubicBezTo>
                <a:cubicBezTo>
                  <a:pt x="39" y="378"/>
                  <a:pt x="41" y="377"/>
                  <a:pt x="41" y="375"/>
                </a:cubicBezTo>
                <a:cubicBezTo>
                  <a:pt x="41" y="373"/>
                  <a:pt x="39" y="371"/>
                  <a:pt x="37" y="371"/>
                </a:cubicBezTo>
                <a:close/>
                <a:moveTo>
                  <a:pt x="60" y="371"/>
                </a:moveTo>
                <a:cubicBezTo>
                  <a:pt x="58" y="371"/>
                  <a:pt x="56" y="373"/>
                  <a:pt x="56" y="375"/>
                </a:cubicBezTo>
                <a:cubicBezTo>
                  <a:pt x="56" y="377"/>
                  <a:pt x="58" y="378"/>
                  <a:pt x="60" y="378"/>
                </a:cubicBezTo>
                <a:cubicBezTo>
                  <a:pt x="62" y="378"/>
                  <a:pt x="64" y="377"/>
                  <a:pt x="64" y="375"/>
                </a:cubicBezTo>
                <a:cubicBezTo>
                  <a:pt x="64" y="373"/>
                  <a:pt x="62" y="371"/>
                  <a:pt x="60" y="371"/>
                </a:cubicBezTo>
                <a:close/>
                <a:moveTo>
                  <a:pt x="83" y="371"/>
                </a:moveTo>
                <a:cubicBezTo>
                  <a:pt x="81" y="371"/>
                  <a:pt x="79" y="373"/>
                  <a:pt x="79" y="375"/>
                </a:cubicBezTo>
                <a:cubicBezTo>
                  <a:pt x="79" y="377"/>
                  <a:pt x="81" y="378"/>
                  <a:pt x="83" y="378"/>
                </a:cubicBezTo>
                <a:cubicBezTo>
                  <a:pt x="85" y="378"/>
                  <a:pt x="86" y="377"/>
                  <a:pt x="86" y="375"/>
                </a:cubicBezTo>
                <a:cubicBezTo>
                  <a:pt x="86" y="373"/>
                  <a:pt x="85" y="371"/>
                  <a:pt x="83" y="371"/>
                </a:cubicBezTo>
                <a:close/>
                <a:moveTo>
                  <a:pt x="105" y="371"/>
                </a:moveTo>
                <a:cubicBezTo>
                  <a:pt x="103" y="371"/>
                  <a:pt x="102" y="373"/>
                  <a:pt x="102" y="375"/>
                </a:cubicBezTo>
                <a:cubicBezTo>
                  <a:pt x="102" y="377"/>
                  <a:pt x="103" y="378"/>
                  <a:pt x="105" y="378"/>
                </a:cubicBezTo>
                <a:cubicBezTo>
                  <a:pt x="107" y="378"/>
                  <a:pt x="109" y="377"/>
                  <a:pt x="109" y="375"/>
                </a:cubicBezTo>
                <a:cubicBezTo>
                  <a:pt x="109" y="373"/>
                  <a:pt x="107" y="371"/>
                  <a:pt x="105" y="371"/>
                </a:cubicBezTo>
                <a:close/>
                <a:moveTo>
                  <a:pt x="128" y="371"/>
                </a:moveTo>
                <a:cubicBezTo>
                  <a:pt x="126" y="371"/>
                  <a:pt x="124" y="373"/>
                  <a:pt x="124" y="375"/>
                </a:cubicBezTo>
                <a:cubicBezTo>
                  <a:pt x="124" y="377"/>
                  <a:pt x="126" y="378"/>
                  <a:pt x="128" y="378"/>
                </a:cubicBezTo>
                <a:cubicBezTo>
                  <a:pt x="130" y="378"/>
                  <a:pt x="132" y="377"/>
                  <a:pt x="132" y="375"/>
                </a:cubicBezTo>
                <a:cubicBezTo>
                  <a:pt x="132" y="373"/>
                  <a:pt x="130" y="371"/>
                  <a:pt x="128" y="371"/>
                </a:cubicBezTo>
                <a:close/>
                <a:moveTo>
                  <a:pt x="151" y="371"/>
                </a:moveTo>
                <a:cubicBezTo>
                  <a:pt x="149" y="371"/>
                  <a:pt x="147" y="373"/>
                  <a:pt x="147" y="375"/>
                </a:cubicBezTo>
                <a:cubicBezTo>
                  <a:pt x="147" y="377"/>
                  <a:pt x="149" y="378"/>
                  <a:pt x="151" y="378"/>
                </a:cubicBezTo>
                <a:cubicBezTo>
                  <a:pt x="153" y="378"/>
                  <a:pt x="154" y="377"/>
                  <a:pt x="154" y="375"/>
                </a:cubicBezTo>
                <a:cubicBezTo>
                  <a:pt x="154" y="373"/>
                  <a:pt x="153" y="371"/>
                  <a:pt x="151" y="371"/>
                </a:cubicBezTo>
                <a:close/>
                <a:moveTo>
                  <a:pt x="173" y="371"/>
                </a:moveTo>
                <a:cubicBezTo>
                  <a:pt x="171" y="371"/>
                  <a:pt x="170" y="373"/>
                  <a:pt x="170" y="375"/>
                </a:cubicBezTo>
                <a:cubicBezTo>
                  <a:pt x="170" y="377"/>
                  <a:pt x="171" y="378"/>
                  <a:pt x="173" y="378"/>
                </a:cubicBezTo>
                <a:cubicBezTo>
                  <a:pt x="175" y="378"/>
                  <a:pt x="177" y="377"/>
                  <a:pt x="177" y="375"/>
                </a:cubicBezTo>
                <a:cubicBezTo>
                  <a:pt x="177" y="373"/>
                  <a:pt x="175" y="371"/>
                  <a:pt x="173" y="371"/>
                </a:cubicBezTo>
                <a:close/>
                <a:moveTo>
                  <a:pt x="196" y="371"/>
                </a:moveTo>
                <a:cubicBezTo>
                  <a:pt x="194" y="371"/>
                  <a:pt x="192" y="373"/>
                  <a:pt x="192" y="375"/>
                </a:cubicBezTo>
                <a:cubicBezTo>
                  <a:pt x="192" y="377"/>
                  <a:pt x="194" y="378"/>
                  <a:pt x="196" y="378"/>
                </a:cubicBezTo>
                <a:cubicBezTo>
                  <a:pt x="198" y="378"/>
                  <a:pt x="200" y="377"/>
                  <a:pt x="200" y="375"/>
                </a:cubicBezTo>
                <a:cubicBezTo>
                  <a:pt x="200" y="373"/>
                  <a:pt x="198" y="371"/>
                  <a:pt x="196" y="371"/>
                </a:cubicBezTo>
                <a:close/>
                <a:moveTo>
                  <a:pt x="219" y="371"/>
                </a:moveTo>
                <a:cubicBezTo>
                  <a:pt x="217" y="371"/>
                  <a:pt x="215" y="373"/>
                  <a:pt x="215" y="375"/>
                </a:cubicBezTo>
                <a:cubicBezTo>
                  <a:pt x="215" y="377"/>
                  <a:pt x="217" y="378"/>
                  <a:pt x="219" y="378"/>
                </a:cubicBezTo>
                <a:cubicBezTo>
                  <a:pt x="221" y="378"/>
                  <a:pt x="223" y="377"/>
                  <a:pt x="223" y="375"/>
                </a:cubicBezTo>
                <a:cubicBezTo>
                  <a:pt x="223" y="373"/>
                  <a:pt x="221" y="371"/>
                  <a:pt x="219" y="371"/>
                </a:cubicBezTo>
                <a:close/>
                <a:moveTo>
                  <a:pt x="241" y="371"/>
                </a:moveTo>
                <a:cubicBezTo>
                  <a:pt x="239" y="371"/>
                  <a:pt x="238" y="373"/>
                  <a:pt x="238" y="375"/>
                </a:cubicBezTo>
                <a:cubicBezTo>
                  <a:pt x="238" y="377"/>
                  <a:pt x="239" y="378"/>
                  <a:pt x="241" y="378"/>
                </a:cubicBezTo>
                <a:cubicBezTo>
                  <a:pt x="243" y="378"/>
                  <a:pt x="245" y="377"/>
                  <a:pt x="245" y="375"/>
                </a:cubicBezTo>
                <a:cubicBezTo>
                  <a:pt x="245" y="373"/>
                  <a:pt x="243" y="371"/>
                  <a:pt x="241" y="371"/>
                </a:cubicBezTo>
                <a:close/>
                <a:moveTo>
                  <a:pt x="264" y="371"/>
                </a:moveTo>
                <a:cubicBezTo>
                  <a:pt x="262" y="371"/>
                  <a:pt x="260" y="373"/>
                  <a:pt x="260" y="375"/>
                </a:cubicBezTo>
                <a:cubicBezTo>
                  <a:pt x="260" y="377"/>
                  <a:pt x="262" y="378"/>
                  <a:pt x="264" y="378"/>
                </a:cubicBezTo>
                <a:cubicBezTo>
                  <a:pt x="266" y="378"/>
                  <a:pt x="268" y="377"/>
                  <a:pt x="268" y="375"/>
                </a:cubicBezTo>
                <a:cubicBezTo>
                  <a:pt x="268" y="373"/>
                  <a:pt x="266" y="371"/>
                  <a:pt x="264" y="371"/>
                </a:cubicBezTo>
                <a:close/>
                <a:moveTo>
                  <a:pt x="275" y="360"/>
                </a:moveTo>
                <a:cubicBezTo>
                  <a:pt x="273" y="360"/>
                  <a:pt x="272" y="361"/>
                  <a:pt x="272" y="363"/>
                </a:cubicBezTo>
                <a:cubicBezTo>
                  <a:pt x="272" y="365"/>
                  <a:pt x="273" y="367"/>
                  <a:pt x="275" y="367"/>
                </a:cubicBezTo>
                <a:cubicBezTo>
                  <a:pt x="278" y="367"/>
                  <a:pt x="279" y="365"/>
                  <a:pt x="279" y="363"/>
                </a:cubicBezTo>
                <a:cubicBezTo>
                  <a:pt x="279" y="361"/>
                  <a:pt x="278" y="360"/>
                  <a:pt x="275" y="360"/>
                </a:cubicBezTo>
                <a:close/>
                <a:moveTo>
                  <a:pt x="26" y="382"/>
                </a:moveTo>
                <a:cubicBezTo>
                  <a:pt x="24" y="382"/>
                  <a:pt x="22" y="384"/>
                  <a:pt x="22" y="386"/>
                </a:cubicBezTo>
                <a:cubicBezTo>
                  <a:pt x="22" y="388"/>
                  <a:pt x="24" y="390"/>
                  <a:pt x="26" y="390"/>
                </a:cubicBezTo>
                <a:cubicBezTo>
                  <a:pt x="28" y="390"/>
                  <a:pt x="30" y="388"/>
                  <a:pt x="30" y="386"/>
                </a:cubicBezTo>
                <a:cubicBezTo>
                  <a:pt x="30" y="384"/>
                  <a:pt x="28" y="382"/>
                  <a:pt x="26" y="382"/>
                </a:cubicBezTo>
                <a:close/>
                <a:moveTo>
                  <a:pt x="49" y="382"/>
                </a:moveTo>
                <a:cubicBezTo>
                  <a:pt x="47" y="382"/>
                  <a:pt x="45" y="384"/>
                  <a:pt x="45" y="386"/>
                </a:cubicBezTo>
                <a:cubicBezTo>
                  <a:pt x="45" y="388"/>
                  <a:pt x="47" y="390"/>
                  <a:pt x="49" y="390"/>
                </a:cubicBezTo>
                <a:cubicBezTo>
                  <a:pt x="51" y="390"/>
                  <a:pt x="52" y="388"/>
                  <a:pt x="52" y="386"/>
                </a:cubicBezTo>
                <a:cubicBezTo>
                  <a:pt x="52" y="384"/>
                  <a:pt x="51" y="382"/>
                  <a:pt x="49" y="382"/>
                </a:cubicBezTo>
                <a:close/>
                <a:moveTo>
                  <a:pt x="71" y="382"/>
                </a:moveTo>
                <a:cubicBezTo>
                  <a:pt x="69" y="382"/>
                  <a:pt x="68" y="384"/>
                  <a:pt x="68" y="386"/>
                </a:cubicBezTo>
                <a:cubicBezTo>
                  <a:pt x="68" y="388"/>
                  <a:pt x="69" y="390"/>
                  <a:pt x="71" y="390"/>
                </a:cubicBezTo>
                <a:cubicBezTo>
                  <a:pt x="73" y="390"/>
                  <a:pt x="75" y="388"/>
                  <a:pt x="75" y="386"/>
                </a:cubicBezTo>
                <a:cubicBezTo>
                  <a:pt x="75" y="384"/>
                  <a:pt x="73" y="382"/>
                  <a:pt x="71" y="382"/>
                </a:cubicBezTo>
                <a:close/>
                <a:moveTo>
                  <a:pt x="94" y="382"/>
                </a:moveTo>
                <a:cubicBezTo>
                  <a:pt x="92" y="382"/>
                  <a:pt x="90" y="384"/>
                  <a:pt x="90" y="386"/>
                </a:cubicBezTo>
                <a:cubicBezTo>
                  <a:pt x="90" y="388"/>
                  <a:pt x="92" y="390"/>
                  <a:pt x="94" y="390"/>
                </a:cubicBezTo>
                <a:cubicBezTo>
                  <a:pt x="96" y="390"/>
                  <a:pt x="98" y="388"/>
                  <a:pt x="98" y="386"/>
                </a:cubicBezTo>
                <a:cubicBezTo>
                  <a:pt x="98" y="384"/>
                  <a:pt x="96" y="382"/>
                  <a:pt x="94" y="382"/>
                </a:cubicBezTo>
                <a:close/>
                <a:moveTo>
                  <a:pt x="117" y="382"/>
                </a:moveTo>
                <a:cubicBezTo>
                  <a:pt x="115" y="382"/>
                  <a:pt x="113" y="384"/>
                  <a:pt x="113" y="386"/>
                </a:cubicBezTo>
                <a:cubicBezTo>
                  <a:pt x="113" y="388"/>
                  <a:pt x="115" y="390"/>
                  <a:pt x="117" y="390"/>
                </a:cubicBezTo>
                <a:cubicBezTo>
                  <a:pt x="119" y="390"/>
                  <a:pt x="120" y="388"/>
                  <a:pt x="120" y="386"/>
                </a:cubicBezTo>
                <a:cubicBezTo>
                  <a:pt x="120" y="384"/>
                  <a:pt x="119" y="382"/>
                  <a:pt x="117" y="382"/>
                </a:cubicBezTo>
                <a:close/>
                <a:moveTo>
                  <a:pt x="139" y="382"/>
                </a:moveTo>
                <a:cubicBezTo>
                  <a:pt x="137" y="382"/>
                  <a:pt x="136" y="384"/>
                  <a:pt x="136" y="386"/>
                </a:cubicBezTo>
                <a:cubicBezTo>
                  <a:pt x="136" y="388"/>
                  <a:pt x="137" y="390"/>
                  <a:pt x="139" y="390"/>
                </a:cubicBezTo>
                <a:cubicBezTo>
                  <a:pt x="141" y="390"/>
                  <a:pt x="143" y="388"/>
                  <a:pt x="143" y="386"/>
                </a:cubicBezTo>
                <a:cubicBezTo>
                  <a:pt x="143" y="384"/>
                  <a:pt x="141" y="382"/>
                  <a:pt x="139" y="382"/>
                </a:cubicBezTo>
                <a:close/>
                <a:moveTo>
                  <a:pt x="162" y="382"/>
                </a:moveTo>
                <a:cubicBezTo>
                  <a:pt x="160" y="382"/>
                  <a:pt x="158" y="384"/>
                  <a:pt x="158" y="386"/>
                </a:cubicBezTo>
                <a:cubicBezTo>
                  <a:pt x="158" y="388"/>
                  <a:pt x="160" y="390"/>
                  <a:pt x="162" y="390"/>
                </a:cubicBezTo>
                <a:cubicBezTo>
                  <a:pt x="164" y="390"/>
                  <a:pt x="166" y="388"/>
                  <a:pt x="166" y="386"/>
                </a:cubicBezTo>
                <a:cubicBezTo>
                  <a:pt x="166" y="384"/>
                  <a:pt x="164" y="382"/>
                  <a:pt x="162" y="382"/>
                </a:cubicBezTo>
                <a:close/>
                <a:moveTo>
                  <a:pt x="185" y="382"/>
                </a:moveTo>
                <a:cubicBezTo>
                  <a:pt x="183" y="382"/>
                  <a:pt x="181" y="384"/>
                  <a:pt x="181" y="386"/>
                </a:cubicBezTo>
                <a:cubicBezTo>
                  <a:pt x="181" y="388"/>
                  <a:pt x="183" y="390"/>
                  <a:pt x="185" y="390"/>
                </a:cubicBezTo>
                <a:cubicBezTo>
                  <a:pt x="187" y="390"/>
                  <a:pt x="188" y="388"/>
                  <a:pt x="188" y="386"/>
                </a:cubicBezTo>
                <a:cubicBezTo>
                  <a:pt x="188" y="384"/>
                  <a:pt x="187" y="382"/>
                  <a:pt x="185" y="382"/>
                </a:cubicBezTo>
                <a:close/>
                <a:moveTo>
                  <a:pt x="207" y="382"/>
                </a:moveTo>
                <a:cubicBezTo>
                  <a:pt x="205" y="382"/>
                  <a:pt x="204" y="384"/>
                  <a:pt x="204" y="386"/>
                </a:cubicBezTo>
                <a:cubicBezTo>
                  <a:pt x="204" y="388"/>
                  <a:pt x="205" y="390"/>
                  <a:pt x="207" y="390"/>
                </a:cubicBezTo>
                <a:cubicBezTo>
                  <a:pt x="209" y="390"/>
                  <a:pt x="211" y="388"/>
                  <a:pt x="211" y="386"/>
                </a:cubicBezTo>
                <a:cubicBezTo>
                  <a:pt x="211" y="384"/>
                  <a:pt x="209" y="382"/>
                  <a:pt x="207" y="382"/>
                </a:cubicBezTo>
                <a:close/>
                <a:moveTo>
                  <a:pt x="230" y="382"/>
                </a:moveTo>
                <a:cubicBezTo>
                  <a:pt x="228" y="382"/>
                  <a:pt x="226" y="384"/>
                  <a:pt x="226" y="386"/>
                </a:cubicBezTo>
                <a:cubicBezTo>
                  <a:pt x="226" y="388"/>
                  <a:pt x="228" y="390"/>
                  <a:pt x="230" y="390"/>
                </a:cubicBezTo>
                <a:cubicBezTo>
                  <a:pt x="232" y="390"/>
                  <a:pt x="234" y="388"/>
                  <a:pt x="234" y="386"/>
                </a:cubicBezTo>
                <a:cubicBezTo>
                  <a:pt x="234" y="384"/>
                  <a:pt x="232" y="382"/>
                  <a:pt x="230" y="382"/>
                </a:cubicBezTo>
                <a:close/>
                <a:moveTo>
                  <a:pt x="253" y="382"/>
                </a:moveTo>
                <a:cubicBezTo>
                  <a:pt x="251" y="382"/>
                  <a:pt x="249" y="384"/>
                  <a:pt x="249" y="386"/>
                </a:cubicBezTo>
                <a:cubicBezTo>
                  <a:pt x="249" y="388"/>
                  <a:pt x="251" y="390"/>
                  <a:pt x="253" y="390"/>
                </a:cubicBezTo>
                <a:cubicBezTo>
                  <a:pt x="255" y="390"/>
                  <a:pt x="257" y="388"/>
                  <a:pt x="257" y="386"/>
                </a:cubicBezTo>
                <a:cubicBezTo>
                  <a:pt x="257" y="384"/>
                  <a:pt x="255" y="382"/>
                  <a:pt x="253" y="382"/>
                </a:cubicBezTo>
                <a:close/>
                <a:moveTo>
                  <a:pt x="37" y="394"/>
                </a:moveTo>
                <a:cubicBezTo>
                  <a:pt x="35" y="394"/>
                  <a:pt x="34" y="395"/>
                  <a:pt x="34" y="397"/>
                </a:cubicBezTo>
                <a:cubicBezTo>
                  <a:pt x="34" y="399"/>
                  <a:pt x="35" y="401"/>
                  <a:pt x="37" y="401"/>
                </a:cubicBezTo>
                <a:cubicBezTo>
                  <a:pt x="39" y="401"/>
                  <a:pt x="41" y="399"/>
                  <a:pt x="41" y="397"/>
                </a:cubicBezTo>
                <a:cubicBezTo>
                  <a:pt x="41" y="395"/>
                  <a:pt x="39" y="394"/>
                  <a:pt x="37" y="394"/>
                </a:cubicBezTo>
                <a:close/>
                <a:moveTo>
                  <a:pt x="60" y="394"/>
                </a:moveTo>
                <a:cubicBezTo>
                  <a:pt x="58" y="394"/>
                  <a:pt x="56" y="395"/>
                  <a:pt x="56" y="397"/>
                </a:cubicBezTo>
                <a:cubicBezTo>
                  <a:pt x="56" y="399"/>
                  <a:pt x="58" y="401"/>
                  <a:pt x="60" y="401"/>
                </a:cubicBezTo>
                <a:cubicBezTo>
                  <a:pt x="62" y="401"/>
                  <a:pt x="64" y="399"/>
                  <a:pt x="64" y="397"/>
                </a:cubicBezTo>
                <a:cubicBezTo>
                  <a:pt x="64" y="395"/>
                  <a:pt x="62" y="394"/>
                  <a:pt x="60" y="394"/>
                </a:cubicBezTo>
                <a:close/>
                <a:moveTo>
                  <a:pt x="83" y="394"/>
                </a:moveTo>
                <a:cubicBezTo>
                  <a:pt x="81" y="394"/>
                  <a:pt x="79" y="395"/>
                  <a:pt x="79" y="397"/>
                </a:cubicBezTo>
                <a:cubicBezTo>
                  <a:pt x="79" y="399"/>
                  <a:pt x="81" y="401"/>
                  <a:pt x="83" y="401"/>
                </a:cubicBezTo>
                <a:cubicBezTo>
                  <a:pt x="85" y="401"/>
                  <a:pt x="86" y="399"/>
                  <a:pt x="86" y="397"/>
                </a:cubicBezTo>
                <a:cubicBezTo>
                  <a:pt x="86" y="395"/>
                  <a:pt x="85" y="394"/>
                  <a:pt x="83" y="394"/>
                </a:cubicBezTo>
                <a:close/>
                <a:moveTo>
                  <a:pt x="105" y="394"/>
                </a:moveTo>
                <a:cubicBezTo>
                  <a:pt x="103" y="394"/>
                  <a:pt x="102" y="395"/>
                  <a:pt x="102" y="397"/>
                </a:cubicBezTo>
                <a:cubicBezTo>
                  <a:pt x="102" y="399"/>
                  <a:pt x="103" y="401"/>
                  <a:pt x="105" y="401"/>
                </a:cubicBezTo>
                <a:cubicBezTo>
                  <a:pt x="107" y="401"/>
                  <a:pt x="109" y="399"/>
                  <a:pt x="109" y="397"/>
                </a:cubicBezTo>
                <a:cubicBezTo>
                  <a:pt x="109" y="395"/>
                  <a:pt x="107" y="394"/>
                  <a:pt x="105" y="394"/>
                </a:cubicBezTo>
                <a:close/>
                <a:moveTo>
                  <a:pt x="128" y="394"/>
                </a:moveTo>
                <a:cubicBezTo>
                  <a:pt x="126" y="394"/>
                  <a:pt x="124" y="395"/>
                  <a:pt x="124" y="397"/>
                </a:cubicBezTo>
                <a:cubicBezTo>
                  <a:pt x="124" y="399"/>
                  <a:pt x="126" y="401"/>
                  <a:pt x="128" y="401"/>
                </a:cubicBezTo>
                <a:cubicBezTo>
                  <a:pt x="130" y="401"/>
                  <a:pt x="132" y="399"/>
                  <a:pt x="132" y="397"/>
                </a:cubicBezTo>
                <a:cubicBezTo>
                  <a:pt x="132" y="395"/>
                  <a:pt x="130" y="394"/>
                  <a:pt x="128" y="394"/>
                </a:cubicBezTo>
                <a:close/>
                <a:moveTo>
                  <a:pt x="151" y="394"/>
                </a:moveTo>
                <a:cubicBezTo>
                  <a:pt x="149" y="394"/>
                  <a:pt x="147" y="395"/>
                  <a:pt x="147" y="397"/>
                </a:cubicBezTo>
                <a:cubicBezTo>
                  <a:pt x="147" y="399"/>
                  <a:pt x="149" y="401"/>
                  <a:pt x="151" y="401"/>
                </a:cubicBezTo>
                <a:cubicBezTo>
                  <a:pt x="153" y="401"/>
                  <a:pt x="154" y="399"/>
                  <a:pt x="154" y="397"/>
                </a:cubicBezTo>
                <a:cubicBezTo>
                  <a:pt x="154" y="395"/>
                  <a:pt x="153" y="394"/>
                  <a:pt x="151" y="394"/>
                </a:cubicBezTo>
                <a:close/>
                <a:moveTo>
                  <a:pt x="173" y="394"/>
                </a:moveTo>
                <a:cubicBezTo>
                  <a:pt x="171" y="394"/>
                  <a:pt x="170" y="395"/>
                  <a:pt x="170" y="397"/>
                </a:cubicBezTo>
                <a:cubicBezTo>
                  <a:pt x="170" y="399"/>
                  <a:pt x="171" y="401"/>
                  <a:pt x="173" y="401"/>
                </a:cubicBezTo>
                <a:cubicBezTo>
                  <a:pt x="175" y="401"/>
                  <a:pt x="177" y="399"/>
                  <a:pt x="177" y="397"/>
                </a:cubicBezTo>
                <a:cubicBezTo>
                  <a:pt x="177" y="395"/>
                  <a:pt x="175" y="394"/>
                  <a:pt x="173" y="394"/>
                </a:cubicBezTo>
                <a:close/>
                <a:moveTo>
                  <a:pt x="196" y="394"/>
                </a:moveTo>
                <a:cubicBezTo>
                  <a:pt x="194" y="394"/>
                  <a:pt x="192" y="395"/>
                  <a:pt x="192" y="397"/>
                </a:cubicBezTo>
                <a:cubicBezTo>
                  <a:pt x="192" y="399"/>
                  <a:pt x="194" y="401"/>
                  <a:pt x="196" y="401"/>
                </a:cubicBezTo>
                <a:cubicBezTo>
                  <a:pt x="198" y="401"/>
                  <a:pt x="200" y="399"/>
                  <a:pt x="200" y="397"/>
                </a:cubicBezTo>
                <a:cubicBezTo>
                  <a:pt x="200" y="395"/>
                  <a:pt x="198" y="394"/>
                  <a:pt x="196" y="394"/>
                </a:cubicBezTo>
                <a:close/>
                <a:moveTo>
                  <a:pt x="219" y="394"/>
                </a:moveTo>
                <a:cubicBezTo>
                  <a:pt x="217" y="394"/>
                  <a:pt x="215" y="395"/>
                  <a:pt x="215" y="397"/>
                </a:cubicBezTo>
                <a:cubicBezTo>
                  <a:pt x="215" y="399"/>
                  <a:pt x="217" y="401"/>
                  <a:pt x="219" y="401"/>
                </a:cubicBezTo>
                <a:cubicBezTo>
                  <a:pt x="221" y="401"/>
                  <a:pt x="223" y="399"/>
                  <a:pt x="223" y="397"/>
                </a:cubicBezTo>
                <a:cubicBezTo>
                  <a:pt x="223" y="395"/>
                  <a:pt x="221" y="394"/>
                  <a:pt x="219" y="394"/>
                </a:cubicBezTo>
                <a:close/>
                <a:moveTo>
                  <a:pt x="241" y="394"/>
                </a:moveTo>
                <a:cubicBezTo>
                  <a:pt x="239" y="394"/>
                  <a:pt x="238" y="395"/>
                  <a:pt x="238" y="397"/>
                </a:cubicBezTo>
                <a:cubicBezTo>
                  <a:pt x="238" y="399"/>
                  <a:pt x="239" y="401"/>
                  <a:pt x="241" y="401"/>
                </a:cubicBezTo>
                <a:cubicBezTo>
                  <a:pt x="243" y="401"/>
                  <a:pt x="245" y="399"/>
                  <a:pt x="245" y="397"/>
                </a:cubicBezTo>
                <a:cubicBezTo>
                  <a:pt x="245" y="395"/>
                  <a:pt x="243" y="394"/>
                  <a:pt x="241" y="394"/>
                </a:cubicBezTo>
                <a:close/>
                <a:moveTo>
                  <a:pt x="264" y="394"/>
                </a:moveTo>
                <a:cubicBezTo>
                  <a:pt x="262" y="394"/>
                  <a:pt x="260" y="395"/>
                  <a:pt x="260" y="397"/>
                </a:cubicBezTo>
                <a:cubicBezTo>
                  <a:pt x="260" y="399"/>
                  <a:pt x="262" y="401"/>
                  <a:pt x="264" y="401"/>
                </a:cubicBezTo>
                <a:cubicBezTo>
                  <a:pt x="266" y="401"/>
                  <a:pt x="268" y="399"/>
                  <a:pt x="268" y="397"/>
                </a:cubicBezTo>
                <a:cubicBezTo>
                  <a:pt x="268" y="395"/>
                  <a:pt x="266" y="394"/>
                  <a:pt x="264" y="394"/>
                </a:cubicBezTo>
                <a:close/>
                <a:moveTo>
                  <a:pt x="275" y="382"/>
                </a:moveTo>
                <a:cubicBezTo>
                  <a:pt x="273" y="382"/>
                  <a:pt x="272" y="384"/>
                  <a:pt x="272" y="386"/>
                </a:cubicBezTo>
                <a:cubicBezTo>
                  <a:pt x="272" y="388"/>
                  <a:pt x="273" y="390"/>
                  <a:pt x="275" y="390"/>
                </a:cubicBezTo>
                <a:cubicBezTo>
                  <a:pt x="278" y="390"/>
                  <a:pt x="279" y="388"/>
                  <a:pt x="279" y="386"/>
                </a:cubicBezTo>
                <a:cubicBezTo>
                  <a:pt x="279" y="384"/>
                  <a:pt x="278" y="382"/>
                  <a:pt x="275" y="382"/>
                </a:cubicBezTo>
                <a:close/>
                <a:moveTo>
                  <a:pt x="26" y="405"/>
                </a:moveTo>
                <a:cubicBezTo>
                  <a:pt x="24" y="405"/>
                  <a:pt x="22" y="407"/>
                  <a:pt x="22" y="409"/>
                </a:cubicBezTo>
                <a:cubicBezTo>
                  <a:pt x="22" y="411"/>
                  <a:pt x="24" y="412"/>
                  <a:pt x="26" y="412"/>
                </a:cubicBezTo>
                <a:cubicBezTo>
                  <a:pt x="28" y="412"/>
                  <a:pt x="30" y="411"/>
                  <a:pt x="30" y="409"/>
                </a:cubicBezTo>
                <a:cubicBezTo>
                  <a:pt x="30" y="407"/>
                  <a:pt x="28" y="405"/>
                  <a:pt x="26" y="405"/>
                </a:cubicBezTo>
                <a:close/>
                <a:moveTo>
                  <a:pt x="49" y="405"/>
                </a:moveTo>
                <a:cubicBezTo>
                  <a:pt x="47" y="405"/>
                  <a:pt x="45" y="407"/>
                  <a:pt x="45" y="409"/>
                </a:cubicBezTo>
                <a:cubicBezTo>
                  <a:pt x="45" y="411"/>
                  <a:pt x="47" y="412"/>
                  <a:pt x="49" y="412"/>
                </a:cubicBezTo>
                <a:cubicBezTo>
                  <a:pt x="51" y="412"/>
                  <a:pt x="52" y="411"/>
                  <a:pt x="52" y="409"/>
                </a:cubicBezTo>
                <a:cubicBezTo>
                  <a:pt x="52" y="407"/>
                  <a:pt x="51" y="405"/>
                  <a:pt x="49" y="405"/>
                </a:cubicBezTo>
                <a:close/>
                <a:moveTo>
                  <a:pt x="71" y="405"/>
                </a:moveTo>
                <a:cubicBezTo>
                  <a:pt x="69" y="405"/>
                  <a:pt x="68" y="407"/>
                  <a:pt x="68" y="409"/>
                </a:cubicBezTo>
                <a:cubicBezTo>
                  <a:pt x="68" y="411"/>
                  <a:pt x="69" y="412"/>
                  <a:pt x="71" y="412"/>
                </a:cubicBezTo>
                <a:cubicBezTo>
                  <a:pt x="73" y="412"/>
                  <a:pt x="75" y="411"/>
                  <a:pt x="75" y="409"/>
                </a:cubicBezTo>
                <a:cubicBezTo>
                  <a:pt x="75" y="407"/>
                  <a:pt x="73" y="405"/>
                  <a:pt x="71" y="405"/>
                </a:cubicBezTo>
                <a:close/>
                <a:moveTo>
                  <a:pt x="94" y="405"/>
                </a:moveTo>
                <a:cubicBezTo>
                  <a:pt x="92" y="405"/>
                  <a:pt x="90" y="407"/>
                  <a:pt x="90" y="409"/>
                </a:cubicBezTo>
                <a:cubicBezTo>
                  <a:pt x="90" y="411"/>
                  <a:pt x="92" y="412"/>
                  <a:pt x="94" y="412"/>
                </a:cubicBezTo>
                <a:cubicBezTo>
                  <a:pt x="96" y="412"/>
                  <a:pt x="98" y="411"/>
                  <a:pt x="98" y="409"/>
                </a:cubicBezTo>
                <a:cubicBezTo>
                  <a:pt x="98" y="407"/>
                  <a:pt x="96" y="405"/>
                  <a:pt x="94" y="405"/>
                </a:cubicBezTo>
                <a:close/>
                <a:moveTo>
                  <a:pt x="117" y="405"/>
                </a:moveTo>
                <a:cubicBezTo>
                  <a:pt x="115" y="405"/>
                  <a:pt x="113" y="407"/>
                  <a:pt x="113" y="409"/>
                </a:cubicBezTo>
                <a:cubicBezTo>
                  <a:pt x="113" y="411"/>
                  <a:pt x="115" y="412"/>
                  <a:pt x="117" y="412"/>
                </a:cubicBezTo>
                <a:cubicBezTo>
                  <a:pt x="119" y="412"/>
                  <a:pt x="120" y="411"/>
                  <a:pt x="120" y="409"/>
                </a:cubicBezTo>
                <a:cubicBezTo>
                  <a:pt x="120" y="407"/>
                  <a:pt x="119" y="405"/>
                  <a:pt x="117" y="405"/>
                </a:cubicBezTo>
                <a:close/>
                <a:moveTo>
                  <a:pt x="139" y="405"/>
                </a:moveTo>
                <a:cubicBezTo>
                  <a:pt x="137" y="405"/>
                  <a:pt x="136" y="407"/>
                  <a:pt x="136" y="409"/>
                </a:cubicBezTo>
                <a:cubicBezTo>
                  <a:pt x="136" y="411"/>
                  <a:pt x="137" y="412"/>
                  <a:pt x="139" y="412"/>
                </a:cubicBezTo>
                <a:cubicBezTo>
                  <a:pt x="141" y="412"/>
                  <a:pt x="143" y="411"/>
                  <a:pt x="143" y="409"/>
                </a:cubicBezTo>
                <a:cubicBezTo>
                  <a:pt x="143" y="407"/>
                  <a:pt x="141" y="405"/>
                  <a:pt x="139" y="405"/>
                </a:cubicBezTo>
                <a:close/>
                <a:moveTo>
                  <a:pt x="162" y="405"/>
                </a:moveTo>
                <a:cubicBezTo>
                  <a:pt x="160" y="405"/>
                  <a:pt x="158" y="407"/>
                  <a:pt x="158" y="409"/>
                </a:cubicBezTo>
                <a:cubicBezTo>
                  <a:pt x="158" y="411"/>
                  <a:pt x="160" y="412"/>
                  <a:pt x="162" y="412"/>
                </a:cubicBezTo>
                <a:cubicBezTo>
                  <a:pt x="164" y="412"/>
                  <a:pt x="166" y="411"/>
                  <a:pt x="166" y="409"/>
                </a:cubicBezTo>
                <a:cubicBezTo>
                  <a:pt x="166" y="407"/>
                  <a:pt x="164" y="405"/>
                  <a:pt x="162" y="405"/>
                </a:cubicBezTo>
                <a:close/>
                <a:moveTo>
                  <a:pt x="185" y="405"/>
                </a:moveTo>
                <a:cubicBezTo>
                  <a:pt x="183" y="405"/>
                  <a:pt x="181" y="407"/>
                  <a:pt x="181" y="409"/>
                </a:cubicBezTo>
                <a:cubicBezTo>
                  <a:pt x="181" y="411"/>
                  <a:pt x="183" y="412"/>
                  <a:pt x="185" y="412"/>
                </a:cubicBezTo>
                <a:cubicBezTo>
                  <a:pt x="187" y="412"/>
                  <a:pt x="188" y="411"/>
                  <a:pt x="188" y="409"/>
                </a:cubicBezTo>
                <a:cubicBezTo>
                  <a:pt x="188" y="407"/>
                  <a:pt x="187" y="405"/>
                  <a:pt x="185" y="405"/>
                </a:cubicBezTo>
                <a:close/>
                <a:moveTo>
                  <a:pt x="207" y="405"/>
                </a:moveTo>
                <a:cubicBezTo>
                  <a:pt x="205" y="405"/>
                  <a:pt x="204" y="407"/>
                  <a:pt x="204" y="409"/>
                </a:cubicBezTo>
                <a:cubicBezTo>
                  <a:pt x="204" y="411"/>
                  <a:pt x="205" y="412"/>
                  <a:pt x="207" y="412"/>
                </a:cubicBezTo>
                <a:cubicBezTo>
                  <a:pt x="209" y="412"/>
                  <a:pt x="211" y="411"/>
                  <a:pt x="211" y="409"/>
                </a:cubicBezTo>
                <a:cubicBezTo>
                  <a:pt x="211" y="407"/>
                  <a:pt x="209" y="405"/>
                  <a:pt x="207" y="405"/>
                </a:cubicBezTo>
                <a:close/>
                <a:moveTo>
                  <a:pt x="230" y="405"/>
                </a:moveTo>
                <a:cubicBezTo>
                  <a:pt x="228" y="405"/>
                  <a:pt x="226" y="407"/>
                  <a:pt x="226" y="409"/>
                </a:cubicBezTo>
                <a:cubicBezTo>
                  <a:pt x="226" y="411"/>
                  <a:pt x="228" y="412"/>
                  <a:pt x="230" y="412"/>
                </a:cubicBezTo>
                <a:cubicBezTo>
                  <a:pt x="232" y="412"/>
                  <a:pt x="234" y="411"/>
                  <a:pt x="234" y="409"/>
                </a:cubicBezTo>
                <a:cubicBezTo>
                  <a:pt x="234" y="407"/>
                  <a:pt x="232" y="405"/>
                  <a:pt x="230" y="405"/>
                </a:cubicBezTo>
                <a:close/>
                <a:moveTo>
                  <a:pt x="253" y="405"/>
                </a:moveTo>
                <a:cubicBezTo>
                  <a:pt x="251" y="405"/>
                  <a:pt x="249" y="407"/>
                  <a:pt x="249" y="409"/>
                </a:cubicBezTo>
                <a:cubicBezTo>
                  <a:pt x="249" y="411"/>
                  <a:pt x="251" y="412"/>
                  <a:pt x="253" y="412"/>
                </a:cubicBezTo>
                <a:cubicBezTo>
                  <a:pt x="255" y="412"/>
                  <a:pt x="257" y="411"/>
                  <a:pt x="257" y="409"/>
                </a:cubicBezTo>
                <a:cubicBezTo>
                  <a:pt x="257" y="407"/>
                  <a:pt x="255" y="405"/>
                  <a:pt x="253" y="405"/>
                </a:cubicBezTo>
                <a:close/>
                <a:moveTo>
                  <a:pt x="37" y="416"/>
                </a:moveTo>
                <a:cubicBezTo>
                  <a:pt x="35" y="416"/>
                  <a:pt x="34" y="418"/>
                  <a:pt x="34" y="420"/>
                </a:cubicBezTo>
                <a:cubicBezTo>
                  <a:pt x="34" y="422"/>
                  <a:pt x="35" y="424"/>
                  <a:pt x="37" y="424"/>
                </a:cubicBezTo>
                <a:cubicBezTo>
                  <a:pt x="39" y="424"/>
                  <a:pt x="41" y="422"/>
                  <a:pt x="41" y="420"/>
                </a:cubicBezTo>
                <a:cubicBezTo>
                  <a:pt x="41" y="418"/>
                  <a:pt x="39" y="416"/>
                  <a:pt x="37" y="416"/>
                </a:cubicBezTo>
                <a:close/>
                <a:moveTo>
                  <a:pt x="60" y="416"/>
                </a:moveTo>
                <a:cubicBezTo>
                  <a:pt x="58" y="416"/>
                  <a:pt x="56" y="418"/>
                  <a:pt x="56" y="420"/>
                </a:cubicBezTo>
                <a:cubicBezTo>
                  <a:pt x="56" y="422"/>
                  <a:pt x="58" y="424"/>
                  <a:pt x="60" y="424"/>
                </a:cubicBezTo>
                <a:cubicBezTo>
                  <a:pt x="62" y="424"/>
                  <a:pt x="64" y="422"/>
                  <a:pt x="64" y="420"/>
                </a:cubicBezTo>
                <a:cubicBezTo>
                  <a:pt x="64" y="418"/>
                  <a:pt x="62" y="416"/>
                  <a:pt x="60" y="416"/>
                </a:cubicBezTo>
                <a:close/>
                <a:moveTo>
                  <a:pt x="83" y="416"/>
                </a:moveTo>
                <a:cubicBezTo>
                  <a:pt x="81" y="416"/>
                  <a:pt x="79" y="418"/>
                  <a:pt x="79" y="420"/>
                </a:cubicBezTo>
                <a:cubicBezTo>
                  <a:pt x="79" y="422"/>
                  <a:pt x="81" y="424"/>
                  <a:pt x="83" y="424"/>
                </a:cubicBezTo>
                <a:cubicBezTo>
                  <a:pt x="85" y="424"/>
                  <a:pt x="86" y="422"/>
                  <a:pt x="86" y="420"/>
                </a:cubicBezTo>
                <a:cubicBezTo>
                  <a:pt x="86" y="418"/>
                  <a:pt x="85" y="416"/>
                  <a:pt x="83" y="416"/>
                </a:cubicBezTo>
                <a:close/>
                <a:moveTo>
                  <a:pt x="105" y="416"/>
                </a:moveTo>
                <a:cubicBezTo>
                  <a:pt x="103" y="416"/>
                  <a:pt x="102" y="418"/>
                  <a:pt x="102" y="420"/>
                </a:cubicBezTo>
                <a:cubicBezTo>
                  <a:pt x="102" y="422"/>
                  <a:pt x="103" y="424"/>
                  <a:pt x="105" y="424"/>
                </a:cubicBezTo>
                <a:cubicBezTo>
                  <a:pt x="107" y="424"/>
                  <a:pt x="109" y="422"/>
                  <a:pt x="109" y="420"/>
                </a:cubicBezTo>
                <a:cubicBezTo>
                  <a:pt x="109" y="418"/>
                  <a:pt x="107" y="416"/>
                  <a:pt x="105" y="416"/>
                </a:cubicBezTo>
                <a:close/>
                <a:moveTo>
                  <a:pt x="128" y="416"/>
                </a:moveTo>
                <a:cubicBezTo>
                  <a:pt x="126" y="416"/>
                  <a:pt x="124" y="418"/>
                  <a:pt x="124" y="420"/>
                </a:cubicBezTo>
                <a:cubicBezTo>
                  <a:pt x="124" y="422"/>
                  <a:pt x="126" y="424"/>
                  <a:pt x="128" y="424"/>
                </a:cubicBezTo>
                <a:cubicBezTo>
                  <a:pt x="130" y="424"/>
                  <a:pt x="132" y="422"/>
                  <a:pt x="132" y="420"/>
                </a:cubicBezTo>
                <a:cubicBezTo>
                  <a:pt x="132" y="418"/>
                  <a:pt x="130" y="416"/>
                  <a:pt x="128" y="416"/>
                </a:cubicBezTo>
                <a:close/>
                <a:moveTo>
                  <a:pt x="151" y="416"/>
                </a:moveTo>
                <a:cubicBezTo>
                  <a:pt x="149" y="416"/>
                  <a:pt x="147" y="418"/>
                  <a:pt x="147" y="420"/>
                </a:cubicBezTo>
                <a:cubicBezTo>
                  <a:pt x="147" y="422"/>
                  <a:pt x="149" y="424"/>
                  <a:pt x="151" y="424"/>
                </a:cubicBezTo>
                <a:cubicBezTo>
                  <a:pt x="153" y="424"/>
                  <a:pt x="154" y="422"/>
                  <a:pt x="154" y="420"/>
                </a:cubicBezTo>
                <a:cubicBezTo>
                  <a:pt x="154" y="418"/>
                  <a:pt x="153" y="416"/>
                  <a:pt x="151" y="416"/>
                </a:cubicBezTo>
                <a:close/>
                <a:moveTo>
                  <a:pt x="173" y="416"/>
                </a:moveTo>
                <a:cubicBezTo>
                  <a:pt x="171" y="416"/>
                  <a:pt x="170" y="418"/>
                  <a:pt x="170" y="420"/>
                </a:cubicBezTo>
                <a:cubicBezTo>
                  <a:pt x="170" y="422"/>
                  <a:pt x="171" y="424"/>
                  <a:pt x="173" y="424"/>
                </a:cubicBezTo>
                <a:cubicBezTo>
                  <a:pt x="175" y="424"/>
                  <a:pt x="177" y="422"/>
                  <a:pt x="177" y="420"/>
                </a:cubicBezTo>
                <a:cubicBezTo>
                  <a:pt x="177" y="418"/>
                  <a:pt x="175" y="416"/>
                  <a:pt x="173" y="416"/>
                </a:cubicBezTo>
                <a:close/>
                <a:moveTo>
                  <a:pt x="196" y="416"/>
                </a:moveTo>
                <a:cubicBezTo>
                  <a:pt x="194" y="416"/>
                  <a:pt x="192" y="418"/>
                  <a:pt x="192" y="420"/>
                </a:cubicBezTo>
                <a:cubicBezTo>
                  <a:pt x="192" y="422"/>
                  <a:pt x="194" y="424"/>
                  <a:pt x="196" y="424"/>
                </a:cubicBezTo>
                <a:cubicBezTo>
                  <a:pt x="198" y="424"/>
                  <a:pt x="200" y="422"/>
                  <a:pt x="200" y="420"/>
                </a:cubicBezTo>
                <a:cubicBezTo>
                  <a:pt x="200" y="418"/>
                  <a:pt x="198" y="416"/>
                  <a:pt x="196" y="416"/>
                </a:cubicBezTo>
                <a:close/>
                <a:moveTo>
                  <a:pt x="219" y="416"/>
                </a:moveTo>
                <a:cubicBezTo>
                  <a:pt x="217" y="416"/>
                  <a:pt x="215" y="418"/>
                  <a:pt x="215" y="420"/>
                </a:cubicBezTo>
                <a:cubicBezTo>
                  <a:pt x="215" y="422"/>
                  <a:pt x="217" y="424"/>
                  <a:pt x="219" y="424"/>
                </a:cubicBezTo>
                <a:cubicBezTo>
                  <a:pt x="221" y="424"/>
                  <a:pt x="223" y="422"/>
                  <a:pt x="223" y="420"/>
                </a:cubicBezTo>
                <a:cubicBezTo>
                  <a:pt x="223" y="418"/>
                  <a:pt x="221" y="416"/>
                  <a:pt x="219" y="416"/>
                </a:cubicBezTo>
                <a:close/>
                <a:moveTo>
                  <a:pt x="241" y="416"/>
                </a:moveTo>
                <a:cubicBezTo>
                  <a:pt x="239" y="416"/>
                  <a:pt x="238" y="418"/>
                  <a:pt x="238" y="420"/>
                </a:cubicBezTo>
                <a:cubicBezTo>
                  <a:pt x="238" y="422"/>
                  <a:pt x="239" y="424"/>
                  <a:pt x="241" y="424"/>
                </a:cubicBezTo>
                <a:cubicBezTo>
                  <a:pt x="243" y="424"/>
                  <a:pt x="245" y="422"/>
                  <a:pt x="245" y="420"/>
                </a:cubicBezTo>
                <a:cubicBezTo>
                  <a:pt x="245" y="418"/>
                  <a:pt x="243" y="416"/>
                  <a:pt x="241" y="416"/>
                </a:cubicBezTo>
                <a:close/>
                <a:moveTo>
                  <a:pt x="264" y="416"/>
                </a:moveTo>
                <a:cubicBezTo>
                  <a:pt x="262" y="416"/>
                  <a:pt x="260" y="418"/>
                  <a:pt x="260" y="420"/>
                </a:cubicBezTo>
                <a:cubicBezTo>
                  <a:pt x="260" y="422"/>
                  <a:pt x="262" y="424"/>
                  <a:pt x="264" y="424"/>
                </a:cubicBezTo>
                <a:cubicBezTo>
                  <a:pt x="266" y="424"/>
                  <a:pt x="268" y="422"/>
                  <a:pt x="268" y="420"/>
                </a:cubicBezTo>
                <a:cubicBezTo>
                  <a:pt x="268" y="418"/>
                  <a:pt x="266" y="416"/>
                  <a:pt x="264" y="416"/>
                </a:cubicBezTo>
                <a:close/>
                <a:moveTo>
                  <a:pt x="275" y="405"/>
                </a:moveTo>
                <a:cubicBezTo>
                  <a:pt x="273" y="405"/>
                  <a:pt x="272" y="407"/>
                  <a:pt x="272" y="409"/>
                </a:cubicBezTo>
                <a:cubicBezTo>
                  <a:pt x="272" y="411"/>
                  <a:pt x="273" y="412"/>
                  <a:pt x="275" y="412"/>
                </a:cubicBezTo>
                <a:cubicBezTo>
                  <a:pt x="278" y="412"/>
                  <a:pt x="279" y="411"/>
                  <a:pt x="279" y="409"/>
                </a:cubicBezTo>
                <a:cubicBezTo>
                  <a:pt x="279" y="407"/>
                  <a:pt x="278" y="405"/>
                  <a:pt x="275" y="405"/>
                </a:cubicBezTo>
                <a:close/>
                <a:moveTo>
                  <a:pt x="26" y="428"/>
                </a:moveTo>
                <a:cubicBezTo>
                  <a:pt x="24" y="428"/>
                  <a:pt x="22" y="429"/>
                  <a:pt x="22" y="431"/>
                </a:cubicBezTo>
                <a:cubicBezTo>
                  <a:pt x="22" y="433"/>
                  <a:pt x="24" y="435"/>
                  <a:pt x="26" y="435"/>
                </a:cubicBezTo>
                <a:cubicBezTo>
                  <a:pt x="28" y="435"/>
                  <a:pt x="30" y="433"/>
                  <a:pt x="30" y="431"/>
                </a:cubicBezTo>
                <a:cubicBezTo>
                  <a:pt x="30" y="429"/>
                  <a:pt x="28" y="428"/>
                  <a:pt x="26" y="428"/>
                </a:cubicBezTo>
                <a:close/>
                <a:moveTo>
                  <a:pt x="49" y="428"/>
                </a:moveTo>
                <a:cubicBezTo>
                  <a:pt x="47" y="428"/>
                  <a:pt x="45" y="429"/>
                  <a:pt x="45" y="431"/>
                </a:cubicBezTo>
                <a:cubicBezTo>
                  <a:pt x="45" y="433"/>
                  <a:pt x="47" y="435"/>
                  <a:pt x="49" y="435"/>
                </a:cubicBezTo>
                <a:cubicBezTo>
                  <a:pt x="51" y="435"/>
                  <a:pt x="52" y="433"/>
                  <a:pt x="52" y="431"/>
                </a:cubicBezTo>
                <a:cubicBezTo>
                  <a:pt x="52" y="429"/>
                  <a:pt x="51" y="428"/>
                  <a:pt x="49" y="428"/>
                </a:cubicBezTo>
                <a:close/>
                <a:moveTo>
                  <a:pt x="71" y="428"/>
                </a:moveTo>
                <a:cubicBezTo>
                  <a:pt x="69" y="428"/>
                  <a:pt x="68" y="429"/>
                  <a:pt x="68" y="431"/>
                </a:cubicBezTo>
                <a:cubicBezTo>
                  <a:pt x="68" y="433"/>
                  <a:pt x="69" y="435"/>
                  <a:pt x="71" y="435"/>
                </a:cubicBezTo>
                <a:cubicBezTo>
                  <a:pt x="73" y="435"/>
                  <a:pt x="75" y="433"/>
                  <a:pt x="75" y="431"/>
                </a:cubicBezTo>
                <a:cubicBezTo>
                  <a:pt x="75" y="429"/>
                  <a:pt x="73" y="428"/>
                  <a:pt x="71" y="428"/>
                </a:cubicBezTo>
                <a:close/>
                <a:moveTo>
                  <a:pt x="94" y="428"/>
                </a:moveTo>
                <a:cubicBezTo>
                  <a:pt x="92" y="428"/>
                  <a:pt x="90" y="429"/>
                  <a:pt x="90" y="431"/>
                </a:cubicBezTo>
                <a:cubicBezTo>
                  <a:pt x="90" y="433"/>
                  <a:pt x="92" y="435"/>
                  <a:pt x="94" y="435"/>
                </a:cubicBezTo>
                <a:cubicBezTo>
                  <a:pt x="96" y="435"/>
                  <a:pt x="98" y="433"/>
                  <a:pt x="98" y="431"/>
                </a:cubicBezTo>
                <a:cubicBezTo>
                  <a:pt x="98" y="429"/>
                  <a:pt x="96" y="428"/>
                  <a:pt x="94" y="428"/>
                </a:cubicBezTo>
                <a:close/>
                <a:moveTo>
                  <a:pt x="117" y="428"/>
                </a:moveTo>
                <a:cubicBezTo>
                  <a:pt x="115" y="428"/>
                  <a:pt x="113" y="429"/>
                  <a:pt x="113" y="431"/>
                </a:cubicBezTo>
                <a:cubicBezTo>
                  <a:pt x="113" y="433"/>
                  <a:pt x="115" y="435"/>
                  <a:pt x="117" y="435"/>
                </a:cubicBezTo>
                <a:cubicBezTo>
                  <a:pt x="119" y="435"/>
                  <a:pt x="120" y="433"/>
                  <a:pt x="120" y="431"/>
                </a:cubicBezTo>
                <a:cubicBezTo>
                  <a:pt x="120" y="429"/>
                  <a:pt x="119" y="428"/>
                  <a:pt x="117" y="428"/>
                </a:cubicBezTo>
                <a:close/>
                <a:moveTo>
                  <a:pt x="139" y="428"/>
                </a:moveTo>
                <a:cubicBezTo>
                  <a:pt x="137" y="428"/>
                  <a:pt x="136" y="429"/>
                  <a:pt x="136" y="431"/>
                </a:cubicBezTo>
                <a:cubicBezTo>
                  <a:pt x="136" y="433"/>
                  <a:pt x="137" y="435"/>
                  <a:pt x="139" y="435"/>
                </a:cubicBezTo>
                <a:cubicBezTo>
                  <a:pt x="141" y="435"/>
                  <a:pt x="143" y="433"/>
                  <a:pt x="143" y="431"/>
                </a:cubicBezTo>
                <a:cubicBezTo>
                  <a:pt x="143" y="429"/>
                  <a:pt x="141" y="428"/>
                  <a:pt x="139" y="428"/>
                </a:cubicBezTo>
                <a:close/>
                <a:moveTo>
                  <a:pt x="162" y="428"/>
                </a:moveTo>
                <a:cubicBezTo>
                  <a:pt x="160" y="428"/>
                  <a:pt x="158" y="429"/>
                  <a:pt x="158" y="431"/>
                </a:cubicBezTo>
                <a:cubicBezTo>
                  <a:pt x="158" y="433"/>
                  <a:pt x="160" y="435"/>
                  <a:pt x="162" y="435"/>
                </a:cubicBezTo>
                <a:cubicBezTo>
                  <a:pt x="164" y="435"/>
                  <a:pt x="166" y="433"/>
                  <a:pt x="166" y="431"/>
                </a:cubicBezTo>
                <a:cubicBezTo>
                  <a:pt x="166" y="429"/>
                  <a:pt x="164" y="428"/>
                  <a:pt x="162" y="428"/>
                </a:cubicBezTo>
                <a:close/>
                <a:moveTo>
                  <a:pt x="185" y="428"/>
                </a:moveTo>
                <a:cubicBezTo>
                  <a:pt x="183" y="428"/>
                  <a:pt x="181" y="429"/>
                  <a:pt x="181" y="431"/>
                </a:cubicBezTo>
                <a:cubicBezTo>
                  <a:pt x="181" y="433"/>
                  <a:pt x="183" y="435"/>
                  <a:pt x="185" y="435"/>
                </a:cubicBezTo>
                <a:cubicBezTo>
                  <a:pt x="187" y="435"/>
                  <a:pt x="188" y="433"/>
                  <a:pt x="188" y="431"/>
                </a:cubicBezTo>
                <a:cubicBezTo>
                  <a:pt x="188" y="429"/>
                  <a:pt x="187" y="428"/>
                  <a:pt x="185" y="428"/>
                </a:cubicBezTo>
                <a:close/>
                <a:moveTo>
                  <a:pt x="207" y="428"/>
                </a:moveTo>
                <a:cubicBezTo>
                  <a:pt x="205" y="428"/>
                  <a:pt x="204" y="429"/>
                  <a:pt x="204" y="431"/>
                </a:cubicBezTo>
                <a:cubicBezTo>
                  <a:pt x="204" y="433"/>
                  <a:pt x="205" y="435"/>
                  <a:pt x="207" y="435"/>
                </a:cubicBezTo>
                <a:cubicBezTo>
                  <a:pt x="209" y="435"/>
                  <a:pt x="211" y="433"/>
                  <a:pt x="211" y="431"/>
                </a:cubicBezTo>
                <a:cubicBezTo>
                  <a:pt x="211" y="429"/>
                  <a:pt x="209" y="428"/>
                  <a:pt x="207" y="428"/>
                </a:cubicBezTo>
                <a:close/>
                <a:moveTo>
                  <a:pt x="230" y="428"/>
                </a:moveTo>
                <a:cubicBezTo>
                  <a:pt x="228" y="428"/>
                  <a:pt x="226" y="429"/>
                  <a:pt x="226" y="431"/>
                </a:cubicBezTo>
                <a:cubicBezTo>
                  <a:pt x="226" y="433"/>
                  <a:pt x="228" y="435"/>
                  <a:pt x="230" y="435"/>
                </a:cubicBezTo>
                <a:cubicBezTo>
                  <a:pt x="232" y="435"/>
                  <a:pt x="234" y="433"/>
                  <a:pt x="234" y="431"/>
                </a:cubicBezTo>
                <a:cubicBezTo>
                  <a:pt x="234" y="429"/>
                  <a:pt x="232" y="428"/>
                  <a:pt x="230" y="428"/>
                </a:cubicBezTo>
                <a:close/>
                <a:moveTo>
                  <a:pt x="253" y="428"/>
                </a:moveTo>
                <a:cubicBezTo>
                  <a:pt x="251" y="428"/>
                  <a:pt x="249" y="429"/>
                  <a:pt x="249" y="431"/>
                </a:cubicBezTo>
                <a:cubicBezTo>
                  <a:pt x="249" y="433"/>
                  <a:pt x="251" y="435"/>
                  <a:pt x="253" y="435"/>
                </a:cubicBezTo>
                <a:cubicBezTo>
                  <a:pt x="255" y="435"/>
                  <a:pt x="257" y="433"/>
                  <a:pt x="257" y="431"/>
                </a:cubicBezTo>
                <a:cubicBezTo>
                  <a:pt x="257" y="429"/>
                  <a:pt x="255" y="428"/>
                  <a:pt x="253" y="428"/>
                </a:cubicBezTo>
                <a:close/>
                <a:moveTo>
                  <a:pt x="37" y="439"/>
                </a:moveTo>
                <a:cubicBezTo>
                  <a:pt x="35" y="439"/>
                  <a:pt x="34" y="441"/>
                  <a:pt x="34" y="443"/>
                </a:cubicBezTo>
                <a:cubicBezTo>
                  <a:pt x="34" y="445"/>
                  <a:pt x="35" y="446"/>
                  <a:pt x="37" y="446"/>
                </a:cubicBezTo>
                <a:cubicBezTo>
                  <a:pt x="39" y="446"/>
                  <a:pt x="41" y="445"/>
                  <a:pt x="41" y="443"/>
                </a:cubicBezTo>
                <a:cubicBezTo>
                  <a:pt x="41" y="441"/>
                  <a:pt x="39" y="439"/>
                  <a:pt x="37" y="439"/>
                </a:cubicBezTo>
                <a:close/>
                <a:moveTo>
                  <a:pt x="60" y="439"/>
                </a:moveTo>
                <a:cubicBezTo>
                  <a:pt x="58" y="439"/>
                  <a:pt x="56" y="441"/>
                  <a:pt x="56" y="443"/>
                </a:cubicBezTo>
                <a:cubicBezTo>
                  <a:pt x="56" y="445"/>
                  <a:pt x="58" y="446"/>
                  <a:pt x="60" y="446"/>
                </a:cubicBezTo>
                <a:cubicBezTo>
                  <a:pt x="62" y="446"/>
                  <a:pt x="64" y="445"/>
                  <a:pt x="64" y="443"/>
                </a:cubicBezTo>
                <a:cubicBezTo>
                  <a:pt x="64" y="441"/>
                  <a:pt x="62" y="439"/>
                  <a:pt x="60" y="439"/>
                </a:cubicBezTo>
                <a:close/>
                <a:moveTo>
                  <a:pt x="83" y="439"/>
                </a:moveTo>
                <a:cubicBezTo>
                  <a:pt x="81" y="439"/>
                  <a:pt x="79" y="441"/>
                  <a:pt x="79" y="443"/>
                </a:cubicBezTo>
                <a:cubicBezTo>
                  <a:pt x="79" y="445"/>
                  <a:pt x="81" y="446"/>
                  <a:pt x="83" y="446"/>
                </a:cubicBezTo>
                <a:cubicBezTo>
                  <a:pt x="85" y="446"/>
                  <a:pt x="86" y="445"/>
                  <a:pt x="86" y="443"/>
                </a:cubicBezTo>
                <a:cubicBezTo>
                  <a:pt x="86" y="441"/>
                  <a:pt x="85" y="439"/>
                  <a:pt x="83" y="439"/>
                </a:cubicBezTo>
                <a:close/>
                <a:moveTo>
                  <a:pt x="105" y="439"/>
                </a:moveTo>
                <a:cubicBezTo>
                  <a:pt x="103" y="439"/>
                  <a:pt x="102" y="441"/>
                  <a:pt x="102" y="443"/>
                </a:cubicBezTo>
                <a:cubicBezTo>
                  <a:pt x="102" y="445"/>
                  <a:pt x="103" y="446"/>
                  <a:pt x="105" y="446"/>
                </a:cubicBezTo>
                <a:cubicBezTo>
                  <a:pt x="107" y="446"/>
                  <a:pt x="109" y="445"/>
                  <a:pt x="109" y="443"/>
                </a:cubicBezTo>
                <a:cubicBezTo>
                  <a:pt x="109" y="441"/>
                  <a:pt x="107" y="439"/>
                  <a:pt x="105" y="439"/>
                </a:cubicBezTo>
                <a:close/>
                <a:moveTo>
                  <a:pt x="128" y="439"/>
                </a:moveTo>
                <a:cubicBezTo>
                  <a:pt x="126" y="439"/>
                  <a:pt x="124" y="441"/>
                  <a:pt x="124" y="443"/>
                </a:cubicBezTo>
                <a:cubicBezTo>
                  <a:pt x="124" y="445"/>
                  <a:pt x="126" y="446"/>
                  <a:pt x="128" y="446"/>
                </a:cubicBezTo>
                <a:cubicBezTo>
                  <a:pt x="130" y="446"/>
                  <a:pt x="132" y="445"/>
                  <a:pt x="132" y="443"/>
                </a:cubicBezTo>
                <a:cubicBezTo>
                  <a:pt x="132" y="441"/>
                  <a:pt x="130" y="439"/>
                  <a:pt x="128" y="439"/>
                </a:cubicBezTo>
                <a:close/>
                <a:moveTo>
                  <a:pt x="151" y="439"/>
                </a:moveTo>
                <a:cubicBezTo>
                  <a:pt x="149" y="439"/>
                  <a:pt x="147" y="441"/>
                  <a:pt x="147" y="443"/>
                </a:cubicBezTo>
                <a:cubicBezTo>
                  <a:pt x="147" y="445"/>
                  <a:pt x="149" y="446"/>
                  <a:pt x="151" y="446"/>
                </a:cubicBezTo>
                <a:cubicBezTo>
                  <a:pt x="153" y="446"/>
                  <a:pt x="154" y="445"/>
                  <a:pt x="154" y="443"/>
                </a:cubicBezTo>
                <a:cubicBezTo>
                  <a:pt x="154" y="441"/>
                  <a:pt x="153" y="439"/>
                  <a:pt x="151" y="439"/>
                </a:cubicBezTo>
                <a:close/>
                <a:moveTo>
                  <a:pt x="173" y="439"/>
                </a:moveTo>
                <a:cubicBezTo>
                  <a:pt x="171" y="439"/>
                  <a:pt x="170" y="441"/>
                  <a:pt x="170" y="443"/>
                </a:cubicBezTo>
                <a:cubicBezTo>
                  <a:pt x="170" y="445"/>
                  <a:pt x="171" y="446"/>
                  <a:pt x="173" y="446"/>
                </a:cubicBezTo>
                <a:cubicBezTo>
                  <a:pt x="175" y="446"/>
                  <a:pt x="177" y="445"/>
                  <a:pt x="177" y="443"/>
                </a:cubicBezTo>
                <a:cubicBezTo>
                  <a:pt x="177" y="441"/>
                  <a:pt x="175" y="439"/>
                  <a:pt x="173" y="439"/>
                </a:cubicBezTo>
                <a:close/>
                <a:moveTo>
                  <a:pt x="196" y="439"/>
                </a:moveTo>
                <a:cubicBezTo>
                  <a:pt x="194" y="439"/>
                  <a:pt x="192" y="441"/>
                  <a:pt x="192" y="443"/>
                </a:cubicBezTo>
                <a:cubicBezTo>
                  <a:pt x="192" y="445"/>
                  <a:pt x="194" y="446"/>
                  <a:pt x="196" y="446"/>
                </a:cubicBezTo>
                <a:cubicBezTo>
                  <a:pt x="198" y="446"/>
                  <a:pt x="200" y="445"/>
                  <a:pt x="200" y="443"/>
                </a:cubicBezTo>
                <a:cubicBezTo>
                  <a:pt x="200" y="441"/>
                  <a:pt x="198" y="439"/>
                  <a:pt x="196" y="439"/>
                </a:cubicBezTo>
                <a:close/>
                <a:moveTo>
                  <a:pt x="219" y="439"/>
                </a:moveTo>
                <a:cubicBezTo>
                  <a:pt x="217" y="439"/>
                  <a:pt x="215" y="441"/>
                  <a:pt x="215" y="443"/>
                </a:cubicBezTo>
                <a:cubicBezTo>
                  <a:pt x="215" y="445"/>
                  <a:pt x="217" y="446"/>
                  <a:pt x="219" y="446"/>
                </a:cubicBezTo>
                <a:cubicBezTo>
                  <a:pt x="221" y="446"/>
                  <a:pt x="223" y="445"/>
                  <a:pt x="223" y="443"/>
                </a:cubicBezTo>
                <a:cubicBezTo>
                  <a:pt x="223" y="441"/>
                  <a:pt x="221" y="439"/>
                  <a:pt x="219" y="439"/>
                </a:cubicBezTo>
                <a:close/>
                <a:moveTo>
                  <a:pt x="241" y="439"/>
                </a:moveTo>
                <a:cubicBezTo>
                  <a:pt x="239" y="439"/>
                  <a:pt x="238" y="441"/>
                  <a:pt x="238" y="443"/>
                </a:cubicBezTo>
                <a:cubicBezTo>
                  <a:pt x="238" y="445"/>
                  <a:pt x="239" y="446"/>
                  <a:pt x="241" y="446"/>
                </a:cubicBezTo>
                <a:cubicBezTo>
                  <a:pt x="243" y="446"/>
                  <a:pt x="245" y="445"/>
                  <a:pt x="245" y="443"/>
                </a:cubicBezTo>
                <a:cubicBezTo>
                  <a:pt x="245" y="441"/>
                  <a:pt x="243" y="439"/>
                  <a:pt x="241" y="439"/>
                </a:cubicBezTo>
                <a:close/>
                <a:moveTo>
                  <a:pt x="264" y="439"/>
                </a:moveTo>
                <a:cubicBezTo>
                  <a:pt x="262" y="439"/>
                  <a:pt x="260" y="441"/>
                  <a:pt x="260" y="443"/>
                </a:cubicBezTo>
                <a:cubicBezTo>
                  <a:pt x="260" y="445"/>
                  <a:pt x="262" y="446"/>
                  <a:pt x="264" y="446"/>
                </a:cubicBezTo>
                <a:cubicBezTo>
                  <a:pt x="266" y="446"/>
                  <a:pt x="268" y="445"/>
                  <a:pt x="268" y="443"/>
                </a:cubicBezTo>
                <a:cubicBezTo>
                  <a:pt x="268" y="441"/>
                  <a:pt x="266" y="439"/>
                  <a:pt x="264" y="439"/>
                </a:cubicBezTo>
                <a:close/>
                <a:moveTo>
                  <a:pt x="275" y="428"/>
                </a:moveTo>
                <a:cubicBezTo>
                  <a:pt x="273" y="428"/>
                  <a:pt x="272" y="429"/>
                  <a:pt x="272" y="431"/>
                </a:cubicBezTo>
                <a:cubicBezTo>
                  <a:pt x="272" y="433"/>
                  <a:pt x="273" y="435"/>
                  <a:pt x="275" y="435"/>
                </a:cubicBezTo>
                <a:cubicBezTo>
                  <a:pt x="278" y="435"/>
                  <a:pt x="279" y="433"/>
                  <a:pt x="279" y="431"/>
                </a:cubicBezTo>
                <a:cubicBezTo>
                  <a:pt x="279" y="429"/>
                  <a:pt x="278" y="428"/>
                  <a:pt x="275" y="428"/>
                </a:cubicBezTo>
                <a:close/>
                <a:moveTo>
                  <a:pt x="26" y="450"/>
                </a:moveTo>
                <a:cubicBezTo>
                  <a:pt x="24" y="450"/>
                  <a:pt x="22" y="452"/>
                  <a:pt x="22" y="454"/>
                </a:cubicBezTo>
                <a:cubicBezTo>
                  <a:pt x="22" y="456"/>
                  <a:pt x="24" y="458"/>
                  <a:pt x="26" y="458"/>
                </a:cubicBezTo>
                <a:cubicBezTo>
                  <a:pt x="28" y="458"/>
                  <a:pt x="30" y="456"/>
                  <a:pt x="30" y="454"/>
                </a:cubicBezTo>
                <a:cubicBezTo>
                  <a:pt x="30" y="452"/>
                  <a:pt x="28" y="450"/>
                  <a:pt x="26" y="450"/>
                </a:cubicBezTo>
                <a:close/>
                <a:moveTo>
                  <a:pt x="49" y="450"/>
                </a:moveTo>
                <a:cubicBezTo>
                  <a:pt x="47" y="450"/>
                  <a:pt x="45" y="452"/>
                  <a:pt x="45" y="454"/>
                </a:cubicBezTo>
                <a:cubicBezTo>
                  <a:pt x="45" y="456"/>
                  <a:pt x="47" y="458"/>
                  <a:pt x="49" y="458"/>
                </a:cubicBezTo>
                <a:cubicBezTo>
                  <a:pt x="51" y="458"/>
                  <a:pt x="52" y="456"/>
                  <a:pt x="52" y="454"/>
                </a:cubicBezTo>
                <a:cubicBezTo>
                  <a:pt x="52" y="452"/>
                  <a:pt x="51" y="450"/>
                  <a:pt x="49" y="450"/>
                </a:cubicBezTo>
                <a:close/>
                <a:moveTo>
                  <a:pt x="71" y="450"/>
                </a:moveTo>
                <a:cubicBezTo>
                  <a:pt x="69" y="450"/>
                  <a:pt x="68" y="452"/>
                  <a:pt x="68" y="454"/>
                </a:cubicBezTo>
                <a:cubicBezTo>
                  <a:pt x="68" y="456"/>
                  <a:pt x="69" y="458"/>
                  <a:pt x="71" y="458"/>
                </a:cubicBezTo>
                <a:cubicBezTo>
                  <a:pt x="73" y="458"/>
                  <a:pt x="75" y="456"/>
                  <a:pt x="75" y="454"/>
                </a:cubicBezTo>
                <a:cubicBezTo>
                  <a:pt x="75" y="452"/>
                  <a:pt x="73" y="450"/>
                  <a:pt x="71" y="450"/>
                </a:cubicBezTo>
                <a:close/>
                <a:moveTo>
                  <a:pt x="94" y="450"/>
                </a:moveTo>
                <a:cubicBezTo>
                  <a:pt x="92" y="450"/>
                  <a:pt x="90" y="452"/>
                  <a:pt x="90" y="454"/>
                </a:cubicBezTo>
                <a:cubicBezTo>
                  <a:pt x="90" y="456"/>
                  <a:pt x="92" y="458"/>
                  <a:pt x="94" y="458"/>
                </a:cubicBezTo>
                <a:cubicBezTo>
                  <a:pt x="96" y="458"/>
                  <a:pt x="98" y="456"/>
                  <a:pt x="98" y="454"/>
                </a:cubicBezTo>
                <a:cubicBezTo>
                  <a:pt x="98" y="452"/>
                  <a:pt x="96" y="450"/>
                  <a:pt x="94" y="450"/>
                </a:cubicBezTo>
                <a:close/>
                <a:moveTo>
                  <a:pt x="117" y="450"/>
                </a:moveTo>
                <a:cubicBezTo>
                  <a:pt x="115" y="450"/>
                  <a:pt x="113" y="452"/>
                  <a:pt x="113" y="454"/>
                </a:cubicBezTo>
                <a:cubicBezTo>
                  <a:pt x="113" y="456"/>
                  <a:pt x="115" y="458"/>
                  <a:pt x="117" y="458"/>
                </a:cubicBezTo>
                <a:cubicBezTo>
                  <a:pt x="119" y="458"/>
                  <a:pt x="120" y="456"/>
                  <a:pt x="120" y="454"/>
                </a:cubicBezTo>
                <a:cubicBezTo>
                  <a:pt x="120" y="452"/>
                  <a:pt x="119" y="450"/>
                  <a:pt x="117" y="450"/>
                </a:cubicBezTo>
                <a:close/>
                <a:moveTo>
                  <a:pt x="139" y="450"/>
                </a:moveTo>
                <a:cubicBezTo>
                  <a:pt x="137" y="450"/>
                  <a:pt x="136" y="452"/>
                  <a:pt x="136" y="454"/>
                </a:cubicBezTo>
                <a:cubicBezTo>
                  <a:pt x="136" y="456"/>
                  <a:pt x="137" y="458"/>
                  <a:pt x="139" y="458"/>
                </a:cubicBezTo>
                <a:cubicBezTo>
                  <a:pt x="141" y="458"/>
                  <a:pt x="143" y="456"/>
                  <a:pt x="143" y="454"/>
                </a:cubicBezTo>
                <a:cubicBezTo>
                  <a:pt x="143" y="452"/>
                  <a:pt x="141" y="450"/>
                  <a:pt x="139" y="450"/>
                </a:cubicBezTo>
                <a:close/>
                <a:moveTo>
                  <a:pt x="162" y="450"/>
                </a:moveTo>
                <a:cubicBezTo>
                  <a:pt x="160" y="450"/>
                  <a:pt x="158" y="452"/>
                  <a:pt x="158" y="454"/>
                </a:cubicBezTo>
                <a:cubicBezTo>
                  <a:pt x="158" y="456"/>
                  <a:pt x="160" y="458"/>
                  <a:pt x="162" y="458"/>
                </a:cubicBezTo>
                <a:cubicBezTo>
                  <a:pt x="164" y="458"/>
                  <a:pt x="166" y="456"/>
                  <a:pt x="166" y="454"/>
                </a:cubicBezTo>
                <a:cubicBezTo>
                  <a:pt x="166" y="452"/>
                  <a:pt x="164" y="450"/>
                  <a:pt x="162" y="450"/>
                </a:cubicBezTo>
                <a:close/>
                <a:moveTo>
                  <a:pt x="185" y="450"/>
                </a:moveTo>
                <a:cubicBezTo>
                  <a:pt x="183" y="450"/>
                  <a:pt x="181" y="452"/>
                  <a:pt x="181" y="454"/>
                </a:cubicBezTo>
                <a:cubicBezTo>
                  <a:pt x="181" y="456"/>
                  <a:pt x="183" y="458"/>
                  <a:pt x="185" y="458"/>
                </a:cubicBezTo>
                <a:cubicBezTo>
                  <a:pt x="187" y="458"/>
                  <a:pt x="188" y="456"/>
                  <a:pt x="188" y="454"/>
                </a:cubicBezTo>
                <a:cubicBezTo>
                  <a:pt x="188" y="452"/>
                  <a:pt x="187" y="450"/>
                  <a:pt x="185" y="450"/>
                </a:cubicBezTo>
                <a:close/>
                <a:moveTo>
                  <a:pt x="207" y="450"/>
                </a:moveTo>
                <a:cubicBezTo>
                  <a:pt x="205" y="450"/>
                  <a:pt x="204" y="452"/>
                  <a:pt x="204" y="454"/>
                </a:cubicBezTo>
                <a:cubicBezTo>
                  <a:pt x="204" y="456"/>
                  <a:pt x="205" y="458"/>
                  <a:pt x="207" y="458"/>
                </a:cubicBezTo>
                <a:cubicBezTo>
                  <a:pt x="209" y="458"/>
                  <a:pt x="211" y="456"/>
                  <a:pt x="211" y="454"/>
                </a:cubicBezTo>
                <a:cubicBezTo>
                  <a:pt x="211" y="452"/>
                  <a:pt x="209" y="450"/>
                  <a:pt x="207" y="450"/>
                </a:cubicBezTo>
                <a:close/>
                <a:moveTo>
                  <a:pt x="230" y="450"/>
                </a:moveTo>
                <a:cubicBezTo>
                  <a:pt x="228" y="450"/>
                  <a:pt x="226" y="452"/>
                  <a:pt x="226" y="454"/>
                </a:cubicBezTo>
                <a:cubicBezTo>
                  <a:pt x="226" y="456"/>
                  <a:pt x="228" y="458"/>
                  <a:pt x="230" y="458"/>
                </a:cubicBezTo>
                <a:cubicBezTo>
                  <a:pt x="232" y="458"/>
                  <a:pt x="234" y="456"/>
                  <a:pt x="234" y="454"/>
                </a:cubicBezTo>
                <a:cubicBezTo>
                  <a:pt x="234" y="452"/>
                  <a:pt x="232" y="450"/>
                  <a:pt x="230" y="450"/>
                </a:cubicBezTo>
                <a:close/>
                <a:moveTo>
                  <a:pt x="253" y="450"/>
                </a:moveTo>
                <a:cubicBezTo>
                  <a:pt x="251" y="450"/>
                  <a:pt x="249" y="452"/>
                  <a:pt x="249" y="454"/>
                </a:cubicBezTo>
                <a:cubicBezTo>
                  <a:pt x="249" y="456"/>
                  <a:pt x="251" y="458"/>
                  <a:pt x="253" y="458"/>
                </a:cubicBezTo>
                <a:cubicBezTo>
                  <a:pt x="255" y="458"/>
                  <a:pt x="257" y="456"/>
                  <a:pt x="257" y="454"/>
                </a:cubicBezTo>
                <a:cubicBezTo>
                  <a:pt x="257" y="452"/>
                  <a:pt x="255" y="450"/>
                  <a:pt x="253" y="450"/>
                </a:cubicBezTo>
                <a:close/>
                <a:moveTo>
                  <a:pt x="275" y="450"/>
                </a:moveTo>
                <a:cubicBezTo>
                  <a:pt x="273" y="450"/>
                  <a:pt x="272" y="452"/>
                  <a:pt x="272" y="454"/>
                </a:cubicBezTo>
                <a:cubicBezTo>
                  <a:pt x="272" y="456"/>
                  <a:pt x="273" y="458"/>
                  <a:pt x="275" y="458"/>
                </a:cubicBezTo>
                <a:cubicBezTo>
                  <a:pt x="278" y="458"/>
                  <a:pt x="279" y="456"/>
                  <a:pt x="279" y="454"/>
                </a:cubicBezTo>
                <a:cubicBezTo>
                  <a:pt x="279" y="452"/>
                  <a:pt x="278" y="450"/>
                  <a:pt x="275" y="45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99" name="Freeform 36"/>
          <p:cNvSpPr>
            <a:spLocks noEditPoints="1"/>
          </p:cNvSpPr>
          <p:nvPr/>
        </p:nvSpPr>
        <p:spPr bwMode="auto">
          <a:xfrm>
            <a:off x="3548232" y="4133259"/>
            <a:ext cx="416811" cy="585521"/>
          </a:xfrm>
          <a:custGeom>
            <a:avLst/>
            <a:gdLst>
              <a:gd name="T0" fmla="*/ 38 w 349"/>
              <a:gd name="T1" fmla="*/ 45 h 493"/>
              <a:gd name="T2" fmla="*/ 189 w 349"/>
              <a:gd name="T3" fmla="*/ 30 h 493"/>
              <a:gd name="T4" fmla="*/ 189 w 349"/>
              <a:gd name="T5" fmla="*/ 75 h 493"/>
              <a:gd name="T6" fmla="*/ 38 w 349"/>
              <a:gd name="T7" fmla="*/ 90 h 493"/>
              <a:gd name="T8" fmla="*/ 189 w 349"/>
              <a:gd name="T9" fmla="*/ 75 h 493"/>
              <a:gd name="T10" fmla="*/ 0 w 349"/>
              <a:gd name="T11" fmla="*/ 121 h 493"/>
              <a:gd name="T12" fmla="*/ 227 w 349"/>
              <a:gd name="T13" fmla="*/ 0 h 493"/>
              <a:gd name="T14" fmla="*/ 196 w 349"/>
              <a:gd name="T15" fmla="*/ 68 h 493"/>
              <a:gd name="T16" fmla="*/ 30 w 349"/>
              <a:gd name="T17" fmla="*/ 98 h 493"/>
              <a:gd name="T18" fmla="*/ 196 w 349"/>
              <a:gd name="T19" fmla="*/ 68 h 493"/>
              <a:gd name="T20" fmla="*/ 30 w 349"/>
              <a:gd name="T21" fmla="*/ 22 h 493"/>
              <a:gd name="T22" fmla="*/ 196 w 349"/>
              <a:gd name="T23" fmla="*/ 52 h 493"/>
              <a:gd name="T24" fmla="*/ 227 w 349"/>
              <a:gd name="T25" fmla="*/ 128 h 493"/>
              <a:gd name="T26" fmla="*/ 0 w 349"/>
              <a:gd name="T27" fmla="*/ 192 h 493"/>
              <a:gd name="T28" fmla="*/ 227 w 349"/>
              <a:gd name="T29" fmla="*/ 128 h 493"/>
              <a:gd name="T30" fmla="*/ 0 w 349"/>
              <a:gd name="T31" fmla="*/ 434 h 493"/>
              <a:gd name="T32" fmla="*/ 227 w 349"/>
              <a:gd name="T33" fmla="*/ 200 h 493"/>
              <a:gd name="T34" fmla="*/ 227 w 349"/>
              <a:gd name="T35" fmla="*/ 283 h 493"/>
              <a:gd name="T36" fmla="*/ 95 w 349"/>
              <a:gd name="T37" fmla="*/ 434 h 493"/>
              <a:gd name="T38" fmla="*/ 113 w 349"/>
              <a:gd name="T39" fmla="*/ 258 h 493"/>
              <a:gd name="T40" fmla="*/ 113 w 349"/>
              <a:gd name="T41" fmla="*/ 224 h 493"/>
              <a:gd name="T42" fmla="*/ 113 w 349"/>
              <a:gd name="T43" fmla="*/ 251 h 493"/>
              <a:gd name="T44" fmla="*/ 113 w 349"/>
              <a:gd name="T45" fmla="*/ 232 h 493"/>
              <a:gd name="T46" fmla="*/ 113 w 349"/>
              <a:gd name="T47" fmla="*/ 251 h 493"/>
              <a:gd name="T48" fmla="*/ 349 w 349"/>
              <a:gd name="T49" fmla="*/ 321 h 493"/>
              <a:gd name="T50" fmla="*/ 104 w 349"/>
              <a:gd name="T51" fmla="*/ 321 h 493"/>
              <a:gd name="T52" fmla="*/ 227 w 349"/>
              <a:gd name="T53" fmla="*/ 399 h 493"/>
              <a:gd name="T54" fmla="*/ 349 w 349"/>
              <a:gd name="T55" fmla="*/ 336 h 493"/>
              <a:gd name="T56" fmla="*/ 104 w 349"/>
              <a:gd name="T57" fmla="*/ 336 h 493"/>
              <a:gd name="T58" fmla="*/ 227 w 349"/>
              <a:gd name="T59" fmla="*/ 399 h 493"/>
              <a:gd name="T60" fmla="*/ 104 w 349"/>
              <a:gd name="T61" fmla="*/ 424 h 493"/>
              <a:gd name="T62" fmla="*/ 227 w 349"/>
              <a:gd name="T63" fmla="*/ 493 h 493"/>
              <a:gd name="T64" fmla="*/ 349 w 349"/>
              <a:gd name="T65" fmla="*/ 424 h 493"/>
              <a:gd name="T66" fmla="*/ 227 w 349"/>
              <a:gd name="T67" fmla="*/ 407 h 493"/>
              <a:gd name="T68" fmla="*/ 104 w 349"/>
              <a:gd name="T69" fmla="*/ 416 h 493"/>
              <a:gd name="T70" fmla="*/ 349 w 349"/>
              <a:gd name="T71" fmla="*/ 416 h 493"/>
              <a:gd name="T72" fmla="*/ 227 w 349"/>
              <a:gd name="T73"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5"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1" y="283"/>
                  <a:pt x="95" y="296"/>
                  <a:pt x="95" y="321"/>
                </a:cubicBezTo>
                <a:lnTo>
                  <a:pt x="95"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8" y="251"/>
                  <a:pt x="123" y="247"/>
                  <a:pt x="123" y="241"/>
                </a:cubicBezTo>
                <a:cubicBezTo>
                  <a:pt x="123" y="236"/>
                  <a:pt x="118" y="232"/>
                  <a:pt x="113" y="232"/>
                </a:cubicBezTo>
                <a:cubicBezTo>
                  <a:pt x="108" y="232"/>
                  <a:pt x="104" y="236"/>
                  <a:pt x="104" y="241"/>
                </a:cubicBezTo>
                <a:cubicBezTo>
                  <a:pt x="104" y="247"/>
                  <a:pt x="108" y="251"/>
                  <a:pt x="113" y="251"/>
                </a:cubicBezTo>
                <a:close/>
                <a:moveTo>
                  <a:pt x="227" y="352"/>
                </a:moveTo>
                <a:cubicBezTo>
                  <a:pt x="299" y="352"/>
                  <a:pt x="349" y="336"/>
                  <a:pt x="349" y="321"/>
                </a:cubicBezTo>
                <a:cubicBezTo>
                  <a:pt x="349" y="307"/>
                  <a:pt x="299" y="291"/>
                  <a:pt x="227" y="291"/>
                </a:cubicBezTo>
                <a:cubicBezTo>
                  <a:pt x="154" y="291"/>
                  <a:pt x="104" y="307"/>
                  <a:pt x="104" y="321"/>
                </a:cubicBezTo>
                <a:cubicBezTo>
                  <a:pt x="104" y="336"/>
                  <a:pt x="154" y="352"/>
                  <a:pt x="227" y="352"/>
                </a:cubicBezTo>
                <a:close/>
                <a:moveTo>
                  <a:pt x="227" y="399"/>
                </a:moveTo>
                <a:cubicBezTo>
                  <a:pt x="299" y="399"/>
                  <a:pt x="349" y="383"/>
                  <a:pt x="349" y="369"/>
                </a:cubicBezTo>
                <a:cubicBezTo>
                  <a:pt x="349" y="336"/>
                  <a:pt x="349" y="336"/>
                  <a:pt x="349" y="336"/>
                </a:cubicBezTo>
                <a:cubicBezTo>
                  <a:pt x="330" y="352"/>
                  <a:pt x="278" y="360"/>
                  <a:pt x="227" y="360"/>
                </a:cubicBezTo>
                <a:cubicBezTo>
                  <a:pt x="175" y="360"/>
                  <a:pt x="124" y="352"/>
                  <a:pt x="104" y="336"/>
                </a:cubicBezTo>
                <a:cubicBezTo>
                  <a:pt x="104" y="369"/>
                  <a:pt x="104" y="369"/>
                  <a:pt x="104" y="369"/>
                </a:cubicBezTo>
                <a:cubicBezTo>
                  <a:pt x="104" y="383"/>
                  <a:pt x="154" y="399"/>
                  <a:pt x="227" y="399"/>
                </a:cubicBezTo>
                <a:close/>
                <a:moveTo>
                  <a:pt x="227" y="454"/>
                </a:moveTo>
                <a:cubicBezTo>
                  <a:pt x="154" y="454"/>
                  <a:pt x="104" y="438"/>
                  <a:pt x="104" y="424"/>
                </a:cubicBezTo>
                <a:cubicBezTo>
                  <a:pt x="104" y="463"/>
                  <a:pt x="104" y="463"/>
                  <a:pt x="104" y="463"/>
                </a:cubicBezTo>
                <a:cubicBezTo>
                  <a:pt x="104" y="477"/>
                  <a:pt x="154" y="493"/>
                  <a:pt x="227" y="493"/>
                </a:cubicBezTo>
                <a:cubicBezTo>
                  <a:pt x="299" y="493"/>
                  <a:pt x="349" y="477"/>
                  <a:pt x="349" y="463"/>
                </a:cubicBezTo>
                <a:cubicBezTo>
                  <a:pt x="349" y="424"/>
                  <a:pt x="349" y="424"/>
                  <a:pt x="349" y="424"/>
                </a:cubicBezTo>
                <a:cubicBezTo>
                  <a:pt x="349" y="438"/>
                  <a:pt x="299" y="454"/>
                  <a:pt x="227" y="454"/>
                </a:cubicBezTo>
                <a:close/>
                <a:moveTo>
                  <a:pt x="227" y="407"/>
                </a:moveTo>
                <a:cubicBezTo>
                  <a:pt x="154" y="407"/>
                  <a:pt x="104" y="391"/>
                  <a:pt x="104" y="377"/>
                </a:cubicBezTo>
                <a:cubicBezTo>
                  <a:pt x="104" y="416"/>
                  <a:pt x="104" y="416"/>
                  <a:pt x="104" y="416"/>
                </a:cubicBezTo>
                <a:cubicBezTo>
                  <a:pt x="104" y="430"/>
                  <a:pt x="154" y="446"/>
                  <a:pt x="227" y="446"/>
                </a:cubicBezTo>
                <a:cubicBezTo>
                  <a:pt x="299" y="446"/>
                  <a:pt x="349" y="430"/>
                  <a:pt x="349" y="416"/>
                </a:cubicBezTo>
                <a:cubicBezTo>
                  <a:pt x="349" y="377"/>
                  <a:pt x="349" y="377"/>
                  <a:pt x="349" y="377"/>
                </a:cubicBezTo>
                <a:cubicBezTo>
                  <a:pt x="349" y="391"/>
                  <a:pt x="299" y="407"/>
                  <a:pt x="227" y="40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200" name="Freeform 43">
            <a:extLst>
              <a:ext uri="{FF2B5EF4-FFF2-40B4-BE49-F238E27FC236}">
                <a16:creationId xmlns:a16="http://schemas.microsoft.com/office/drawing/2014/main" id="{A1F608DB-D2CE-43C1-A2EB-68DA131DD02A}"/>
              </a:ext>
            </a:extLst>
          </p:cNvPr>
          <p:cNvSpPr>
            <a:spLocks noEditPoints="1"/>
          </p:cNvSpPr>
          <p:nvPr/>
        </p:nvSpPr>
        <p:spPr bwMode="auto">
          <a:xfrm>
            <a:off x="4956095" y="4406814"/>
            <a:ext cx="354744" cy="578174"/>
          </a:xfrm>
          <a:custGeom>
            <a:avLst/>
            <a:gdLst>
              <a:gd name="T0" fmla="*/ 102 w 302"/>
              <a:gd name="T1" fmla="*/ 38 h 492"/>
              <a:gd name="T2" fmla="*/ 249 w 302"/>
              <a:gd name="T3" fmla="*/ 38 h 492"/>
              <a:gd name="T4" fmla="*/ 215 w 302"/>
              <a:gd name="T5" fmla="*/ 38 h 492"/>
              <a:gd name="T6" fmla="*/ 181 w 302"/>
              <a:gd name="T7" fmla="*/ 38 h 492"/>
              <a:gd name="T8" fmla="*/ 102 w 302"/>
              <a:gd name="T9" fmla="*/ 121 h 492"/>
              <a:gd name="T10" fmla="*/ 249 w 302"/>
              <a:gd name="T11" fmla="*/ 148 h 492"/>
              <a:gd name="T12" fmla="*/ 215 w 302"/>
              <a:gd name="T13" fmla="*/ 148 h 492"/>
              <a:gd name="T14" fmla="*/ 181 w 302"/>
              <a:gd name="T15" fmla="*/ 148 h 492"/>
              <a:gd name="T16" fmla="*/ 102 w 302"/>
              <a:gd name="T17" fmla="*/ 197 h 492"/>
              <a:gd name="T18" fmla="*/ 249 w 302"/>
              <a:gd name="T19" fmla="*/ 223 h 492"/>
              <a:gd name="T20" fmla="*/ 215 w 302"/>
              <a:gd name="T21" fmla="*/ 223 h 492"/>
              <a:gd name="T22" fmla="*/ 181 w 302"/>
              <a:gd name="T23" fmla="*/ 223 h 492"/>
              <a:gd name="T24" fmla="*/ 102 w 302"/>
              <a:gd name="T25" fmla="*/ 273 h 492"/>
              <a:gd name="T26" fmla="*/ 249 w 302"/>
              <a:gd name="T27" fmla="*/ 299 h 492"/>
              <a:gd name="T28" fmla="*/ 215 w 302"/>
              <a:gd name="T29" fmla="*/ 299 h 492"/>
              <a:gd name="T30" fmla="*/ 181 w 302"/>
              <a:gd name="T31" fmla="*/ 299 h 492"/>
              <a:gd name="T32" fmla="*/ 279 w 302"/>
              <a:gd name="T33" fmla="*/ 314 h 492"/>
              <a:gd name="T34" fmla="*/ 26 w 302"/>
              <a:gd name="T35" fmla="*/ 337 h 492"/>
              <a:gd name="T36" fmla="*/ 94 w 302"/>
              <a:gd name="T37" fmla="*/ 337 h 492"/>
              <a:gd name="T38" fmla="*/ 162 w 302"/>
              <a:gd name="T39" fmla="*/ 337 h 492"/>
              <a:gd name="T40" fmla="*/ 230 w 302"/>
              <a:gd name="T41" fmla="*/ 337 h 492"/>
              <a:gd name="T42" fmla="*/ 60 w 302"/>
              <a:gd name="T43" fmla="*/ 348 h 492"/>
              <a:gd name="T44" fmla="*/ 128 w 302"/>
              <a:gd name="T45" fmla="*/ 348 h 492"/>
              <a:gd name="T46" fmla="*/ 196 w 302"/>
              <a:gd name="T47" fmla="*/ 348 h 492"/>
              <a:gd name="T48" fmla="*/ 264 w 302"/>
              <a:gd name="T49" fmla="*/ 348 h 492"/>
              <a:gd name="T50" fmla="*/ 49 w 302"/>
              <a:gd name="T51" fmla="*/ 360 h 492"/>
              <a:gd name="T52" fmla="*/ 117 w 302"/>
              <a:gd name="T53" fmla="*/ 360 h 492"/>
              <a:gd name="T54" fmla="*/ 185 w 302"/>
              <a:gd name="T55" fmla="*/ 360 h 492"/>
              <a:gd name="T56" fmla="*/ 253 w 302"/>
              <a:gd name="T57" fmla="*/ 360 h 492"/>
              <a:gd name="T58" fmla="*/ 83 w 302"/>
              <a:gd name="T59" fmla="*/ 371 h 492"/>
              <a:gd name="T60" fmla="*/ 151 w 302"/>
              <a:gd name="T61" fmla="*/ 371 h 492"/>
              <a:gd name="T62" fmla="*/ 219 w 302"/>
              <a:gd name="T63" fmla="*/ 371 h 492"/>
              <a:gd name="T64" fmla="*/ 275 w 302"/>
              <a:gd name="T65" fmla="*/ 360 h 492"/>
              <a:gd name="T66" fmla="*/ 71 w 302"/>
              <a:gd name="T67" fmla="*/ 382 h 492"/>
              <a:gd name="T68" fmla="*/ 139 w 302"/>
              <a:gd name="T69" fmla="*/ 382 h 492"/>
              <a:gd name="T70" fmla="*/ 207 w 302"/>
              <a:gd name="T71" fmla="*/ 382 h 492"/>
              <a:gd name="T72" fmla="*/ 37 w 302"/>
              <a:gd name="T73" fmla="*/ 394 h 492"/>
              <a:gd name="T74" fmla="*/ 105 w 302"/>
              <a:gd name="T75" fmla="*/ 394 h 492"/>
              <a:gd name="T76" fmla="*/ 173 w 302"/>
              <a:gd name="T77" fmla="*/ 394 h 492"/>
              <a:gd name="T78" fmla="*/ 241 w 302"/>
              <a:gd name="T79" fmla="*/ 394 h 492"/>
              <a:gd name="T80" fmla="*/ 26 w 302"/>
              <a:gd name="T81" fmla="*/ 405 h 492"/>
              <a:gd name="T82" fmla="*/ 94 w 302"/>
              <a:gd name="T83" fmla="*/ 405 h 492"/>
              <a:gd name="T84" fmla="*/ 162 w 302"/>
              <a:gd name="T85" fmla="*/ 405 h 492"/>
              <a:gd name="T86" fmla="*/ 230 w 302"/>
              <a:gd name="T87" fmla="*/ 405 h 492"/>
              <a:gd name="T88" fmla="*/ 60 w 302"/>
              <a:gd name="T89" fmla="*/ 416 h 492"/>
              <a:gd name="T90" fmla="*/ 128 w 302"/>
              <a:gd name="T91" fmla="*/ 416 h 492"/>
              <a:gd name="T92" fmla="*/ 196 w 302"/>
              <a:gd name="T93" fmla="*/ 416 h 492"/>
              <a:gd name="T94" fmla="*/ 264 w 302"/>
              <a:gd name="T95" fmla="*/ 416 h 492"/>
              <a:gd name="T96" fmla="*/ 49 w 302"/>
              <a:gd name="T97" fmla="*/ 428 h 492"/>
              <a:gd name="T98" fmla="*/ 117 w 302"/>
              <a:gd name="T99" fmla="*/ 428 h 492"/>
              <a:gd name="T100" fmla="*/ 185 w 302"/>
              <a:gd name="T101" fmla="*/ 428 h 492"/>
              <a:gd name="T102" fmla="*/ 253 w 302"/>
              <a:gd name="T103" fmla="*/ 428 h 492"/>
              <a:gd name="T104" fmla="*/ 83 w 302"/>
              <a:gd name="T105" fmla="*/ 439 h 492"/>
              <a:gd name="T106" fmla="*/ 151 w 302"/>
              <a:gd name="T107" fmla="*/ 439 h 492"/>
              <a:gd name="T108" fmla="*/ 219 w 302"/>
              <a:gd name="T109" fmla="*/ 439 h 492"/>
              <a:gd name="T110" fmla="*/ 275 w 302"/>
              <a:gd name="T111" fmla="*/ 428 h 492"/>
              <a:gd name="T112" fmla="*/ 71 w 302"/>
              <a:gd name="T113" fmla="*/ 450 h 492"/>
              <a:gd name="T114" fmla="*/ 139 w 302"/>
              <a:gd name="T115" fmla="*/ 450 h 492"/>
              <a:gd name="T116" fmla="*/ 207 w 302"/>
              <a:gd name="T117" fmla="*/ 450 h 492"/>
              <a:gd name="T118" fmla="*/ 275 w 302"/>
              <a:gd name="T119" fmla="*/ 45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492">
                <a:moveTo>
                  <a:pt x="272" y="80"/>
                </a:moveTo>
                <a:cubicBezTo>
                  <a:pt x="30" y="80"/>
                  <a:pt x="30" y="80"/>
                  <a:pt x="30" y="80"/>
                </a:cubicBezTo>
                <a:cubicBezTo>
                  <a:pt x="30" y="31"/>
                  <a:pt x="30" y="31"/>
                  <a:pt x="30" y="31"/>
                </a:cubicBezTo>
                <a:cubicBezTo>
                  <a:pt x="272" y="31"/>
                  <a:pt x="272" y="31"/>
                  <a:pt x="272" y="31"/>
                </a:cubicBezTo>
                <a:lnTo>
                  <a:pt x="272" y="80"/>
                </a:lnTo>
                <a:close/>
                <a:moveTo>
                  <a:pt x="68" y="38"/>
                </a:moveTo>
                <a:cubicBezTo>
                  <a:pt x="41" y="38"/>
                  <a:pt x="41" y="38"/>
                  <a:pt x="41" y="38"/>
                </a:cubicBezTo>
                <a:cubicBezTo>
                  <a:pt x="41" y="46"/>
                  <a:pt x="41" y="46"/>
                  <a:pt x="41" y="46"/>
                </a:cubicBezTo>
                <a:cubicBezTo>
                  <a:pt x="68" y="46"/>
                  <a:pt x="68" y="46"/>
                  <a:pt x="68" y="46"/>
                </a:cubicBezTo>
                <a:lnTo>
                  <a:pt x="68" y="38"/>
                </a:lnTo>
                <a:close/>
                <a:moveTo>
                  <a:pt x="102" y="38"/>
                </a:moveTo>
                <a:cubicBezTo>
                  <a:pt x="75" y="38"/>
                  <a:pt x="75" y="38"/>
                  <a:pt x="75" y="38"/>
                </a:cubicBezTo>
                <a:cubicBezTo>
                  <a:pt x="75" y="46"/>
                  <a:pt x="75" y="46"/>
                  <a:pt x="75" y="46"/>
                </a:cubicBezTo>
                <a:cubicBezTo>
                  <a:pt x="102" y="46"/>
                  <a:pt x="102" y="46"/>
                  <a:pt x="102" y="46"/>
                </a:cubicBezTo>
                <a:lnTo>
                  <a:pt x="102" y="38"/>
                </a:lnTo>
                <a:close/>
                <a:moveTo>
                  <a:pt x="136" y="38"/>
                </a:moveTo>
                <a:cubicBezTo>
                  <a:pt x="109" y="38"/>
                  <a:pt x="109" y="38"/>
                  <a:pt x="109" y="38"/>
                </a:cubicBezTo>
                <a:cubicBezTo>
                  <a:pt x="109" y="46"/>
                  <a:pt x="109" y="46"/>
                  <a:pt x="109" y="46"/>
                </a:cubicBezTo>
                <a:cubicBezTo>
                  <a:pt x="136" y="46"/>
                  <a:pt x="136" y="46"/>
                  <a:pt x="136" y="46"/>
                </a:cubicBezTo>
                <a:lnTo>
                  <a:pt x="136" y="38"/>
                </a:lnTo>
                <a:close/>
                <a:moveTo>
                  <a:pt x="260" y="38"/>
                </a:moveTo>
                <a:cubicBezTo>
                  <a:pt x="257" y="38"/>
                  <a:pt x="257" y="38"/>
                  <a:pt x="257" y="38"/>
                </a:cubicBezTo>
                <a:cubicBezTo>
                  <a:pt x="257" y="72"/>
                  <a:pt x="257" y="72"/>
                  <a:pt x="257" y="72"/>
                </a:cubicBezTo>
                <a:cubicBezTo>
                  <a:pt x="260" y="72"/>
                  <a:pt x="260" y="72"/>
                  <a:pt x="260" y="72"/>
                </a:cubicBezTo>
                <a:lnTo>
                  <a:pt x="260" y="38"/>
                </a:lnTo>
                <a:close/>
                <a:moveTo>
                  <a:pt x="249" y="38"/>
                </a:moveTo>
                <a:cubicBezTo>
                  <a:pt x="245" y="38"/>
                  <a:pt x="245" y="38"/>
                  <a:pt x="245" y="38"/>
                </a:cubicBezTo>
                <a:cubicBezTo>
                  <a:pt x="245" y="72"/>
                  <a:pt x="245" y="72"/>
                  <a:pt x="245" y="72"/>
                </a:cubicBezTo>
                <a:cubicBezTo>
                  <a:pt x="249" y="72"/>
                  <a:pt x="249" y="72"/>
                  <a:pt x="249" y="72"/>
                </a:cubicBezTo>
                <a:lnTo>
                  <a:pt x="249" y="38"/>
                </a:lnTo>
                <a:close/>
                <a:moveTo>
                  <a:pt x="238" y="38"/>
                </a:moveTo>
                <a:cubicBezTo>
                  <a:pt x="234" y="38"/>
                  <a:pt x="234" y="38"/>
                  <a:pt x="234" y="38"/>
                </a:cubicBezTo>
                <a:cubicBezTo>
                  <a:pt x="234" y="72"/>
                  <a:pt x="234" y="72"/>
                  <a:pt x="234" y="72"/>
                </a:cubicBezTo>
                <a:cubicBezTo>
                  <a:pt x="238" y="72"/>
                  <a:pt x="238" y="72"/>
                  <a:pt x="238" y="72"/>
                </a:cubicBezTo>
                <a:lnTo>
                  <a:pt x="238" y="38"/>
                </a:lnTo>
                <a:close/>
                <a:moveTo>
                  <a:pt x="226" y="38"/>
                </a:moveTo>
                <a:cubicBezTo>
                  <a:pt x="223" y="38"/>
                  <a:pt x="223" y="38"/>
                  <a:pt x="223" y="38"/>
                </a:cubicBezTo>
                <a:cubicBezTo>
                  <a:pt x="223" y="72"/>
                  <a:pt x="223" y="72"/>
                  <a:pt x="223" y="72"/>
                </a:cubicBezTo>
                <a:cubicBezTo>
                  <a:pt x="226" y="72"/>
                  <a:pt x="226" y="72"/>
                  <a:pt x="226" y="72"/>
                </a:cubicBezTo>
                <a:lnTo>
                  <a:pt x="226" y="38"/>
                </a:lnTo>
                <a:close/>
                <a:moveTo>
                  <a:pt x="215" y="38"/>
                </a:moveTo>
                <a:cubicBezTo>
                  <a:pt x="211" y="38"/>
                  <a:pt x="211" y="38"/>
                  <a:pt x="211" y="38"/>
                </a:cubicBezTo>
                <a:cubicBezTo>
                  <a:pt x="211" y="72"/>
                  <a:pt x="211" y="72"/>
                  <a:pt x="211" y="72"/>
                </a:cubicBezTo>
                <a:cubicBezTo>
                  <a:pt x="215" y="72"/>
                  <a:pt x="215" y="72"/>
                  <a:pt x="215" y="72"/>
                </a:cubicBezTo>
                <a:lnTo>
                  <a:pt x="215" y="38"/>
                </a:lnTo>
                <a:close/>
                <a:moveTo>
                  <a:pt x="204" y="38"/>
                </a:moveTo>
                <a:cubicBezTo>
                  <a:pt x="200" y="38"/>
                  <a:pt x="200" y="38"/>
                  <a:pt x="200" y="38"/>
                </a:cubicBezTo>
                <a:cubicBezTo>
                  <a:pt x="200" y="72"/>
                  <a:pt x="200" y="72"/>
                  <a:pt x="200" y="72"/>
                </a:cubicBezTo>
                <a:cubicBezTo>
                  <a:pt x="204" y="72"/>
                  <a:pt x="204" y="72"/>
                  <a:pt x="204" y="72"/>
                </a:cubicBezTo>
                <a:lnTo>
                  <a:pt x="204" y="38"/>
                </a:lnTo>
                <a:close/>
                <a:moveTo>
                  <a:pt x="192" y="38"/>
                </a:moveTo>
                <a:cubicBezTo>
                  <a:pt x="189" y="38"/>
                  <a:pt x="189" y="38"/>
                  <a:pt x="189" y="38"/>
                </a:cubicBezTo>
                <a:cubicBezTo>
                  <a:pt x="189" y="72"/>
                  <a:pt x="189" y="72"/>
                  <a:pt x="189" y="72"/>
                </a:cubicBezTo>
                <a:cubicBezTo>
                  <a:pt x="192" y="72"/>
                  <a:pt x="192" y="72"/>
                  <a:pt x="192" y="72"/>
                </a:cubicBezTo>
                <a:lnTo>
                  <a:pt x="192" y="38"/>
                </a:lnTo>
                <a:close/>
                <a:moveTo>
                  <a:pt x="181" y="38"/>
                </a:moveTo>
                <a:cubicBezTo>
                  <a:pt x="177" y="38"/>
                  <a:pt x="177" y="38"/>
                  <a:pt x="177" y="38"/>
                </a:cubicBezTo>
                <a:cubicBezTo>
                  <a:pt x="177" y="72"/>
                  <a:pt x="177" y="72"/>
                  <a:pt x="177" y="72"/>
                </a:cubicBezTo>
                <a:cubicBezTo>
                  <a:pt x="181" y="72"/>
                  <a:pt x="181" y="72"/>
                  <a:pt x="181" y="72"/>
                </a:cubicBezTo>
                <a:lnTo>
                  <a:pt x="181" y="38"/>
                </a:lnTo>
                <a:close/>
                <a:moveTo>
                  <a:pt x="272" y="106"/>
                </a:moveTo>
                <a:cubicBezTo>
                  <a:pt x="30" y="106"/>
                  <a:pt x="30" y="106"/>
                  <a:pt x="30" y="106"/>
                </a:cubicBezTo>
                <a:cubicBezTo>
                  <a:pt x="30" y="155"/>
                  <a:pt x="30" y="155"/>
                  <a:pt x="30" y="155"/>
                </a:cubicBezTo>
                <a:cubicBezTo>
                  <a:pt x="272" y="155"/>
                  <a:pt x="272" y="155"/>
                  <a:pt x="272" y="155"/>
                </a:cubicBezTo>
                <a:lnTo>
                  <a:pt x="272" y="106"/>
                </a:lnTo>
                <a:close/>
                <a:moveTo>
                  <a:pt x="68" y="121"/>
                </a:moveTo>
                <a:cubicBezTo>
                  <a:pt x="41" y="121"/>
                  <a:pt x="41" y="121"/>
                  <a:pt x="41" y="121"/>
                </a:cubicBezTo>
                <a:cubicBezTo>
                  <a:pt x="41" y="114"/>
                  <a:pt x="41" y="114"/>
                  <a:pt x="41" y="114"/>
                </a:cubicBezTo>
                <a:cubicBezTo>
                  <a:pt x="68" y="114"/>
                  <a:pt x="68" y="114"/>
                  <a:pt x="68" y="114"/>
                </a:cubicBezTo>
                <a:lnTo>
                  <a:pt x="68" y="121"/>
                </a:lnTo>
                <a:close/>
                <a:moveTo>
                  <a:pt x="102" y="121"/>
                </a:moveTo>
                <a:cubicBezTo>
                  <a:pt x="75" y="121"/>
                  <a:pt x="75" y="121"/>
                  <a:pt x="75" y="121"/>
                </a:cubicBezTo>
                <a:cubicBezTo>
                  <a:pt x="75" y="114"/>
                  <a:pt x="75" y="114"/>
                  <a:pt x="75" y="114"/>
                </a:cubicBezTo>
                <a:cubicBezTo>
                  <a:pt x="102" y="114"/>
                  <a:pt x="102" y="114"/>
                  <a:pt x="102" y="114"/>
                </a:cubicBezTo>
                <a:lnTo>
                  <a:pt x="102" y="121"/>
                </a:lnTo>
                <a:close/>
                <a:moveTo>
                  <a:pt x="136" y="121"/>
                </a:moveTo>
                <a:cubicBezTo>
                  <a:pt x="109" y="121"/>
                  <a:pt x="109" y="121"/>
                  <a:pt x="109" y="121"/>
                </a:cubicBezTo>
                <a:cubicBezTo>
                  <a:pt x="109" y="114"/>
                  <a:pt x="109" y="114"/>
                  <a:pt x="109" y="114"/>
                </a:cubicBezTo>
                <a:cubicBezTo>
                  <a:pt x="136" y="114"/>
                  <a:pt x="136" y="114"/>
                  <a:pt x="136" y="114"/>
                </a:cubicBezTo>
                <a:lnTo>
                  <a:pt x="136" y="121"/>
                </a:lnTo>
                <a:close/>
                <a:moveTo>
                  <a:pt x="260" y="148"/>
                </a:moveTo>
                <a:cubicBezTo>
                  <a:pt x="257" y="148"/>
                  <a:pt x="257" y="148"/>
                  <a:pt x="257" y="148"/>
                </a:cubicBezTo>
                <a:cubicBezTo>
                  <a:pt x="257" y="114"/>
                  <a:pt x="257" y="114"/>
                  <a:pt x="257" y="114"/>
                </a:cubicBezTo>
                <a:cubicBezTo>
                  <a:pt x="260" y="114"/>
                  <a:pt x="260" y="114"/>
                  <a:pt x="260" y="114"/>
                </a:cubicBezTo>
                <a:lnTo>
                  <a:pt x="260" y="148"/>
                </a:lnTo>
                <a:close/>
                <a:moveTo>
                  <a:pt x="249" y="148"/>
                </a:moveTo>
                <a:cubicBezTo>
                  <a:pt x="245" y="148"/>
                  <a:pt x="245" y="148"/>
                  <a:pt x="245" y="148"/>
                </a:cubicBezTo>
                <a:cubicBezTo>
                  <a:pt x="245" y="114"/>
                  <a:pt x="245" y="114"/>
                  <a:pt x="245" y="114"/>
                </a:cubicBezTo>
                <a:cubicBezTo>
                  <a:pt x="249" y="114"/>
                  <a:pt x="249" y="114"/>
                  <a:pt x="249" y="114"/>
                </a:cubicBezTo>
                <a:lnTo>
                  <a:pt x="249" y="148"/>
                </a:lnTo>
                <a:close/>
                <a:moveTo>
                  <a:pt x="238" y="148"/>
                </a:moveTo>
                <a:cubicBezTo>
                  <a:pt x="234" y="148"/>
                  <a:pt x="234" y="148"/>
                  <a:pt x="234" y="148"/>
                </a:cubicBezTo>
                <a:cubicBezTo>
                  <a:pt x="234" y="114"/>
                  <a:pt x="234" y="114"/>
                  <a:pt x="234" y="114"/>
                </a:cubicBezTo>
                <a:cubicBezTo>
                  <a:pt x="238" y="114"/>
                  <a:pt x="238" y="114"/>
                  <a:pt x="238" y="114"/>
                </a:cubicBezTo>
                <a:lnTo>
                  <a:pt x="238" y="148"/>
                </a:lnTo>
                <a:close/>
                <a:moveTo>
                  <a:pt x="226" y="148"/>
                </a:moveTo>
                <a:cubicBezTo>
                  <a:pt x="223" y="148"/>
                  <a:pt x="223" y="148"/>
                  <a:pt x="223" y="148"/>
                </a:cubicBezTo>
                <a:cubicBezTo>
                  <a:pt x="223" y="114"/>
                  <a:pt x="223" y="114"/>
                  <a:pt x="223" y="114"/>
                </a:cubicBezTo>
                <a:cubicBezTo>
                  <a:pt x="226" y="114"/>
                  <a:pt x="226" y="114"/>
                  <a:pt x="226" y="114"/>
                </a:cubicBezTo>
                <a:lnTo>
                  <a:pt x="226" y="148"/>
                </a:lnTo>
                <a:close/>
                <a:moveTo>
                  <a:pt x="215" y="148"/>
                </a:moveTo>
                <a:cubicBezTo>
                  <a:pt x="211" y="148"/>
                  <a:pt x="211" y="148"/>
                  <a:pt x="211" y="148"/>
                </a:cubicBezTo>
                <a:cubicBezTo>
                  <a:pt x="211" y="114"/>
                  <a:pt x="211" y="114"/>
                  <a:pt x="211" y="114"/>
                </a:cubicBezTo>
                <a:cubicBezTo>
                  <a:pt x="215" y="114"/>
                  <a:pt x="215" y="114"/>
                  <a:pt x="215" y="114"/>
                </a:cubicBezTo>
                <a:lnTo>
                  <a:pt x="215" y="148"/>
                </a:lnTo>
                <a:close/>
                <a:moveTo>
                  <a:pt x="204" y="148"/>
                </a:moveTo>
                <a:cubicBezTo>
                  <a:pt x="200" y="148"/>
                  <a:pt x="200" y="148"/>
                  <a:pt x="200" y="148"/>
                </a:cubicBezTo>
                <a:cubicBezTo>
                  <a:pt x="200" y="114"/>
                  <a:pt x="200" y="114"/>
                  <a:pt x="200" y="114"/>
                </a:cubicBezTo>
                <a:cubicBezTo>
                  <a:pt x="204" y="114"/>
                  <a:pt x="204" y="114"/>
                  <a:pt x="204" y="114"/>
                </a:cubicBezTo>
                <a:lnTo>
                  <a:pt x="204" y="148"/>
                </a:lnTo>
                <a:close/>
                <a:moveTo>
                  <a:pt x="192" y="148"/>
                </a:moveTo>
                <a:cubicBezTo>
                  <a:pt x="189" y="148"/>
                  <a:pt x="189" y="148"/>
                  <a:pt x="189" y="148"/>
                </a:cubicBezTo>
                <a:cubicBezTo>
                  <a:pt x="189" y="114"/>
                  <a:pt x="189" y="114"/>
                  <a:pt x="189" y="114"/>
                </a:cubicBezTo>
                <a:cubicBezTo>
                  <a:pt x="192" y="114"/>
                  <a:pt x="192" y="114"/>
                  <a:pt x="192" y="114"/>
                </a:cubicBezTo>
                <a:lnTo>
                  <a:pt x="192" y="148"/>
                </a:lnTo>
                <a:close/>
                <a:moveTo>
                  <a:pt x="181" y="148"/>
                </a:moveTo>
                <a:cubicBezTo>
                  <a:pt x="177" y="148"/>
                  <a:pt x="177" y="148"/>
                  <a:pt x="177" y="148"/>
                </a:cubicBezTo>
                <a:cubicBezTo>
                  <a:pt x="177" y="114"/>
                  <a:pt x="177" y="114"/>
                  <a:pt x="177" y="114"/>
                </a:cubicBezTo>
                <a:cubicBezTo>
                  <a:pt x="181" y="114"/>
                  <a:pt x="181" y="114"/>
                  <a:pt x="181" y="114"/>
                </a:cubicBezTo>
                <a:lnTo>
                  <a:pt x="181" y="148"/>
                </a:lnTo>
                <a:close/>
                <a:moveTo>
                  <a:pt x="272" y="182"/>
                </a:moveTo>
                <a:cubicBezTo>
                  <a:pt x="30" y="182"/>
                  <a:pt x="30" y="182"/>
                  <a:pt x="30" y="182"/>
                </a:cubicBezTo>
                <a:cubicBezTo>
                  <a:pt x="30" y="231"/>
                  <a:pt x="30" y="231"/>
                  <a:pt x="30" y="231"/>
                </a:cubicBezTo>
                <a:cubicBezTo>
                  <a:pt x="272" y="231"/>
                  <a:pt x="272" y="231"/>
                  <a:pt x="272" y="231"/>
                </a:cubicBezTo>
                <a:lnTo>
                  <a:pt x="272" y="182"/>
                </a:lnTo>
                <a:close/>
                <a:moveTo>
                  <a:pt x="68" y="197"/>
                </a:moveTo>
                <a:cubicBezTo>
                  <a:pt x="41" y="197"/>
                  <a:pt x="41" y="197"/>
                  <a:pt x="41" y="197"/>
                </a:cubicBezTo>
                <a:cubicBezTo>
                  <a:pt x="41" y="189"/>
                  <a:pt x="41" y="189"/>
                  <a:pt x="41" y="189"/>
                </a:cubicBezTo>
                <a:cubicBezTo>
                  <a:pt x="68" y="189"/>
                  <a:pt x="68" y="189"/>
                  <a:pt x="68" y="189"/>
                </a:cubicBezTo>
                <a:lnTo>
                  <a:pt x="68" y="197"/>
                </a:lnTo>
                <a:close/>
                <a:moveTo>
                  <a:pt x="102" y="197"/>
                </a:moveTo>
                <a:cubicBezTo>
                  <a:pt x="75" y="197"/>
                  <a:pt x="75" y="197"/>
                  <a:pt x="75" y="197"/>
                </a:cubicBezTo>
                <a:cubicBezTo>
                  <a:pt x="75" y="189"/>
                  <a:pt x="75" y="189"/>
                  <a:pt x="75" y="189"/>
                </a:cubicBezTo>
                <a:cubicBezTo>
                  <a:pt x="102" y="189"/>
                  <a:pt x="102" y="189"/>
                  <a:pt x="102" y="189"/>
                </a:cubicBezTo>
                <a:lnTo>
                  <a:pt x="102" y="197"/>
                </a:lnTo>
                <a:close/>
                <a:moveTo>
                  <a:pt x="136" y="197"/>
                </a:moveTo>
                <a:cubicBezTo>
                  <a:pt x="109" y="197"/>
                  <a:pt x="109" y="197"/>
                  <a:pt x="109" y="197"/>
                </a:cubicBezTo>
                <a:cubicBezTo>
                  <a:pt x="109" y="189"/>
                  <a:pt x="109" y="189"/>
                  <a:pt x="109" y="189"/>
                </a:cubicBezTo>
                <a:cubicBezTo>
                  <a:pt x="136" y="189"/>
                  <a:pt x="136" y="189"/>
                  <a:pt x="136" y="189"/>
                </a:cubicBezTo>
                <a:lnTo>
                  <a:pt x="136" y="197"/>
                </a:lnTo>
                <a:close/>
                <a:moveTo>
                  <a:pt x="260" y="223"/>
                </a:moveTo>
                <a:cubicBezTo>
                  <a:pt x="257" y="223"/>
                  <a:pt x="257" y="223"/>
                  <a:pt x="257" y="223"/>
                </a:cubicBezTo>
                <a:cubicBezTo>
                  <a:pt x="257" y="189"/>
                  <a:pt x="257" y="189"/>
                  <a:pt x="257" y="189"/>
                </a:cubicBezTo>
                <a:cubicBezTo>
                  <a:pt x="260" y="189"/>
                  <a:pt x="260" y="189"/>
                  <a:pt x="260" y="189"/>
                </a:cubicBezTo>
                <a:lnTo>
                  <a:pt x="260" y="223"/>
                </a:lnTo>
                <a:close/>
                <a:moveTo>
                  <a:pt x="249" y="223"/>
                </a:moveTo>
                <a:cubicBezTo>
                  <a:pt x="245" y="223"/>
                  <a:pt x="245" y="223"/>
                  <a:pt x="245" y="223"/>
                </a:cubicBezTo>
                <a:cubicBezTo>
                  <a:pt x="245" y="189"/>
                  <a:pt x="245" y="189"/>
                  <a:pt x="245" y="189"/>
                </a:cubicBezTo>
                <a:cubicBezTo>
                  <a:pt x="249" y="189"/>
                  <a:pt x="249" y="189"/>
                  <a:pt x="249" y="189"/>
                </a:cubicBezTo>
                <a:lnTo>
                  <a:pt x="249" y="223"/>
                </a:lnTo>
                <a:close/>
                <a:moveTo>
                  <a:pt x="238" y="223"/>
                </a:moveTo>
                <a:cubicBezTo>
                  <a:pt x="234" y="223"/>
                  <a:pt x="234" y="223"/>
                  <a:pt x="234" y="223"/>
                </a:cubicBezTo>
                <a:cubicBezTo>
                  <a:pt x="234" y="189"/>
                  <a:pt x="234" y="189"/>
                  <a:pt x="234" y="189"/>
                </a:cubicBezTo>
                <a:cubicBezTo>
                  <a:pt x="238" y="189"/>
                  <a:pt x="238" y="189"/>
                  <a:pt x="238" y="189"/>
                </a:cubicBezTo>
                <a:lnTo>
                  <a:pt x="238" y="223"/>
                </a:lnTo>
                <a:close/>
                <a:moveTo>
                  <a:pt x="226" y="223"/>
                </a:moveTo>
                <a:cubicBezTo>
                  <a:pt x="223" y="223"/>
                  <a:pt x="223" y="223"/>
                  <a:pt x="223" y="223"/>
                </a:cubicBezTo>
                <a:cubicBezTo>
                  <a:pt x="223" y="189"/>
                  <a:pt x="223" y="189"/>
                  <a:pt x="223" y="189"/>
                </a:cubicBezTo>
                <a:cubicBezTo>
                  <a:pt x="226" y="189"/>
                  <a:pt x="226" y="189"/>
                  <a:pt x="226" y="189"/>
                </a:cubicBezTo>
                <a:lnTo>
                  <a:pt x="226" y="223"/>
                </a:lnTo>
                <a:close/>
                <a:moveTo>
                  <a:pt x="215" y="223"/>
                </a:moveTo>
                <a:cubicBezTo>
                  <a:pt x="211" y="223"/>
                  <a:pt x="211" y="223"/>
                  <a:pt x="211" y="223"/>
                </a:cubicBezTo>
                <a:cubicBezTo>
                  <a:pt x="211" y="189"/>
                  <a:pt x="211" y="189"/>
                  <a:pt x="211" y="189"/>
                </a:cubicBezTo>
                <a:cubicBezTo>
                  <a:pt x="215" y="189"/>
                  <a:pt x="215" y="189"/>
                  <a:pt x="215" y="189"/>
                </a:cubicBezTo>
                <a:lnTo>
                  <a:pt x="215" y="223"/>
                </a:lnTo>
                <a:close/>
                <a:moveTo>
                  <a:pt x="204" y="223"/>
                </a:moveTo>
                <a:cubicBezTo>
                  <a:pt x="200" y="223"/>
                  <a:pt x="200" y="223"/>
                  <a:pt x="200" y="223"/>
                </a:cubicBezTo>
                <a:cubicBezTo>
                  <a:pt x="200" y="189"/>
                  <a:pt x="200" y="189"/>
                  <a:pt x="200" y="189"/>
                </a:cubicBezTo>
                <a:cubicBezTo>
                  <a:pt x="204" y="189"/>
                  <a:pt x="204" y="189"/>
                  <a:pt x="204" y="189"/>
                </a:cubicBezTo>
                <a:lnTo>
                  <a:pt x="204" y="223"/>
                </a:lnTo>
                <a:close/>
                <a:moveTo>
                  <a:pt x="192" y="223"/>
                </a:moveTo>
                <a:cubicBezTo>
                  <a:pt x="189" y="223"/>
                  <a:pt x="189" y="223"/>
                  <a:pt x="189" y="223"/>
                </a:cubicBezTo>
                <a:cubicBezTo>
                  <a:pt x="189" y="189"/>
                  <a:pt x="189" y="189"/>
                  <a:pt x="189" y="189"/>
                </a:cubicBezTo>
                <a:cubicBezTo>
                  <a:pt x="192" y="189"/>
                  <a:pt x="192" y="189"/>
                  <a:pt x="192" y="189"/>
                </a:cubicBezTo>
                <a:lnTo>
                  <a:pt x="192" y="223"/>
                </a:lnTo>
                <a:close/>
                <a:moveTo>
                  <a:pt x="181" y="223"/>
                </a:moveTo>
                <a:cubicBezTo>
                  <a:pt x="177" y="223"/>
                  <a:pt x="177" y="223"/>
                  <a:pt x="177" y="223"/>
                </a:cubicBezTo>
                <a:cubicBezTo>
                  <a:pt x="177" y="189"/>
                  <a:pt x="177" y="189"/>
                  <a:pt x="177" y="189"/>
                </a:cubicBezTo>
                <a:cubicBezTo>
                  <a:pt x="181" y="189"/>
                  <a:pt x="181" y="189"/>
                  <a:pt x="181" y="189"/>
                </a:cubicBezTo>
                <a:lnTo>
                  <a:pt x="181" y="223"/>
                </a:lnTo>
                <a:close/>
                <a:moveTo>
                  <a:pt x="272" y="257"/>
                </a:moveTo>
                <a:cubicBezTo>
                  <a:pt x="30" y="257"/>
                  <a:pt x="30" y="257"/>
                  <a:pt x="30" y="257"/>
                </a:cubicBezTo>
                <a:cubicBezTo>
                  <a:pt x="30" y="307"/>
                  <a:pt x="30" y="307"/>
                  <a:pt x="30" y="307"/>
                </a:cubicBezTo>
                <a:cubicBezTo>
                  <a:pt x="272" y="307"/>
                  <a:pt x="272" y="307"/>
                  <a:pt x="272" y="307"/>
                </a:cubicBezTo>
                <a:lnTo>
                  <a:pt x="272" y="257"/>
                </a:lnTo>
                <a:close/>
                <a:moveTo>
                  <a:pt x="68" y="273"/>
                </a:moveTo>
                <a:cubicBezTo>
                  <a:pt x="41" y="273"/>
                  <a:pt x="41" y="273"/>
                  <a:pt x="41" y="273"/>
                </a:cubicBezTo>
                <a:cubicBezTo>
                  <a:pt x="41" y="265"/>
                  <a:pt x="41" y="265"/>
                  <a:pt x="41" y="265"/>
                </a:cubicBezTo>
                <a:cubicBezTo>
                  <a:pt x="68" y="265"/>
                  <a:pt x="68" y="265"/>
                  <a:pt x="68" y="265"/>
                </a:cubicBezTo>
                <a:lnTo>
                  <a:pt x="68" y="273"/>
                </a:lnTo>
                <a:close/>
                <a:moveTo>
                  <a:pt x="102" y="273"/>
                </a:moveTo>
                <a:cubicBezTo>
                  <a:pt x="75" y="273"/>
                  <a:pt x="75" y="273"/>
                  <a:pt x="75" y="273"/>
                </a:cubicBezTo>
                <a:cubicBezTo>
                  <a:pt x="75" y="265"/>
                  <a:pt x="75" y="265"/>
                  <a:pt x="75" y="265"/>
                </a:cubicBezTo>
                <a:cubicBezTo>
                  <a:pt x="102" y="265"/>
                  <a:pt x="102" y="265"/>
                  <a:pt x="102" y="265"/>
                </a:cubicBezTo>
                <a:lnTo>
                  <a:pt x="102" y="273"/>
                </a:lnTo>
                <a:close/>
                <a:moveTo>
                  <a:pt x="136" y="273"/>
                </a:moveTo>
                <a:cubicBezTo>
                  <a:pt x="109" y="273"/>
                  <a:pt x="109" y="273"/>
                  <a:pt x="109" y="273"/>
                </a:cubicBezTo>
                <a:cubicBezTo>
                  <a:pt x="109" y="265"/>
                  <a:pt x="109" y="265"/>
                  <a:pt x="109" y="265"/>
                </a:cubicBezTo>
                <a:cubicBezTo>
                  <a:pt x="136" y="265"/>
                  <a:pt x="136" y="265"/>
                  <a:pt x="136" y="265"/>
                </a:cubicBezTo>
                <a:lnTo>
                  <a:pt x="136" y="273"/>
                </a:lnTo>
                <a:close/>
                <a:moveTo>
                  <a:pt x="260" y="299"/>
                </a:moveTo>
                <a:cubicBezTo>
                  <a:pt x="257" y="299"/>
                  <a:pt x="257" y="299"/>
                  <a:pt x="257" y="299"/>
                </a:cubicBezTo>
                <a:cubicBezTo>
                  <a:pt x="257" y="265"/>
                  <a:pt x="257" y="265"/>
                  <a:pt x="257" y="265"/>
                </a:cubicBezTo>
                <a:cubicBezTo>
                  <a:pt x="260" y="265"/>
                  <a:pt x="260" y="265"/>
                  <a:pt x="260" y="265"/>
                </a:cubicBezTo>
                <a:lnTo>
                  <a:pt x="260" y="299"/>
                </a:lnTo>
                <a:close/>
                <a:moveTo>
                  <a:pt x="249" y="299"/>
                </a:moveTo>
                <a:cubicBezTo>
                  <a:pt x="245" y="299"/>
                  <a:pt x="245" y="299"/>
                  <a:pt x="245" y="299"/>
                </a:cubicBezTo>
                <a:cubicBezTo>
                  <a:pt x="245" y="265"/>
                  <a:pt x="245" y="265"/>
                  <a:pt x="245" y="265"/>
                </a:cubicBezTo>
                <a:cubicBezTo>
                  <a:pt x="249" y="265"/>
                  <a:pt x="249" y="265"/>
                  <a:pt x="249" y="265"/>
                </a:cubicBezTo>
                <a:lnTo>
                  <a:pt x="249" y="299"/>
                </a:lnTo>
                <a:close/>
                <a:moveTo>
                  <a:pt x="238" y="299"/>
                </a:moveTo>
                <a:cubicBezTo>
                  <a:pt x="234" y="299"/>
                  <a:pt x="234" y="299"/>
                  <a:pt x="234" y="299"/>
                </a:cubicBezTo>
                <a:cubicBezTo>
                  <a:pt x="234" y="265"/>
                  <a:pt x="234" y="265"/>
                  <a:pt x="234" y="265"/>
                </a:cubicBezTo>
                <a:cubicBezTo>
                  <a:pt x="238" y="265"/>
                  <a:pt x="238" y="265"/>
                  <a:pt x="238" y="265"/>
                </a:cubicBezTo>
                <a:lnTo>
                  <a:pt x="238" y="299"/>
                </a:lnTo>
                <a:close/>
                <a:moveTo>
                  <a:pt x="226" y="299"/>
                </a:moveTo>
                <a:cubicBezTo>
                  <a:pt x="223" y="299"/>
                  <a:pt x="223" y="299"/>
                  <a:pt x="223" y="299"/>
                </a:cubicBezTo>
                <a:cubicBezTo>
                  <a:pt x="223" y="265"/>
                  <a:pt x="223" y="265"/>
                  <a:pt x="223" y="265"/>
                </a:cubicBezTo>
                <a:cubicBezTo>
                  <a:pt x="226" y="265"/>
                  <a:pt x="226" y="265"/>
                  <a:pt x="226" y="265"/>
                </a:cubicBezTo>
                <a:lnTo>
                  <a:pt x="226" y="299"/>
                </a:lnTo>
                <a:close/>
                <a:moveTo>
                  <a:pt x="215" y="299"/>
                </a:moveTo>
                <a:cubicBezTo>
                  <a:pt x="211" y="299"/>
                  <a:pt x="211" y="299"/>
                  <a:pt x="211" y="299"/>
                </a:cubicBezTo>
                <a:cubicBezTo>
                  <a:pt x="211" y="265"/>
                  <a:pt x="211" y="265"/>
                  <a:pt x="211" y="265"/>
                </a:cubicBezTo>
                <a:cubicBezTo>
                  <a:pt x="215" y="265"/>
                  <a:pt x="215" y="265"/>
                  <a:pt x="215" y="265"/>
                </a:cubicBezTo>
                <a:lnTo>
                  <a:pt x="215" y="299"/>
                </a:lnTo>
                <a:close/>
                <a:moveTo>
                  <a:pt x="204" y="299"/>
                </a:moveTo>
                <a:cubicBezTo>
                  <a:pt x="200" y="299"/>
                  <a:pt x="200" y="299"/>
                  <a:pt x="200" y="299"/>
                </a:cubicBezTo>
                <a:cubicBezTo>
                  <a:pt x="200" y="265"/>
                  <a:pt x="200" y="265"/>
                  <a:pt x="200" y="265"/>
                </a:cubicBezTo>
                <a:cubicBezTo>
                  <a:pt x="204" y="265"/>
                  <a:pt x="204" y="265"/>
                  <a:pt x="204" y="265"/>
                </a:cubicBezTo>
                <a:lnTo>
                  <a:pt x="204" y="299"/>
                </a:lnTo>
                <a:close/>
                <a:moveTo>
                  <a:pt x="192" y="299"/>
                </a:moveTo>
                <a:cubicBezTo>
                  <a:pt x="189" y="299"/>
                  <a:pt x="189" y="299"/>
                  <a:pt x="189" y="299"/>
                </a:cubicBezTo>
                <a:cubicBezTo>
                  <a:pt x="189" y="265"/>
                  <a:pt x="189" y="265"/>
                  <a:pt x="189" y="265"/>
                </a:cubicBezTo>
                <a:cubicBezTo>
                  <a:pt x="192" y="265"/>
                  <a:pt x="192" y="265"/>
                  <a:pt x="192" y="265"/>
                </a:cubicBezTo>
                <a:lnTo>
                  <a:pt x="192" y="299"/>
                </a:lnTo>
                <a:close/>
                <a:moveTo>
                  <a:pt x="181" y="299"/>
                </a:moveTo>
                <a:cubicBezTo>
                  <a:pt x="177" y="299"/>
                  <a:pt x="177" y="299"/>
                  <a:pt x="177" y="299"/>
                </a:cubicBezTo>
                <a:cubicBezTo>
                  <a:pt x="177" y="265"/>
                  <a:pt x="177" y="265"/>
                  <a:pt x="177" y="265"/>
                </a:cubicBezTo>
                <a:cubicBezTo>
                  <a:pt x="181" y="265"/>
                  <a:pt x="181" y="265"/>
                  <a:pt x="181" y="265"/>
                </a:cubicBezTo>
                <a:lnTo>
                  <a:pt x="181" y="299"/>
                </a:lnTo>
                <a:close/>
                <a:moveTo>
                  <a:pt x="302" y="0"/>
                </a:moveTo>
                <a:cubicBezTo>
                  <a:pt x="302" y="492"/>
                  <a:pt x="302" y="492"/>
                  <a:pt x="302" y="492"/>
                </a:cubicBezTo>
                <a:cubicBezTo>
                  <a:pt x="0" y="492"/>
                  <a:pt x="0" y="492"/>
                  <a:pt x="0" y="492"/>
                </a:cubicBezTo>
                <a:cubicBezTo>
                  <a:pt x="0" y="0"/>
                  <a:pt x="0" y="0"/>
                  <a:pt x="0" y="0"/>
                </a:cubicBezTo>
                <a:lnTo>
                  <a:pt x="302" y="0"/>
                </a:lnTo>
                <a:close/>
                <a:moveTo>
                  <a:pt x="22" y="23"/>
                </a:moveTo>
                <a:cubicBezTo>
                  <a:pt x="22" y="87"/>
                  <a:pt x="22" y="87"/>
                  <a:pt x="22" y="87"/>
                </a:cubicBezTo>
                <a:cubicBezTo>
                  <a:pt x="279" y="87"/>
                  <a:pt x="279" y="87"/>
                  <a:pt x="279" y="87"/>
                </a:cubicBezTo>
                <a:cubicBezTo>
                  <a:pt x="279" y="23"/>
                  <a:pt x="279" y="23"/>
                  <a:pt x="279" y="23"/>
                </a:cubicBezTo>
                <a:lnTo>
                  <a:pt x="22" y="23"/>
                </a:lnTo>
                <a:close/>
                <a:moveTo>
                  <a:pt x="279" y="314"/>
                </a:moveTo>
                <a:cubicBezTo>
                  <a:pt x="279" y="250"/>
                  <a:pt x="279" y="250"/>
                  <a:pt x="279" y="250"/>
                </a:cubicBezTo>
                <a:cubicBezTo>
                  <a:pt x="22" y="250"/>
                  <a:pt x="22" y="250"/>
                  <a:pt x="22" y="250"/>
                </a:cubicBezTo>
                <a:cubicBezTo>
                  <a:pt x="22" y="314"/>
                  <a:pt x="22" y="314"/>
                  <a:pt x="22" y="314"/>
                </a:cubicBezTo>
                <a:lnTo>
                  <a:pt x="279" y="314"/>
                </a:lnTo>
                <a:close/>
                <a:moveTo>
                  <a:pt x="279" y="239"/>
                </a:moveTo>
                <a:cubicBezTo>
                  <a:pt x="279" y="174"/>
                  <a:pt x="279" y="174"/>
                  <a:pt x="279" y="174"/>
                </a:cubicBezTo>
                <a:cubicBezTo>
                  <a:pt x="22" y="174"/>
                  <a:pt x="22" y="174"/>
                  <a:pt x="22" y="174"/>
                </a:cubicBezTo>
                <a:cubicBezTo>
                  <a:pt x="22" y="239"/>
                  <a:pt x="22" y="239"/>
                  <a:pt x="22" y="239"/>
                </a:cubicBezTo>
                <a:lnTo>
                  <a:pt x="279" y="239"/>
                </a:lnTo>
                <a:close/>
                <a:moveTo>
                  <a:pt x="279" y="163"/>
                </a:moveTo>
                <a:cubicBezTo>
                  <a:pt x="279" y="99"/>
                  <a:pt x="279" y="99"/>
                  <a:pt x="279" y="99"/>
                </a:cubicBezTo>
                <a:cubicBezTo>
                  <a:pt x="22" y="99"/>
                  <a:pt x="22" y="99"/>
                  <a:pt x="22" y="99"/>
                </a:cubicBezTo>
                <a:cubicBezTo>
                  <a:pt x="22" y="163"/>
                  <a:pt x="22" y="163"/>
                  <a:pt x="22" y="163"/>
                </a:cubicBezTo>
                <a:lnTo>
                  <a:pt x="279" y="163"/>
                </a:lnTo>
                <a:close/>
                <a:moveTo>
                  <a:pt x="26" y="337"/>
                </a:moveTo>
                <a:cubicBezTo>
                  <a:pt x="24" y="337"/>
                  <a:pt x="22" y="339"/>
                  <a:pt x="22" y="341"/>
                </a:cubicBezTo>
                <a:cubicBezTo>
                  <a:pt x="22" y="343"/>
                  <a:pt x="24" y="344"/>
                  <a:pt x="26" y="344"/>
                </a:cubicBezTo>
                <a:cubicBezTo>
                  <a:pt x="28" y="344"/>
                  <a:pt x="30" y="343"/>
                  <a:pt x="30" y="341"/>
                </a:cubicBezTo>
                <a:cubicBezTo>
                  <a:pt x="30" y="339"/>
                  <a:pt x="28" y="337"/>
                  <a:pt x="26" y="337"/>
                </a:cubicBezTo>
                <a:close/>
                <a:moveTo>
                  <a:pt x="49" y="337"/>
                </a:moveTo>
                <a:cubicBezTo>
                  <a:pt x="47" y="337"/>
                  <a:pt x="45" y="339"/>
                  <a:pt x="45" y="341"/>
                </a:cubicBezTo>
                <a:cubicBezTo>
                  <a:pt x="45" y="343"/>
                  <a:pt x="47" y="344"/>
                  <a:pt x="49" y="344"/>
                </a:cubicBezTo>
                <a:cubicBezTo>
                  <a:pt x="51" y="344"/>
                  <a:pt x="52" y="343"/>
                  <a:pt x="52" y="341"/>
                </a:cubicBezTo>
                <a:cubicBezTo>
                  <a:pt x="52" y="339"/>
                  <a:pt x="51" y="337"/>
                  <a:pt x="49" y="337"/>
                </a:cubicBezTo>
                <a:close/>
                <a:moveTo>
                  <a:pt x="71" y="337"/>
                </a:moveTo>
                <a:cubicBezTo>
                  <a:pt x="69" y="337"/>
                  <a:pt x="68" y="339"/>
                  <a:pt x="68" y="341"/>
                </a:cubicBezTo>
                <a:cubicBezTo>
                  <a:pt x="68" y="343"/>
                  <a:pt x="69" y="344"/>
                  <a:pt x="71" y="344"/>
                </a:cubicBezTo>
                <a:cubicBezTo>
                  <a:pt x="73" y="344"/>
                  <a:pt x="75" y="343"/>
                  <a:pt x="75" y="341"/>
                </a:cubicBezTo>
                <a:cubicBezTo>
                  <a:pt x="75" y="339"/>
                  <a:pt x="73" y="337"/>
                  <a:pt x="71" y="337"/>
                </a:cubicBezTo>
                <a:close/>
                <a:moveTo>
                  <a:pt x="94" y="337"/>
                </a:moveTo>
                <a:cubicBezTo>
                  <a:pt x="92" y="337"/>
                  <a:pt x="90" y="339"/>
                  <a:pt x="90" y="341"/>
                </a:cubicBezTo>
                <a:cubicBezTo>
                  <a:pt x="90" y="343"/>
                  <a:pt x="92" y="344"/>
                  <a:pt x="94" y="344"/>
                </a:cubicBezTo>
                <a:cubicBezTo>
                  <a:pt x="96" y="344"/>
                  <a:pt x="98" y="343"/>
                  <a:pt x="98" y="341"/>
                </a:cubicBezTo>
                <a:cubicBezTo>
                  <a:pt x="98" y="339"/>
                  <a:pt x="96" y="337"/>
                  <a:pt x="94" y="337"/>
                </a:cubicBezTo>
                <a:close/>
                <a:moveTo>
                  <a:pt x="117" y="337"/>
                </a:moveTo>
                <a:cubicBezTo>
                  <a:pt x="115" y="337"/>
                  <a:pt x="113" y="339"/>
                  <a:pt x="113" y="341"/>
                </a:cubicBezTo>
                <a:cubicBezTo>
                  <a:pt x="113" y="343"/>
                  <a:pt x="115" y="344"/>
                  <a:pt x="117" y="344"/>
                </a:cubicBezTo>
                <a:cubicBezTo>
                  <a:pt x="119" y="344"/>
                  <a:pt x="120" y="343"/>
                  <a:pt x="120" y="341"/>
                </a:cubicBezTo>
                <a:cubicBezTo>
                  <a:pt x="120" y="339"/>
                  <a:pt x="119" y="337"/>
                  <a:pt x="117" y="337"/>
                </a:cubicBezTo>
                <a:close/>
                <a:moveTo>
                  <a:pt x="139" y="337"/>
                </a:moveTo>
                <a:cubicBezTo>
                  <a:pt x="137" y="337"/>
                  <a:pt x="136" y="339"/>
                  <a:pt x="136" y="341"/>
                </a:cubicBezTo>
                <a:cubicBezTo>
                  <a:pt x="136" y="343"/>
                  <a:pt x="137" y="344"/>
                  <a:pt x="139" y="344"/>
                </a:cubicBezTo>
                <a:cubicBezTo>
                  <a:pt x="141" y="344"/>
                  <a:pt x="143" y="343"/>
                  <a:pt x="143" y="341"/>
                </a:cubicBezTo>
                <a:cubicBezTo>
                  <a:pt x="143" y="339"/>
                  <a:pt x="141" y="337"/>
                  <a:pt x="139" y="337"/>
                </a:cubicBezTo>
                <a:close/>
                <a:moveTo>
                  <a:pt x="162" y="337"/>
                </a:moveTo>
                <a:cubicBezTo>
                  <a:pt x="160" y="337"/>
                  <a:pt x="158" y="339"/>
                  <a:pt x="158" y="341"/>
                </a:cubicBezTo>
                <a:cubicBezTo>
                  <a:pt x="158" y="343"/>
                  <a:pt x="160" y="344"/>
                  <a:pt x="162" y="344"/>
                </a:cubicBezTo>
                <a:cubicBezTo>
                  <a:pt x="164" y="344"/>
                  <a:pt x="166" y="343"/>
                  <a:pt x="166" y="341"/>
                </a:cubicBezTo>
                <a:cubicBezTo>
                  <a:pt x="166" y="339"/>
                  <a:pt x="164" y="337"/>
                  <a:pt x="162" y="337"/>
                </a:cubicBezTo>
                <a:close/>
                <a:moveTo>
                  <a:pt x="185" y="337"/>
                </a:moveTo>
                <a:cubicBezTo>
                  <a:pt x="183" y="337"/>
                  <a:pt x="181" y="339"/>
                  <a:pt x="181" y="341"/>
                </a:cubicBezTo>
                <a:cubicBezTo>
                  <a:pt x="181" y="343"/>
                  <a:pt x="183" y="344"/>
                  <a:pt x="185" y="344"/>
                </a:cubicBezTo>
                <a:cubicBezTo>
                  <a:pt x="187" y="344"/>
                  <a:pt x="188" y="343"/>
                  <a:pt x="188" y="341"/>
                </a:cubicBezTo>
                <a:cubicBezTo>
                  <a:pt x="188" y="339"/>
                  <a:pt x="187" y="337"/>
                  <a:pt x="185" y="337"/>
                </a:cubicBezTo>
                <a:close/>
                <a:moveTo>
                  <a:pt x="207" y="337"/>
                </a:moveTo>
                <a:cubicBezTo>
                  <a:pt x="205" y="337"/>
                  <a:pt x="204" y="339"/>
                  <a:pt x="204" y="341"/>
                </a:cubicBezTo>
                <a:cubicBezTo>
                  <a:pt x="204" y="343"/>
                  <a:pt x="205" y="344"/>
                  <a:pt x="207" y="344"/>
                </a:cubicBezTo>
                <a:cubicBezTo>
                  <a:pt x="209" y="344"/>
                  <a:pt x="211" y="343"/>
                  <a:pt x="211" y="341"/>
                </a:cubicBezTo>
                <a:cubicBezTo>
                  <a:pt x="211" y="339"/>
                  <a:pt x="209" y="337"/>
                  <a:pt x="207" y="337"/>
                </a:cubicBezTo>
                <a:close/>
                <a:moveTo>
                  <a:pt x="230" y="337"/>
                </a:moveTo>
                <a:cubicBezTo>
                  <a:pt x="228" y="337"/>
                  <a:pt x="226" y="339"/>
                  <a:pt x="226" y="341"/>
                </a:cubicBezTo>
                <a:cubicBezTo>
                  <a:pt x="226" y="343"/>
                  <a:pt x="228" y="344"/>
                  <a:pt x="230" y="344"/>
                </a:cubicBezTo>
                <a:cubicBezTo>
                  <a:pt x="232" y="344"/>
                  <a:pt x="234" y="343"/>
                  <a:pt x="234" y="341"/>
                </a:cubicBezTo>
                <a:cubicBezTo>
                  <a:pt x="234" y="339"/>
                  <a:pt x="232" y="337"/>
                  <a:pt x="230" y="337"/>
                </a:cubicBezTo>
                <a:close/>
                <a:moveTo>
                  <a:pt x="253" y="337"/>
                </a:moveTo>
                <a:cubicBezTo>
                  <a:pt x="251" y="337"/>
                  <a:pt x="249" y="339"/>
                  <a:pt x="249" y="341"/>
                </a:cubicBezTo>
                <a:cubicBezTo>
                  <a:pt x="249" y="343"/>
                  <a:pt x="251" y="344"/>
                  <a:pt x="253" y="344"/>
                </a:cubicBezTo>
                <a:cubicBezTo>
                  <a:pt x="255" y="344"/>
                  <a:pt x="257" y="343"/>
                  <a:pt x="257" y="341"/>
                </a:cubicBezTo>
                <a:cubicBezTo>
                  <a:pt x="257" y="339"/>
                  <a:pt x="255" y="337"/>
                  <a:pt x="253" y="337"/>
                </a:cubicBezTo>
                <a:close/>
                <a:moveTo>
                  <a:pt x="37" y="348"/>
                </a:moveTo>
                <a:cubicBezTo>
                  <a:pt x="35" y="348"/>
                  <a:pt x="34" y="350"/>
                  <a:pt x="34" y="352"/>
                </a:cubicBezTo>
                <a:cubicBezTo>
                  <a:pt x="34" y="354"/>
                  <a:pt x="35" y="356"/>
                  <a:pt x="37" y="356"/>
                </a:cubicBezTo>
                <a:cubicBezTo>
                  <a:pt x="39" y="356"/>
                  <a:pt x="41" y="354"/>
                  <a:pt x="41" y="352"/>
                </a:cubicBezTo>
                <a:cubicBezTo>
                  <a:pt x="41" y="350"/>
                  <a:pt x="39" y="348"/>
                  <a:pt x="37" y="348"/>
                </a:cubicBezTo>
                <a:close/>
                <a:moveTo>
                  <a:pt x="60" y="348"/>
                </a:moveTo>
                <a:cubicBezTo>
                  <a:pt x="58" y="348"/>
                  <a:pt x="56" y="350"/>
                  <a:pt x="56" y="352"/>
                </a:cubicBezTo>
                <a:cubicBezTo>
                  <a:pt x="56" y="354"/>
                  <a:pt x="58" y="356"/>
                  <a:pt x="60" y="356"/>
                </a:cubicBezTo>
                <a:cubicBezTo>
                  <a:pt x="62" y="356"/>
                  <a:pt x="64" y="354"/>
                  <a:pt x="64" y="352"/>
                </a:cubicBezTo>
                <a:cubicBezTo>
                  <a:pt x="64" y="350"/>
                  <a:pt x="62" y="348"/>
                  <a:pt x="60" y="348"/>
                </a:cubicBezTo>
                <a:close/>
                <a:moveTo>
                  <a:pt x="83" y="348"/>
                </a:moveTo>
                <a:cubicBezTo>
                  <a:pt x="81" y="348"/>
                  <a:pt x="79" y="350"/>
                  <a:pt x="79" y="352"/>
                </a:cubicBezTo>
                <a:cubicBezTo>
                  <a:pt x="79" y="354"/>
                  <a:pt x="81" y="356"/>
                  <a:pt x="83" y="356"/>
                </a:cubicBezTo>
                <a:cubicBezTo>
                  <a:pt x="85" y="356"/>
                  <a:pt x="86" y="354"/>
                  <a:pt x="86" y="352"/>
                </a:cubicBezTo>
                <a:cubicBezTo>
                  <a:pt x="86" y="350"/>
                  <a:pt x="85" y="348"/>
                  <a:pt x="83" y="348"/>
                </a:cubicBezTo>
                <a:close/>
                <a:moveTo>
                  <a:pt x="105" y="348"/>
                </a:moveTo>
                <a:cubicBezTo>
                  <a:pt x="103" y="348"/>
                  <a:pt x="102" y="350"/>
                  <a:pt x="102" y="352"/>
                </a:cubicBezTo>
                <a:cubicBezTo>
                  <a:pt x="102" y="354"/>
                  <a:pt x="103" y="356"/>
                  <a:pt x="105" y="356"/>
                </a:cubicBezTo>
                <a:cubicBezTo>
                  <a:pt x="107" y="356"/>
                  <a:pt x="109" y="354"/>
                  <a:pt x="109" y="352"/>
                </a:cubicBezTo>
                <a:cubicBezTo>
                  <a:pt x="109" y="350"/>
                  <a:pt x="107" y="348"/>
                  <a:pt x="105" y="348"/>
                </a:cubicBezTo>
                <a:close/>
                <a:moveTo>
                  <a:pt x="128" y="348"/>
                </a:moveTo>
                <a:cubicBezTo>
                  <a:pt x="126" y="348"/>
                  <a:pt x="124" y="350"/>
                  <a:pt x="124" y="352"/>
                </a:cubicBezTo>
                <a:cubicBezTo>
                  <a:pt x="124" y="354"/>
                  <a:pt x="126" y="356"/>
                  <a:pt x="128" y="356"/>
                </a:cubicBezTo>
                <a:cubicBezTo>
                  <a:pt x="130" y="356"/>
                  <a:pt x="132" y="354"/>
                  <a:pt x="132" y="352"/>
                </a:cubicBezTo>
                <a:cubicBezTo>
                  <a:pt x="132" y="350"/>
                  <a:pt x="130" y="348"/>
                  <a:pt x="128" y="348"/>
                </a:cubicBezTo>
                <a:close/>
                <a:moveTo>
                  <a:pt x="151" y="348"/>
                </a:moveTo>
                <a:cubicBezTo>
                  <a:pt x="149" y="348"/>
                  <a:pt x="147" y="350"/>
                  <a:pt x="147" y="352"/>
                </a:cubicBezTo>
                <a:cubicBezTo>
                  <a:pt x="147" y="354"/>
                  <a:pt x="149" y="356"/>
                  <a:pt x="151" y="356"/>
                </a:cubicBezTo>
                <a:cubicBezTo>
                  <a:pt x="153" y="356"/>
                  <a:pt x="154" y="354"/>
                  <a:pt x="154" y="352"/>
                </a:cubicBezTo>
                <a:cubicBezTo>
                  <a:pt x="154" y="350"/>
                  <a:pt x="153" y="348"/>
                  <a:pt x="151" y="348"/>
                </a:cubicBezTo>
                <a:close/>
                <a:moveTo>
                  <a:pt x="173" y="348"/>
                </a:moveTo>
                <a:cubicBezTo>
                  <a:pt x="171" y="348"/>
                  <a:pt x="170" y="350"/>
                  <a:pt x="170" y="352"/>
                </a:cubicBezTo>
                <a:cubicBezTo>
                  <a:pt x="170" y="354"/>
                  <a:pt x="171" y="356"/>
                  <a:pt x="173" y="356"/>
                </a:cubicBezTo>
                <a:cubicBezTo>
                  <a:pt x="175" y="356"/>
                  <a:pt x="177" y="354"/>
                  <a:pt x="177" y="352"/>
                </a:cubicBezTo>
                <a:cubicBezTo>
                  <a:pt x="177" y="350"/>
                  <a:pt x="175" y="348"/>
                  <a:pt x="173" y="348"/>
                </a:cubicBezTo>
                <a:close/>
                <a:moveTo>
                  <a:pt x="196" y="348"/>
                </a:moveTo>
                <a:cubicBezTo>
                  <a:pt x="194" y="348"/>
                  <a:pt x="192" y="350"/>
                  <a:pt x="192" y="352"/>
                </a:cubicBezTo>
                <a:cubicBezTo>
                  <a:pt x="192" y="354"/>
                  <a:pt x="194" y="356"/>
                  <a:pt x="196" y="356"/>
                </a:cubicBezTo>
                <a:cubicBezTo>
                  <a:pt x="198" y="356"/>
                  <a:pt x="200" y="354"/>
                  <a:pt x="200" y="352"/>
                </a:cubicBezTo>
                <a:cubicBezTo>
                  <a:pt x="200" y="350"/>
                  <a:pt x="198" y="348"/>
                  <a:pt x="196" y="348"/>
                </a:cubicBezTo>
                <a:close/>
                <a:moveTo>
                  <a:pt x="219" y="348"/>
                </a:moveTo>
                <a:cubicBezTo>
                  <a:pt x="217" y="348"/>
                  <a:pt x="215" y="350"/>
                  <a:pt x="215" y="352"/>
                </a:cubicBezTo>
                <a:cubicBezTo>
                  <a:pt x="215" y="354"/>
                  <a:pt x="217" y="356"/>
                  <a:pt x="219" y="356"/>
                </a:cubicBezTo>
                <a:cubicBezTo>
                  <a:pt x="221" y="356"/>
                  <a:pt x="223" y="354"/>
                  <a:pt x="223" y="352"/>
                </a:cubicBezTo>
                <a:cubicBezTo>
                  <a:pt x="223" y="350"/>
                  <a:pt x="221" y="348"/>
                  <a:pt x="219" y="348"/>
                </a:cubicBezTo>
                <a:close/>
                <a:moveTo>
                  <a:pt x="241" y="348"/>
                </a:moveTo>
                <a:cubicBezTo>
                  <a:pt x="239" y="348"/>
                  <a:pt x="238" y="350"/>
                  <a:pt x="238" y="352"/>
                </a:cubicBezTo>
                <a:cubicBezTo>
                  <a:pt x="238" y="354"/>
                  <a:pt x="239" y="356"/>
                  <a:pt x="241" y="356"/>
                </a:cubicBezTo>
                <a:cubicBezTo>
                  <a:pt x="243" y="356"/>
                  <a:pt x="245" y="354"/>
                  <a:pt x="245" y="352"/>
                </a:cubicBezTo>
                <a:cubicBezTo>
                  <a:pt x="245" y="350"/>
                  <a:pt x="243" y="348"/>
                  <a:pt x="241" y="348"/>
                </a:cubicBezTo>
                <a:close/>
                <a:moveTo>
                  <a:pt x="264" y="348"/>
                </a:moveTo>
                <a:cubicBezTo>
                  <a:pt x="262" y="348"/>
                  <a:pt x="260" y="350"/>
                  <a:pt x="260" y="352"/>
                </a:cubicBezTo>
                <a:cubicBezTo>
                  <a:pt x="260" y="354"/>
                  <a:pt x="262" y="356"/>
                  <a:pt x="264" y="356"/>
                </a:cubicBezTo>
                <a:cubicBezTo>
                  <a:pt x="266" y="356"/>
                  <a:pt x="268" y="354"/>
                  <a:pt x="268" y="352"/>
                </a:cubicBezTo>
                <a:cubicBezTo>
                  <a:pt x="268" y="350"/>
                  <a:pt x="266" y="348"/>
                  <a:pt x="264" y="348"/>
                </a:cubicBezTo>
                <a:close/>
                <a:moveTo>
                  <a:pt x="275" y="337"/>
                </a:moveTo>
                <a:cubicBezTo>
                  <a:pt x="273" y="337"/>
                  <a:pt x="272" y="339"/>
                  <a:pt x="272" y="341"/>
                </a:cubicBezTo>
                <a:cubicBezTo>
                  <a:pt x="272" y="343"/>
                  <a:pt x="273" y="344"/>
                  <a:pt x="275" y="344"/>
                </a:cubicBezTo>
                <a:cubicBezTo>
                  <a:pt x="278" y="344"/>
                  <a:pt x="279" y="343"/>
                  <a:pt x="279" y="341"/>
                </a:cubicBezTo>
                <a:cubicBezTo>
                  <a:pt x="279" y="339"/>
                  <a:pt x="278" y="337"/>
                  <a:pt x="275" y="337"/>
                </a:cubicBezTo>
                <a:close/>
                <a:moveTo>
                  <a:pt x="26" y="360"/>
                </a:moveTo>
                <a:cubicBezTo>
                  <a:pt x="24" y="360"/>
                  <a:pt x="22" y="361"/>
                  <a:pt x="22" y="363"/>
                </a:cubicBezTo>
                <a:cubicBezTo>
                  <a:pt x="22" y="365"/>
                  <a:pt x="24" y="367"/>
                  <a:pt x="26" y="367"/>
                </a:cubicBezTo>
                <a:cubicBezTo>
                  <a:pt x="28" y="367"/>
                  <a:pt x="30" y="365"/>
                  <a:pt x="30" y="363"/>
                </a:cubicBezTo>
                <a:cubicBezTo>
                  <a:pt x="30" y="361"/>
                  <a:pt x="28" y="360"/>
                  <a:pt x="26" y="360"/>
                </a:cubicBezTo>
                <a:close/>
                <a:moveTo>
                  <a:pt x="49" y="360"/>
                </a:moveTo>
                <a:cubicBezTo>
                  <a:pt x="47" y="360"/>
                  <a:pt x="45" y="361"/>
                  <a:pt x="45" y="363"/>
                </a:cubicBezTo>
                <a:cubicBezTo>
                  <a:pt x="45" y="365"/>
                  <a:pt x="47" y="367"/>
                  <a:pt x="49" y="367"/>
                </a:cubicBezTo>
                <a:cubicBezTo>
                  <a:pt x="51" y="367"/>
                  <a:pt x="52" y="365"/>
                  <a:pt x="52" y="363"/>
                </a:cubicBezTo>
                <a:cubicBezTo>
                  <a:pt x="52" y="361"/>
                  <a:pt x="51" y="360"/>
                  <a:pt x="49" y="360"/>
                </a:cubicBezTo>
                <a:close/>
                <a:moveTo>
                  <a:pt x="71" y="360"/>
                </a:moveTo>
                <a:cubicBezTo>
                  <a:pt x="69" y="360"/>
                  <a:pt x="68" y="361"/>
                  <a:pt x="68" y="363"/>
                </a:cubicBezTo>
                <a:cubicBezTo>
                  <a:pt x="68" y="365"/>
                  <a:pt x="69" y="367"/>
                  <a:pt x="71" y="367"/>
                </a:cubicBezTo>
                <a:cubicBezTo>
                  <a:pt x="73" y="367"/>
                  <a:pt x="75" y="365"/>
                  <a:pt x="75" y="363"/>
                </a:cubicBezTo>
                <a:cubicBezTo>
                  <a:pt x="75" y="361"/>
                  <a:pt x="73" y="360"/>
                  <a:pt x="71" y="360"/>
                </a:cubicBezTo>
                <a:close/>
                <a:moveTo>
                  <a:pt x="94" y="360"/>
                </a:moveTo>
                <a:cubicBezTo>
                  <a:pt x="92" y="360"/>
                  <a:pt x="90" y="361"/>
                  <a:pt x="90" y="363"/>
                </a:cubicBezTo>
                <a:cubicBezTo>
                  <a:pt x="90" y="365"/>
                  <a:pt x="92" y="367"/>
                  <a:pt x="94" y="367"/>
                </a:cubicBezTo>
                <a:cubicBezTo>
                  <a:pt x="96" y="367"/>
                  <a:pt x="98" y="365"/>
                  <a:pt x="98" y="363"/>
                </a:cubicBezTo>
                <a:cubicBezTo>
                  <a:pt x="98" y="361"/>
                  <a:pt x="96" y="360"/>
                  <a:pt x="94" y="360"/>
                </a:cubicBezTo>
                <a:close/>
                <a:moveTo>
                  <a:pt x="117" y="360"/>
                </a:moveTo>
                <a:cubicBezTo>
                  <a:pt x="115" y="360"/>
                  <a:pt x="113" y="361"/>
                  <a:pt x="113" y="363"/>
                </a:cubicBezTo>
                <a:cubicBezTo>
                  <a:pt x="113" y="365"/>
                  <a:pt x="115" y="367"/>
                  <a:pt x="117" y="367"/>
                </a:cubicBezTo>
                <a:cubicBezTo>
                  <a:pt x="119" y="367"/>
                  <a:pt x="120" y="365"/>
                  <a:pt x="120" y="363"/>
                </a:cubicBezTo>
                <a:cubicBezTo>
                  <a:pt x="120" y="361"/>
                  <a:pt x="119" y="360"/>
                  <a:pt x="117" y="360"/>
                </a:cubicBezTo>
                <a:close/>
                <a:moveTo>
                  <a:pt x="139" y="360"/>
                </a:moveTo>
                <a:cubicBezTo>
                  <a:pt x="137" y="360"/>
                  <a:pt x="136" y="361"/>
                  <a:pt x="136" y="363"/>
                </a:cubicBezTo>
                <a:cubicBezTo>
                  <a:pt x="136" y="365"/>
                  <a:pt x="137" y="367"/>
                  <a:pt x="139" y="367"/>
                </a:cubicBezTo>
                <a:cubicBezTo>
                  <a:pt x="141" y="367"/>
                  <a:pt x="143" y="365"/>
                  <a:pt x="143" y="363"/>
                </a:cubicBezTo>
                <a:cubicBezTo>
                  <a:pt x="143" y="361"/>
                  <a:pt x="141" y="360"/>
                  <a:pt x="139" y="360"/>
                </a:cubicBezTo>
                <a:close/>
                <a:moveTo>
                  <a:pt x="162" y="360"/>
                </a:moveTo>
                <a:cubicBezTo>
                  <a:pt x="160" y="360"/>
                  <a:pt x="158" y="361"/>
                  <a:pt x="158" y="363"/>
                </a:cubicBezTo>
                <a:cubicBezTo>
                  <a:pt x="158" y="365"/>
                  <a:pt x="160" y="367"/>
                  <a:pt x="162" y="367"/>
                </a:cubicBezTo>
                <a:cubicBezTo>
                  <a:pt x="164" y="367"/>
                  <a:pt x="166" y="365"/>
                  <a:pt x="166" y="363"/>
                </a:cubicBezTo>
                <a:cubicBezTo>
                  <a:pt x="166" y="361"/>
                  <a:pt x="164" y="360"/>
                  <a:pt x="162" y="360"/>
                </a:cubicBezTo>
                <a:close/>
                <a:moveTo>
                  <a:pt x="185" y="360"/>
                </a:moveTo>
                <a:cubicBezTo>
                  <a:pt x="183" y="360"/>
                  <a:pt x="181" y="361"/>
                  <a:pt x="181" y="363"/>
                </a:cubicBezTo>
                <a:cubicBezTo>
                  <a:pt x="181" y="365"/>
                  <a:pt x="183" y="367"/>
                  <a:pt x="185" y="367"/>
                </a:cubicBezTo>
                <a:cubicBezTo>
                  <a:pt x="187" y="367"/>
                  <a:pt x="188" y="365"/>
                  <a:pt x="188" y="363"/>
                </a:cubicBezTo>
                <a:cubicBezTo>
                  <a:pt x="188" y="361"/>
                  <a:pt x="187" y="360"/>
                  <a:pt x="185" y="360"/>
                </a:cubicBezTo>
                <a:close/>
                <a:moveTo>
                  <a:pt x="207" y="360"/>
                </a:moveTo>
                <a:cubicBezTo>
                  <a:pt x="205" y="360"/>
                  <a:pt x="204" y="361"/>
                  <a:pt x="204" y="363"/>
                </a:cubicBezTo>
                <a:cubicBezTo>
                  <a:pt x="204" y="365"/>
                  <a:pt x="205" y="367"/>
                  <a:pt x="207" y="367"/>
                </a:cubicBezTo>
                <a:cubicBezTo>
                  <a:pt x="209" y="367"/>
                  <a:pt x="211" y="365"/>
                  <a:pt x="211" y="363"/>
                </a:cubicBezTo>
                <a:cubicBezTo>
                  <a:pt x="211" y="361"/>
                  <a:pt x="209" y="360"/>
                  <a:pt x="207" y="360"/>
                </a:cubicBezTo>
                <a:close/>
                <a:moveTo>
                  <a:pt x="230" y="360"/>
                </a:moveTo>
                <a:cubicBezTo>
                  <a:pt x="228" y="360"/>
                  <a:pt x="226" y="361"/>
                  <a:pt x="226" y="363"/>
                </a:cubicBezTo>
                <a:cubicBezTo>
                  <a:pt x="226" y="365"/>
                  <a:pt x="228" y="367"/>
                  <a:pt x="230" y="367"/>
                </a:cubicBezTo>
                <a:cubicBezTo>
                  <a:pt x="232" y="367"/>
                  <a:pt x="234" y="365"/>
                  <a:pt x="234" y="363"/>
                </a:cubicBezTo>
                <a:cubicBezTo>
                  <a:pt x="234" y="361"/>
                  <a:pt x="232" y="360"/>
                  <a:pt x="230" y="360"/>
                </a:cubicBezTo>
                <a:close/>
                <a:moveTo>
                  <a:pt x="253" y="360"/>
                </a:moveTo>
                <a:cubicBezTo>
                  <a:pt x="251" y="360"/>
                  <a:pt x="249" y="361"/>
                  <a:pt x="249" y="363"/>
                </a:cubicBezTo>
                <a:cubicBezTo>
                  <a:pt x="249" y="365"/>
                  <a:pt x="251" y="367"/>
                  <a:pt x="253" y="367"/>
                </a:cubicBezTo>
                <a:cubicBezTo>
                  <a:pt x="255" y="367"/>
                  <a:pt x="257" y="365"/>
                  <a:pt x="257" y="363"/>
                </a:cubicBezTo>
                <a:cubicBezTo>
                  <a:pt x="257" y="361"/>
                  <a:pt x="255" y="360"/>
                  <a:pt x="253" y="360"/>
                </a:cubicBezTo>
                <a:close/>
                <a:moveTo>
                  <a:pt x="37" y="371"/>
                </a:moveTo>
                <a:cubicBezTo>
                  <a:pt x="35" y="371"/>
                  <a:pt x="34" y="373"/>
                  <a:pt x="34" y="375"/>
                </a:cubicBezTo>
                <a:cubicBezTo>
                  <a:pt x="34" y="377"/>
                  <a:pt x="35" y="378"/>
                  <a:pt x="37" y="378"/>
                </a:cubicBezTo>
                <a:cubicBezTo>
                  <a:pt x="39" y="378"/>
                  <a:pt x="41" y="377"/>
                  <a:pt x="41" y="375"/>
                </a:cubicBezTo>
                <a:cubicBezTo>
                  <a:pt x="41" y="373"/>
                  <a:pt x="39" y="371"/>
                  <a:pt x="37" y="371"/>
                </a:cubicBezTo>
                <a:close/>
                <a:moveTo>
                  <a:pt x="60" y="371"/>
                </a:moveTo>
                <a:cubicBezTo>
                  <a:pt x="58" y="371"/>
                  <a:pt x="56" y="373"/>
                  <a:pt x="56" y="375"/>
                </a:cubicBezTo>
                <a:cubicBezTo>
                  <a:pt x="56" y="377"/>
                  <a:pt x="58" y="378"/>
                  <a:pt x="60" y="378"/>
                </a:cubicBezTo>
                <a:cubicBezTo>
                  <a:pt x="62" y="378"/>
                  <a:pt x="64" y="377"/>
                  <a:pt x="64" y="375"/>
                </a:cubicBezTo>
                <a:cubicBezTo>
                  <a:pt x="64" y="373"/>
                  <a:pt x="62" y="371"/>
                  <a:pt x="60" y="371"/>
                </a:cubicBezTo>
                <a:close/>
                <a:moveTo>
                  <a:pt x="83" y="371"/>
                </a:moveTo>
                <a:cubicBezTo>
                  <a:pt x="81" y="371"/>
                  <a:pt x="79" y="373"/>
                  <a:pt x="79" y="375"/>
                </a:cubicBezTo>
                <a:cubicBezTo>
                  <a:pt x="79" y="377"/>
                  <a:pt x="81" y="378"/>
                  <a:pt x="83" y="378"/>
                </a:cubicBezTo>
                <a:cubicBezTo>
                  <a:pt x="85" y="378"/>
                  <a:pt x="86" y="377"/>
                  <a:pt x="86" y="375"/>
                </a:cubicBezTo>
                <a:cubicBezTo>
                  <a:pt x="86" y="373"/>
                  <a:pt x="85" y="371"/>
                  <a:pt x="83" y="371"/>
                </a:cubicBezTo>
                <a:close/>
                <a:moveTo>
                  <a:pt x="105" y="371"/>
                </a:moveTo>
                <a:cubicBezTo>
                  <a:pt x="103" y="371"/>
                  <a:pt x="102" y="373"/>
                  <a:pt x="102" y="375"/>
                </a:cubicBezTo>
                <a:cubicBezTo>
                  <a:pt x="102" y="377"/>
                  <a:pt x="103" y="378"/>
                  <a:pt x="105" y="378"/>
                </a:cubicBezTo>
                <a:cubicBezTo>
                  <a:pt x="107" y="378"/>
                  <a:pt x="109" y="377"/>
                  <a:pt x="109" y="375"/>
                </a:cubicBezTo>
                <a:cubicBezTo>
                  <a:pt x="109" y="373"/>
                  <a:pt x="107" y="371"/>
                  <a:pt x="105" y="371"/>
                </a:cubicBezTo>
                <a:close/>
                <a:moveTo>
                  <a:pt x="128" y="371"/>
                </a:moveTo>
                <a:cubicBezTo>
                  <a:pt x="126" y="371"/>
                  <a:pt x="124" y="373"/>
                  <a:pt x="124" y="375"/>
                </a:cubicBezTo>
                <a:cubicBezTo>
                  <a:pt x="124" y="377"/>
                  <a:pt x="126" y="378"/>
                  <a:pt x="128" y="378"/>
                </a:cubicBezTo>
                <a:cubicBezTo>
                  <a:pt x="130" y="378"/>
                  <a:pt x="132" y="377"/>
                  <a:pt x="132" y="375"/>
                </a:cubicBezTo>
                <a:cubicBezTo>
                  <a:pt x="132" y="373"/>
                  <a:pt x="130" y="371"/>
                  <a:pt x="128" y="371"/>
                </a:cubicBezTo>
                <a:close/>
                <a:moveTo>
                  <a:pt x="151" y="371"/>
                </a:moveTo>
                <a:cubicBezTo>
                  <a:pt x="149" y="371"/>
                  <a:pt x="147" y="373"/>
                  <a:pt x="147" y="375"/>
                </a:cubicBezTo>
                <a:cubicBezTo>
                  <a:pt x="147" y="377"/>
                  <a:pt x="149" y="378"/>
                  <a:pt x="151" y="378"/>
                </a:cubicBezTo>
                <a:cubicBezTo>
                  <a:pt x="153" y="378"/>
                  <a:pt x="154" y="377"/>
                  <a:pt x="154" y="375"/>
                </a:cubicBezTo>
                <a:cubicBezTo>
                  <a:pt x="154" y="373"/>
                  <a:pt x="153" y="371"/>
                  <a:pt x="151" y="371"/>
                </a:cubicBezTo>
                <a:close/>
                <a:moveTo>
                  <a:pt x="173" y="371"/>
                </a:moveTo>
                <a:cubicBezTo>
                  <a:pt x="171" y="371"/>
                  <a:pt x="170" y="373"/>
                  <a:pt x="170" y="375"/>
                </a:cubicBezTo>
                <a:cubicBezTo>
                  <a:pt x="170" y="377"/>
                  <a:pt x="171" y="378"/>
                  <a:pt x="173" y="378"/>
                </a:cubicBezTo>
                <a:cubicBezTo>
                  <a:pt x="175" y="378"/>
                  <a:pt x="177" y="377"/>
                  <a:pt x="177" y="375"/>
                </a:cubicBezTo>
                <a:cubicBezTo>
                  <a:pt x="177" y="373"/>
                  <a:pt x="175" y="371"/>
                  <a:pt x="173" y="371"/>
                </a:cubicBezTo>
                <a:close/>
                <a:moveTo>
                  <a:pt x="196" y="371"/>
                </a:moveTo>
                <a:cubicBezTo>
                  <a:pt x="194" y="371"/>
                  <a:pt x="192" y="373"/>
                  <a:pt x="192" y="375"/>
                </a:cubicBezTo>
                <a:cubicBezTo>
                  <a:pt x="192" y="377"/>
                  <a:pt x="194" y="378"/>
                  <a:pt x="196" y="378"/>
                </a:cubicBezTo>
                <a:cubicBezTo>
                  <a:pt x="198" y="378"/>
                  <a:pt x="200" y="377"/>
                  <a:pt x="200" y="375"/>
                </a:cubicBezTo>
                <a:cubicBezTo>
                  <a:pt x="200" y="373"/>
                  <a:pt x="198" y="371"/>
                  <a:pt x="196" y="371"/>
                </a:cubicBezTo>
                <a:close/>
                <a:moveTo>
                  <a:pt x="219" y="371"/>
                </a:moveTo>
                <a:cubicBezTo>
                  <a:pt x="217" y="371"/>
                  <a:pt x="215" y="373"/>
                  <a:pt x="215" y="375"/>
                </a:cubicBezTo>
                <a:cubicBezTo>
                  <a:pt x="215" y="377"/>
                  <a:pt x="217" y="378"/>
                  <a:pt x="219" y="378"/>
                </a:cubicBezTo>
                <a:cubicBezTo>
                  <a:pt x="221" y="378"/>
                  <a:pt x="223" y="377"/>
                  <a:pt x="223" y="375"/>
                </a:cubicBezTo>
                <a:cubicBezTo>
                  <a:pt x="223" y="373"/>
                  <a:pt x="221" y="371"/>
                  <a:pt x="219" y="371"/>
                </a:cubicBezTo>
                <a:close/>
                <a:moveTo>
                  <a:pt x="241" y="371"/>
                </a:moveTo>
                <a:cubicBezTo>
                  <a:pt x="239" y="371"/>
                  <a:pt x="238" y="373"/>
                  <a:pt x="238" y="375"/>
                </a:cubicBezTo>
                <a:cubicBezTo>
                  <a:pt x="238" y="377"/>
                  <a:pt x="239" y="378"/>
                  <a:pt x="241" y="378"/>
                </a:cubicBezTo>
                <a:cubicBezTo>
                  <a:pt x="243" y="378"/>
                  <a:pt x="245" y="377"/>
                  <a:pt x="245" y="375"/>
                </a:cubicBezTo>
                <a:cubicBezTo>
                  <a:pt x="245" y="373"/>
                  <a:pt x="243" y="371"/>
                  <a:pt x="241" y="371"/>
                </a:cubicBezTo>
                <a:close/>
                <a:moveTo>
                  <a:pt x="264" y="371"/>
                </a:moveTo>
                <a:cubicBezTo>
                  <a:pt x="262" y="371"/>
                  <a:pt x="260" y="373"/>
                  <a:pt x="260" y="375"/>
                </a:cubicBezTo>
                <a:cubicBezTo>
                  <a:pt x="260" y="377"/>
                  <a:pt x="262" y="378"/>
                  <a:pt x="264" y="378"/>
                </a:cubicBezTo>
                <a:cubicBezTo>
                  <a:pt x="266" y="378"/>
                  <a:pt x="268" y="377"/>
                  <a:pt x="268" y="375"/>
                </a:cubicBezTo>
                <a:cubicBezTo>
                  <a:pt x="268" y="373"/>
                  <a:pt x="266" y="371"/>
                  <a:pt x="264" y="371"/>
                </a:cubicBezTo>
                <a:close/>
                <a:moveTo>
                  <a:pt x="275" y="360"/>
                </a:moveTo>
                <a:cubicBezTo>
                  <a:pt x="273" y="360"/>
                  <a:pt x="272" y="361"/>
                  <a:pt x="272" y="363"/>
                </a:cubicBezTo>
                <a:cubicBezTo>
                  <a:pt x="272" y="365"/>
                  <a:pt x="273" y="367"/>
                  <a:pt x="275" y="367"/>
                </a:cubicBezTo>
                <a:cubicBezTo>
                  <a:pt x="278" y="367"/>
                  <a:pt x="279" y="365"/>
                  <a:pt x="279" y="363"/>
                </a:cubicBezTo>
                <a:cubicBezTo>
                  <a:pt x="279" y="361"/>
                  <a:pt x="278" y="360"/>
                  <a:pt x="275" y="360"/>
                </a:cubicBezTo>
                <a:close/>
                <a:moveTo>
                  <a:pt x="26" y="382"/>
                </a:moveTo>
                <a:cubicBezTo>
                  <a:pt x="24" y="382"/>
                  <a:pt x="22" y="384"/>
                  <a:pt x="22" y="386"/>
                </a:cubicBezTo>
                <a:cubicBezTo>
                  <a:pt x="22" y="388"/>
                  <a:pt x="24" y="390"/>
                  <a:pt x="26" y="390"/>
                </a:cubicBezTo>
                <a:cubicBezTo>
                  <a:pt x="28" y="390"/>
                  <a:pt x="30" y="388"/>
                  <a:pt x="30" y="386"/>
                </a:cubicBezTo>
                <a:cubicBezTo>
                  <a:pt x="30" y="384"/>
                  <a:pt x="28" y="382"/>
                  <a:pt x="26" y="382"/>
                </a:cubicBezTo>
                <a:close/>
                <a:moveTo>
                  <a:pt x="49" y="382"/>
                </a:moveTo>
                <a:cubicBezTo>
                  <a:pt x="47" y="382"/>
                  <a:pt x="45" y="384"/>
                  <a:pt x="45" y="386"/>
                </a:cubicBezTo>
                <a:cubicBezTo>
                  <a:pt x="45" y="388"/>
                  <a:pt x="47" y="390"/>
                  <a:pt x="49" y="390"/>
                </a:cubicBezTo>
                <a:cubicBezTo>
                  <a:pt x="51" y="390"/>
                  <a:pt x="52" y="388"/>
                  <a:pt x="52" y="386"/>
                </a:cubicBezTo>
                <a:cubicBezTo>
                  <a:pt x="52" y="384"/>
                  <a:pt x="51" y="382"/>
                  <a:pt x="49" y="382"/>
                </a:cubicBezTo>
                <a:close/>
                <a:moveTo>
                  <a:pt x="71" y="382"/>
                </a:moveTo>
                <a:cubicBezTo>
                  <a:pt x="69" y="382"/>
                  <a:pt x="68" y="384"/>
                  <a:pt x="68" y="386"/>
                </a:cubicBezTo>
                <a:cubicBezTo>
                  <a:pt x="68" y="388"/>
                  <a:pt x="69" y="390"/>
                  <a:pt x="71" y="390"/>
                </a:cubicBezTo>
                <a:cubicBezTo>
                  <a:pt x="73" y="390"/>
                  <a:pt x="75" y="388"/>
                  <a:pt x="75" y="386"/>
                </a:cubicBezTo>
                <a:cubicBezTo>
                  <a:pt x="75" y="384"/>
                  <a:pt x="73" y="382"/>
                  <a:pt x="71" y="382"/>
                </a:cubicBezTo>
                <a:close/>
                <a:moveTo>
                  <a:pt x="94" y="382"/>
                </a:moveTo>
                <a:cubicBezTo>
                  <a:pt x="92" y="382"/>
                  <a:pt x="90" y="384"/>
                  <a:pt x="90" y="386"/>
                </a:cubicBezTo>
                <a:cubicBezTo>
                  <a:pt x="90" y="388"/>
                  <a:pt x="92" y="390"/>
                  <a:pt x="94" y="390"/>
                </a:cubicBezTo>
                <a:cubicBezTo>
                  <a:pt x="96" y="390"/>
                  <a:pt x="98" y="388"/>
                  <a:pt x="98" y="386"/>
                </a:cubicBezTo>
                <a:cubicBezTo>
                  <a:pt x="98" y="384"/>
                  <a:pt x="96" y="382"/>
                  <a:pt x="94" y="382"/>
                </a:cubicBezTo>
                <a:close/>
                <a:moveTo>
                  <a:pt x="117" y="382"/>
                </a:moveTo>
                <a:cubicBezTo>
                  <a:pt x="115" y="382"/>
                  <a:pt x="113" y="384"/>
                  <a:pt x="113" y="386"/>
                </a:cubicBezTo>
                <a:cubicBezTo>
                  <a:pt x="113" y="388"/>
                  <a:pt x="115" y="390"/>
                  <a:pt x="117" y="390"/>
                </a:cubicBezTo>
                <a:cubicBezTo>
                  <a:pt x="119" y="390"/>
                  <a:pt x="120" y="388"/>
                  <a:pt x="120" y="386"/>
                </a:cubicBezTo>
                <a:cubicBezTo>
                  <a:pt x="120" y="384"/>
                  <a:pt x="119" y="382"/>
                  <a:pt x="117" y="382"/>
                </a:cubicBezTo>
                <a:close/>
                <a:moveTo>
                  <a:pt x="139" y="382"/>
                </a:moveTo>
                <a:cubicBezTo>
                  <a:pt x="137" y="382"/>
                  <a:pt x="136" y="384"/>
                  <a:pt x="136" y="386"/>
                </a:cubicBezTo>
                <a:cubicBezTo>
                  <a:pt x="136" y="388"/>
                  <a:pt x="137" y="390"/>
                  <a:pt x="139" y="390"/>
                </a:cubicBezTo>
                <a:cubicBezTo>
                  <a:pt x="141" y="390"/>
                  <a:pt x="143" y="388"/>
                  <a:pt x="143" y="386"/>
                </a:cubicBezTo>
                <a:cubicBezTo>
                  <a:pt x="143" y="384"/>
                  <a:pt x="141" y="382"/>
                  <a:pt x="139" y="382"/>
                </a:cubicBezTo>
                <a:close/>
                <a:moveTo>
                  <a:pt x="162" y="382"/>
                </a:moveTo>
                <a:cubicBezTo>
                  <a:pt x="160" y="382"/>
                  <a:pt x="158" y="384"/>
                  <a:pt x="158" y="386"/>
                </a:cubicBezTo>
                <a:cubicBezTo>
                  <a:pt x="158" y="388"/>
                  <a:pt x="160" y="390"/>
                  <a:pt x="162" y="390"/>
                </a:cubicBezTo>
                <a:cubicBezTo>
                  <a:pt x="164" y="390"/>
                  <a:pt x="166" y="388"/>
                  <a:pt x="166" y="386"/>
                </a:cubicBezTo>
                <a:cubicBezTo>
                  <a:pt x="166" y="384"/>
                  <a:pt x="164" y="382"/>
                  <a:pt x="162" y="382"/>
                </a:cubicBezTo>
                <a:close/>
                <a:moveTo>
                  <a:pt x="185" y="382"/>
                </a:moveTo>
                <a:cubicBezTo>
                  <a:pt x="183" y="382"/>
                  <a:pt x="181" y="384"/>
                  <a:pt x="181" y="386"/>
                </a:cubicBezTo>
                <a:cubicBezTo>
                  <a:pt x="181" y="388"/>
                  <a:pt x="183" y="390"/>
                  <a:pt x="185" y="390"/>
                </a:cubicBezTo>
                <a:cubicBezTo>
                  <a:pt x="187" y="390"/>
                  <a:pt x="188" y="388"/>
                  <a:pt x="188" y="386"/>
                </a:cubicBezTo>
                <a:cubicBezTo>
                  <a:pt x="188" y="384"/>
                  <a:pt x="187" y="382"/>
                  <a:pt x="185" y="382"/>
                </a:cubicBezTo>
                <a:close/>
                <a:moveTo>
                  <a:pt x="207" y="382"/>
                </a:moveTo>
                <a:cubicBezTo>
                  <a:pt x="205" y="382"/>
                  <a:pt x="204" y="384"/>
                  <a:pt x="204" y="386"/>
                </a:cubicBezTo>
                <a:cubicBezTo>
                  <a:pt x="204" y="388"/>
                  <a:pt x="205" y="390"/>
                  <a:pt x="207" y="390"/>
                </a:cubicBezTo>
                <a:cubicBezTo>
                  <a:pt x="209" y="390"/>
                  <a:pt x="211" y="388"/>
                  <a:pt x="211" y="386"/>
                </a:cubicBezTo>
                <a:cubicBezTo>
                  <a:pt x="211" y="384"/>
                  <a:pt x="209" y="382"/>
                  <a:pt x="207" y="382"/>
                </a:cubicBezTo>
                <a:close/>
                <a:moveTo>
                  <a:pt x="230" y="382"/>
                </a:moveTo>
                <a:cubicBezTo>
                  <a:pt x="228" y="382"/>
                  <a:pt x="226" y="384"/>
                  <a:pt x="226" y="386"/>
                </a:cubicBezTo>
                <a:cubicBezTo>
                  <a:pt x="226" y="388"/>
                  <a:pt x="228" y="390"/>
                  <a:pt x="230" y="390"/>
                </a:cubicBezTo>
                <a:cubicBezTo>
                  <a:pt x="232" y="390"/>
                  <a:pt x="234" y="388"/>
                  <a:pt x="234" y="386"/>
                </a:cubicBezTo>
                <a:cubicBezTo>
                  <a:pt x="234" y="384"/>
                  <a:pt x="232" y="382"/>
                  <a:pt x="230" y="382"/>
                </a:cubicBezTo>
                <a:close/>
                <a:moveTo>
                  <a:pt x="253" y="382"/>
                </a:moveTo>
                <a:cubicBezTo>
                  <a:pt x="251" y="382"/>
                  <a:pt x="249" y="384"/>
                  <a:pt x="249" y="386"/>
                </a:cubicBezTo>
                <a:cubicBezTo>
                  <a:pt x="249" y="388"/>
                  <a:pt x="251" y="390"/>
                  <a:pt x="253" y="390"/>
                </a:cubicBezTo>
                <a:cubicBezTo>
                  <a:pt x="255" y="390"/>
                  <a:pt x="257" y="388"/>
                  <a:pt x="257" y="386"/>
                </a:cubicBezTo>
                <a:cubicBezTo>
                  <a:pt x="257" y="384"/>
                  <a:pt x="255" y="382"/>
                  <a:pt x="253" y="382"/>
                </a:cubicBezTo>
                <a:close/>
                <a:moveTo>
                  <a:pt x="37" y="394"/>
                </a:moveTo>
                <a:cubicBezTo>
                  <a:pt x="35" y="394"/>
                  <a:pt x="34" y="395"/>
                  <a:pt x="34" y="397"/>
                </a:cubicBezTo>
                <a:cubicBezTo>
                  <a:pt x="34" y="399"/>
                  <a:pt x="35" y="401"/>
                  <a:pt x="37" y="401"/>
                </a:cubicBezTo>
                <a:cubicBezTo>
                  <a:pt x="39" y="401"/>
                  <a:pt x="41" y="399"/>
                  <a:pt x="41" y="397"/>
                </a:cubicBezTo>
                <a:cubicBezTo>
                  <a:pt x="41" y="395"/>
                  <a:pt x="39" y="394"/>
                  <a:pt x="37" y="394"/>
                </a:cubicBezTo>
                <a:close/>
                <a:moveTo>
                  <a:pt x="60" y="394"/>
                </a:moveTo>
                <a:cubicBezTo>
                  <a:pt x="58" y="394"/>
                  <a:pt x="56" y="395"/>
                  <a:pt x="56" y="397"/>
                </a:cubicBezTo>
                <a:cubicBezTo>
                  <a:pt x="56" y="399"/>
                  <a:pt x="58" y="401"/>
                  <a:pt x="60" y="401"/>
                </a:cubicBezTo>
                <a:cubicBezTo>
                  <a:pt x="62" y="401"/>
                  <a:pt x="64" y="399"/>
                  <a:pt x="64" y="397"/>
                </a:cubicBezTo>
                <a:cubicBezTo>
                  <a:pt x="64" y="395"/>
                  <a:pt x="62" y="394"/>
                  <a:pt x="60" y="394"/>
                </a:cubicBezTo>
                <a:close/>
                <a:moveTo>
                  <a:pt x="83" y="394"/>
                </a:moveTo>
                <a:cubicBezTo>
                  <a:pt x="81" y="394"/>
                  <a:pt x="79" y="395"/>
                  <a:pt x="79" y="397"/>
                </a:cubicBezTo>
                <a:cubicBezTo>
                  <a:pt x="79" y="399"/>
                  <a:pt x="81" y="401"/>
                  <a:pt x="83" y="401"/>
                </a:cubicBezTo>
                <a:cubicBezTo>
                  <a:pt x="85" y="401"/>
                  <a:pt x="86" y="399"/>
                  <a:pt x="86" y="397"/>
                </a:cubicBezTo>
                <a:cubicBezTo>
                  <a:pt x="86" y="395"/>
                  <a:pt x="85" y="394"/>
                  <a:pt x="83" y="394"/>
                </a:cubicBezTo>
                <a:close/>
                <a:moveTo>
                  <a:pt x="105" y="394"/>
                </a:moveTo>
                <a:cubicBezTo>
                  <a:pt x="103" y="394"/>
                  <a:pt x="102" y="395"/>
                  <a:pt x="102" y="397"/>
                </a:cubicBezTo>
                <a:cubicBezTo>
                  <a:pt x="102" y="399"/>
                  <a:pt x="103" y="401"/>
                  <a:pt x="105" y="401"/>
                </a:cubicBezTo>
                <a:cubicBezTo>
                  <a:pt x="107" y="401"/>
                  <a:pt x="109" y="399"/>
                  <a:pt x="109" y="397"/>
                </a:cubicBezTo>
                <a:cubicBezTo>
                  <a:pt x="109" y="395"/>
                  <a:pt x="107" y="394"/>
                  <a:pt x="105" y="394"/>
                </a:cubicBezTo>
                <a:close/>
                <a:moveTo>
                  <a:pt x="128" y="394"/>
                </a:moveTo>
                <a:cubicBezTo>
                  <a:pt x="126" y="394"/>
                  <a:pt x="124" y="395"/>
                  <a:pt x="124" y="397"/>
                </a:cubicBezTo>
                <a:cubicBezTo>
                  <a:pt x="124" y="399"/>
                  <a:pt x="126" y="401"/>
                  <a:pt x="128" y="401"/>
                </a:cubicBezTo>
                <a:cubicBezTo>
                  <a:pt x="130" y="401"/>
                  <a:pt x="132" y="399"/>
                  <a:pt x="132" y="397"/>
                </a:cubicBezTo>
                <a:cubicBezTo>
                  <a:pt x="132" y="395"/>
                  <a:pt x="130" y="394"/>
                  <a:pt x="128" y="394"/>
                </a:cubicBezTo>
                <a:close/>
                <a:moveTo>
                  <a:pt x="151" y="394"/>
                </a:moveTo>
                <a:cubicBezTo>
                  <a:pt x="149" y="394"/>
                  <a:pt x="147" y="395"/>
                  <a:pt x="147" y="397"/>
                </a:cubicBezTo>
                <a:cubicBezTo>
                  <a:pt x="147" y="399"/>
                  <a:pt x="149" y="401"/>
                  <a:pt x="151" y="401"/>
                </a:cubicBezTo>
                <a:cubicBezTo>
                  <a:pt x="153" y="401"/>
                  <a:pt x="154" y="399"/>
                  <a:pt x="154" y="397"/>
                </a:cubicBezTo>
                <a:cubicBezTo>
                  <a:pt x="154" y="395"/>
                  <a:pt x="153" y="394"/>
                  <a:pt x="151" y="394"/>
                </a:cubicBezTo>
                <a:close/>
                <a:moveTo>
                  <a:pt x="173" y="394"/>
                </a:moveTo>
                <a:cubicBezTo>
                  <a:pt x="171" y="394"/>
                  <a:pt x="170" y="395"/>
                  <a:pt x="170" y="397"/>
                </a:cubicBezTo>
                <a:cubicBezTo>
                  <a:pt x="170" y="399"/>
                  <a:pt x="171" y="401"/>
                  <a:pt x="173" y="401"/>
                </a:cubicBezTo>
                <a:cubicBezTo>
                  <a:pt x="175" y="401"/>
                  <a:pt x="177" y="399"/>
                  <a:pt x="177" y="397"/>
                </a:cubicBezTo>
                <a:cubicBezTo>
                  <a:pt x="177" y="395"/>
                  <a:pt x="175" y="394"/>
                  <a:pt x="173" y="394"/>
                </a:cubicBezTo>
                <a:close/>
                <a:moveTo>
                  <a:pt x="196" y="394"/>
                </a:moveTo>
                <a:cubicBezTo>
                  <a:pt x="194" y="394"/>
                  <a:pt x="192" y="395"/>
                  <a:pt x="192" y="397"/>
                </a:cubicBezTo>
                <a:cubicBezTo>
                  <a:pt x="192" y="399"/>
                  <a:pt x="194" y="401"/>
                  <a:pt x="196" y="401"/>
                </a:cubicBezTo>
                <a:cubicBezTo>
                  <a:pt x="198" y="401"/>
                  <a:pt x="200" y="399"/>
                  <a:pt x="200" y="397"/>
                </a:cubicBezTo>
                <a:cubicBezTo>
                  <a:pt x="200" y="395"/>
                  <a:pt x="198" y="394"/>
                  <a:pt x="196" y="394"/>
                </a:cubicBezTo>
                <a:close/>
                <a:moveTo>
                  <a:pt x="219" y="394"/>
                </a:moveTo>
                <a:cubicBezTo>
                  <a:pt x="217" y="394"/>
                  <a:pt x="215" y="395"/>
                  <a:pt x="215" y="397"/>
                </a:cubicBezTo>
                <a:cubicBezTo>
                  <a:pt x="215" y="399"/>
                  <a:pt x="217" y="401"/>
                  <a:pt x="219" y="401"/>
                </a:cubicBezTo>
                <a:cubicBezTo>
                  <a:pt x="221" y="401"/>
                  <a:pt x="223" y="399"/>
                  <a:pt x="223" y="397"/>
                </a:cubicBezTo>
                <a:cubicBezTo>
                  <a:pt x="223" y="395"/>
                  <a:pt x="221" y="394"/>
                  <a:pt x="219" y="394"/>
                </a:cubicBezTo>
                <a:close/>
                <a:moveTo>
                  <a:pt x="241" y="394"/>
                </a:moveTo>
                <a:cubicBezTo>
                  <a:pt x="239" y="394"/>
                  <a:pt x="238" y="395"/>
                  <a:pt x="238" y="397"/>
                </a:cubicBezTo>
                <a:cubicBezTo>
                  <a:pt x="238" y="399"/>
                  <a:pt x="239" y="401"/>
                  <a:pt x="241" y="401"/>
                </a:cubicBezTo>
                <a:cubicBezTo>
                  <a:pt x="243" y="401"/>
                  <a:pt x="245" y="399"/>
                  <a:pt x="245" y="397"/>
                </a:cubicBezTo>
                <a:cubicBezTo>
                  <a:pt x="245" y="395"/>
                  <a:pt x="243" y="394"/>
                  <a:pt x="241" y="394"/>
                </a:cubicBezTo>
                <a:close/>
                <a:moveTo>
                  <a:pt x="264" y="394"/>
                </a:moveTo>
                <a:cubicBezTo>
                  <a:pt x="262" y="394"/>
                  <a:pt x="260" y="395"/>
                  <a:pt x="260" y="397"/>
                </a:cubicBezTo>
                <a:cubicBezTo>
                  <a:pt x="260" y="399"/>
                  <a:pt x="262" y="401"/>
                  <a:pt x="264" y="401"/>
                </a:cubicBezTo>
                <a:cubicBezTo>
                  <a:pt x="266" y="401"/>
                  <a:pt x="268" y="399"/>
                  <a:pt x="268" y="397"/>
                </a:cubicBezTo>
                <a:cubicBezTo>
                  <a:pt x="268" y="395"/>
                  <a:pt x="266" y="394"/>
                  <a:pt x="264" y="394"/>
                </a:cubicBezTo>
                <a:close/>
                <a:moveTo>
                  <a:pt x="275" y="382"/>
                </a:moveTo>
                <a:cubicBezTo>
                  <a:pt x="273" y="382"/>
                  <a:pt x="272" y="384"/>
                  <a:pt x="272" y="386"/>
                </a:cubicBezTo>
                <a:cubicBezTo>
                  <a:pt x="272" y="388"/>
                  <a:pt x="273" y="390"/>
                  <a:pt x="275" y="390"/>
                </a:cubicBezTo>
                <a:cubicBezTo>
                  <a:pt x="278" y="390"/>
                  <a:pt x="279" y="388"/>
                  <a:pt x="279" y="386"/>
                </a:cubicBezTo>
                <a:cubicBezTo>
                  <a:pt x="279" y="384"/>
                  <a:pt x="278" y="382"/>
                  <a:pt x="275" y="382"/>
                </a:cubicBezTo>
                <a:close/>
                <a:moveTo>
                  <a:pt x="26" y="405"/>
                </a:moveTo>
                <a:cubicBezTo>
                  <a:pt x="24" y="405"/>
                  <a:pt x="22" y="407"/>
                  <a:pt x="22" y="409"/>
                </a:cubicBezTo>
                <a:cubicBezTo>
                  <a:pt x="22" y="411"/>
                  <a:pt x="24" y="412"/>
                  <a:pt x="26" y="412"/>
                </a:cubicBezTo>
                <a:cubicBezTo>
                  <a:pt x="28" y="412"/>
                  <a:pt x="30" y="411"/>
                  <a:pt x="30" y="409"/>
                </a:cubicBezTo>
                <a:cubicBezTo>
                  <a:pt x="30" y="407"/>
                  <a:pt x="28" y="405"/>
                  <a:pt x="26" y="405"/>
                </a:cubicBezTo>
                <a:close/>
                <a:moveTo>
                  <a:pt x="49" y="405"/>
                </a:moveTo>
                <a:cubicBezTo>
                  <a:pt x="47" y="405"/>
                  <a:pt x="45" y="407"/>
                  <a:pt x="45" y="409"/>
                </a:cubicBezTo>
                <a:cubicBezTo>
                  <a:pt x="45" y="411"/>
                  <a:pt x="47" y="412"/>
                  <a:pt x="49" y="412"/>
                </a:cubicBezTo>
                <a:cubicBezTo>
                  <a:pt x="51" y="412"/>
                  <a:pt x="52" y="411"/>
                  <a:pt x="52" y="409"/>
                </a:cubicBezTo>
                <a:cubicBezTo>
                  <a:pt x="52" y="407"/>
                  <a:pt x="51" y="405"/>
                  <a:pt x="49" y="405"/>
                </a:cubicBezTo>
                <a:close/>
                <a:moveTo>
                  <a:pt x="71" y="405"/>
                </a:moveTo>
                <a:cubicBezTo>
                  <a:pt x="69" y="405"/>
                  <a:pt x="68" y="407"/>
                  <a:pt x="68" y="409"/>
                </a:cubicBezTo>
                <a:cubicBezTo>
                  <a:pt x="68" y="411"/>
                  <a:pt x="69" y="412"/>
                  <a:pt x="71" y="412"/>
                </a:cubicBezTo>
                <a:cubicBezTo>
                  <a:pt x="73" y="412"/>
                  <a:pt x="75" y="411"/>
                  <a:pt x="75" y="409"/>
                </a:cubicBezTo>
                <a:cubicBezTo>
                  <a:pt x="75" y="407"/>
                  <a:pt x="73" y="405"/>
                  <a:pt x="71" y="405"/>
                </a:cubicBezTo>
                <a:close/>
                <a:moveTo>
                  <a:pt x="94" y="405"/>
                </a:moveTo>
                <a:cubicBezTo>
                  <a:pt x="92" y="405"/>
                  <a:pt x="90" y="407"/>
                  <a:pt x="90" y="409"/>
                </a:cubicBezTo>
                <a:cubicBezTo>
                  <a:pt x="90" y="411"/>
                  <a:pt x="92" y="412"/>
                  <a:pt x="94" y="412"/>
                </a:cubicBezTo>
                <a:cubicBezTo>
                  <a:pt x="96" y="412"/>
                  <a:pt x="98" y="411"/>
                  <a:pt x="98" y="409"/>
                </a:cubicBezTo>
                <a:cubicBezTo>
                  <a:pt x="98" y="407"/>
                  <a:pt x="96" y="405"/>
                  <a:pt x="94" y="405"/>
                </a:cubicBezTo>
                <a:close/>
                <a:moveTo>
                  <a:pt x="117" y="405"/>
                </a:moveTo>
                <a:cubicBezTo>
                  <a:pt x="115" y="405"/>
                  <a:pt x="113" y="407"/>
                  <a:pt x="113" y="409"/>
                </a:cubicBezTo>
                <a:cubicBezTo>
                  <a:pt x="113" y="411"/>
                  <a:pt x="115" y="412"/>
                  <a:pt x="117" y="412"/>
                </a:cubicBezTo>
                <a:cubicBezTo>
                  <a:pt x="119" y="412"/>
                  <a:pt x="120" y="411"/>
                  <a:pt x="120" y="409"/>
                </a:cubicBezTo>
                <a:cubicBezTo>
                  <a:pt x="120" y="407"/>
                  <a:pt x="119" y="405"/>
                  <a:pt x="117" y="405"/>
                </a:cubicBezTo>
                <a:close/>
                <a:moveTo>
                  <a:pt x="139" y="405"/>
                </a:moveTo>
                <a:cubicBezTo>
                  <a:pt x="137" y="405"/>
                  <a:pt x="136" y="407"/>
                  <a:pt x="136" y="409"/>
                </a:cubicBezTo>
                <a:cubicBezTo>
                  <a:pt x="136" y="411"/>
                  <a:pt x="137" y="412"/>
                  <a:pt x="139" y="412"/>
                </a:cubicBezTo>
                <a:cubicBezTo>
                  <a:pt x="141" y="412"/>
                  <a:pt x="143" y="411"/>
                  <a:pt x="143" y="409"/>
                </a:cubicBezTo>
                <a:cubicBezTo>
                  <a:pt x="143" y="407"/>
                  <a:pt x="141" y="405"/>
                  <a:pt x="139" y="405"/>
                </a:cubicBezTo>
                <a:close/>
                <a:moveTo>
                  <a:pt x="162" y="405"/>
                </a:moveTo>
                <a:cubicBezTo>
                  <a:pt x="160" y="405"/>
                  <a:pt x="158" y="407"/>
                  <a:pt x="158" y="409"/>
                </a:cubicBezTo>
                <a:cubicBezTo>
                  <a:pt x="158" y="411"/>
                  <a:pt x="160" y="412"/>
                  <a:pt x="162" y="412"/>
                </a:cubicBezTo>
                <a:cubicBezTo>
                  <a:pt x="164" y="412"/>
                  <a:pt x="166" y="411"/>
                  <a:pt x="166" y="409"/>
                </a:cubicBezTo>
                <a:cubicBezTo>
                  <a:pt x="166" y="407"/>
                  <a:pt x="164" y="405"/>
                  <a:pt x="162" y="405"/>
                </a:cubicBezTo>
                <a:close/>
                <a:moveTo>
                  <a:pt x="185" y="405"/>
                </a:moveTo>
                <a:cubicBezTo>
                  <a:pt x="183" y="405"/>
                  <a:pt x="181" y="407"/>
                  <a:pt x="181" y="409"/>
                </a:cubicBezTo>
                <a:cubicBezTo>
                  <a:pt x="181" y="411"/>
                  <a:pt x="183" y="412"/>
                  <a:pt x="185" y="412"/>
                </a:cubicBezTo>
                <a:cubicBezTo>
                  <a:pt x="187" y="412"/>
                  <a:pt x="188" y="411"/>
                  <a:pt x="188" y="409"/>
                </a:cubicBezTo>
                <a:cubicBezTo>
                  <a:pt x="188" y="407"/>
                  <a:pt x="187" y="405"/>
                  <a:pt x="185" y="405"/>
                </a:cubicBezTo>
                <a:close/>
                <a:moveTo>
                  <a:pt x="207" y="405"/>
                </a:moveTo>
                <a:cubicBezTo>
                  <a:pt x="205" y="405"/>
                  <a:pt x="204" y="407"/>
                  <a:pt x="204" y="409"/>
                </a:cubicBezTo>
                <a:cubicBezTo>
                  <a:pt x="204" y="411"/>
                  <a:pt x="205" y="412"/>
                  <a:pt x="207" y="412"/>
                </a:cubicBezTo>
                <a:cubicBezTo>
                  <a:pt x="209" y="412"/>
                  <a:pt x="211" y="411"/>
                  <a:pt x="211" y="409"/>
                </a:cubicBezTo>
                <a:cubicBezTo>
                  <a:pt x="211" y="407"/>
                  <a:pt x="209" y="405"/>
                  <a:pt x="207" y="405"/>
                </a:cubicBezTo>
                <a:close/>
                <a:moveTo>
                  <a:pt x="230" y="405"/>
                </a:moveTo>
                <a:cubicBezTo>
                  <a:pt x="228" y="405"/>
                  <a:pt x="226" y="407"/>
                  <a:pt x="226" y="409"/>
                </a:cubicBezTo>
                <a:cubicBezTo>
                  <a:pt x="226" y="411"/>
                  <a:pt x="228" y="412"/>
                  <a:pt x="230" y="412"/>
                </a:cubicBezTo>
                <a:cubicBezTo>
                  <a:pt x="232" y="412"/>
                  <a:pt x="234" y="411"/>
                  <a:pt x="234" y="409"/>
                </a:cubicBezTo>
                <a:cubicBezTo>
                  <a:pt x="234" y="407"/>
                  <a:pt x="232" y="405"/>
                  <a:pt x="230" y="405"/>
                </a:cubicBezTo>
                <a:close/>
                <a:moveTo>
                  <a:pt x="253" y="405"/>
                </a:moveTo>
                <a:cubicBezTo>
                  <a:pt x="251" y="405"/>
                  <a:pt x="249" y="407"/>
                  <a:pt x="249" y="409"/>
                </a:cubicBezTo>
                <a:cubicBezTo>
                  <a:pt x="249" y="411"/>
                  <a:pt x="251" y="412"/>
                  <a:pt x="253" y="412"/>
                </a:cubicBezTo>
                <a:cubicBezTo>
                  <a:pt x="255" y="412"/>
                  <a:pt x="257" y="411"/>
                  <a:pt x="257" y="409"/>
                </a:cubicBezTo>
                <a:cubicBezTo>
                  <a:pt x="257" y="407"/>
                  <a:pt x="255" y="405"/>
                  <a:pt x="253" y="405"/>
                </a:cubicBezTo>
                <a:close/>
                <a:moveTo>
                  <a:pt x="37" y="416"/>
                </a:moveTo>
                <a:cubicBezTo>
                  <a:pt x="35" y="416"/>
                  <a:pt x="34" y="418"/>
                  <a:pt x="34" y="420"/>
                </a:cubicBezTo>
                <a:cubicBezTo>
                  <a:pt x="34" y="422"/>
                  <a:pt x="35" y="424"/>
                  <a:pt x="37" y="424"/>
                </a:cubicBezTo>
                <a:cubicBezTo>
                  <a:pt x="39" y="424"/>
                  <a:pt x="41" y="422"/>
                  <a:pt x="41" y="420"/>
                </a:cubicBezTo>
                <a:cubicBezTo>
                  <a:pt x="41" y="418"/>
                  <a:pt x="39" y="416"/>
                  <a:pt x="37" y="416"/>
                </a:cubicBezTo>
                <a:close/>
                <a:moveTo>
                  <a:pt x="60" y="416"/>
                </a:moveTo>
                <a:cubicBezTo>
                  <a:pt x="58" y="416"/>
                  <a:pt x="56" y="418"/>
                  <a:pt x="56" y="420"/>
                </a:cubicBezTo>
                <a:cubicBezTo>
                  <a:pt x="56" y="422"/>
                  <a:pt x="58" y="424"/>
                  <a:pt x="60" y="424"/>
                </a:cubicBezTo>
                <a:cubicBezTo>
                  <a:pt x="62" y="424"/>
                  <a:pt x="64" y="422"/>
                  <a:pt x="64" y="420"/>
                </a:cubicBezTo>
                <a:cubicBezTo>
                  <a:pt x="64" y="418"/>
                  <a:pt x="62" y="416"/>
                  <a:pt x="60" y="416"/>
                </a:cubicBezTo>
                <a:close/>
                <a:moveTo>
                  <a:pt x="83" y="416"/>
                </a:moveTo>
                <a:cubicBezTo>
                  <a:pt x="81" y="416"/>
                  <a:pt x="79" y="418"/>
                  <a:pt x="79" y="420"/>
                </a:cubicBezTo>
                <a:cubicBezTo>
                  <a:pt x="79" y="422"/>
                  <a:pt x="81" y="424"/>
                  <a:pt x="83" y="424"/>
                </a:cubicBezTo>
                <a:cubicBezTo>
                  <a:pt x="85" y="424"/>
                  <a:pt x="86" y="422"/>
                  <a:pt x="86" y="420"/>
                </a:cubicBezTo>
                <a:cubicBezTo>
                  <a:pt x="86" y="418"/>
                  <a:pt x="85" y="416"/>
                  <a:pt x="83" y="416"/>
                </a:cubicBezTo>
                <a:close/>
                <a:moveTo>
                  <a:pt x="105" y="416"/>
                </a:moveTo>
                <a:cubicBezTo>
                  <a:pt x="103" y="416"/>
                  <a:pt x="102" y="418"/>
                  <a:pt x="102" y="420"/>
                </a:cubicBezTo>
                <a:cubicBezTo>
                  <a:pt x="102" y="422"/>
                  <a:pt x="103" y="424"/>
                  <a:pt x="105" y="424"/>
                </a:cubicBezTo>
                <a:cubicBezTo>
                  <a:pt x="107" y="424"/>
                  <a:pt x="109" y="422"/>
                  <a:pt x="109" y="420"/>
                </a:cubicBezTo>
                <a:cubicBezTo>
                  <a:pt x="109" y="418"/>
                  <a:pt x="107" y="416"/>
                  <a:pt x="105" y="416"/>
                </a:cubicBezTo>
                <a:close/>
                <a:moveTo>
                  <a:pt x="128" y="416"/>
                </a:moveTo>
                <a:cubicBezTo>
                  <a:pt x="126" y="416"/>
                  <a:pt x="124" y="418"/>
                  <a:pt x="124" y="420"/>
                </a:cubicBezTo>
                <a:cubicBezTo>
                  <a:pt x="124" y="422"/>
                  <a:pt x="126" y="424"/>
                  <a:pt x="128" y="424"/>
                </a:cubicBezTo>
                <a:cubicBezTo>
                  <a:pt x="130" y="424"/>
                  <a:pt x="132" y="422"/>
                  <a:pt x="132" y="420"/>
                </a:cubicBezTo>
                <a:cubicBezTo>
                  <a:pt x="132" y="418"/>
                  <a:pt x="130" y="416"/>
                  <a:pt x="128" y="416"/>
                </a:cubicBezTo>
                <a:close/>
                <a:moveTo>
                  <a:pt x="151" y="416"/>
                </a:moveTo>
                <a:cubicBezTo>
                  <a:pt x="149" y="416"/>
                  <a:pt x="147" y="418"/>
                  <a:pt x="147" y="420"/>
                </a:cubicBezTo>
                <a:cubicBezTo>
                  <a:pt x="147" y="422"/>
                  <a:pt x="149" y="424"/>
                  <a:pt x="151" y="424"/>
                </a:cubicBezTo>
                <a:cubicBezTo>
                  <a:pt x="153" y="424"/>
                  <a:pt x="154" y="422"/>
                  <a:pt x="154" y="420"/>
                </a:cubicBezTo>
                <a:cubicBezTo>
                  <a:pt x="154" y="418"/>
                  <a:pt x="153" y="416"/>
                  <a:pt x="151" y="416"/>
                </a:cubicBezTo>
                <a:close/>
                <a:moveTo>
                  <a:pt x="173" y="416"/>
                </a:moveTo>
                <a:cubicBezTo>
                  <a:pt x="171" y="416"/>
                  <a:pt x="170" y="418"/>
                  <a:pt x="170" y="420"/>
                </a:cubicBezTo>
                <a:cubicBezTo>
                  <a:pt x="170" y="422"/>
                  <a:pt x="171" y="424"/>
                  <a:pt x="173" y="424"/>
                </a:cubicBezTo>
                <a:cubicBezTo>
                  <a:pt x="175" y="424"/>
                  <a:pt x="177" y="422"/>
                  <a:pt x="177" y="420"/>
                </a:cubicBezTo>
                <a:cubicBezTo>
                  <a:pt x="177" y="418"/>
                  <a:pt x="175" y="416"/>
                  <a:pt x="173" y="416"/>
                </a:cubicBezTo>
                <a:close/>
                <a:moveTo>
                  <a:pt x="196" y="416"/>
                </a:moveTo>
                <a:cubicBezTo>
                  <a:pt x="194" y="416"/>
                  <a:pt x="192" y="418"/>
                  <a:pt x="192" y="420"/>
                </a:cubicBezTo>
                <a:cubicBezTo>
                  <a:pt x="192" y="422"/>
                  <a:pt x="194" y="424"/>
                  <a:pt x="196" y="424"/>
                </a:cubicBezTo>
                <a:cubicBezTo>
                  <a:pt x="198" y="424"/>
                  <a:pt x="200" y="422"/>
                  <a:pt x="200" y="420"/>
                </a:cubicBezTo>
                <a:cubicBezTo>
                  <a:pt x="200" y="418"/>
                  <a:pt x="198" y="416"/>
                  <a:pt x="196" y="416"/>
                </a:cubicBezTo>
                <a:close/>
                <a:moveTo>
                  <a:pt x="219" y="416"/>
                </a:moveTo>
                <a:cubicBezTo>
                  <a:pt x="217" y="416"/>
                  <a:pt x="215" y="418"/>
                  <a:pt x="215" y="420"/>
                </a:cubicBezTo>
                <a:cubicBezTo>
                  <a:pt x="215" y="422"/>
                  <a:pt x="217" y="424"/>
                  <a:pt x="219" y="424"/>
                </a:cubicBezTo>
                <a:cubicBezTo>
                  <a:pt x="221" y="424"/>
                  <a:pt x="223" y="422"/>
                  <a:pt x="223" y="420"/>
                </a:cubicBezTo>
                <a:cubicBezTo>
                  <a:pt x="223" y="418"/>
                  <a:pt x="221" y="416"/>
                  <a:pt x="219" y="416"/>
                </a:cubicBezTo>
                <a:close/>
                <a:moveTo>
                  <a:pt x="241" y="416"/>
                </a:moveTo>
                <a:cubicBezTo>
                  <a:pt x="239" y="416"/>
                  <a:pt x="238" y="418"/>
                  <a:pt x="238" y="420"/>
                </a:cubicBezTo>
                <a:cubicBezTo>
                  <a:pt x="238" y="422"/>
                  <a:pt x="239" y="424"/>
                  <a:pt x="241" y="424"/>
                </a:cubicBezTo>
                <a:cubicBezTo>
                  <a:pt x="243" y="424"/>
                  <a:pt x="245" y="422"/>
                  <a:pt x="245" y="420"/>
                </a:cubicBezTo>
                <a:cubicBezTo>
                  <a:pt x="245" y="418"/>
                  <a:pt x="243" y="416"/>
                  <a:pt x="241" y="416"/>
                </a:cubicBezTo>
                <a:close/>
                <a:moveTo>
                  <a:pt x="264" y="416"/>
                </a:moveTo>
                <a:cubicBezTo>
                  <a:pt x="262" y="416"/>
                  <a:pt x="260" y="418"/>
                  <a:pt x="260" y="420"/>
                </a:cubicBezTo>
                <a:cubicBezTo>
                  <a:pt x="260" y="422"/>
                  <a:pt x="262" y="424"/>
                  <a:pt x="264" y="424"/>
                </a:cubicBezTo>
                <a:cubicBezTo>
                  <a:pt x="266" y="424"/>
                  <a:pt x="268" y="422"/>
                  <a:pt x="268" y="420"/>
                </a:cubicBezTo>
                <a:cubicBezTo>
                  <a:pt x="268" y="418"/>
                  <a:pt x="266" y="416"/>
                  <a:pt x="264" y="416"/>
                </a:cubicBezTo>
                <a:close/>
                <a:moveTo>
                  <a:pt x="275" y="405"/>
                </a:moveTo>
                <a:cubicBezTo>
                  <a:pt x="273" y="405"/>
                  <a:pt x="272" y="407"/>
                  <a:pt x="272" y="409"/>
                </a:cubicBezTo>
                <a:cubicBezTo>
                  <a:pt x="272" y="411"/>
                  <a:pt x="273" y="412"/>
                  <a:pt x="275" y="412"/>
                </a:cubicBezTo>
                <a:cubicBezTo>
                  <a:pt x="278" y="412"/>
                  <a:pt x="279" y="411"/>
                  <a:pt x="279" y="409"/>
                </a:cubicBezTo>
                <a:cubicBezTo>
                  <a:pt x="279" y="407"/>
                  <a:pt x="278" y="405"/>
                  <a:pt x="275" y="405"/>
                </a:cubicBezTo>
                <a:close/>
                <a:moveTo>
                  <a:pt x="26" y="428"/>
                </a:moveTo>
                <a:cubicBezTo>
                  <a:pt x="24" y="428"/>
                  <a:pt x="22" y="429"/>
                  <a:pt x="22" y="431"/>
                </a:cubicBezTo>
                <a:cubicBezTo>
                  <a:pt x="22" y="433"/>
                  <a:pt x="24" y="435"/>
                  <a:pt x="26" y="435"/>
                </a:cubicBezTo>
                <a:cubicBezTo>
                  <a:pt x="28" y="435"/>
                  <a:pt x="30" y="433"/>
                  <a:pt x="30" y="431"/>
                </a:cubicBezTo>
                <a:cubicBezTo>
                  <a:pt x="30" y="429"/>
                  <a:pt x="28" y="428"/>
                  <a:pt x="26" y="428"/>
                </a:cubicBezTo>
                <a:close/>
                <a:moveTo>
                  <a:pt x="49" y="428"/>
                </a:moveTo>
                <a:cubicBezTo>
                  <a:pt x="47" y="428"/>
                  <a:pt x="45" y="429"/>
                  <a:pt x="45" y="431"/>
                </a:cubicBezTo>
                <a:cubicBezTo>
                  <a:pt x="45" y="433"/>
                  <a:pt x="47" y="435"/>
                  <a:pt x="49" y="435"/>
                </a:cubicBezTo>
                <a:cubicBezTo>
                  <a:pt x="51" y="435"/>
                  <a:pt x="52" y="433"/>
                  <a:pt x="52" y="431"/>
                </a:cubicBezTo>
                <a:cubicBezTo>
                  <a:pt x="52" y="429"/>
                  <a:pt x="51" y="428"/>
                  <a:pt x="49" y="428"/>
                </a:cubicBezTo>
                <a:close/>
                <a:moveTo>
                  <a:pt x="71" y="428"/>
                </a:moveTo>
                <a:cubicBezTo>
                  <a:pt x="69" y="428"/>
                  <a:pt x="68" y="429"/>
                  <a:pt x="68" y="431"/>
                </a:cubicBezTo>
                <a:cubicBezTo>
                  <a:pt x="68" y="433"/>
                  <a:pt x="69" y="435"/>
                  <a:pt x="71" y="435"/>
                </a:cubicBezTo>
                <a:cubicBezTo>
                  <a:pt x="73" y="435"/>
                  <a:pt x="75" y="433"/>
                  <a:pt x="75" y="431"/>
                </a:cubicBezTo>
                <a:cubicBezTo>
                  <a:pt x="75" y="429"/>
                  <a:pt x="73" y="428"/>
                  <a:pt x="71" y="428"/>
                </a:cubicBezTo>
                <a:close/>
                <a:moveTo>
                  <a:pt x="94" y="428"/>
                </a:moveTo>
                <a:cubicBezTo>
                  <a:pt x="92" y="428"/>
                  <a:pt x="90" y="429"/>
                  <a:pt x="90" y="431"/>
                </a:cubicBezTo>
                <a:cubicBezTo>
                  <a:pt x="90" y="433"/>
                  <a:pt x="92" y="435"/>
                  <a:pt x="94" y="435"/>
                </a:cubicBezTo>
                <a:cubicBezTo>
                  <a:pt x="96" y="435"/>
                  <a:pt x="98" y="433"/>
                  <a:pt x="98" y="431"/>
                </a:cubicBezTo>
                <a:cubicBezTo>
                  <a:pt x="98" y="429"/>
                  <a:pt x="96" y="428"/>
                  <a:pt x="94" y="428"/>
                </a:cubicBezTo>
                <a:close/>
                <a:moveTo>
                  <a:pt x="117" y="428"/>
                </a:moveTo>
                <a:cubicBezTo>
                  <a:pt x="115" y="428"/>
                  <a:pt x="113" y="429"/>
                  <a:pt x="113" y="431"/>
                </a:cubicBezTo>
                <a:cubicBezTo>
                  <a:pt x="113" y="433"/>
                  <a:pt x="115" y="435"/>
                  <a:pt x="117" y="435"/>
                </a:cubicBezTo>
                <a:cubicBezTo>
                  <a:pt x="119" y="435"/>
                  <a:pt x="120" y="433"/>
                  <a:pt x="120" y="431"/>
                </a:cubicBezTo>
                <a:cubicBezTo>
                  <a:pt x="120" y="429"/>
                  <a:pt x="119" y="428"/>
                  <a:pt x="117" y="428"/>
                </a:cubicBezTo>
                <a:close/>
                <a:moveTo>
                  <a:pt x="139" y="428"/>
                </a:moveTo>
                <a:cubicBezTo>
                  <a:pt x="137" y="428"/>
                  <a:pt x="136" y="429"/>
                  <a:pt x="136" y="431"/>
                </a:cubicBezTo>
                <a:cubicBezTo>
                  <a:pt x="136" y="433"/>
                  <a:pt x="137" y="435"/>
                  <a:pt x="139" y="435"/>
                </a:cubicBezTo>
                <a:cubicBezTo>
                  <a:pt x="141" y="435"/>
                  <a:pt x="143" y="433"/>
                  <a:pt x="143" y="431"/>
                </a:cubicBezTo>
                <a:cubicBezTo>
                  <a:pt x="143" y="429"/>
                  <a:pt x="141" y="428"/>
                  <a:pt x="139" y="428"/>
                </a:cubicBezTo>
                <a:close/>
                <a:moveTo>
                  <a:pt x="162" y="428"/>
                </a:moveTo>
                <a:cubicBezTo>
                  <a:pt x="160" y="428"/>
                  <a:pt x="158" y="429"/>
                  <a:pt x="158" y="431"/>
                </a:cubicBezTo>
                <a:cubicBezTo>
                  <a:pt x="158" y="433"/>
                  <a:pt x="160" y="435"/>
                  <a:pt x="162" y="435"/>
                </a:cubicBezTo>
                <a:cubicBezTo>
                  <a:pt x="164" y="435"/>
                  <a:pt x="166" y="433"/>
                  <a:pt x="166" y="431"/>
                </a:cubicBezTo>
                <a:cubicBezTo>
                  <a:pt x="166" y="429"/>
                  <a:pt x="164" y="428"/>
                  <a:pt x="162" y="428"/>
                </a:cubicBezTo>
                <a:close/>
                <a:moveTo>
                  <a:pt x="185" y="428"/>
                </a:moveTo>
                <a:cubicBezTo>
                  <a:pt x="183" y="428"/>
                  <a:pt x="181" y="429"/>
                  <a:pt x="181" y="431"/>
                </a:cubicBezTo>
                <a:cubicBezTo>
                  <a:pt x="181" y="433"/>
                  <a:pt x="183" y="435"/>
                  <a:pt x="185" y="435"/>
                </a:cubicBezTo>
                <a:cubicBezTo>
                  <a:pt x="187" y="435"/>
                  <a:pt x="188" y="433"/>
                  <a:pt x="188" y="431"/>
                </a:cubicBezTo>
                <a:cubicBezTo>
                  <a:pt x="188" y="429"/>
                  <a:pt x="187" y="428"/>
                  <a:pt x="185" y="428"/>
                </a:cubicBezTo>
                <a:close/>
                <a:moveTo>
                  <a:pt x="207" y="428"/>
                </a:moveTo>
                <a:cubicBezTo>
                  <a:pt x="205" y="428"/>
                  <a:pt x="204" y="429"/>
                  <a:pt x="204" y="431"/>
                </a:cubicBezTo>
                <a:cubicBezTo>
                  <a:pt x="204" y="433"/>
                  <a:pt x="205" y="435"/>
                  <a:pt x="207" y="435"/>
                </a:cubicBezTo>
                <a:cubicBezTo>
                  <a:pt x="209" y="435"/>
                  <a:pt x="211" y="433"/>
                  <a:pt x="211" y="431"/>
                </a:cubicBezTo>
                <a:cubicBezTo>
                  <a:pt x="211" y="429"/>
                  <a:pt x="209" y="428"/>
                  <a:pt x="207" y="428"/>
                </a:cubicBezTo>
                <a:close/>
                <a:moveTo>
                  <a:pt x="230" y="428"/>
                </a:moveTo>
                <a:cubicBezTo>
                  <a:pt x="228" y="428"/>
                  <a:pt x="226" y="429"/>
                  <a:pt x="226" y="431"/>
                </a:cubicBezTo>
                <a:cubicBezTo>
                  <a:pt x="226" y="433"/>
                  <a:pt x="228" y="435"/>
                  <a:pt x="230" y="435"/>
                </a:cubicBezTo>
                <a:cubicBezTo>
                  <a:pt x="232" y="435"/>
                  <a:pt x="234" y="433"/>
                  <a:pt x="234" y="431"/>
                </a:cubicBezTo>
                <a:cubicBezTo>
                  <a:pt x="234" y="429"/>
                  <a:pt x="232" y="428"/>
                  <a:pt x="230" y="428"/>
                </a:cubicBezTo>
                <a:close/>
                <a:moveTo>
                  <a:pt x="253" y="428"/>
                </a:moveTo>
                <a:cubicBezTo>
                  <a:pt x="251" y="428"/>
                  <a:pt x="249" y="429"/>
                  <a:pt x="249" y="431"/>
                </a:cubicBezTo>
                <a:cubicBezTo>
                  <a:pt x="249" y="433"/>
                  <a:pt x="251" y="435"/>
                  <a:pt x="253" y="435"/>
                </a:cubicBezTo>
                <a:cubicBezTo>
                  <a:pt x="255" y="435"/>
                  <a:pt x="257" y="433"/>
                  <a:pt x="257" y="431"/>
                </a:cubicBezTo>
                <a:cubicBezTo>
                  <a:pt x="257" y="429"/>
                  <a:pt x="255" y="428"/>
                  <a:pt x="253" y="428"/>
                </a:cubicBezTo>
                <a:close/>
                <a:moveTo>
                  <a:pt x="37" y="439"/>
                </a:moveTo>
                <a:cubicBezTo>
                  <a:pt x="35" y="439"/>
                  <a:pt x="34" y="441"/>
                  <a:pt x="34" y="443"/>
                </a:cubicBezTo>
                <a:cubicBezTo>
                  <a:pt x="34" y="445"/>
                  <a:pt x="35" y="446"/>
                  <a:pt x="37" y="446"/>
                </a:cubicBezTo>
                <a:cubicBezTo>
                  <a:pt x="39" y="446"/>
                  <a:pt x="41" y="445"/>
                  <a:pt x="41" y="443"/>
                </a:cubicBezTo>
                <a:cubicBezTo>
                  <a:pt x="41" y="441"/>
                  <a:pt x="39" y="439"/>
                  <a:pt x="37" y="439"/>
                </a:cubicBezTo>
                <a:close/>
                <a:moveTo>
                  <a:pt x="60" y="439"/>
                </a:moveTo>
                <a:cubicBezTo>
                  <a:pt x="58" y="439"/>
                  <a:pt x="56" y="441"/>
                  <a:pt x="56" y="443"/>
                </a:cubicBezTo>
                <a:cubicBezTo>
                  <a:pt x="56" y="445"/>
                  <a:pt x="58" y="446"/>
                  <a:pt x="60" y="446"/>
                </a:cubicBezTo>
                <a:cubicBezTo>
                  <a:pt x="62" y="446"/>
                  <a:pt x="64" y="445"/>
                  <a:pt x="64" y="443"/>
                </a:cubicBezTo>
                <a:cubicBezTo>
                  <a:pt x="64" y="441"/>
                  <a:pt x="62" y="439"/>
                  <a:pt x="60" y="439"/>
                </a:cubicBezTo>
                <a:close/>
                <a:moveTo>
                  <a:pt x="83" y="439"/>
                </a:moveTo>
                <a:cubicBezTo>
                  <a:pt x="81" y="439"/>
                  <a:pt x="79" y="441"/>
                  <a:pt x="79" y="443"/>
                </a:cubicBezTo>
                <a:cubicBezTo>
                  <a:pt x="79" y="445"/>
                  <a:pt x="81" y="446"/>
                  <a:pt x="83" y="446"/>
                </a:cubicBezTo>
                <a:cubicBezTo>
                  <a:pt x="85" y="446"/>
                  <a:pt x="86" y="445"/>
                  <a:pt x="86" y="443"/>
                </a:cubicBezTo>
                <a:cubicBezTo>
                  <a:pt x="86" y="441"/>
                  <a:pt x="85" y="439"/>
                  <a:pt x="83" y="439"/>
                </a:cubicBezTo>
                <a:close/>
                <a:moveTo>
                  <a:pt x="105" y="439"/>
                </a:moveTo>
                <a:cubicBezTo>
                  <a:pt x="103" y="439"/>
                  <a:pt x="102" y="441"/>
                  <a:pt x="102" y="443"/>
                </a:cubicBezTo>
                <a:cubicBezTo>
                  <a:pt x="102" y="445"/>
                  <a:pt x="103" y="446"/>
                  <a:pt x="105" y="446"/>
                </a:cubicBezTo>
                <a:cubicBezTo>
                  <a:pt x="107" y="446"/>
                  <a:pt x="109" y="445"/>
                  <a:pt x="109" y="443"/>
                </a:cubicBezTo>
                <a:cubicBezTo>
                  <a:pt x="109" y="441"/>
                  <a:pt x="107" y="439"/>
                  <a:pt x="105" y="439"/>
                </a:cubicBezTo>
                <a:close/>
                <a:moveTo>
                  <a:pt x="128" y="439"/>
                </a:moveTo>
                <a:cubicBezTo>
                  <a:pt x="126" y="439"/>
                  <a:pt x="124" y="441"/>
                  <a:pt x="124" y="443"/>
                </a:cubicBezTo>
                <a:cubicBezTo>
                  <a:pt x="124" y="445"/>
                  <a:pt x="126" y="446"/>
                  <a:pt x="128" y="446"/>
                </a:cubicBezTo>
                <a:cubicBezTo>
                  <a:pt x="130" y="446"/>
                  <a:pt x="132" y="445"/>
                  <a:pt x="132" y="443"/>
                </a:cubicBezTo>
                <a:cubicBezTo>
                  <a:pt x="132" y="441"/>
                  <a:pt x="130" y="439"/>
                  <a:pt x="128" y="439"/>
                </a:cubicBezTo>
                <a:close/>
                <a:moveTo>
                  <a:pt x="151" y="439"/>
                </a:moveTo>
                <a:cubicBezTo>
                  <a:pt x="149" y="439"/>
                  <a:pt x="147" y="441"/>
                  <a:pt x="147" y="443"/>
                </a:cubicBezTo>
                <a:cubicBezTo>
                  <a:pt x="147" y="445"/>
                  <a:pt x="149" y="446"/>
                  <a:pt x="151" y="446"/>
                </a:cubicBezTo>
                <a:cubicBezTo>
                  <a:pt x="153" y="446"/>
                  <a:pt x="154" y="445"/>
                  <a:pt x="154" y="443"/>
                </a:cubicBezTo>
                <a:cubicBezTo>
                  <a:pt x="154" y="441"/>
                  <a:pt x="153" y="439"/>
                  <a:pt x="151" y="439"/>
                </a:cubicBezTo>
                <a:close/>
                <a:moveTo>
                  <a:pt x="173" y="439"/>
                </a:moveTo>
                <a:cubicBezTo>
                  <a:pt x="171" y="439"/>
                  <a:pt x="170" y="441"/>
                  <a:pt x="170" y="443"/>
                </a:cubicBezTo>
                <a:cubicBezTo>
                  <a:pt x="170" y="445"/>
                  <a:pt x="171" y="446"/>
                  <a:pt x="173" y="446"/>
                </a:cubicBezTo>
                <a:cubicBezTo>
                  <a:pt x="175" y="446"/>
                  <a:pt x="177" y="445"/>
                  <a:pt x="177" y="443"/>
                </a:cubicBezTo>
                <a:cubicBezTo>
                  <a:pt x="177" y="441"/>
                  <a:pt x="175" y="439"/>
                  <a:pt x="173" y="439"/>
                </a:cubicBezTo>
                <a:close/>
                <a:moveTo>
                  <a:pt x="196" y="439"/>
                </a:moveTo>
                <a:cubicBezTo>
                  <a:pt x="194" y="439"/>
                  <a:pt x="192" y="441"/>
                  <a:pt x="192" y="443"/>
                </a:cubicBezTo>
                <a:cubicBezTo>
                  <a:pt x="192" y="445"/>
                  <a:pt x="194" y="446"/>
                  <a:pt x="196" y="446"/>
                </a:cubicBezTo>
                <a:cubicBezTo>
                  <a:pt x="198" y="446"/>
                  <a:pt x="200" y="445"/>
                  <a:pt x="200" y="443"/>
                </a:cubicBezTo>
                <a:cubicBezTo>
                  <a:pt x="200" y="441"/>
                  <a:pt x="198" y="439"/>
                  <a:pt x="196" y="439"/>
                </a:cubicBezTo>
                <a:close/>
                <a:moveTo>
                  <a:pt x="219" y="439"/>
                </a:moveTo>
                <a:cubicBezTo>
                  <a:pt x="217" y="439"/>
                  <a:pt x="215" y="441"/>
                  <a:pt x="215" y="443"/>
                </a:cubicBezTo>
                <a:cubicBezTo>
                  <a:pt x="215" y="445"/>
                  <a:pt x="217" y="446"/>
                  <a:pt x="219" y="446"/>
                </a:cubicBezTo>
                <a:cubicBezTo>
                  <a:pt x="221" y="446"/>
                  <a:pt x="223" y="445"/>
                  <a:pt x="223" y="443"/>
                </a:cubicBezTo>
                <a:cubicBezTo>
                  <a:pt x="223" y="441"/>
                  <a:pt x="221" y="439"/>
                  <a:pt x="219" y="439"/>
                </a:cubicBezTo>
                <a:close/>
                <a:moveTo>
                  <a:pt x="241" y="439"/>
                </a:moveTo>
                <a:cubicBezTo>
                  <a:pt x="239" y="439"/>
                  <a:pt x="238" y="441"/>
                  <a:pt x="238" y="443"/>
                </a:cubicBezTo>
                <a:cubicBezTo>
                  <a:pt x="238" y="445"/>
                  <a:pt x="239" y="446"/>
                  <a:pt x="241" y="446"/>
                </a:cubicBezTo>
                <a:cubicBezTo>
                  <a:pt x="243" y="446"/>
                  <a:pt x="245" y="445"/>
                  <a:pt x="245" y="443"/>
                </a:cubicBezTo>
                <a:cubicBezTo>
                  <a:pt x="245" y="441"/>
                  <a:pt x="243" y="439"/>
                  <a:pt x="241" y="439"/>
                </a:cubicBezTo>
                <a:close/>
                <a:moveTo>
                  <a:pt x="264" y="439"/>
                </a:moveTo>
                <a:cubicBezTo>
                  <a:pt x="262" y="439"/>
                  <a:pt x="260" y="441"/>
                  <a:pt x="260" y="443"/>
                </a:cubicBezTo>
                <a:cubicBezTo>
                  <a:pt x="260" y="445"/>
                  <a:pt x="262" y="446"/>
                  <a:pt x="264" y="446"/>
                </a:cubicBezTo>
                <a:cubicBezTo>
                  <a:pt x="266" y="446"/>
                  <a:pt x="268" y="445"/>
                  <a:pt x="268" y="443"/>
                </a:cubicBezTo>
                <a:cubicBezTo>
                  <a:pt x="268" y="441"/>
                  <a:pt x="266" y="439"/>
                  <a:pt x="264" y="439"/>
                </a:cubicBezTo>
                <a:close/>
                <a:moveTo>
                  <a:pt x="275" y="428"/>
                </a:moveTo>
                <a:cubicBezTo>
                  <a:pt x="273" y="428"/>
                  <a:pt x="272" y="429"/>
                  <a:pt x="272" y="431"/>
                </a:cubicBezTo>
                <a:cubicBezTo>
                  <a:pt x="272" y="433"/>
                  <a:pt x="273" y="435"/>
                  <a:pt x="275" y="435"/>
                </a:cubicBezTo>
                <a:cubicBezTo>
                  <a:pt x="278" y="435"/>
                  <a:pt x="279" y="433"/>
                  <a:pt x="279" y="431"/>
                </a:cubicBezTo>
                <a:cubicBezTo>
                  <a:pt x="279" y="429"/>
                  <a:pt x="278" y="428"/>
                  <a:pt x="275" y="428"/>
                </a:cubicBezTo>
                <a:close/>
                <a:moveTo>
                  <a:pt x="26" y="450"/>
                </a:moveTo>
                <a:cubicBezTo>
                  <a:pt x="24" y="450"/>
                  <a:pt x="22" y="452"/>
                  <a:pt x="22" y="454"/>
                </a:cubicBezTo>
                <a:cubicBezTo>
                  <a:pt x="22" y="456"/>
                  <a:pt x="24" y="458"/>
                  <a:pt x="26" y="458"/>
                </a:cubicBezTo>
                <a:cubicBezTo>
                  <a:pt x="28" y="458"/>
                  <a:pt x="30" y="456"/>
                  <a:pt x="30" y="454"/>
                </a:cubicBezTo>
                <a:cubicBezTo>
                  <a:pt x="30" y="452"/>
                  <a:pt x="28" y="450"/>
                  <a:pt x="26" y="450"/>
                </a:cubicBezTo>
                <a:close/>
                <a:moveTo>
                  <a:pt x="49" y="450"/>
                </a:moveTo>
                <a:cubicBezTo>
                  <a:pt x="47" y="450"/>
                  <a:pt x="45" y="452"/>
                  <a:pt x="45" y="454"/>
                </a:cubicBezTo>
                <a:cubicBezTo>
                  <a:pt x="45" y="456"/>
                  <a:pt x="47" y="458"/>
                  <a:pt x="49" y="458"/>
                </a:cubicBezTo>
                <a:cubicBezTo>
                  <a:pt x="51" y="458"/>
                  <a:pt x="52" y="456"/>
                  <a:pt x="52" y="454"/>
                </a:cubicBezTo>
                <a:cubicBezTo>
                  <a:pt x="52" y="452"/>
                  <a:pt x="51" y="450"/>
                  <a:pt x="49" y="450"/>
                </a:cubicBezTo>
                <a:close/>
                <a:moveTo>
                  <a:pt x="71" y="450"/>
                </a:moveTo>
                <a:cubicBezTo>
                  <a:pt x="69" y="450"/>
                  <a:pt x="68" y="452"/>
                  <a:pt x="68" y="454"/>
                </a:cubicBezTo>
                <a:cubicBezTo>
                  <a:pt x="68" y="456"/>
                  <a:pt x="69" y="458"/>
                  <a:pt x="71" y="458"/>
                </a:cubicBezTo>
                <a:cubicBezTo>
                  <a:pt x="73" y="458"/>
                  <a:pt x="75" y="456"/>
                  <a:pt x="75" y="454"/>
                </a:cubicBezTo>
                <a:cubicBezTo>
                  <a:pt x="75" y="452"/>
                  <a:pt x="73" y="450"/>
                  <a:pt x="71" y="450"/>
                </a:cubicBezTo>
                <a:close/>
                <a:moveTo>
                  <a:pt x="94" y="450"/>
                </a:moveTo>
                <a:cubicBezTo>
                  <a:pt x="92" y="450"/>
                  <a:pt x="90" y="452"/>
                  <a:pt x="90" y="454"/>
                </a:cubicBezTo>
                <a:cubicBezTo>
                  <a:pt x="90" y="456"/>
                  <a:pt x="92" y="458"/>
                  <a:pt x="94" y="458"/>
                </a:cubicBezTo>
                <a:cubicBezTo>
                  <a:pt x="96" y="458"/>
                  <a:pt x="98" y="456"/>
                  <a:pt x="98" y="454"/>
                </a:cubicBezTo>
                <a:cubicBezTo>
                  <a:pt x="98" y="452"/>
                  <a:pt x="96" y="450"/>
                  <a:pt x="94" y="450"/>
                </a:cubicBezTo>
                <a:close/>
                <a:moveTo>
                  <a:pt x="117" y="450"/>
                </a:moveTo>
                <a:cubicBezTo>
                  <a:pt x="115" y="450"/>
                  <a:pt x="113" y="452"/>
                  <a:pt x="113" y="454"/>
                </a:cubicBezTo>
                <a:cubicBezTo>
                  <a:pt x="113" y="456"/>
                  <a:pt x="115" y="458"/>
                  <a:pt x="117" y="458"/>
                </a:cubicBezTo>
                <a:cubicBezTo>
                  <a:pt x="119" y="458"/>
                  <a:pt x="120" y="456"/>
                  <a:pt x="120" y="454"/>
                </a:cubicBezTo>
                <a:cubicBezTo>
                  <a:pt x="120" y="452"/>
                  <a:pt x="119" y="450"/>
                  <a:pt x="117" y="450"/>
                </a:cubicBezTo>
                <a:close/>
                <a:moveTo>
                  <a:pt x="139" y="450"/>
                </a:moveTo>
                <a:cubicBezTo>
                  <a:pt x="137" y="450"/>
                  <a:pt x="136" y="452"/>
                  <a:pt x="136" y="454"/>
                </a:cubicBezTo>
                <a:cubicBezTo>
                  <a:pt x="136" y="456"/>
                  <a:pt x="137" y="458"/>
                  <a:pt x="139" y="458"/>
                </a:cubicBezTo>
                <a:cubicBezTo>
                  <a:pt x="141" y="458"/>
                  <a:pt x="143" y="456"/>
                  <a:pt x="143" y="454"/>
                </a:cubicBezTo>
                <a:cubicBezTo>
                  <a:pt x="143" y="452"/>
                  <a:pt x="141" y="450"/>
                  <a:pt x="139" y="450"/>
                </a:cubicBezTo>
                <a:close/>
                <a:moveTo>
                  <a:pt x="162" y="450"/>
                </a:moveTo>
                <a:cubicBezTo>
                  <a:pt x="160" y="450"/>
                  <a:pt x="158" y="452"/>
                  <a:pt x="158" y="454"/>
                </a:cubicBezTo>
                <a:cubicBezTo>
                  <a:pt x="158" y="456"/>
                  <a:pt x="160" y="458"/>
                  <a:pt x="162" y="458"/>
                </a:cubicBezTo>
                <a:cubicBezTo>
                  <a:pt x="164" y="458"/>
                  <a:pt x="166" y="456"/>
                  <a:pt x="166" y="454"/>
                </a:cubicBezTo>
                <a:cubicBezTo>
                  <a:pt x="166" y="452"/>
                  <a:pt x="164" y="450"/>
                  <a:pt x="162" y="450"/>
                </a:cubicBezTo>
                <a:close/>
                <a:moveTo>
                  <a:pt x="185" y="450"/>
                </a:moveTo>
                <a:cubicBezTo>
                  <a:pt x="183" y="450"/>
                  <a:pt x="181" y="452"/>
                  <a:pt x="181" y="454"/>
                </a:cubicBezTo>
                <a:cubicBezTo>
                  <a:pt x="181" y="456"/>
                  <a:pt x="183" y="458"/>
                  <a:pt x="185" y="458"/>
                </a:cubicBezTo>
                <a:cubicBezTo>
                  <a:pt x="187" y="458"/>
                  <a:pt x="188" y="456"/>
                  <a:pt x="188" y="454"/>
                </a:cubicBezTo>
                <a:cubicBezTo>
                  <a:pt x="188" y="452"/>
                  <a:pt x="187" y="450"/>
                  <a:pt x="185" y="450"/>
                </a:cubicBezTo>
                <a:close/>
                <a:moveTo>
                  <a:pt x="207" y="450"/>
                </a:moveTo>
                <a:cubicBezTo>
                  <a:pt x="205" y="450"/>
                  <a:pt x="204" y="452"/>
                  <a:pt x="204" y="454"/>
                </a:cubicBezTo>
                <a:cubicBezTo>
                  <a:pt x="204" y="456"/>
                  <a:pt x="205" y="458"/>
                  <a:pt x="207" y="458"/>
                </a:cubicBezTo>
                <a:cubicBezTo>
                  <a:pt x="209" y="458"/>
                  <a:pt x="211" y="456"/>
                  <a:pt x="211" y="454"/>
                </a:cubicBezTo>
                <a:cubicBezTo>
                  <a:pt x="211" y="452"/>
                  <a:pt x="209" y="450"/>
                  <a:pt x="207" y="450"/>
                </a:cubicBezTo>
                <a:close/>
                <a:moveTo>
                  <a:pt x="230" y="450"/>
                </a:moveTo>
                <a:cubicBezTo>
                  <a:pt x="228" y="450"/>
                  <a:pt x="226" y="452"/>
                  <a:pt x="226" y="454"/>
                </a:cubicBezTo>
                <a:cubicBezTo>
                  <a:pt x="226" y="456"/>
                  <a:pt x="228" y="458"/>
                  <a:pt x="230" y="458"/>
                </a:cubicBezTo>
                <a:cubicBezTo>
                  <a:pt x="232" y="458"/>
                  <a:pt x="234" y="456"/>
                  <a:pt x="234" y="454"/>
                </a:cubicBezTo>
                <a:cubicBezTo>
                  <a:pt x="234" y="452"/>
                  <a:pt x="232" y="450"/>
                  <a:pt x="230" y="450"/>
                </a:cubicBezTo>
                <a:close/>
                <a:moveTo>
                  <a:pt x="253" y="450"/>
                </a:moveTo>
                <a:cubicBezTo>
                  <a:pt x="251" y="450"/>
                  <a:pt x="249" y="452"/>
                  <a:pt x="249" y="454"/>
                </a:cubicBezTo>
                <a:cubicBezTo>
                  <a:pt x="249" y="456"/>
                  <a:pt x="251" y="458"/>
                  <a:pt x="253" y="458"/>
                </a:cubicBezTo>
                <a:cubicBezTo>
                  <a:pt x="255" y="458"/>
                  <a:pt x="257" y="456"/>
                  <a:pt x="257" y="454"/>
                </a:cubicBezTo>
                <a:cubicBezTo>
                  <a:pt x="257" y="452"/>
                  <a:pt x="255" y="450"/>
                  <a:pt x="253" y="450"/>
                </a:cubicBezTo>
                <a:close/>
                <a:moveTo>
                  <a:pt x="275" y="450"/>
                </a:moveTo>
                <a:cubicBezTo>
                  <a:pt x="273" y="450"/>
                  <a:pt x="272" y="452"/>
                  <a:pt x="272" y="454"/>
                </a:cubicBezTo>
                <a:cubicBezTo>
                  <a:pt x="272" y="456"/>
                  <a:pt x="273" y="458"/>
                  <a:pt x="275" y="458"/>
                </a:cubicBezTo>
                <a:cubicBezTo>
                  <a:pt x="278" y="458"/>
                  <a:pt x="279" y="456"/>
                  <a:pt x="279" y="454"/>
                </a:cubicBezTo>
                <a:cubicBezTo>
                  <a:pt x="279" y="452"/>
                  <a:pt x="278" y="450"/>
                  <a:pt x="275" y="45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201" name="Freeform 547"/>
          <p:cNvSpPr>
            <a:spLocks noEditPoints="1"/>
          </p:cNvSpPr>
          <p:nvPr/>
        </p:nvSpPr>
        <p:spPr bwMode="auto">
          <a:xfrm>
            <a:off x="7425365" y="2257007"/>
            <a:ext cx="403306" cy="252066"/>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chemeClr val="tx2"/>
          </a:solidFill>
          <a:ln w="9525">
            <a:noFill/>
            <a:round/>
            <a:headEnd/>
            <a:tailEnd/>
          </a:ln>
        </p:spPr>
        <p:txBody>
          <a:bodyPr vert="horz" wrap="square" lIns="100796" tIns="50398" rIns="100796" bIns="50398" numCol="1" anchor="t" anchorCtr="0" compatLnSpc="1">
            <a:prstTxWarp prst="textNoShape">
              <a:avLst/>
            </a:prstTxWarp>
          </a:bodyPr>
          <a:lstStyle/>
          <a:p>
            <a:pPr>
              <a:defRPr/>
            </a:pPr>
            <a:endParaRPr kumimoji="0" lang="ja-JP" altLang="en-US" sz="1984" kern="0">
              <a:solidFill>
                <a:sysClr val="windowText" lastClr="000000"/>
              </a:solidFill>
              <a:latin typeface="メイリオ"/>
              <a:ea typeface="メイリオ"/>
            </a:endParaRPr>
          </a:p>
        </p:txBody>
      </p:sp>
      <p:sp>
        <p:nvSpPr>
          <p:cNvPr id="202" name="Freeform 18"/>
          <p:cNvSpPr>
            <a:spLocks noEditPoints="1"/>
          </p:cNvSpPr>
          <p:nvPr/>
        </p:nvSpPr>
        <p:spPr bwMode="auto">
          <a:xfrm flipH="1">
            <a:off x="7708818" y="2186669"/>
            <a:ext cx="615108" cy="655279"/>
          </a:xfrm>
          <a:custGeom>
            <a:avLst/>
            <a:gdLst>
              <a:gd name="T0" fmla="*/ 99 w 408"/>
              <a:gd name="T1" fmla="*/ 0 h 435"/>
              <a:gd name="T2" fmla="*/ 99 w 408"/>
              <a:gd name="T3" fmla="*/ 104 h 435"/>
              <a:gd name="T4" fmla="*/ 401 w 408"/>
              <a:gd name="T5" fmla="*/ 219 h 435"/>
              <a:gd name="T6" fmla="*/ 341 w 408"/>
              <a:gd name="T7" fmla="*/ 213 h 435"/>
              <a:gd name="T8" fmla="*/ 367 w 408"/>
              <a:gd name="T9" fmla="*/ 119 h 435"/>
              <a:gd name="T10" fmla="*/ 242 w 408"/>
              <a:gd name="T11" fmla="*/ 211 h 435"/>
              <a:gd name="T12" fmla="*/ 181 w 408"/>
              <a:gd name="T13" fmla="*/ 219 h 435"/>
              <a:gd name="T14" fmla="*/ 181 w 408"/>
              <a:gd name="T15" fmla="*/ 233 h 435"/>
              <a:gd name="T16" fmla="*/ 201 w 408"/>
              <a:gd name="T17" fmla="*/ 258 h 435"/>
              <a:gd name="T18" fmla="*/ 153 w 408"/>
              <a:gd name="T19" fmla="*/ 195 h 435"/>
              <a:gd name="T20" fmla="*/ 181 w 408"/>
              <a:gd name="T21" fmla="*/ 209 h 435"/>
              <a:gd name="T22" fmla="*/ 271 w 408"/>
              <a:gd name="T23" fmla="*/ 191 h 435"/>
              <a:gd name="T24" fmla="*/ 186 w 408"/>
              <a:gd name="T25" fmla="*/ 172 h 435"/>
              <a:gd name="T26" fmla="*/ 99 w 408"/>
              <a:gd name="T27" fmla="*/ 116 h 435"/>
              <a:gd name="T28" fmla="*/ 46 w 408"/>
              <a:gd name="T29" fmla="*/ 292 h 435"/>
              <a:gd name="T30" fmla="*/ 78 w 408"/>
              <a:gd name="T31" fmla="*/ 311 h 435"/>
              <a:gd name="T32" fmla="*/ 13 w 408"/>
              <a:gd name="T33" fmla="*/ 198 h 435"/>
              <a:gd name="T34" fmla="*/ 0 w 408"/>
              <a:gd name="T35" fmla="*/ 201 h 435"/>
              <a:gd name="T36" fmla="*/ 85 w 408"/>
              <a:gd name="T37" fmla="*/ 324 h 435"/>
              <a:gd name="T38" fmla="*/ 28 w 408"/>
              <a:gd name="T39" fmla="*/ 399 h 435"/>
              <a:gd name="T40" fmla="*/ 85 w 408"/>
              <a:gd name="T41" fmla="*/ 414 h 435"/>
              <a:gd name="T42" fmla="*/ 98 w 408"/>
              <a:gd name="T43" fmla="*/ 414 h 435"/>
              <a:gd name="T44" fmla="*/ 155 w 408"/>
              <a:gd name="T45" fmla="*/ 399 h 435"/>
              <a:gd name="T46" fmla="*/ 98 w 408"/>
              <a:gd name="T47" fmla="*/ 324 h 435"/>
              <a:gd name="T48" fmla="*/ 158 w 408"/>
              <a:gd name="T49" fmla="*/ 317 h 435"/>
              <a:gd name="T50" fmla="*/ 180 w 408"/>
              <a:gd name="T51" fmla="*/ 311 h 435"/>
              <a:gd name="T52" fmla="*/ 186 w 408"/>
              <a:gd name="T53" fmla="*/ 411 h 435"/>
              <a:gd name="T54" fmla="*/ 196 w 408"/>
              <a:gd name="T55" fmla="*/ 435 h 435"/>
              <a:gd name="T56" fmla="*/ 266 w 408"/>
              <a:gd name="T57" fmla="*/ 421 h 435"/>
              <a:gd name="T58" fmla="*/ 234 w 408"/>
              <a:gd name="T59" fmla="*/ 407 h 435"/>
              <a:gd name="T60" fmla="*/ 234 w 408"/>
              <a:gd name="T61" fmla="*/ 284 h 435"/>
              <a:gd name="T62" fmla="*/ 214 w 408"/>
              <a:gd name="T63" fmla="*/ 233 h 435"/>
              <a:gd name="T64" fmla="*/ 364 w 408"/>
              <a:gd name="T65" fmla="*/ 426 h 435"/>
              <a:gd name="T66" fmla="*/ 378 w 408"/>
              <a:gd name="T67" fmla="*/ 426 h 435"/>
              <a:gd name="T68" fmla="*/ 401 w 408"/>
              <a:gd name="T69" fmla="*/ 233 h 435"/>
              <a:gd name="T70" fmla="*/ 401 w 408"/>
              <a:gd name="T71" fmla="*/ 219 h 435"/>
              <a:gd name="T72" fmla="*/ 26 w 408"/>
              <a:gd name="T73" fmla="*/ 426 h 435"/>
              <a:gd name="T74" fmla="*/ 44 w 408"/>
              <a:gd name="T75" fmla="*/ 426 h 435"/>
              <a:gd name="T76" fmla="*/ 148 w 408"/>
              <a:gd name="T77" fmla="*/ 417 h 435"/>
              <a:gd name="T78" fmla="*/ 148 w 408"/>
              <a:gd name="T79" fmla="*/ 435 h 435"/>
              <a:gd name="T80" fmla="*/ 148 w 408"/>
              <a:gd name="T81"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 h="435">
                <a:moveTo>
                  <a:pt x="47" y="52"/>
                </a:moveTo>
                <a:cubicBezTo>
                  <a:pt x="47" y="23"/>
                  <a:pt x="71" y="0"/>
                  <a:pt x="99" y="0"/>
                </a:cubicBezTo>
                <a:cubicBezTo>
                  <a:pt x="128" y="0"/>
                  <a:pt x="152" y="23"/>
                  <a:pt x="152" y="52"/>
                </a:cubicBezTo>
                <a:cubicBezTo>
                  <a:pt x="152" y="81"/>
                  <a:pt x="128" y="104"/>
                  <a:pt x="99" y="104"/>
                </a:cubicBezTo>
                <a:cubicBezTo>
                  <a:pt x="71" y="104"/>
                  <a:pt x="47" y="81"/>
                  <a:pt x="47" y="52"/>
                </a:cubicBezTo>
                <a:close/>
                <a:moveTo>
                  <a:pt x="401" y="219"/>
                </a:moveTo>
                <a:cubicBezTo>
                  <a:pt x="341" y="219"/>
                  <a:pt x="341" y="219"/>
                  <a:pt x="341" y="219"/>
                </a:cubicBezTo>
                <a:cubicBezTo>
                  <a:pt x="341" y="213"/>
                  <a:pt x="341" y="213"/>
                  <a:pt x="341" y="213"/>
                </a:cubicBezTo>
                <a:cubicBezTo>
                  <a:pt x="374" y="122"/>
                  <a:pt x="374" y="122"/>
                  <a:pt x="374" y="122"/>
                </a:cubicBezTo>
                <a:cubicBezTo>
                  <a:pt x="367" y="119"/>
                  <a:pt x="367" y="119"/>
                  <a:pt x="367" y="119"/>
                </a:cubicBezTo>
                <a:cubicBezTo>
                  <a:pt x="333" y="211"/>
                  <a:pt x="333" y="211"/>
                  <a:pt x="333" y="211"/>
                </a:cubicBezTo>
                <a:cubicBezTo>
                  <a:pt x="242" y="211"/>
                  <a:pt x="242" y="211"/>
                  <a:pt x="242" y="211"/>
                </a:cubicBezTo>
                <a:cubicBezTo>
                  <a:pt x="242" y="219"/>
                  <a:pt x="242" y="219"/>
                  <a:pt x="242" y="219"/>
                </a:cubicBezTo>
                <a:cubicBezTo>
                  <a:pt x="181" y="219"/>
                  <a:pt x="181" y="219"/>
                  <a:pt x="181" y="219"/>
                </a:cubicBezTo>
                <a:cubicBezTo>
                  <a:pt x="177" y="219"/>
                  <a:pt x="174" y="222"/>
                  <a:pt x="174" y="226"/>
                </a:cubicBezTo>
                <a:cubicBezTo>
                  <a:pt x="174" y="230"/>
                  <a:pt x="177" y="233"/>
                  <a:pt x="181" y="233"/>
                </a:cubicBezTo>
                <a:cubicBezTo>
                  <a:pt x="201" y="233"/>
                  <a:pt x="201" y="233"/>
                  <a:pt x="201" y="233"/>
                </a:cubicBezTo>
                <a:cubicBezTo>
                  <a:pt x="201" y="258"/>
                  <a:pt x="201" y="258"/>
                  <a:pt x="201" y="258"/>
                </a:cubicBezTo>
                <a:cubicBezTo>
                  <a:pt x="153" y="258"/>
                  <a:pt x="153" y="258"/>
                  <a:pt x="153" y="258"/>
                </a:cubicBezTo>
                <a:cubicBezTo>
                  <a:pt x="153" y="195"/>
                  <a:pt x="153" y="195"/>
                  <a:pt x="153" y="195"/>
                </a:cubicBezTo>
                <a:cubicBezTo>
                  <a:pt x="170" y="207"/>
                  <a:pt x="170" y="207"/>
                  <a:pt x="170" y="207"/>
                </a:cubicBezTo>
                <a:cubicBezTo>
                  <a:pt x="173" y="208"/>
                  <a:pt x="177" y="209"/>
                  <a:pt x="181" y="209"/>
                </a:cubicBezTo>
                <a:cubicBezTo>
                  <a:pt x="252" y="209"/>
                  <a:pt x="252" y="209"/>
                  <a:pt x="252" y="209"/>
                </a:cubicBezTo>
                <a:cubicBezTo>
                  <a:pt x="263" y="209"/>
                  <a:pt x="271" y="201"/>
                  <a:pt x="271" y="191"/>
                </a:cubicBezTo>
                <a:cubicBezTo>
                  <a:pt x="271" y="180"/>
                  <a:pt x="263" y="172"/>
                  <a:pt x="252" y="172"/>
                </a:cubicBezTo>
                <a:cubicBezTo>
                  <a:pt x="186" y="172"/>
                  <a:pt x="186" y="172"/>
                  <a:pt x="186" y="172"/>
                </a:cubicBezTo>
                <a:cubicBezTo>
                  <a:pt x="148" y="148"/>
                  <a:pt x="148" y="148"/>
                  <a:pt x="148" y="148"/>
                </a:cubicBezTo>
                <a:cubicBezTo>
                  <a:pt x="139" y="129"/>
                  <a:pt x="121" y="116"/>
                  <a:pt x="99" y="116"/>
                </a:cubicBezTo>
                <a:cubicBezTo>
                  <a:pt x="70" y="116"/>
                  <a:pt x="46" y="140"/>
                  <a:pt x="46" y="170"/>
                </a:cubicBezTo>
                <a:cubicBezTo>
                  <a:pt x="46" y="292"/>
                  <a:pt x="46" y="292"/>
                  <a:pt x="46" y="292"/>
                </a:cubicBezTo>
                <a:cubicBezTo>
                  <a:pt x="58" y="292"/>
                  <a:pt x="58" y="292"/>
                  <a:pt x="58" y="292"/>
                </a:cubicBezTo>
                <a:cubicBezTo>
                  <a:pt x="60" y="301"/>
                  <a:pt x="68" y="309"/>
                  <a:pt x="78" y="311"/>
                </a:cubicBezTo>
                <a:cubicBezTo>
                  <a:pt x="38" y="311"/>
                  <a:pt x="38" y="311"/>
                  <a:pt x="38" y="311"/>
                </a:cubicBezTo>
                <a:cubicBezTo>
                  <a:pt x="13" y="198"/>
                  <a:pt x="13" y="198"/>
                  <a:pt x="13" y="198"/>
                </a:cubicBezTo>
                <a:cubicBezTo>
                  <a:pt x="13" y="195"/>
                  <a:pt x="9" y="192"/>
                  <a:pt x="5" y="193"/>
                </a:cubicBezTo>
                <a:cubicBezTo>
                  <a:pt x="2" y="194"/>
                  <a:pt x="0" y="197"/>
                  <a:pt x="0" y="201"/>
                </a:cubicBezTo>
                <a:cubicBezTo>
                  <a:pt x="28" y="324"/>
                  <a:pt x="28" y="324"/>
                  <a:pt x="28" y="324"/>
                </a:cubicBezTo>
                <a:cubicBezTo>
                  <a:pt x="85" y="324"/>
                  <a:pt x="85" y="324"/>
                  <a:pt x="85" y="324"/>
                </a:cubicBezTo>
                <a:cubicBezTo>
                  <a:pt x="85" y="399"/>
                  <a:pt x="85" y="399"/>
                  <a:pt x="85" y="399"/>
                </a:cubicBezTo>
                <a:cubicBezTo>
                  <a:pt x="28" y="399"/>
                  <a:pt x="28" y="399"/>
                  <a:pt x="28" y="399"/>
                </a:cubicBezTo>
                <a:cubicBezTo>
                  <a:pt x="28" y="414"/>
                  <a:pt x="28" y="414"/>
                  <a:pt x="28" y="414"/>
                </a:cubicBezTo>
                <a:cubicBezTo>
                  <a:pt x="85" y="414"/>
                  <a:pt x="85" y="414"/>
                  <a:pt x="85" y="414"/>
                </a:cubicBezTo>
                <a:cubicBezTo>
                  <a:pt x="85" y="418"/>
                  <a:pt x="88" y="421"/>
                  <a:pt x="91" y="421"/>
                </a:cubicBezTo>
                <a:cubicBezTo>
                  <a:pt x="95" y="421"/>
                  <a:pt x="98" y="418"/>
                  <a:pt x="98" y="414"/>
                </a:cubicBezTo>
                <a:cubicBezTo>
                  <a:pt x="155" y="414"/>
                  <a:pt x="155" y="414"/>
                  <a:pt x="155" y="414"/>
                </a:cubicBezTo>
                <a:cubicBezTo>
                  <a:pt x="155" y="399"/>
                  <a:pt x="155" y="399"/>
                  <a:pt x="155" y="399"/>
                </a:cubicBezTo>
                <a:cubicBezTo>
                  <a:pt x="98" y="399"/>
                  <a:pt x="98" y="399"/>
                  <a:pt x="98" y="399"/>
                </a:cubicBezTo>
                <a:cubicBezTo>
                  <a:pt x="98" y="324"/>
                  <a:pt x="98" y="324"/>
                  <a:pt x="98" y="324"/>
                </a:cubicBezTo>
                <a:cubicBezTo>
                  <a:pt x="152" y="324"/>
                  <a:pt x="152" y="324"/>
                  <a:pt x="152" y="324"/>
                </a:cubicBezTo>
                <a:cubicBezTo>
                  <a:pt x="155" y="324"/>
                  <a:pt x="158" y="321"/>
                  <a:pt x="158" y="317"/>
                </a:cubicBezTo>
                <a:cubicBezTo>
                  <a:pt x="158" y="315"/>
                  <a:pt x="157" y="312"/>
                  <a:pt x="154" y="311"/>
                </a:cubicBezTo>
                <a:cubicBezTo>
                  <a:pt x="180" y="311"/>
                  <a:pt x="180" y="311"/>
                  <a:pt x="180" y="311"/>
                </a:cubicBezTo>
                <a:cubicBezTo>
                  <a:pt x="180" y="411"/>
                  <a:pt x="180" y="411"/>
                  <a:pt x="180" y="411"/>
                </a:cubicBezTo>
                <a:cubicBezTo>
                  <a:pt x="186" y="411"/>
                  <a:pt x="186" y="411"/>
                  <a:pt x="186" y="411"/>
                </a:cubicBezTo>
                <a:cubicBezTo>
                  <a:pt x="183" y="414"/>
                  <a:pt x="181" y="417"/>
                  <a:pt x="181" y="421"/>
                </a:cubicBezTo>
                <a:cubicBezTo>
                  <a:pt x="181" y="429"/>
                  <a:pt x="188" y="435"/>
                  <a:pt x="196" y="435"/>
                </a:cubicBezTo>
                <a:cubicBezTo>
                  <a:pt x="252" y="435"/>
                  <a:pt x="252" y="435"/>
                  <a:pt x="252" y="435"/>
                </a:cubicBezTo>
                <a:cubicBezTo>
                  <a:pt x="260" y="435"/>
                  <a:pt x="266" y="429"/>
                  <a:pt x="266" y="421"/>
                </a:cubicBezTo>
                <a:cubicBezTo>
                  <a:pt x="266" y="413"/>
                  <a:pt x="260" y="407"/>
                  <a:pt x="252" y="407"/>
                </a:cubicBezTo>
                <a:cubicBezTo>
                  <a:pt x="234" y="407"/>
                  <a:pt x="234" y="407"/>
                  <a:pt x="234" y="407"/>
                </a:cubicBezTo>
                <a:cubicBezTo>
                  <a:pt x="234" y="284"/>
                  <a:pt x="234" y="284"/>
                  <a:pt x="234" y="284"/>
                </a:cubicBezTo>
                <a:cubicBezTo>
                  <a:pt x="234" y="284"/>
                  <a:pt x="234" y="284"/>
                  <a:pt x="234" y="284"/>
                </a:cubicBezTo>
                <a:cubicBezTo>
                  <a:pt x="234" y="272"/>
                  <a:pt x="225" y="262"/>
                  <a:pt x="214" y="259"/>
                </a:cubicBezTo>
                <a:cubicBezTo>
                  <a:pt x="214" y="233"/>
                  <a:pt x="214" y="233"/>
                  <a:pt x="214" y="233"/>
                </a:cubicBezTo>
                <a:cubicBezTo>
                  <a:pt x="364" y="233"/>
                  <a:pt x="364" y="233"/>
                  <a:pt x="364" y="233"/>
                </a:cubicBezTo>
                <a:cubicBezTo>
                  <a:pt x="364" y="426"/>
                  <a:pt x="364" y="426"/>
                  <a:pt x="364" y="426"/>
                </a:cubicBezTo>
                <a:cubicBezTo>
                  <a:pt x="364" y="430"/>
                  <a:pt x="367" y="432"/>
                  <a:pt x="371" y="432"/>
                </a:cubicBezTo>
                <a:cubicBezTo>
                  <a:pt x="375" y="432"/>
                  <a:pt x="378" y="430"/>
                  <a:pt x="378" y="426"/>
                </a:cubicBezTo>
                <a:cubicBezTo>
                  <a:pt x="378" y="233"/>
                  <a:pt x="378" y="233"/>
                  <a:pt x="378" y="233"/>
                </a:cubicBezTo>
                <a:cubicBezTo>
                  <a:pt x="401" y="233"/>
                  <a:pt x="401" y="233"/>
                  <a:pt x="401" y="233"/>
                </a:cubicBezTo>
                <a:cubicBezTo>
                  <a:pt x="405" y="233"/>
                  <a:pt x="408" y="230"/>
                  <a:pt x="408" y="226"/>
                </a:cubicBezTo>
                <a:cubicBezTo>
                  <a:pt x="408" y="222"/>
                  <a:pt x="405" y="219"/>
                  <a:pt x="401" y="219"/>
                </a:cubicBezTo>
                <a:close/>
                <a:moveTo>
                  <a:pt x="35" y="417"/>
                </a:moveTo>
                <a:cubicBezTo>
                  <a:pt x="30" y="417"/>
                  <a:pt x="26" y="421"/>
                  <a:pt x="26" y="426"/>
                </a:cubicBezTo>
                <a:cubicBezTo>
                  <a:pt x="26" y="431"/>
                  <a:pt x="30" y="435"/>
                  <a:pt x="35" y="435"/>
                </a:cubicBezTo>
                <a:cubicBezTo>
                  <a:pt x="40" y="435"/>
                  <a:pt x="44" y="431"/>
                  <a:pt x="44" y="426"/>
                </a:cubicBezTo>
                <a:cubicBezTo>
                  <a:pt x="44" y="421"/>
                  <a:pt x="40" y="417"/>
                  <a:pt x="35" y="417"/>
                </a:cubicBezTo>
                <a:close/>
                <a:moveTo>
                  <a:pt x="148" y="417"/>
                </a:moveTo>
                <a:cubicBezTo>
                  <a:pt x="143" y="417"/>
                  <a:pt x="139" y="421"/>
                  <a:pt x="139" y="426"/>
                </a:cubicBezTo>
                <a:cubicBezTo>
                  <a:pt x="139" y="431"/>
                  <a:pt x="143" y="435"/>
                  <a:pt x="148" y="435"/>
                </a:cubicBezTo>
                <a:cubicBezTo>
                  <a:pt x="153" y="435"/>
                  <a:pt x="157" y="431"/>
                  <a:pt x="157" y="426"/>
                </a:cubicBezTo>
                <a:cubicBezTo>
                  <a:pt x="157" y="421"/>
                  <a:pt x="153" y="417"/>
                  <a:pt x="148" y="417"/>
                </a:cubicBez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203" name="Freeform 21"/>
          <p:cNvSpPr>
            <a:spLocks noEditPoints="1"/>
          </p:cNvSpPr>
          <p:nvPr/>
        </p:nvSpPr>
        <p:spPr bwMode="auto">
          <a:xfrm>
            <a:off x="7713461" y="2338556"/>
            <a:ext cx="135794" cy="119558"/>
          </a:xfrm>
          <a:custGeom>
            <a:avLst/>
            <a:gdLst>
              <a:gd name="T0" fmla="*/ 407 w 459"/>
              <a:gd name="T1" fmla="*/ 405 h 405"/>
              <a:gd name="T2" fmla="*/ 51 w 459"/>
              <a:gd name="T3" fmla="*/ 405 h 405"/>
              <a:gd name="T4" fmla="*/ 7 w 459"/>
              <a:gd name="T5" fmla="*/ 384 h 405"/>
              <a:gd name="T6" fmla="*/ 11 w 459"/>
              <a:gd name="T7" fmla="*/ 335 h 405"/>
              <a:gd name="T8" fmla="*/ 189 w 459"/>
              <a:gd name="T9" fmla="*/ 27 h 405"/>
              <a:gd name="T10" fmla="*/ 229 w 459"/>
              <a:gd name="T11" fmla="*/ 0 h 405"/>
              <a:gd name="T12" fmla="*/ 269 w 459"/>
              <a:gd name="T13" fmla="*/ 27 h 405"/>
              <a:gd name="T14" fmla="*/ 447 w 459"/>
              <a:gd name="T15" fmla="*/ 335 h 405"/>
              <a:gd name="T16" fmla="*/ 451 w 459"/>
              <a:gd name="T17" fmla="*/ 384 h 405"/>
              <a:gd name="T18" fmla="*/ 407 w 459"/>
              <a:gd name="T19" fmla="*/ 405 h 405"/>
              <a:gd name="T20" fmla="*/ 435 w 459"/>
              <a:gd name="T21" fmla="*/ 374 h 405"/>
              <a:gd name="T22" fmla="*/ 431 w 459"/>
              <a:gd name="T23" fmla="*/ 345 h 405"/>
              <a:gd name="T24" fmla="*/ 253 w 459"/>
              <a:gd name="T25" fmla="*/ 36 h 405"/>
              <a:gd name="T26" fmla="*/ 229 w 459"/>
              <a:gd name="T27" fmla="*/ 18 h 405"/>
              <a:gd name="T28" fmla="*/ 205 w 459"/>
              <a:gd name="T29" fmla="*/ 36 h 405"/>
              <a:gd name="T30" fmla="*/ 27 w 459"/>
              <a:gd name="T31" fmla="*/ 345 h 405"/>
              <a:gd name="T32" fmla="*/ 23 w 459"/>
              <a:gd name="T33" fmla="*/ 374 h 405"/>
              <a:gd name="T34" fmla="*/ 51 w 459"/>
              <a:gd name="T35" fmla="*/ 386 h 405"/>
              <a:gd name="T36" fmla="*/ 407 w 459"/>
              <a:gd name="T37" fmla="*/ 386 h 405"/>
              <a:gd name="T38" fmla="*/ 435 w 459"/>
              <a:gd name="T39" fmla="*/ 374 h 405"/>
              <a:gd name="T40" fmla="*/ 229 w 459"/>
              <a:gd name="T41" fmla="*/ 24 h 405"/>
              <a:gd name="T42" fmla="*/ 210 w 459"/>
              <a:gd name="T43" fmla="*/ 39 h 405"/>
              <a:gd name="T44" fmla="*/ 32 w 459"/>
              <a:gd name="T45" fmla="*/ 348 h 405"/>
              <a:gd name="T46" fmla="*/ 29 w 459"/>
              <a:gd name="T47" fmla="*/ 371 h 405"/>
              <a:gd name="T48" fmla="*/ 51 w 459"/>
              <a:gd name="T49" fmla="*/ 380 h 405"/>
              <a:gd name="T50" fmla="*/ 407 w 459"/>
              <a:gd name="T51" fmla="*/ 380 h 405"/>
              <a:gd name="T52" fmla="*/ 429 w 459"/>
              <a:gd name="T53" fmla="*/ 371 h 405"/>
              <a:gd name="T54" fmla="*/ 426 w 459"/>
              <a:gd name="T55" fmla="*/ 348 h 405"/>
              <a:gd name="T56" fmla="*/ 248 w 459"/>
              <a:gd name="T57" fmla="*/ 39 h 405"/>
              <a:gd name="T58" fmla="*/ 229 w 459"/>
              <a:gd name="T59" fmla="*/ 24 h 405"/>
              <a:gd name="T60" fmla="*/ 256 w 459"/>
              <a:gd name="T61" fmla="*/ 309 h 405"/>
              <a:gd name="T62" fmla="*/ 229 w 459"/>
              <a:gd name="T63" fmla="*/ 336 h 405"/>
              <a:gd name="T64" fmla="*/ 202 w 459"/>
              <a:gd name="T65" fmla="*/ 309 h 405"/>
              <a:gd name="T66" fmla="*/ 229 w 459"/>
              <a:gd name="T67" fmla="*/ 282 h 405"/>
              <a:gd name="T68" fmla="*/ 256 w 459"/>
              <a:gd name="T69" fmla="*/ 309 h 405"/>
              <a:gd name="T70" fmla="*/ 256 w 459"/>
              <a:gd name="T71" fmla="*/ 121 h 405"/>
              <a:gd name="T72" fmla="*/ 243 w 459"/>
              <a:gd name="T73" fmla="*/ 261 h 405"/>
              <a:gd name="T74" fmla="*/ 215 w 459"/>
              <a:gd name="T75" fmla="*/ 261 h 405"/>
              <a:gd name="T76" fmla="*/ 202 w 459"/>
              <a:gd name="T77" fmla="*/ 121 h 405"/>
              <a:gd name="T78" fmla="*/ 256 w 459"/>
              <a:gd name="T79" fmla="*/ 12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9" h="405">
                <a:moveTo>
                  <a:pt x="407" y="405"/>
                </a:moveTo>
                <a:cubicBezTo>
                  <a:pt x="51" y="405"/>
                  <a:pt x="51" y="405"/>
                  <a:pt x="51" y="405"/>
                </a:cubicBezTo>
                <a:cubicBezTo>
                  <a:pt x="31" y="405"/>
                  <a:pt x="15" y="397"/>
                  <a:pt x="7" y="384"/>
                </a:cubicBezTo>
                <a:cubicBezTo>
                  <a:pt x="0" y="370"/>
                  <a:pt x="1" y="353"/>
                  <a:pt x="11" y="335"/>
                </a:cubicBezTo>
                <a:cubicBezTo>
                  <a:pt x="189" y="27"/>
                  <a:pt x="189" y="27"/>
                  <a:pt x="189" y="27"/>
                </a:cubicBezTo>
                <a:cubicBezTo>
                  <a:pt x="199" y="9"/>
                  <a:pt x="213" y="0"/>
                  <a:pt x="229" y="0"/>
                </a:cubicBezTo>
                <a:cubicBezTo>
                  <a:pt x="245" y="0"/>
                  <a:pt x="259" y="9"/>
                  <a:pt x="269" y="27"/>
                </a:cubicBezTo>
                <a:cubicBezTo>
                  <a:pt x="447" y="335"/>
                  <a:pt x="447" y="335"/>
                  <a:pt x="447" y="335"/>
                </a:cubicBezTo>
                <a:cubicBezTo>
                  <a:pt x="457" y="353"/>
                  <a:pt x="459" y="370"/>
                  <a:pt x="451" y="384"/>
                </a:cubicBezTo>
                <a:cubicBezTo>
                  <a:pt x="443" y="397"/>
                  <a:pt x="428" y="405"/>
                  <a:pt x="407" y="405"/>
                </a:cubicBezTo>
                <a:close/>
                <a:moveTo>
                  <a:pt x="435" y="374"/>
                </a:moveTo>
                <a:cubicBezTo>
                  <a:pt x="439" y="367"/>
                  <a:pt x="438" y="356"/>
                  <a:pt x="431" y="345"/>
                </a:cubicBezTo>
                <a:cubicBezTo>
                  <a:pt x="253" y="36"/>
                  <a:pt x="253" y="36"/>
                  <a:pt x="253" y="36"/>
                </a:cubicBezTo>
                <a:cubicBezTo>
                  <a:pt x="246" y="25"/>
                  <a:pt x="238" y="18"/>
                  <a:pt x="229" y="18"/>
                </a:cubicBezTo>
                <a:cubicBezTo>
                  <a:pt x="221" y="18"/>
                  <a:pt x="212" y="25"/>
                  <a:pt x="205" y="36"/>
                </a:cubicBezTo>
                <a:cubicBezTo>
                  <a:pt x="27" y="345"/>
                  <a:pt x="27" y="345"/>
                  <a:pt x="27" y="345"/>
                </a:cubicBezTo>
                <a:cubicBezTo>
                  <a:pt x="20" y="356"/>
                  <a:pt x="19" y="367"/>
                  <a:pt x="23" y="374"/>
                </a:cubicBezTo>
                <a:cubicBezTo>
                  <a:pt x="28" y="382"/>
                  <a:pt x="38" y="386"/>
                  <a:pt x="51" y="386"/>
                </a:cubicBezTo>
                <a:cubicBezTo>
                  <a:pt x="407" y="386"/>
                  <a:pt x="407" y="386"/>
                  <a:pt x="407" y="386"/>
                </a:cubicBezTo>
                <a:cubicBezTo>
                  <a:pt x="420" y="386"/>
                  <a:pt x="430" y="382"/>
                  <a:pt x="435" y="374"/>
                </a:cubicBezTo>
                <a:close/>
                <a:moveTo>
                  <a:pt x="229" y="24"/>
                </a:moveTo>
                <a:cubicBezTo>
                  <a:pt x="223" y="24"/>
                  <a:pt x="216" y="30"/>
                  <a:pt x="210" y="39"/>
                </a:cubicBezTo>
                <a:cubicBezTo>
                  <a:pt x="32" y="348"/>
                  <a:pt x="32" y="348"/>
                  <a:pt x="32" y="348"/>
                </a:cubicBezTo>
                <a:cubicBezTo>
                  <a:pt x="27" y="357"/>
                  <a:pt x="26" y="366"/>
                  <a:pt x="29" y="371"/>
                </a:cubicBezTo>
                <a:cubicBezTo>
                  <a:pt x="32" y="377"/>
                  <a:pt x="40" y="380"/>
                  <a:pt x="51" y="380"/>
                </a:cubicBezTo>
                <a:cubicBezTo>
                  <a:pt x="407" y="380"/>
                  <a:pt x="407" y="380"/>
                  <a:pt x="407" y="380"/>
                </a:cubicBezTo>
                <a:cubicBezTo>
                  <a:pt x="418" y="380"/>
                  <a:pt x="426" y="377"/>
                  <a:pt x="429" y="371"/>
                </a:cubicBezTo>
                <a:cubicBezTo>
                  <a:pt x="433" y="366"/>
                  <a:pt x="431" y="357"/>
                  <a:pt x="426" y="348"/>
                </a:cubicBezTo>
                <a:cubicBezTo>
                  <a:pt x="248" y="39"/>
                  <a:pt x="248" y="39"/>
                  <a:pt x="248" y="39"/>
                </a:cubicBezTo>
                <a:cubicBezTo>
                  <a:pt x="242" y="30"/>
                  <a:pt x="235" y="24"/>
                  <a:pt x="229" y="24"/>
                </a:cubicBezTo>
                <a:close/>
                <a:moveTo>
                  <a:pt x="256" y="309"/>
                </a:moveTo>
                <a:cubicBezTo>
                  <a:pt x="256" y="324"/>
                  <a:pt x="244" y="336"/>
                  <a:pt x="229" y="336"/>
                </a:cubicBezTo>
                <a:cubicBezTo>
                  <a:pt x="214" y="336"/>
                  <a:pt x="202" y="324"/>
                  <a:pt x="202" y="309"/>
                </a:cubicBezTo>
                <a:cubicBezTo>
                  <a:pt x="202" y="294"/>
                  <a:pt x="214" y="282"/>
                  <a:pt x="229" y="282"/>
                </a:cubicBezTo>
                <a:cubicBezTo>
                  <a:pt x="244" y="282"/>
                  <a:pt x="256" y="294"/>
                  <a:pt x="256" y="309"/>
                </a:cubicBezTo>
                <a:close/>
                <a:moveTo>
                  <a:pt x="256" y="121"/>
                </a:moveTo>
                <a:cubicBezTo>
                  <a:pt x="243" y="261"/>
                  <a:pt x="243" y="261"/>
                  <a:pt x="243" y="261"/>
                </a:cubicBezTo>
                <a:cubicBezTo>
                  <a:pt x="215" y="261"/>
                  <a:pt x="215" y="261"/>
                  <a:pt x="215" y="261"/>
                </a:cubicBezTo>
                <a:cubicBezTo>
                  <a:pt x="202" y="121"/>
                  <a:pt x="202" y="121"/>
                  <a:pt x="202" y="121"/>
                </a:cubicBezTo>
                <a:lnTo>
                  <a:pt x="256" y="121"/>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66" name="フッター プレースホルダー 2"/>
          <p:cNvSpPr txBox="1">
            <a:spLocks/>
          </p:cNvSpPr>
          <p:nvPr/>
        </p:nvSpPr>
        <p:spPr>
          <a:xfrm>
            <a:off x="252000" y="4932000"/>
            <a:ext cx="2160000" cy="135000"/>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685800">
              <a:defRPr/>
            </a:pPr>
            <a:r>
              <a:rPr lang="en-US" altLang="ja-JP" dirty="0"/>
              <a:t>©Canon IT Solutions Inc.  All rights reserved.</a:t>
            </a:r>
            <a:endParaRPr lang="ja-JP" altLang="en-US" dirty="0">
              <a:solidFill>
                <a:prstClr val="black">
                  <a:tint val="75000"/>
                </a:prstClr>
              </a:solidFill>
              <a:latin typeface="メイリオ"/>
              <a:ea typeface="メイリオ"/>
            </a:endParaRPr>
          </a:p>
        </p:txBody>
      </p:sp>
    </p:spTree>
    <p:extLst>
      <p:ext uri="{BB962C8B-B14F-4D97-AF65-F5344CB8AC3E}">
        <p14:creationId xmlns:p14="http://schemas.microsoft.com/office/powerpoint/2010/main" val="341139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タイトル 49"/>
          <p:cNvSpPr>
            <a:spLocks noGrp="1"/>
          </p:cNvSpPr>
          <p:nvPr>
            <p:ph type="title"/>
          </p:nvPr>
        </p:nvSpPr>
        <p:spPr/>
        <p:txBody>
          <a:bodyPr/>
          <a:lstStyle/>
          <a:p>
            <a:r>
              <a:rPr lang="ja-JP" altLang="en-US" dirty="0"/>
              <a:t>システム連携ツールについて</a:t>
            </a:r>
            <a:endParaRPr kumimoji="1" lang="ja-JP" altLang="en-US" dirty="0"/>
          </a:p>
        </p:txBody>
      </p:sp>
      <p:sp>
        <p:nvSpPr>
          <p:cNvPr id="67" name="テキスト プレースホルダー 66"/>
          <p:cNvSpPr>
            <a:spLocks noGrp="1"/>
          </p:cNvSpPr>
          <p:nvPr>
            <p:ph type="body" sz="quarter" idx="16"/>
          </p:nvPr>
        </p:nvSpPr>
        <p:spPr/>
        <p:txBody>
          <a:bodyPr/>
          <a:lstStyle/>
          <a:p>
            <a:r>
              <a:rPr kumimoji="1" lang="ja-JP" altLang="en-US" dirty="0"/>
              <a:t>さまざまな要件に対応②</a:t>
            </a:r>
          </a:p>
        </p:txBody>
      </p:sp>
      <p:sp>
        <p:nvSpPr>
          <p:cNvPr id="63" name="フッター プレースホルダー 2"/>
          <p:cNvSpPr txBox="1">
            <a:spLocks/>
          </p:cNvSpPr>
          <p:nvPr/>
        </p:nvSpPr>
        <p:spPr>
          <a:xfrm>
            <a:off x="1029963" y="4468121"/>
            <a:ext cx="1756761" cy="109798"/>
          </a:xfrm>
          <a:prstGeom prst="rect">
            <a:avLst/>
          </a:prstGeom>
        </p:spPr>
        <p:txBody>
          <a:bodyPr vert="horz" lIns="0" tIns="0" rIns="0" bIns="0" rtlCol="0" anchor="b" anchorCtr="0"/>
          <a:lstStyle>
            <a:defPPr>
              <a:defRPr lang="ja-JP"/>
            </a:defPPr>
            <a:lvl1pPr marL="0" algn="l" defTabSz="914400" rtl="0" eaLnBrk="1" latinLnBrk="0" hangingPunct="1">
              <a:defRPr kumimoji="1" sz="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sp>
        <p:nvSpPr>
          <p:cNvPr id="66" name="Rectangle 3"/>
          <p:cNvSpPr>
            <a:spLocks noChangeArrowheads="1"/>
          </p:cNvSpPr>
          <p:nvPr/>
        </p:nvSpPr>
        <p:spPr bwMode="auto">
          <a:xfrm>
            <a:off x="707563" y="995512"/>
            <a:ext cx="3560950" cy="2006424"/>
          </a:xfrm>
          <a:prstGeom prst="rect">
            <a:avLst/>
          </a:prstGeom>
          <a:solidFill>
            <a:srgbClr val="FFFFFF"/>
          </a:solidFill>
          <a:ln w="9525">
            <a:solidFill>
              <a:srgbClr val="FFFFFF"/>
            </a:solidFill>
            <a:miter lim="800000"/>
            <a:headEnd/>
            <a:tailEnd/>
          </a:ln>
        </p:spPr>
        <p:txBody>
          <a:bodyPr/>
          <a:lstStyle/>
          <a:p>
            <a:pPr marL="342900" indent="-342900">
              <a:lnSpc>
                <a:spcPts val="2400"/>
              </a:lnSpc>
              <a:spcBef>
                <a:spcPts val="500"/>
              </a:spcBef>
              <a:defRPr/>
            </a:pPr>
            <a:endParaRPr kumimoji="0" lang="ja-JP" altLang="ja-JP" sz="800" kern="0">
              <a:solidFill>
                <a:sysClr val="windowText" lastClr="000000"/>
              </a:solidFill>
              <a:latin typeface="メイリオ"/>
              <a:ea typeface="メイリオ"/>
              <a:cs typeface="メイリオ" pitchFamily="50" charset="-128"/>
            </a:endParaRPr>
          </a:p>
        </p:txBody>
      </p:sp>
      <p:sp>
        <p:nvSpPr>
          <p:cNvPr id="68" name="Rectangle 4"/>
          <p:cNvSpPr>
            <a:spLocks noChangeArrowheads="1"/>
          </p:cNvSpPr>
          <p:nvPr/>
        </p:nvSpPr>
        <p:spPr bwMode="auto">
          <a:xfrm>
            <a:off x="774000" y="968400"/>
            <a:ext cx="3668400" cy="279245"/>
          </a:xfrm>
          <a:prstGeom prst="rect">
            <a:avLst/>
          </a:prstGeom>
          <a:solidFill>
            <a:srgbClr val="008CCF"/>
          </a:solidFill>
          <a:ln w="9525" algn="ctr">
            <a:noFill/>
            <a:miter lim="800000"/>
            <a:headEnd/>
            <a:tailEnd/>
          </a:ln>
        </p:spPr>
        <p:txBody>
          <a:bodyPr wrap="none" anchor="ct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80" name="Line 7"/>
          <p:cNvSpPr>
            <a:spLocks noChangeShapeType="1"/>
          </p:cNvSpPr>
          <p:nvPr/>
        </p:nvSpPr>
        <p:spPr bwMode="auto">
          <a:xfrm>
            <a:off x="1607777" y="2147345"/>
            <a:ext cx="1847732" cy="1477"/>
          </a:xfrm>
          <a:prstGeom prst="line">
            <a:avLst/>
          </a:prstGeom>
          <a:noFill/>
          <a:ln w="9525" cap="rnd">
            <a:solidFill>
              <a:srgbClr val="007BC7"/>
            </a:solidFill>
            <a:prstDash val="sysDot"/>
            <a:round/>
            <a:headEnd type="triangle" w="med" len="med"/>
            <a:tailEnd type="triangle" w="med" len="med"/>
          </a:ln>
        </p:spPr>
        <p:txBody>
          <a:bodyPr/>
          <a:lstStyle/>
          <a:p>
            <a:pPr>
              <a:defRPr/>
            </a:pPr>
            <a:endParaRPr kumimoji="0" lang="ja-JP" altLang="en-US" kern="0">
              <a:solidFill>
                <a:sysClr val="windowText" lastClr="000000"/>
              </a:solidFill>
              <a:latin typeface="メイリオ"/>
              <a:ea typeface="メイリオ"/>
            </a:endParaRPr>
          </a:p>
        </p:txBody>
      </p:sp>
      <p:sp>
        <p:nvSpPr>
          <p:cNvPr id="81" name="Text Box 8"/>
          <p:cNvSpPr txBox="1">
            <a:spLocks noChangeArrowheads="1"/>
          </p:cNvSpPr>
          <p:nvPr/>
        </p:nvSpPr>
        <p:spPr bwMode="auto">
          <a:xfrm>
            <a:off x="1428917" y="1752856"/>
            <a:ext cx="2237974" cy="323569"/>
          </a:xfrm>
          <a:prstGeom prst="rect">
            <a:avLst/>
          </a:prstGeom>
          <a:noFill/>
          <a:ln w="9525" algn="ctr">
            <a:noFill/>
            <a:miter lim="800000"/>
            <a:headEnd/>
            <a:tailEnd/>
          </a:ln>
        </p:spPr>
        <p:txBody>
          <a:bodyPr>
            <a:spAutoFit/>
          </a:bodyPr>
          <a:lstStyle/>
          <a:p>
            <a:pPr algn="ctr">
              <a:spcBef>
                <a:spcPct val="50000"/>
              </a:spcBef>
              <a:defRPr/>
            </a:pPr>
            <a:r>
              <a:rPr kumimoji="0" lang="ja-JP" altLang="en-US" sz="1000" kern="0" dirty="0">
                <a:solidFill>
                  <a:srgbClr val="006666"/>
                </a:solidFill>
                <a:latin typeface="メイリオ"/>
                <a:ea typeface="メイリオ"/>
                <a:cs typeface="メイリオ" pitchFamily="50" charset="-128"/>
              </a:rPr>
              <a:t>接続設定</a:t>
            </a:r>
            <a:br>
              <a:rPr kumimoji="0" lang="ja-JP" altLang="en-US" sz="1000" kern="0" dirty="0">
                <a:solidFill>
                  <a:srgbClr val="006666"/>
                </a:solidFill>
                <a:latin typeface="メイリオ"/>
                <a:ea typeface="メイリオ"/>
                <a:cs typeface="メイリオ" pitchFamily="50" charset="-128"/>
              </a:rPr>
            </a:br>
            <a:r>
              <a:rPr kumimoji="0" lang="en-US" altLang="ja-JP" sz="1000" kern="0" dirty="0">
                <a:solidFill>
                  <a:srgbClr val="006666"/>
                </a:solidFill>
                <a:latin typeface="メイリオ"/>
                <a:ea typeface="メイリオ"/>
                <a:cs typeface="メイリオ" pitchFamily="50" charset="-128"/>
              </a:rPr>
              <a:t>(</a:t>
            </a:r>
            <a:r>
              <a:rPr kumimoji="0" lang="ja-JP" altLang="en-US" sz="1000" kern="0" dirty="0">
                <a:solidFill>
                  <a:srgbClr val="006666"/>
                </a:solidFill>
                <a:latin typeface="メイリオ"/>
                <a:ea typeface="メイリオ"/>
                <a:cs typeface="メイリオ" pitchFamily="50" charset="-128"/>
              </a:rPr>
              <a:t>ホスト名・データ種類・ユーザ</a:t>
            </a:r>
            <a:r>
              <a:rPr kumimoji="0" lang="en-US" altLang="ja-JP" sz="1000" kern="0" dirty="0">
                <a:solidFill>
                  <a:srgbClr val="006666"/>
                </a:solidFill>
                <a:latin typeface="メイリオ"/>
                <a:ea typeface="メイリオ"/>
                <a:cs typeface="メイリオ" pitchFamily="50" charset="-128"/>
              </a:rPr>
              <a:t>ID)</a:t>
            </a:r>
          </a:p>
        </p:txBody>
      </p:sp>
      <p:sp>
        <p:nvSpPr>
          <p:cNvPr id="82" name="Text Box 9"/>
          <p:cNvSpPr txBox="1">
            <a:spLocks noChangeArrowheads="1"/>
          </p:cNvSpPr>
          <p:nvPr/>
        </p:nvSpPr>
        <p:spPr bwMode="auto">
          <a:xfrm>
            <a:off x="1515538" y="2272131"/>
            <a:ext cx="2104937" cy="554057"/>
          </a:xfrm>
          <a:prstGeom prst="rect">
            <a:avLst/>
          </a:prstGeom>
          <a:noFill/>
          <a:ln w="9525" algn="ctr">
            <a:noFill/>
            <a:miter lim="800000"/>
            <a:headEnd/>
            <a:tailEnd/>
          </a:ln>
        </p:spPr>
        <p:txBody>
          <a:bodyPr wrap="square">
            <a:spAutoFit/>
          </a:bodyPr>
          <a:lstStyle/>
          <a:p>
            <a:pPr>
              <a:spcBef>
                <a:spcPct val="50000"/>
              </a:spcBef>
              <a:defRPr/>
            </a:pPr>
            <a:r>
              <a:rPr kumimoji="0" lang="ja-JP" altLang="en-US" sz="1000" kern="0" dirty="0">
                <a:solidFill>
                  <a:srgbClr val="006666"/>
                </a:solidFill>
                <a:latin typeface="メイリオ"/>
                <a:ea typeface="メイリオ"/>
                <a:cs typeface="メイリオ" pitchFamily="50" charset="-128"/>
              </a:rPr>
              <a:t>・格納日付 </a:t>
            </a:r>
            <a:r>
              <a:rPr kumimoji="0" lang="en-US" altLang="ja-JP" sz="1000" kern="0" dirty="0">
                <a:solidFill>
                  <a:srgbClr val="006666"/>
                </a:solidFill>
                <a:latin typeface="メイリオ"/>
                <a:ea typeface="メイリオ"/>
                <a:cs typeface="メイリオ" pitchFamily="50" charset="-128"/>
              </a:rPr>
              <a:t>= </a:t>
            </a:r>
            <a:r>
              <a:rPr kumimoji="0" lang="ja-JP" altLang="en-US" sz="1000" kern="0" dirty="0">
                <a:solidFill>
                  <a:srgbClr val="006666"/>
                </a:solidFill>
                <a:latin typeface="メイリオ"/>
                <a:ea typeface="メイリオ"/>
                <a:cs typeface="メイリオ" pitchFamily="50" charset="-128"/>
              </a:rPr>
              <a:t>システム日付</a:t>
            </a:r>
            <a:br>
              <a:rPr kumimoji="0" lang="ja-JP" altLang="en-US" sz="1000" kern="0" dirty="0">
                <a:solidFill>
                  <a:srgbClr val="006666"/>
                </a:solidFill>
                <a:latin typeface="メイリオ"/>
                <a:ea typeface="メイリオ"/>
                <a:cs typeface="メイリオ" pitchFamily="50" charset="-128"/>
              </a:rPr>
            </a:br>
            <a:r>
              <a:rPr kumimoji="0" lang="ja-JP" altLang="en-US" sz="1000" kern="0" dirty="0">
                <a:solidFill>
                  <a:srgbClr val="006666"/>
                </a:solidFill>
                <a:latin typeface="メイリオ"/>
                <a:ea typeface="メイリオ"/>
                <a:cs typeface="メイリオ" pitchFamily="50" charset="-128"/>
              </a:rPr>
              <a:t>・売上金額が</a:t>
            </a:r>
            <a:r>
              <a:rPr kumimoji="0" lang="en-US" altLang="ja-JP" sz="1000" kern="0" dirty="0">
                <a:solidFill>
                  <a:srgbClr val="006666"/>
                </a:solidFill>
                <a:latin typeface="メイリオ"/>
                <a:ea typeface="メイリオ"/>
                <a:cs typeface="メイリオ" pitchFamily="50" charset="-128"/>
              </a:rPr>
              <a:t>100</a:t>
            </a:r>
            <a:r>
              <a:rPr kumimoji="0" lang="ja-JP" altLang="en-US" sz="1000" kern="0" dirty="0">
                <a:solidFill>
                  <a:srgbClr val="006666"/>
                </a:solidFill>
                <a:latin typeface="メイリオ"/>
                <a:ea typeface="メイリオ"/>
                <a:cs typeface="メイリオ" pitchFamily="50" charset="-128"/>
              </a:rPr>
              <a:t>万以上の物</a:t>
            </a:r>
            <a:br>
              <a:rPr kumimoji="0" lang="ja-JP" altLang="en-US" sz="1000" kern="0" dirty="0">
                <a:solidFill>
                  <a:srgbClr val="006666"/>
                </a:solidFill>
                <a:latin typeface="メイリオ"/>
                <a:ea typeface="メイリオ"/>
                <a:cs typeface="メイリオ" pitchFamily="50" charset="-128"/>
              </a:rPr>
            </a:br>
            <a:r>
              <a:rPr kumimoji="0" lang="ja-JP" altLang="en-US" sz="1000" kern="0" dirty="0">
                <a:solidFill>
                  <a:srgbClr val="006666"/>
                </a:solidFill>
                <a:latin typeface="メイリオ"/>
                <a:ea typeface="メイリオ"/>
                <a:cs typeface="メイリオ" pitchFamily="50" charset="-128"/>
              </a:rPr>
              <a:t>・製品コードの先頭文字が</a:t>
            </a:r>
            <a:r>
              <a:rPr kumimoji="0" lang="en-US" altLang="ja-JP" sz="1000" kern="0" dirty="0">
                <a:solidFill>
                  <a:srgbClr val="006666"/>
                </a:solidFill>
                <a:latin typeface="メイリオ"/>
                <a:ea typeface="メイリオ"/>
                <a:cs typeface="メイリオ" pitchFamily="50" charset="-128"/>
              </a:rPr>
              <a:t>A</a:t>
            </a:r>
            <a:r>
              <a:rPr kumimoji="0" lang="ja-JP" altLang="en-US" sz="1000" kern="0" dirty="0">
                <a:solidFill>
                  <a:srgbClr val="006666"/>
                </a:solidFill>
                <a:latin typeface="メイリオ"/>
                <a:ea typeface="メイリオ"/>
                <a:cs typeface="メイリオ" pitchFamily="50" charset="-128"/>
              </a:rPr>
              <a:t>の物</a:t>
            </a:r>
          </a:p>
        </p:txBody>
      </p:sp>
      <p:grpSp>
        <p:nvGrpSpPr>
          <p:cNvPr id="83" name="Group 10"/>
          <p:cNvGrpSpPr>
            <a:grpSpLocks/>
          </p:cNvGrpSpPr>
          <p:nvPr/>
        </p:nvGrpSpPr>
        <p:grpSpPr bwMode="auto">
          <a:xfrm rot="5400000" flipV="1">
            <a:off x="2431741" y="1893625"/>
            <a:ext cx="177298" cy="1964509"/>
            <a:chOff x="1848" y="2800"/>
            <a:chExt cx="624" cy="816"/>
          </a:xfrm>
        </p:grpSpPr>
        <p:sp>
          <p:nvSpPr>
            <p:cNvPr id="86" name="Arc 11"/>
            <p:cNvSpPr>
              <a:spLocks/>
            </p:cNvSpPr>
            <p:nvPr/>
          </p:nvSpPr>
          <p:spPr bwMode="auto">
            <a:xfrm>
              <a:off x="2144" y="2800"/>
              <a:ext cx="328" cy="8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7BC7"/>
              </a:solidFill>
              <a:round/>
              <a:headEnd/>
              <a:tailEnd type="triangle" w="med" len="med"/>
            </a:ln>
          </p:spPr>
          <p:txBody>
            <a:bodyPr wrap="none" anchor="ctr"/>
            <a:lstStyle/>
            <a:p>
              <a:pPr>
                <a:defRPr/>
              </a:pPr>
              <a:endParaRPr kumimoji="0" lang="ja-JP" altLang="en-US" kern="0">
                <a:solidFill>
                  <a:sysClr val="windowText" lastClr="000000"/>
                </a:solidFill>
                <a:latin typeface="メイリオ"/>
                <a:ea typeface="メイリオ"/>
              </a:endParaRPr>
            </a:p>
          </p:txBody>
        </p:sp>
        <p:sp>
          <p:nvSpPr>
            <p:cNvPr id="87" name="Arc 12"/>
            <p:cNvSpPr>
              <a:spLocks/>
            </p:cNvSpPr>
            <p:nvPr/>
          </p:nvSpPr>
          <p:spPr bwMode="auto">
            <a:xfrm flipH="1">
              <a:off x="1848" y="2800"/>
              <a:ext cx="328" cy="8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7BC7"/>
              </a:solidFill>
              <a:round/>
              <a:headEnd/>
              <a:tailEnd/>
            </a:ln>
          </p:spPr>
          <p:txBody>
            <a:bodyPr wrap="none" anchor="ctr"/>
            <a:lstStyle/>
            <a:p>
              <a:pPr>
                <a:defRPr/>
              </a:pPr>
              <a:endParaRPr kumimoji="0" lang="ja-JP" altLang="en-US" kern="0">
                <a:solidFill>
                  <a:sysClr val="windowText" lastClr="000000"/>
                </a:solidFill>
                <a:latin typeface="メイリオ"/>
                <a:ea typeface="メイリオ"/>
              </a:endParaRPr>
            </a:p>
          </p:txBody>
        </p:sp>
      </p:grpSp>
      <p:sp>
        <p:nvSpPr>
          <p:cNvPr id="84" name="Text Box 14"/>
          <p:cNvSpPr txBox="1">
            <a:spLocks noChangeArrowheads="1"/>
          </p:cNvSpPr>
          <p:nvPr/>
        </p:nvSpPr>
        <p:spPr bwMode="auto">
          <a:xfrm>
            <a:off x="880521" y="976920"/>
            <a:ext cx="2279363" cy="248217"/>
          </a:xfrm>
          <a:prstGeom prst="rect">
            <a:avLst/>
          </a:prstGeom>
          <a:noFill/>
          <a:ln w="9525">
            <a:noFill/>
            <a:miter lim="800000"/>
            <a:headEnd/>
            <a:tailEnd/>
          </a:ln>
        </p:spPr>
        <p:txBody>
          <a:bodyPr>
            <a:spAutoFit/>
          </a:bodyPr>
          <a:lstStyle/>
          <a:p>
            <a:pPr>
              <a:spcBef>
                <a:spcPct val="50000"/>
              </a:spcBef>
              <a:defRPr/>
            </a:pPr>
            <a:r>
              <a:rPr kumimoji="0" lang="ja-JP" altLang="en-US" sz="1400" b="1" kern="0" dirty="0">
                <a:solidFill>
                  <a:srgbClr val="FFFFFF"/>
                </a:solidFill>
                <a:latin typeface="メイリオ"/>
                <a:ea typeface="メイリオ"/>
                <a:cs typeface="メイリオ" pitchFamily="50" charset="-128"/>
              </a:rPr>
              <a:t>要件</a:t>
            </a:r>
            <a:r>
              <a:rPr kumimoji="0" lang="en-US" altLang="ja-JP" sz="1400" b="1" kern="0" dirty="0">
                <a:solidFill>
                  <a:srgbClr val="FFFFFF"/>
                </a:solidFill>
                <a:latin typeface="メイリオ"/>
                <a:ea typeface="メイリオ"/>
                <a:cs typeface="メイリオ" pitchFamily="50" charset="-128"/>
              </a:rPr>
              <a:t>1</a:t>
            </a:r>
            <a:r>
              <a:rPr kumimoji="0" lang="ja-JP" altLang="en-US" sz="1400" b="1" kern="0" dirty="0">
                <a:solidFill>
                  <a:srgbClr val="FFFFFF"/>
                </a:solidFill>
                <a:latin typeface="メイリオ"/>
                <a:ea typeface="メイリオ"/>
                <a:cs typeface="メイリオ" pitchFamily="50" charset="-128"/>
              </a:rPr>
              <a:t>： データの抽出</a:t>
            </a:r>
          </a:p>
        </p:txBody>
      </p:sp>
      <p:sp>
        <p:nvSpPr>
          <p:cNvPr id="85" name="Text Box 15"/>
          <p:cNvSpPr txBox="1">
            <a:spLocks noChangeArrowheads="1"/>
          </p:cNvSpPr>
          <p:nvPr/>
        </p:nvSpPr>
        <p:spPr bwMode="auto">
          <a:xfrm>
            <a:off x="850947" y="1354541"/>
            <a:ext cx="2815944" cy="338344"/>
          </a:xfrm>
          <a:prstGeom prst="rect">
            <a:avLst/>
          </a:prstGeom>
          <a:noFill/>
          <a:ln w="9525">
            <a:noFill/>
            <a:miter lim="800000"/>
            <a:headEnd/>
            <a:tailEnd/>
          </a:ln>
        </p:spPr>
        <p:txBody>
          <a:bodyPr>
            <a:spAutoFit/>
          </a:bodyPr>
          <a:lstStyle/>
          <a:p>
            <a:pPr>
              <a:lnSpc>
                <a:spcPct val="50000"/>
              </a:lnSpc>
              <a:spcBef>
                <a:spcPct val="50000"/>
              </a:spcBef>
              <a:buClr>
                <a:srgbClr val="EE5500"/>
              </a:buClr>
              <a:buFont typeface="Wingdings" pitchFamily="2" charset="2"/>
              <a:buChar char="l"/>
              <a:defRPr/>
            </a:pPr>
            <a:r>
              <a:rPr kumimoji="0" lang="en-US" altLang="ja-JP" sz="1400" kern="0" dirty="0">
                <a:solidFill>
                  <a:sysClr val="windowText" lastClr="000000"/>
                </a:solidFill>
                <a:latin typeface="メイリオ"/>
                <a:ea typeface="メイリオ"/>
                <a:cs typeface="メイリオ" pitchFamily="50" charset="-128"/>
              </a:rPr>
              <a:t> </a:t>
            </a:r>
            <a:r>
              <a:rPr kumimoji="0" lang="ja-JP" altLang="en-US" sz="1400" kern="0" dirty="0">
                <a:solidFill>
                  <a:sysClr val="windowText" lastClr="000000"/>
                </a:solidFill>
                <a:latin typeface="メイリオ"/>
                <a:ea typeface="メイリオ"/>
                <a:cs typeface="メイリオ" pitchFamily="50" charset="-128"/>
              </a:rPr>
              <a:t>接続先の定義</a:t>
            </a:r>
          </a:p>
          <a:p>
            <a:pPr>
              <a:lnSpc>
                <a:spcPct val="50000"/>
              </a:lnSpc>
              <a:spcBef>
                <a:spcPct val="50000"/>
              </a:spcBef>
              <a:buClr>
                <a:srgbClr val="EE5500"/>
              </a:buClr>
              <a:buFont typeface="Wingdings" pitchFamily="2" charset="2"/>
              <a:buChar char="l"/>
              <a:defRPr/>
            </a:pPr>
            <a:r>
              <a:rPr kumimoji="0" lang="ja-JP" altLang="en-US" sz="1400" kern="0" dirty="0">
                <a:solidFill>
                  <a:sysClr val="windowText" lastClr="000000"/>
                </a:solidFill>
                <a:latin typeface="メイリオ"/>
                <a:ea typeface="メイリオ"/>
                <a:cs typeface="メイリオ" pitchFamily="50" charset="-128"/>
              </a:rPr>
              <a:t> 必要なデータのみ抽出</a:t>
            </a:r>
          </a:p>
        </p:txBody>
      </p:sp>
      <p:sp>
        <p:nvSpPr>
          <p:cNvPr id="89" name="Rectangle 17"/>
          <p:cNvSpPr>
            <a:spLocks noChangeArrowheads="1"/>
          </p:cNvSpPr>
          <p:nvPr/>
        </p:nvSpPr>
        <p:spPr bwMode="auto">
          <a:xfrm>
            <a:off x="744214" y="3161229"/>
            <a:ext cx="3560860" cy="1822790"/>
          </a:xfrm>
          <a:prstGeom prst="rect">
            <a:avLst/>
          </a:prstGeom>
          <a:solidFill>
            <a:srgbClr val="FFFFFF"/>
          </a:solidFill>
          <a:ln w="9525">
            <a:solidFill>
              <a:srgbClr val="FFFFFF"/>
            </a:solidFill>
            <a:miter lim="800000"/>
            <a:headEnd/>
            <a:tailEnd/>
          </a:ln>
        </p:spPr>
        <p:txBody>
          <a:bodyPr/>
          <a:lstStyle/>
          <a:p>
            <a:pPr marL="342900" indent="-342900">
              <a:lnSpc>
                <a:spcPts val="2400"/>
              </a:lnSpc>
              <a:spcBef>
                <a:spcPts val="500"/>
              </a:spcBef>
              <a:defRPr/>
            </a:pPr>
            <a:endParaRPr kumimoji="0" lang="ja-JP" altLang="ja-JP" sz="800" kern="0">
              <a:solidFill>
                <a:srgbClr val="FFFFFF"/>
              </a:solidFill>
              <a:latin typeface="メイリオ"/>
              <a:ea typeface="メイリオ"/>
              <a:cs typeface="メイリオ" pitchFamily="50" charset="-128"/>
            </a:endParaRPr>
          </a:p>
        </p:txBody>
      </p:sp>
      <p:sp>
        <p:nvSpPr>
          <p:cNvPr id="90" name="Rectangle 18"/>
          <p:cNvSpPr>
            <a:spLocks noChangeArrowheads="1"/>
          </p:cNvSpPr>
          <p:nvPr/>
        </p:nvSpPr>
        <p:spPr bwMode="auto">
          <a:xfrm>
            <a:off x="770390" y="3144086"/>
            <a:ext cx="3672010" cy="281001"/>
          </a:xfrm>
          <a:prstGeom prst="rect">
            <a:avLst/>
          </a:prstGeom>
          <a:solidFill>
            <a:srgbClr val="008CCF"/>
          </a:solidFill>
          <a:ln w="9525" algn="ctr">
            <a:noFill/>
            <a:miter lim="800000"/>
            <a:headEnd/>
            <a:tailEnd/>
          </a:ln>
        </p:spPr>
        <p:txBody>
          <a:bodyPr wrap="none" anchor="ct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91" name="Text Box 21"/>
          <p:cNvSpPr txBox="1">
            <a:spLocks noChangeArrowheads="1"/>
          </p:cNvSpPr>
          <p:nvPr/>
        </p:nvSpPr>
        <p:spPr bwMode="auto">
          <a:xfrm>
            <a:off x="1330583" y="3888121"/>
            <a:ext cx="1028791" cy="322412"/>
          </a:xfrm>
          <a:prstGeom prst="rect">
            <a:avLst/>
          </a:prstGeom>
          <a:noFill/>
          <a:ln w="9525" algn="ctr">
            <a:noFill/>
            <a:miter lim="800000"/>
            <a:headEnd/>
            <a:tailEnd/>
          </a:ln>
        </p:spPr>
        <p:txBody>
          <a:bodyPr>
            <a:spAutoFit/>
          </a:bodyPr>
          <a:lstStyle/>
          <a:p>
            <a:pPr>
              <a:spcBef>
                <a:spcPct val="50000"/>
              </a:spcBef>
              <a:defRPr/>
            </a:pPr>
            <a:r>
              <a:rPr kumimoji="0" lang="en-US" altLang="ja-JP" sz="1000" kern="0" dirty="0">
                <a:solidFill>
                  <a:srgbClr val="006666"/>
                </a:solidFill>
                <a:latin typeface="メイリオ"/>
                <a:ea typeface="メイリオ"/>
                <a:cs typeface="メイリオ" pitchFamily="50" charset="-128"/>
              </a:rPr>
              <a:t>A , </a:t>
            </a:r>
            <a:r>
              <a:rPr kumimoji="0" lang="ja-JP" altLang="en-US" sz="1000" kern="0" dirty="0">
                <a:solidFill>
                  <a:srgbClr val="006666"/>
                </a:solidFill>
                <a:latin typeface="メイリオ"/>
                <a:ea typeface="メイリオ"/>
                <a:cs typeface="メイリオ" pitchFamily="50" charset="-128"/>
              </a:rPr>
              <a:t>販売</a:t>
            </a:r>
            <a:r>
              <a:rPr kumimoji="0" lang="en-US" altLang="ja-JP" sz="1000" kern="0" dirty="0">
                <a:solidFill>
                  <a:srgbClr val="006666"/>
                </a:solidFill>
                <a:latin typeface="メイリオ"/>
                <a:ea typeface="メイリオ"/>
                <a:cs typeface="メイリオ" pitchFamily="50" charset="-128"/>
              </a:rPr>
              <a:t>1</a:t>
            </a:r>
            <a:r>
              <a:rPr kumimoji="0" lang="ja-JP" altLang="en-US" sz="1000" kern="0" dirty="0">
                <a:solidFill>
                  <a:srgbClr val="006666"/>
                </a:solidFill>
                <a:latin typeface="メイリオ"/>
                <a:ea typeface="メイリオ"/>
                <a:cs typeface="メイリオ" pitchFamily="50" charset="-128"/>
              </a:rPr>
              <a:t>部</a:t>
            </a:r>
            <a:br>
              <a:rPr kumimoji="0" lang="ja-JP" altLang="en-US" sz="1000" kern="0" dirty="0">
                <a:solidFill>
                  <a:srgbClr val="006666"/>
                </a:solidFill>
                <a:latin typeface="メイリオ"/>
                <a:ea typeface="メイリオ"/>
                <a:cs typeface="メイリオ" pitchFamily="50" charset="-128"/>
              </a:rPr>
            </a:br>
            <a:r>
              <a:rPr kumimoji="0" lang="en-US" altLang="ja-JP" sz="1000" kern="0" dirty="0">
                <a:solidFill>
                  <a:srgbClr val="006666"/>
                </a:solidFill>
                <a:latin typeface="メイリオ"/>
                <a:ea typeface="メイリオ"/>
                <a:cs typeface="メイリオ" pitchFamily="50" charset="-128"/>
              </a:rPr>
              <a:t>B , </a:t>
            </a:r>
            <a:r>
              <a:rPr kumimoji="0" lang="ja-JP" altLang="en-US" sz="1000" kern="0" dirty="0">
                <a:solidFill>
                  <a:srgbClr val="006666"/>
                </a:solidFill>
                <a:latin typeface="メイリオ"/>
                <a:ea typeface="メイリオ"/>
                <a:cs typeface="メイリオ" pitchFamily="50" charset="-128"/>
              </a:rPr>
              <a:t>販売</a:t>
            </a:r>
            <a:r>
              <a:rPr kumimoji="0" lang="en-US" altLang="ja-JP" sz="1000" kern="0" dirty="0">
                <a:solidFill>
                  <a:srgbClr val="006666"/>
                </a:solidFill>
                <a:latin typeface="メイリオ"/>
                <a:ea typeface="メイリオ"/>
                <a:cs typeface="メイリオ" pitchFamily="50" charset="-128"/>
              </a:rPr>
              <a:t>2</a:t>
            </a:r>
            <a:r>
              <a:rPr kumimoji="0" lang="ja-JP" altLang="en-US" sz="1000" kern="0" dirty="0">
                <a:solidFill>
                  <a:srgbClr val="006666"/>
                </a:solidFill>
                <a:latin typeface="メイリオ"/>
                <a:ea typeface="メイリオ"/>
                <a:cs typeface="メイリオ" pitchFamily="50" charset="-128"/>
              </a:rPr>
              <a:t>部</a:t>
            </a:r>
          </a:p>
        </p:txBody>
      </p:sp>
      <p:sp>
        <p:nvSpPr>
          <p:cNvPr id="92" name="Text Box 22"/>
          <p:cNvSpPr txBox="1">
            <a:spLocks noChangeArrowheads="1"/>
          </p:cNvSpPr>
          <p:nvPr/>
        </p:nvSpPr>
        <p:spPr bwMode="auto">
          <a:xfrm>
            <a:off x="1361748" y="4486766"/>
            <a:ext cx="812981" cy="400110"/>
          </a:xfrm>
          <a:prstGeom prst="rect">
            <a:avLst/>
          </a:prstGeom>
          <a:noFill/>
          <a:ln w="9525" algn="ctr">
            <a:noFill/>
            <a:miter lim="800000"/>
            <a:headEnd/>
            <a:tailEnd/>
          </a:ln>
        </p:spPr>
        <p:txBody>
          <a:bodyPr wrap="square">
            <a:spAutoFit/>
          </a:bodyPr>
          <a:lstStyle/>
          <a:p>
            <a:pPr>
              <a:spcBef>
                <a:spcPct val="50000"/>
              </a:spcBef>
              <a:defRPr/>
            </a:pPr>
            <a:r>
              <a:rPr kumimoji="0" lang="en-US" altLang="ja-JP" sz="1000" kern="0" dirty="0">
                <a:solidFill>
                  <a:srgbClr val="006666"/>
                </a:solidFill>
                <a:latin typeface="メイリオ"/>
                <a:ea typeface="メイリオ"/>
                <a:cs typeface="メイリオ" pitchFamily="50" charset="-128"/>
              </a:rPr>
              <a:t>A , 10000</a:t>
            </a:r>
            <a:br>
              <a:rPr kumimoji="0" lang="en-US" altLang="ja-JP" sz="1000" kern="0" dirty="0">
                <a:solidFill>
                  <a:srgbClr val="006666"/>
                </a:solidFill>
                <a:latin typeface="メイリオ"/>
                <a:ea typeface="メイリオ"/>
                <a:cs typeface="メイリオ" pitchFamily="50" charset="-128"/>
              </a:rPr>
            </a:br>
            <a:r>
              <a:rPr kumimoji="0" lang="en-US" altLang="ja-JP" sz="1000" kern="0" dirty="0">
                <a:solidFill>
                  <a:srgbClr val="006666"/>
                </a:solidFill>
                <a:latin typeface="メイリオ"/>
                <a:ea typeface="メイリオ"/>
                <a:cs typeface="メイリオ" pitchFamily="50" charset="-128"/>
              </a:rPr>
              <a:t>B , 20000</a:t>
            </a:r>
          </a:p>
        </p:txBody>
      </p:sp>
      <p:sp>
        <p:nvSpPr>
          <p:cNvPr id="93" name="Text Box 23"/>
          <p:cNvSpPr txBox="1">
            <a:spLocks noChangeArrowheads="1"/>
          </p:cNvSpPr>
          <p:nvPr/>
        </p:nvSpPr>
        <p:spPr bwMode="auto">
          <a:xfrm>
            <a:off x="2914136" y="4291149"/>
            <a:ext cx="1560925" cy="400796"/>
          </a:xfrm>
          <a:prstGeom prst="rect">
            <a:avLst/>
          </a:prstGeom>
          <a:noFill/>
          <a:ln w="9525" algn="ctr">
            <a:noFill/>
            <a:miter lim="800000"/>
            <a:headEnd/>
            <a:tailEnd/>
          </a:ln>
        </p:spPr>
        <p:txBody>
          <a:bodyPr wrap="square">
            <a:spAutoFit/>
          </a:bodyPr>
          <a:lstStyle/>
          <a:p>
            <a:pPr>
              <a:spcBef>
                <a:spcPct val="50000"/>
              </a:spcBef>
              <a:defRPr/>
            </a:pPr>
            <a:r>
              <a:rPr kumimoji="0" lang="en-US" altLang="ja-JP" sz="1000" kern="0" dirty="0">
                <a:solidFill>
                  <a:srgbClr val="006666"/>
                </a:solidFill>
                <a:latin typeface="メイリオ"/>
                <a:ea typeface="メイリオ"/>
                <a:cs typeface="メイリオ" pitchFamily="50" charset="-128"/>
              </a:rPr>
              <a:t>A , </a:t>
            </a:r>
            <a:r>
              <a:rPr kumimoji="0" lang="ja-JP" altLang="en-US" sz="1000" kern="0" dirty="0">
                <a:solidFill>
                  <a:srgbClr val="006666"/>
                </a:solidFill>
                <a:latin typeface="メイリオ"/>
                <a:ea typeface="メイリオ"/>
                <a:cs typeface="メイリオ" pitchFamily="50" charset="-128"/>
              </a:rPr>
              <a:t>販売</a:t>
            </a:r>
            <a:r>
              <a:rPr kumimoji="0" lang="en-US" altLang="ja-JP" sz="1000" kern="0" dirty="0">
                <a:solidFill>
                  <a:srgbClr val="006666"/>
                </a:solidFill>
                <a:latin typeface="メイリオ"/>
                <a:ea typeface="メイリオ"/>
                <a:cs typeface="メイリオ" pitchFamily="50" charset="-128"/>
              </a:rPr>
              <a:t>1</a:t>
            </a:r>
            <a:r>
              <a:rPr kumimoji="0" lang="ja-JP" altLang="en-US" sz="1000" kern="0" dirty="0">
                <a:solidFill>
                  <a:srgbClr val="006666"/>
                </a:solidFill>
                <a:latin typeface="メイリオ"/>
                <a:ea typeface="メイリオ"/>
                <a:cs typeface="メイリオ" pitchFamily="50" charset="-128"/>
              </a:rPr>
              <a:t>部 </a:t>
            </a:r>
            <a:r>
              <a:rPr kumimoji="0" lang="en-US" altLang="ja-JP" sz="1000" kern="0" dirty="0">
                <a:solidFill>
                  <a:srgbClr val="006666"/>
                </a:solidFill>
                <a:latin typeface="メイリオ"/>
                <a:ea typeface="メイリオ"/>
                <a:cs typeface="メイリオ" pitchFamily="50" charset="-128"/>
              </a:rPr>
              <a:t>, 10000</a:t>
            </a:r>
            <a:br>
              <a:rPr kumimoji="0" lang="en-US" altLang="ja-JP" sz="1000" kern="0" dirty="0">
                <a:solidFill>
                  <a:srgbClr val="006666"/>
                </a:solidFill>
                <a:latin typeface="メイリオ"/>
                <a:ea typeface="メイリオ"/>
                <a:cs typeface="メイリオ" pitchFamily="50" charset="-128"/>
              </a:rPr>
            </a:br>
            <a:r>
              <a:rPr kumimoji="0" lang="en-US" altLang="ja-JP" sz="1000" kern="0" dirty="0">
                <a:solidFill>
                  <a:srgbClr val="006666"/>
                </a:solidFill>
                <a:latin typeface="メイリオ"/>
                <a:ea typeface="メイリオ"/>
                <a:cs typeface="メイリオ" pitchFamily="50" charset="-128"/>
              </a:rPr>
              <a:t>B , </a:t>
            </a:r>
            <a:r>
              <a:rPr kumimoji="0" lang="ja-JP" altLang="en-US" sz="1000" kern="0" dirty="0">
                <a:solidFill>
                  <a:srgbClr val="006666"/>
                </a:solidFill>
                <a:latin typeface="メイリオ"/>
                <a:ea typeface="メイリオ"/>
                <a:cs typeface="メイリオ" pitchFamily="50" charset="-128"/>
              </a:rPr>
              <a:t>販売</a:t>
            </a:r>
            <a:r>
              <a:rPr kumimoji="0" lang="en-US" altLang="ja-JP" sz="1000" kern="0" dirty="0">
                <a:solidFill>
                  <a:srgbClr val="006666"/>
                </a:solidFill>
                <a:latin typeface="メイリオ"/>
                <a:ea typeface="メイリオ"/>
                <a:cs typeface="メイリオ" pitchFamily="50" charset="-128"/>
              </a:rPr>
              <a:t>2</a:t>
            </a:r>
            <a:r>
              <a:rPr kumimoji="0" lang="ja-JP" altLang="en-US" sz="1000" kern="0" dirty="0">
                <a:solidFill>
                  <a:srgbClr val="006666"/>
                </a:solidFill>
                <a:latin typeface="メイリオ"/>
                <a:ea typeface="メイリオ"/>
                <a:cs typeface="メイリオ" pitchFamily="50" charset="-128"/>
              </a:rPr>
              <a:t>部 </a:t>
            </a:r>
            <a:r>
              <a:rPr kumimoji="0" lang="en-US" altLang="ja-JP" sz="1000" kern="0" dirty="0">
                <a:solidFill>
                  <a:srgbClr val="006666"/>
                </a:solidFill>
                <a:latin typeface="メイリオ"/>
                <a:ea typeface="メイリオ"/>
                <a:cs typeface="メイリオ" pitchFamily="50" charset="-128"/>
              </a:rPr>
              <a:t>, 20000</a:t>
            </a:r>
          </a:p>
        </p:txBody>
      </p:sp>
      <p:sp>
        <p:nvSpPr>
          <p:cNvPr id="94" name="Line 25"/>
          <p:cNvSpPr>
            <a:spLocks noChangeShapeType="1"/>
          </p:cNvSpPr>
          <p:nvPr/>
        </p:nvSpPr>
        <p:spPr bwMode="auto">
          <a:xfrm>
            <a:off x="2087851" y="4231990"/>
            <a:ext cx="189203" cy="155290"/>
          </a:xfrm>
          <a:prstGeom prst="line">
            <a:avLst/>
          </a:prstGeom>
          <a:noFill/>
          <a:ln w="9525">
            <a:solidFill>
              <a:srgbClr val="007BC7"/>
            </a:solidFill>
            <a:round/>
            <a:headEnd/>
            <a:tailEnd type="triangle" w="med" len="med"/>
          </a:ln>
        </p:spPr>
        <p:txBody>
          <a:bodyPr/>
          <a:lstStyle/>
          <a:p>
            <a:pPr>
              <a:defRPr/>
            </a:pPr>
            <a:endParaRPr kumimoji="0" lang="ja-JP" altLang="en-US" kern="0">
              <a:solidFill>
                <a:sysClr val="windowText" lastClr="000000"/>
              </a:solidFill>
              <a:latin typeface="メイリオ"/>
              <a:ea typeface="メイリオ"/>
            </a:endParaRPr>
          </a:p>
        </p:txBody>
      </p:sp>
      <p:sp>
        <p:nvSpPr>
          <p:cNvPr id="95" name="Line 26"/>
          <p:cNvSpPr>
            <a:spLocks noChangeShapeType="1"/>
          </p:cNvSpPr>
          <p:nvPr/>
        </p:nvSpPr>
        <p:spPr bwMode="auto">
          <a:xfrm flipV="1">
            <a:off x="2087851" y="4616518"/>
            <a:ext cx="189203" cy="155290"/>
          </a:xfrm>
          <a:prstGeom prst="line">
            <a:avLst/>
          </a:prstGeom>
          <a:noFill/>
          <a:ln w="9525">
            <a:solidFill>
              <a:srgbClr val="007BC7"/>
            </a:solidFill>
            <a:round/>
            <a:headEnd/>
            <a:tailEnd type="triangle" w="med" len="med"/>
          </a:ln>
        </p:spPr>
        <p:txBody>
          <a:bodyPr/>
          <a:lstStyle/>
          <a:p>
            <a:pPr>
              <a:defRPr/>
            </a:pPr>
            <a:endParaRPr kumimoji="0" lang="ja-JP" altLang="en-US" kern="0">
              <a:solidFill>
                <a:sysClr val="windowText" lastClr="000000"/>
              </a:solidFill>
              <a:latin typeface="メイリオ"/>
              <a:ea typeface="メイリオ"/>
            </a:endParaRPr>
          </a:p>
        </p:txBody>
      </p:sp>
      <p:sp>
        <p:nvSpPr>
          <p:cNvPr id="96" name="Text Box 27"/>
          <p:cNvSpPr txBox="1">
            <a:spLocks noChangeArrowheads="1"/>
          </p:cNvSpPr>
          <p:nvPr/>
        </p:nvSpPr>
        <p:spPr bwMode="auto">
          <a:xfrm>
            <a:off x="2223841" y="3942116"/>
            <a:ext cx="808547" cy="199659"/>
          </a:xfrm>
          <a:prstGeom prst="rect">
            <a:avLst/>
          </a:prstGeom>
          <a:noFill/>
          <a:ln w="9525" algn="ctr">
            <a:noFill/>
            <a:miter lim="800000"/>
            <a:headEnd/>
            <a:tailEnd/>
          </a:ln>
        </p:spPr>
        <p:txBody>
          <a:bodyPr>
            <a:spAutoFit/>
          </a:bodyPr>
          <a:lstStyle/>
          <a:p>
            <a:pPr>
              <a:spcBef>
                <a:spcPct val="50000"/>
              </a:spcBef>
              <a:defRPr/>
            </a:pPr>
            <a:r>
              <a:rPr kumimoji="0" lang="ja-JP" altLang="en-US" sz="1000" kern="0" dirty="0">
                <a:solidFill>
                  <a:srgbClr val="006666"/>
                </a:solidFill>
                <a:latin typeface="メイリオ"/>
                <a:ea typeface="メイリオ"/>
                <a:cs typeface="メイリオ" pitchFamily="50" charset="-128"/>
              </a:rPr>
              <a:t>統合処理</a:t>
            </a:r>
          </a:p>
        </p:txBody>
      </p:sp>
      <p:sp>
        <p:nvSpPr>
          <p:cNvPr id="97" name="Line 28"/>
          <p:cNvSpPr>
            <a:spLocks noChangeShapeType="1"/>
          </p:cNvSpPr>
          <p:nvPr/>
        </p:nvSpPr>
        <p:spPr bwMode="auto">
          <a:xfrm>
            <a:off x="2742671" y="4470102"/>
            <a:ext cx="209897" cy="1479"/>
          </a:xfrm>
          <a:prstGeom prst="line">
            <a:avLst/>
          </a:prstGeom>
          <a:noFill/>
          <a:ln w="9525">
            <a:solidFill>
              <a:srgbClr val="007BC7"/>
            </a:solidFill>
            <a:round/>
            <a:headEnd/>
            <a:tailEnd type="triangle" w="med" len="med"/>
          </a:ln>
        </p:spPr>
        <p:txBody>
          <a:bodyPr/>
          <a:lstStyle/>
          <a:p>
            <a:pPr>
              <a:defRPr/>
            </a:pPr>
            <a:endParaRPr kumimoji="0" lang="ja-JP" altLang="en-US" kern="0">
              <a:solidFill>
                <a:sysClr val="windowText" lastClr="000000"/>
              </a:solidFill>
              <a:latin typeface="メイリオ"/>
              <a:ea typeface="メイリオ"/>
            </a:endParaRPr>
          </a:p>
        </p:txBody>
      </p:sp>
      <p:sp>
        <p:nvSpPr>
          <p:cNvPr id="98" name="Text Box 29"/>
          <p:cNvSpPr txBox="1">
            <a:spLocks noChangeArrowheads="1"/>
          </p:cNvSpPr>
          <p:nvPr/>
        </p:nvSpPr>
        <p:spPr bwMode="auto">
          <a:xfrm>
            <a:off x="854345" y="3165880"/>
            <a:ext cx="2279305" cy="248464"/>
          </a:xfrm>
          <a:prstGeom prst="rect">
            <a:avLst/>
          </a:prstGeom>
          <a:noFill/>
          <a:ln w="9525">
            <a:noFill/>
            <a:miter lim="800000"/>
            <a:headEnd/>
            <a:tailEnd/>
          </a:ln>
        </p:spPr>
        <p:txBody>
          <a:bodyPr>
            <a:spAutoFit/>
          </a:bodyPr>
          <a:lstStyle/>
          <a:p>
            <a:pPr>
              <a:spcBef>
                <a:spcPct val="50000"/>
              </a:spcBef>
              <a:defRPr/>
            </a:pPr>
            <a:r>
              <a:rPr kumimoji="0" lang="ja-JP" altLang="en-US" sz="1400" b="1" kern="0" dirty="0">
                <a:solidFill>
                  <a:srgbClr val="FFFFFF"/>
                </a:solidFill>
                <a:latin typeface="メイリオ"/>
                <a:ea typeface="メイリオ"/>
                <a:cs typeface="メイリオ" pitchFamily="50" charset="-128"/>
              </a:rPr>
              <a:t>要件</a:t>
            </a:r>
            <a:r>
              <a:rPr kumimoji="0" lang="en-US" altLang="ja-JP" sz="1400" b="1" kern="0" dirty="0">
                <a:solidFill>
                  <a:srgbClr val="FFFFFF"/>
                </a:solidFill>
                <a:latin typeface="メイリオ"/>
                <a:ea typeface="メイリオ"/>
                <a:cs typeface="メイリオ" pitchFamily="50" charset="-128"/>
              </a:rPr>
              <a:t>3</a:t>
            </a:r>
            <a:r>
              <a:rPr kumimoji="0" lang="ja-JP" altLang="en-US" sz="1400" b="1" kern="0" dirty="0">
                <a:solidFill>
                  <a:srgbClr val="FFFFFF"/>
                </a:solidFill>
                <a:latin typeface="メイリオ"/>
                <a:ea typeface="メイリオ"/>
                <a:cs typeface="メイリオ" pitchFamily="50" charset="-128"/>
              </a:rPr>
              <a:t>： データの統合</a:t>
            </a:r>
          </a:p>
        </p:txBody>
      </p:sp>
      <p:sp>
        <p:nvSpPr>
          <p:cNvPr id="99" name="Text Box 30"/>
          <p:cNvSpPr txBox="1">
            <a:spLocks noChangeArrowheads="1"/>
          </p:cNvSpPr>
          <p:nvPr/>
        </p:nvSpPr>
        <p:spPr bwMode="auto">
          <a:xfrm>
            <a:off x="887594" y="3528009"/>
            <a:ext cx="3067158" cy="199659"/>
          </a:xfrm>
          <a:prstGeom prst="rect">
            <a:avLst/>
          </a:prstGeom>
          <a:noFill/>
          <a:ln w="9525">
            <a:noFill/>
            <a:miter lim="800000"/>
            <a:headEnd/>
            <a:tailEnd/>
          </a:ln>
        </p:spPr>
        <p:txBody>
          <a:bodyPr wrap="square">
            <a:spAutoFit/>
          </a:bodyPr>
          <a:lstStyle/>
          <a:p>
            <a:pPr>
              <a:lnSpc>
                <a:spcPct val="50000"/>
              </a:lnSpc>
              <a:spcBef>
                <a:spcPct val="50000"/>
              </a:spcBef>
              <a:buClr>
                <a:srgbClr val="EE5500"/>
              </a:buClr>
              <a:buFont typeface="Wingdings" pitchFamily="2" charset="2"/>
              <a:buChar char="l"/>
              <a:defRPr/>
            </a:pPr>
            <a:r>
              <a:rPr kumimoji="0" lang="en-US" altLang="ja-JP" sz="1400" kern="0" dirty="0">
                <a:solidFill>
                  <a:sysClr val="windowText" lastClr="000000"/>
                </a:solidFill>
                <a:latin typeface="メイリオ"/>
                <a:ea typeface="メイリオ"/>
                <a:cs typeface="メイリオ" pitchFamily="50" charset="-128"/>
              </a:rPr>
              <a:t> </a:t>
            </a:r>
            <a:r>
              <a:rPr kumimoji="0" lang="ja-JP" altLang="en-US" sz="1400" kern="0" dirty="0">
                <a:solidFill>
                  <a:sysClr val="windowText" lastClr="000000"/>
                </a:solidFill>
                <a:latin typeface="メイリオ"/>
                <a:ea typeface="メイリオ"/>
                <a:cs typeface="メイリオ" pitchFamily="50" charset="-128"/>
              </a:rPr>
              <a:t>キーを指定した複数データの統合</a:t>
            </a:r>
          </a:p>
        </p:txBody>
      </p:sp>
      <p:grpSp>
        <p:nvGrpSpPr>
          <p:cNvPr id="100" name="Group 31"/>
          <p:cNvGrpSpPr>
            <a:grpSpLocks/>
          </p:cNvGrpSpPr>
          <p:nvPr/>
        </p:nvGrpSpPr>
        <p:grpSpPr bwMode="auto">
          <a:xfrm>
            <a:off x="4595144" y="3139865"/>
            <a:ext cx="3727984" cy="1997545"/>
            <a:chOff x="2785" y="2421"/>
            <a:chExt cx="2522" cy="1352"/>
          </a:xfrm>
        </p:grpSpPr>
        <p:sp>
          <p:nvSpPr>
            <p:cNvPr id="101" name="Rectangle 32"/>
            <p:cNvSpPr>
              <a:spLocks noChangeArrowheads="1"/>
            </p:cNvSpPr>
            <p:nvPr/>
          </p:nvSpPr>
          <p:spPr bwMode="auto">
            <a:xfrm>
              <a:off x="2830" y="2421"/>
              <a:ext cx="2409" cy="1352"/>
            </a:xfrm>
            <a:prstGeom prst="rect">
              <a:avLst/>
            </a:prstGeom>
            <a:solidFill>
              <a:srgbClr val="FFFFFF"/>
            </a:solidFill>
            <a:ln w="9525">
              <a:solidFill>
                <a:srgbClr val="FFFFFF"/>
              </a:solidFill>
              <a:miter lim="800000"/>
              <a:headEnd/>
              <a:tailEnd/>
            </a:ln>
          </p:spPr>
          <p:txBody>
            <a:bodyPr/>
            <a:lstStyle/>
            <a:p>
              <a:pPr marL="342900" indent="-342900">
                <a:lnSpc>
                  <a:spcPts val="2400"/>
                </a:lnSpc>
                <a:spcBef>
                  <a:spcPts val="500"/>
                </a:spcBef>
                <a:defRPr/>
              </a:pPr>
              <a:endParaRPr kumimoji="0" lang="ja-JP" altLang="ja-JP" sz="800" kern="0">
                <a:solidFill>
                  <a:srgbClr val="FFFFFF"/>
                </a:solidFill>
                <a:latin typeface="メイリオ"/>
                <a:ea typeface="メイリオ"/>
                <a:cs typeface="メイリオ" pitchFamily="50" charset="-128"/>
              </a:endParaRPr>
            </a:p>
          </p:txBody>
        </p:sp>
        <p:sp>
          <p:nvSpPr>
            <p:cNvPr id="102" name="Rectangle 33"/>
            <p:cNvSpPr>
              <a:spLocks noChangeArrowheads="1"/>
            </p:cNvSpPr>
            <p:nvPr/>
          </p:nvSpPr>
          <p:spPr bwMode="auto">
            <a:xfrm>
              <a:off x="2785" y="2427"/>
              <a:ext cx="2522" cy="190"/>
            </a:xfrm>
            <a:prstGeom prst="rect">
              <a:avLst/>
            </a:prstGeom>
            <a:solidFill>
              <a:srgbClr val="008CCF"/>
            </a:solidFill>
            <a:ln w="9525" algn="ctr">
              <a:noFill/>
              <a:miter lim="800000"/>
              <a:headEnd/>
              <a:tailEnd/>
            </a:ln>
          </p:spPr>
          <p:txBody>
            <a:bodyPr wrap="none" anchor="ct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103" name="Line 36"/>
            <p:cNvSpPr>
              <a:spLocks noChangeShapeType="1"/>
            </p:cNvSpPr>
            <p:nvPr/>
          </p:nvSpPr>
          <p:spPr bwMode="auto">
            <a:xfrm>
              <a:off x="3406" y="3110"/>
              <a:ext cx="1250" cy="1"/>
            </a:xfrm>
            <a:prstGeom prst="line">
              <a:avLst/>
            </a:prstGeom>
            <a:noFill/>
            <a:ln w="9525">
              <a:solidFill>
                <a:srgbClr val="007BC7"/>
              </a:solidFill>
              <a:round/>
              <a:headEnd/>
              <a:tailEnd type="triangle" w="med" len="med"/>
            </a:ln>
          </p:spPr>
          <p:txBody>
            <a:bodyPr/>
            <a:lstStyle/>
            <a:p>
              <a:pPr>
                <a:defRPr/>
              </a:pPr>
              <a:endParaRPr kumimoji="0" lang="ja-JP" altLang="en-US" kern="0">
                <a:solidFill>
                  <a:sysClr val="windowText" lastClr="000000"/>
                </a:solidFill>
                <a:latin typeface="メイリオ"/>
                <a:ea typeface="メイリオ"/>
              </a:endParaRPr>
            </a:p>
          </p:txBody>
        </p:sp>
        <p:sp>
          <p:nvSpPr>
            <p:cNvPr id="104" name="Text Box 37"/>
            <p:cNvSpPr txBox="1">
              <a:spLocks noChangeArrowheads="1"/>
            </p:cNvSpPr>
            <p:nvPr/>
          </p:nvSpPr>
          <p:spPr bwMode="auto">
            <a:xfrm>
              <a:off x="3285" y="2949"/>
              <a:ext cx="1513" cy="135"/>
            </a:xfrm>
            <a:prstGeom prst="rect">
              <a:avLst/>
            </a:prstGeom>
            <a:noFill/>
            <a:ln w="9525" algn="ctr">
              <a:noFill/>
              <a:miter lim="800000"/>
              <a:headEnd/>
              <a:tailEnd/>
            </a:ln>
          </p:spPr>
          <p:txBody>
            <a:bodyPr>
              <a:spAutoFit/>
            </a:bodyPr>
            <a:lstStyle/>
            <a:p>
              <a:pPr algn="ctr">
                <a:spcBef>
                  <a:spcPct val="50000"/>
                </a:spcBef>
                <a:defRPr/>
              </a:pPr>
              <a:r>
                <a:rPr kumimoji="0" lang="ja-JP" altLang="en-US" sz="1000" kern="0" dirty="0">
                  <a:solidFill>
                    <a:srgbClr val="006666"/>
                  </a:solidFill>
                  <a:latin typeface="メイリオ"/>
                  <a:ea typeface="メイリオ"/>
                  <a:cs typeface="メイリオ" pitchFamily="50" charset="-128"/>
                </a:rPr>
                <a:t>データ挿入処理</a:t>
              </a:r>
            </a:p>
          </p:txBody>
        </p:sp>
        <p:sp>
          <p:nvSpPr>
            <p:cNvPr id="105" name="Line 38"/>
            <p:cNvSpPr>
              <a:spLocks noChangeShapeType="1"/>
            </p:cNvSpPr>
            <p:nvPr/>
          </p:nvSpPr>
          <p:spPr bwMode="auto">
            <a:xfrm>
              <a:off x="3406" y="3447"/>
              <a:ext cx="1250" cy="1"/>
            </a:xfrm>
            <a:prstGeom prst="line">
              <a:avLst/>
            </a:prstGeom>
            <a:noFill/>
            <a:ln w="9525">
              <a:solidFill>
                <a:srgbClr val="007BC7"/>
              </a:solidFill>
              <a:round/>
              <a:headEnd/>
              <a:tailEnd type="triangle" w="med" len="med"/>
            </a:ln>
          </p:spPr>
          <p:txBody>
            <a:bodyPr/>
            <a:lstStyle/>
            <a:p>
              <a:pPr>
                <a:defRPr/>
              </a:pPr>
              <a:endParaRPr kumimoji="0" lang="ja-JP" altLang="en-US" kern="0">
                <a:solidFill>
                  <a:sysClr val="windowText" lastClr="000000"/>
                </a:solidFill>
                <a:latin typeface="メイリオ"/>
                <a:ea typeface="メイリオ"/>
              </a:endParaRPr>
            </a:p>
          </p:txBody>
        </p:sp>
        <p:sp>
          <p:nvSpPr>
            <p:cNvPr id="106" name="Text Box 39"/>
            <p:cNvSpPr txBox="1">
              <a:spLocks noChangeArrowheads="1"/>
            </p:cNvSpPr>
            <p:nvPr/>
          </p:nvSpPr>
          <p:spPr bwMode="auto">
            <a:xfrm>
              <a:off x="3328" y="3187"/>
              <a:ext cx="1435" cy="220"/>
            </a:xfrm>
            <a:prstGeom prst="rect">
              <a:avLst/>
            </a:prstGeom>
            <a:noFill/>
            <a:ln w="9525" algn="ctr">
              <a:noFill/>
              <a:miter lim="800000"/>
              <a:headEnd/>
              <a:tailEnd/>
            </a:ln>
          </p:spPr>
          <p:txBody>
            <a:bodyPr>
              <a:spAutoFit/>
            </a:bodyPr>
            <a:lstStyle/>
            <a:p>
              <a:pPr>
                <a:spcBef>
                  <a:spcPct val="50000"/>
                </a:spcBef>
                <a:defRPr/>
              </a:pPr>
              <a:r>
                <a:rPr kumimoji="0" lang="ja-JP" altLang="en-US" sz="1000" kern="0" dirty="0">
                  <a:solidFill>
                    <a:srgbClr val="006666"/>
                  </a:solidFill>
                  <a:latin typeface="メイリオ"/>
                  <a:ea typeface="メイリオ"/>
                  <a:cs typeface="メイリオ" pitchFamily="50" charset="-128"/>
                </a:rPr>
                <a:t>製品コードが一致していたら更新</a:t>
              </a:r>
              <a:br>
                <a:rPr kumimoji="0" lang="ja-JP" altLang="en-US" sz="1000" kern="0" dirty="0">
                  <a:solidFill>
                    <a:srgbClr val="006666"/>
                  </a:solidFill>
                  <a:latin typeface="メイリオ"/>
                  <a:ea typeface="メイリオ"/>
                  <a:cs typeface="メイリオ" pitchFamily="50" charset="-128"/>
                </a:rPr>
              </a:br>
              <a:r>
                <a:rPr kumimoji="0" lang="ja-JP" altLang="en-US" sz="1000" kern="0" dirty="0">
                  <a:solidFill>
                    <a:srgbClr val="006666"/>
                  </a:solidFill>
                  <a:latin typeface="メイリオ"/>
                  <a:ea typeface="メイリオ"/>
                  <a:cs typeface="メイリオ" pitchFamily="50" charset="-128"/>
                </a:rPr>
                <a:t>削除フラグが１ならば削除</a:t>
              </a:r>
            </a:p>
          </p:txBody>
        </p:sp>
        <p:sp>
          <p:nvSpPr>
            <p:cNvPr id="107" name="Text Box 40"/>
            <p:cNvSpPr txBox="1">
              <a:spLocks noChangeArrowheads="1"/>
            </p:cNvSpPr>
            <p:nvPr/>
          </p:nvSpPr>
          <p:spPr bwMode="auto">
            <a:xfrm>
              <a:off x="2800" y="2445"/>
              <a:ext cx="1542" cy="168"/>
            </a:xfrm>
            <a:prstGeom prst="rect">
              <a:avLst/>
            </a:prstGeom>
            <a:noFill/>
            <a:ln w="9525">
              <a:noFill/>
              <a:miter lim="800000"/>
              <a:headEnd/>
              <a:tailEnd/>
            </a:ln>
          </p:spPr>
          <p:txBody>
            <a:bodyPr>
              <a:spAutoFit/>
            </a:bodyPr>
            <a:lstStyle/>
            <a:p>
              <a:pPr>
                <a:spcBef>
                  <a:spcPct val="50000"/>
                </a:spcBef>
                <a:defRPr/>
              </a:pPr>
              <a:r>
                <a:rPr kumimoji="0" lang="ja-JP" altLang="en-US" sz="1400" b="1" kern="0" dirty="0">
                  <a:solidFill>
                    <a:srgbClr val="FFFFFF"/>
                  </a:solidFill>
                  <a:latin typeface="メイリオ"/>
                  <a:ea typeface="メイリオ"/>
                  <a:cs typeface="メイリオ" pitchFamily="50" charset="-128"/>
                </a:rPr>
                <a:t>要件</a:t>
              </a:r>
              <a:r>
                <a:rPr kumimoji="0" lang="en-US" altLang="ja-JP" sz="1400" b="1" kern="0" dirty="0">
                  <a:solidFill>
                    <a:srgbClr val="FFFFFF"/>
                  </a:solidFill>
                  <a:latin typeface="メイリオ"/>
                  <a:ea typeface="メイリオ"/>
                  <a:cs typeface="メイリオ" pitchFamily="50" charset="-128"/>
                </a:rPr>
                <a:t>4</a:t>
              </a:r>
              <a:r>
                <a:rPr kumimoji="0" lang="ja-JP" altLang="en-US" sz="1400" b="1" kern="0" dirty="0">
                  <a:solidFill>
                    <a:srgbClr val="FFFFFF"/>
                  </a:solidFill>
                  <a:latin typeface="メイリオ"/>
                  <a:ea typeface="メイリオ"/>
                  <a:cs typeface="メイリオ" pitchFamily="50" charset="-128"/>
                </a:rPr>
                <a:t>： データの格納</a:t>
              </a:r>
            </a:p>
          </p:txBody>
        </p:sp>
        <p:sp>
          <p:nvSpPr>
            <p:cNvPr id="108" name="Text Box 41"/>
            <p:cNvSpPr txBox="1">
              <a:spLocks noChangeArrowheads="1"/>
            </p:cNvSpPr>
            <p:nvPr/>
          </p:nvSpPr>
          <p:spPr bwMode="auto">
            <a:xfrm>
              <a:off x="2864" y="2670"/>
              <a:ext cx="2272" cy="281"/>
            </a:xfrm>
            <a:prstGeom prst="rect">
              <a:avLst/>
            </a:prstGeom>
            <a:noFill/>
            <a:ln w="9525">
              <a:noFill/>
              <a:miter lim="800000"/>
              <a:headEnd/>
              <a:tailEnd/>
            </a:ln>
          </p:spPr>
          <p:txBody>
            <a:bodyPr wrap="square">
              <a:spAutoFit/>
            </a:bodyPr>
            <a:lstStyle/>
            <a:p>
              <a:pPr>
                <a:lnSpc>
                  <a:spcPct val="50000"/>
                </a:lnSpc>
                <a:spcBef>
                  <a:spcPct val="50000"/>
                </a:spcBef>
                <a:buClr>
                  <a:srgbClr val="EE5500"/>
                </a:buClr>
                <a:buFont typeface="Wingdings" pitchFamily="2" charset="2"/>
                <a:buChar char="l"/>
                <a:defRPr/>
              </a:pPr>
              <a:r>
                <a:rPr kumimoji="0" lang="en-US" altLang="ja-JP" sz="1400" kern="0" dirty="0">
                  <a:solidFill>
                    <a:sysClr val="windowText" lastClr="000000"/>
                  </a:solidFill>
                  <a:latin typeface="メイリオ"/>
                  <a:ea typeface="メイリオ"/>
                  <a:cs typeface="メイリオ" pitchFamily="50" charset="-128"/>
                </a:rPr>
                <a:t> </a:t>
              </a:r>
              <a:r>
                <a:rPr kumimoji="0" lang="ja-JP" altLang="en-US" sz="1400" kern="0" dirty="0">
                  <a:solidFill>
                    <a:sysClr val="windowText" lastClr="000000"/>
                  </a:solidFill>
                  <a:latin typeface="メイリオ"/>
                  <a:ea typeface="メイリオ"/>
                  <a:cs typeface="メイリオ" pitchFamily="50" charset="-128"/>
                </a:rPr>
                <a:t>データの格納</a:t>
              </a:r>
            </a:p>
            <a:p>
              <a:pPr>
                <a:lnSpc>
                  <a:spcPct val="50000"/>
                </a:lnSpc>
                <a:spcBef>
                  <a:spcPct val="50000"/>
                </a:spcBef>
                <a:buClr>
                  <a:srgbClr val="EE5500"/>
                </a:buClr>
                <a:buFont typeface="Wingdings" pitchFamily="2" charset="2"/>
                <a:buChar char="l"/>
                <a:defRPr/>
              </a:pPr>
              <a:r>
                <a:rPr kumimoji="0" lang="ja-JP" altLang="en-US" sz="1400" kern="0" dirty="0">
                  <a:solidFill>
                    <a:sysClr val="windowText" lastClr="000000"/>
                  </a:solidFill>
                  <a:latin typeface="メイリオ"/>
                  <a:ea typeface="メイリオ"/>
                  <a:cs typeface="メイリオ" pitchFamily="50" charset="-128"/>
                </a:rPr>
                <a:t> 条件を指定したデータの更新・削除</a:t>
              </a:r>
            </a:p>
          </p:txBody>
        </p:sp>
      </p:grpSp>
      <p:sp>
        <p:nvSpPr>
          <p:cNvPr id="110" name="Rectangle 43"/>
          <p:cNvSpPr>
            <a:spLocks noChangeArrowheads="1"/>
          </p:cNvSpPr>
          <p:nvPr/>
        </p:nvSpPr>
        <p:spPr bwMode="auto">
          <a:xfrm>
            <a:off x="4711312" y="984718"/>
            <a:ext cx="3560950" cy="1997292"/>
          </a:xfrm>
          <a:prstGeom prst="rect">
            <a:avLst/>
          </a:prstGeom>
          <a:solidFill>
            <a:srgbClr val="FFFFFF"/>
          </a:solidFill>
          <a:ln w="9525">
            <a:solidFill>
              <a:srgbClr val="FFFFFF"/>
            </a:solidFill>
            <a:miter lim="800000"/>
            <a:headEnd/>
            <a:tailEnd/>
          </a:ln>
        </p:spPr>
        <p:txBody>
          <a:bodyPr/>
          <a:lstStyle/>
          <a:p>
            <a:pPr marL="342900" indent="-342900">
              <a:lnSpc>
                <a:spcPts val="2400"/>
              </a:lnSpc>
              <a:spcBef>
                <a:spcPts val="500"/>
              </a:spcBef>
              <a:defRPr/>
            </a:pPr>
            <a:endParaRPr kumimoji="0" lang="ja-JP" altLang="ja-JP" sz="800" kern="0">
              <a:solidFill>
                <a:srgbClr val="FFFFFF"/>
              </a:solidFill>
              <a:latin typeface="メイリオ"/>
              <a:ea typeface="メイリオ"/>
              <a:cs typeface="メイリオ" pitchFamily="50" charset="-128"/>
            </a:endParaRPr>
          </a:p>
        </p:txBody>
      </p:sp>
      <p:sp>
        <p:nvSpPr>
          <p:cNvPr id="111" name="Rectangle 44"/>
          <p:cNvSpPr>
            <a:spLocks noChangeArrowheads="1"/>
          </p:cNvSpPr>
          <p:nvPr/>
        </p:nvSpPr>
        <p:spPr bwMode="auto">
          <a:xfrm>
            <a:off x="4586046" y="957322"/>
            <a:ext cx="3718837" cy="279177"/>
          </a:xfrm>
          <a:prstGeom prst="rect">
            <a:avLst/>
          </a:prstGeom>
          <a:solidFill>
            <a:srgbClr val="008CCF"/>
          </a:solidFill>
          <a:ln w="9525" algn="ctr">
            <a:noFill/>
            <a:miter lim="800000"/>
            <a:headEnd/>
            <a:tailEnd/>
          </a:ln>
        </p:spPr>
        <p:txBody>
          <a:bodyPr wrap="none" anchor="ctr"/>
          <a:lstStyle/>
          <a:p>
            <a:pPr>
              <a:defRPr/>
            </a:pPr>
            <a:endParaRPr kumimoji="0" lang="ja-JP" altLang="en-US" kern="0">
              <a:solidFill>
                <a:sysClr val="windowText" lastClr="000000"/>
              </a:solidFill>
              <a:latin typeface="メイリオ"/>
              <a:ea typeface="メイリオ"/>
              <a:cs typeface="メイリオ" pitchFamily="50" charset="-128"/>
            </a:endParaRPr>
          </a:p>
        </p:txBody>
      </p:sp>
      <p:grpSp>
        <p:nvGrpSpPr>
          <p:cNvPr id="112" name="Group 45"/>
          <p:cNvGrpSpPr>
            <a:grpSpLocks/>
          </p:cNvGrpSpPr>
          <p:nvPr/>
        </p:nvGrpSpPr>
        <p:grpSpPr bwMode="auto">
          <a:xfrm>
            <a:off x="5962697" y="2320691"/>
            <a:ext cx="1966469" cy="687913"/>
            <a:chOff x="3701" y="2136"/>
            <a:chExt cx="1499" cy="368"/>
          </a:xfrm>
        </p:grpSpPr>
        <p:sp>
          <p:nvSpPr>
            <p:cNvPr id="120" name="Text Box 47"/>
            <p:cNvSpPr txBox="1">
              <a:spLocks noChangeArrowheads="1"/>
            </p:cNvSpPr>
            <p:nvPr/>
          </p:nvSpPr>
          <p:spPr bwMode="auto">
            <a:xfrm>
              <a:off x="4397" y="2231"/>
              <a:ext cx="803" cy="190"/>
            </a:xfrm>
            <a:prstGeom prst="rect">
              <a:avLst/>
            </a:prstGeom>
            <a:noFill/>
            <a:ln w="9525" algn="ctr">
              <a:noFill/>
              <a:miter lim="800000"/>
              <a:headEnd/>
              <a:tailEnd/>
            </a:ln>
          </p:spPr>
          <p:txBody>
            <a:bodyPr wrap="square">
              <a:spAutoFit/>
            </a:bodyPr>
            <a:lstStyle/>
            <a:p>
              <a:pPr>
                <a:spcBef>
                  <a:spcPct val="50000"/>
                </a:spcBef>
                <a:defRPr/>
              </a:pPr>
              <a:r>
                <a:rPr kumimoji="0" lang="ja-JP" altLang="en-US" sz="1000" kern="0" dirty="0">
                  <a:solidFill>
                    <a:srgbClr val="007BC7"/>
                  </a:solidFill>
                  <a:latin typeface="メイリオ"/>
                  <a:ea typeface="メイリオ"/>
                  <a:cs typeface="メイリオ" pitchFamily="50" charset="-128"/>
                </a:rPr>
                <a:t>マスター</a:t>
              </a:r>
              <a:r>
                <a:rPr kumimoji="0" lang="en-US" altLang="ja-JP" sz="1000" kern="0" dirty="0">
                  <a:solidFill>
                    <a:srgbClr val="007BC7"/>
                  </a:solidFill>
                  <a:latin typeface="メイリオ"/>
                  <a:ea typeface="メイリオ"/>
                  <a:cs typeface="メイリオ" pitchFamily="50" charset="-128"/>
                </a:rPr>
                <a:t>DB</a:t>
              </a:r>
              <a:r>
                <a:rPr kumimoji="0" lang="ja-JP" altLang="en-US" sz="1000" kern="0" dirty="0">
                  <a:solidFill>
                    <a:srgbClr val="007BC7"/>
                  </a:solidFill>
                  <a:latin typeface="メイリオ"/>
                  <a:ea typeface="メイリオ"/>
                  <a:cs typeface="メイリオ" pitchFamily="50" charset="-128"/>
                </a:rPr>
                <a:t>群</a:t>
              </a:r>
            </a:p>
          </p:txBody>
        </p:sp>
        <p:sp>
          <p:nvSpPr>
            <p:cNvPr id="121" name="AutoShape 49"/>
            <p:cNvSpPr>
              <a:spLocks noChangeArrowheads="1"/>
            </p:cNvSpPr>
            <p:nvPr/>
          </p:nvSpPr>
          <p:spPr bwMode="auto">
            <a:xfrm>
              <a:off x="3701" y="2136"/>
              <a:ext cx="1416" cy="368"/>
            </a:xfrm>
            <a:prstGeom prst="flowChartAlternateProcess">
              <a:avLst/>
            </a:prstGeom>
            <a:noFill/>
            <a:ln w="3175" algn="ctr">
              <a:solidFill>
                <a:srgbClr val="007BC7"/>
              </a:solidFill>
              <a:prstDash val="sysDot"/>
              <a:miter lim="800000"/>
              <a:headEnd/>
              <a:tailEnd/>
            </a:ln>
          </p:spPr>
          <p:txBody>
            <a:bodyPr wrap="none" anchor="ctr"/>
            <a:lstStyle/>
            <a:p>
              <a:pPr>
                <a:defRPr/>
              </a:pPr>
              <a:endParaRPr kumimoji="0" lang="ja-JP" altLang="en-US" kern="0">
                <a:solidFill>
                  <a:sysClr val="windowText" lastClr="000000"/>
                </a:solidFill>
                <a:latin typeface="メイリオ"/>
                <a:ea typeface="メイリオ"/>
                <a:cs typeface="メイリオ" pitchFamily="50" charset="-128"/>
              </a:endParaRPr>
            </a:p>
          </p:txBody>
        </p:sp>
      </p:grpSp>
      <p:sp>
        <p:nvSpPr>
          <p:cNvPr id="118" name="AutoShape 51"/>
          <p:cNvSpPr>
            <a:spLocks noChangeArrowheads="1"/>
          </p:cNvSpPr>
          <p:nvPr/>
        </p:nvSpPr>
        <p:spPr bwMode="auto">
          <a:xfrm>
            <a:off x="4684790" y="1712472"/>
            <a:ext cx="3592850" cy="569804"/>
          </a:xfrm>
          <a:prstGeom prst="wedgeRectCallout">
            <a:avLst>
              <a:gd name="adj1" fmla="val -34400"/>
              <a:gd name="adj2" fmla="val 69703"/>
            </a:avLst>
          </a:prstGeom>
          <a:solidFill>
            <a:srgbClr val="FFFFFF"/>
          </a:solidFill>
          <a:ln w="3175" algn="ctr">
            <a:solidFill>
              <a:srgbClr val="007BC7"/>
            </a:solidFill>
            <a:prstDash val="sysDot"/>
            <a:miter lim="800000"/>
            <a:headEnd/>
            <a:tailEnd/>
          </a:ln>
        </p:spPr>
        <p:txBody>
          <a:bodyPr/>
          <a:lstStyle/>
          <a:p>
            <a:pPr>
              <a:spcBef>
                <a:spcPct val="20000"/>
              </a:spcBef>
              <a:defRPr/>
            </a:pPr>
            <a:endParaRPr kumimoji="0" lang="ja-JP" altLang="ja-JP" sz="1000" kern="0">
              <a:solidFill>
                <a:srgbClr val="006666"/>
              </a:solidFill>
              <a:latin typeface="メイリオ"/>
              <a:ea typeface="メイリオ"/>
              <a:cs typeface="メイリオ" pitchFamily="50" charset="-128"/>
            </a:endParaRPr>
          </a:p>
        </p:txBody>
      </p:sp>
      <p:sp>
        <p:nvSpPr>
          <p:cNvPr id="119" name="Text Box 52"/>
          <p:cNvSpPr txBox="1">
            <a:spLocks noChangeArrowheads="1"/>
          </p:cNvSpPr>
          <p:nvPr/>
        </p:nvSpPr>
        <p:spPr bwMode="auto">
          <a:xfrm>
            <a:off x="4742042" y="1712472"/>
            <a:ext cx="3722955" cy="553998"/>
          </a:xfrm>
          <a:prstGeom prst="rect">
            <a:avLst/>
          </a:prstGeom>
          <a:noFill/>
          <a:ln w="9525" algn="ctr">
            <a:noFill/>
            <a:miter lim="800000"/>
            <a:headEnd/>
            <a:tailEnd/>
          </a:ln>
        </p:spPr>
        <p:txBody>
          <a:bodyPr wrap="square">
            <a:spAutoFit/>
          </a:bodyPr>
          <a:lstStyle/>
          <a:p>
            <a:pPr>
              <a:spcBef>
                <a:spcPct val="50000"/>
              </a:spcBef>
              <a:defRPr/>
            </a:pPr>
            <a:r>
              <a:rPr kumimoji="0" lang="ja-JP" altLang="en-US" sz="1000" kern="0" dirty="0">
                <a:solidFill>
                  <a:srgbClr val="006666"/>
                </a:solidFill>
                <a:latin typeface="メイリオ"/>
                <a:ea typeface="メイリオ"/>
                <a:cs typeface="メイリオ" pitchFamily="50" charset="-128"/>
              </a:rPr>
              <a:t>名称変換：</a:t>
            </a:r>
            <a:r>
              <a:rPr kumimoji="0" lang="en-US" altLang="ja-JP" sz="1000" kern="0" dirty="0">
                <a:solidFill>
                  <a:srgbClr val="006666"/>
                </a:solidFill>
                <a:latin typeface="メイリオ"/>
                <a:ea typeface="メイリオ"/>
                <a:cs typeface="メイリオ" pitchFamily="50" charset="-128"/>
              </a:rPr>
              <a:t>㈱ → </a:t>
            </a:r>
            <a:r>
              <a:rPr kumimoji="0" lang="ja-JP" altLang="en-US" sz="1000" kern="0" dirty="0">
                <a:solidFill>
                  <a:srgbClr val="006666"/>
                </a:solidFill>
                <a:latin typeface="メイリオ"/>
                <a:ea typeface="メイリオ"/>
                <a:cs typeface="メイリオ" pitchFamily="50" charset="-128"/>
              </a:rPr>
              <a:t>株式会社、デービー → デービー株式会社</a:t>
            </a:r>
            <a:br>
              <a:rPr kumimoji="0" lang="ja-JP" altLang="en-US" sz="1000" kern="0" dirty="0">
                <a:solidFill>
                  <a:srgbClr val="006666"/>
                </a:solidFill>
                <a:latin typeface="メイリオ"/>
                <a:ea typeface="メイリオ"/>
                <a:cs typeface="メイリオ" pitchFamily="50" charset="-128"/>
              </a:rPr>
            </a:br>
            <a:r>
              <a:rPr kumimoji="0" lang="ja-JP" altLang="en-US" sz="1000" kern="0" dirty="0">
                <a:solidFill>
                  <a:srgbClr val="006666"/>
                </a:solidFill>
                <a:latin typeface="メイリオ"/>
                <a:ea typeface="メイリオ"/>
                <a:cs typeface="メイリオ" pitchFamily="50" charset="-128"/>
              </a:rPr>
              <a:t>消費税追加：</a:t>
            </a:r>
            <a:r>
              <a:rPr kumimoji="0" lang="en-US" altLang="ja-JP" sz="1000" kern="0" dirty="0">
                <a:solidFill>
                  <a:srgbClr val="006666"/>
                </a:solidFill>
                <a:latin typeface="メイリオ"/>
                <a:ea typeface="メイリオ"/>
                <a:cs typeface="メイリオ" pitchFamily="50" charset="-128"/>
              </a:rPr>
              <a:t>( 1000 </a:t>
            </a:r>
            <a:r>
              <a:rPr kumimoji="0" lang="ja-JP" altLang="en-US" sz="1000" kern="0" dirty="0">
                <a:solidFill>
                  <a:srgbClr val="006666"/>
                </a:solidFill>
                <a:latin typeface="メイリオ"/>
                <a:ea typeface="メイリオ"/>
                <a:cs typeface="メイリオ" pitchFamily="50" charset="-128"/>
              </a:rPr>
              <a:t>＋ </a:t>
            </a:r>
            <a:r>
              <a:rPr kumimoji="0" lang="en-US" altLang="ja-JP" sz="1000" kern="0" dirty="0">
                <a:solidFill>
                  <a:srgbClr val="006666"/>
                </a:solidFill>
                <a:latin typeface="メイリオ"/>
                <a:ea typeface="メイリオ"/>
                <a:cs typeface="メイリオ" pitchFamily="50" charset="-128"/>
              </a:rPr>
              <a:t>2000 ) * 0.08 = 240</a:t>
            </a:r>
            <a:br>
              <a:rPr kumimoji="0" lang="en-US" altLang="ja-JP" sz="1000" kern="0" dirty="0">
                <a:solidFill>
                  <a:srgbClr val="006666"/>
                </a:solidFill>
                <a:latin typeface="メイリオ"/>
                <a:ea typeface="メイリオ"/>
                <a:cs typeface="メイリオ" pitchFamily="50" charset="-128"/>
              </a:rPr>
            </a:br>
            <a:r>
              <a:rPr kumimoji="0" lang="ja-JP" altLang="en-US" sz="1000" kern="0" dirty="0">
                <a:solidFill>
                  <a:srgbClr val="006666"/>
                </a:solidFill>
                <a:latin typeface="メイリオ"/>
                <a:ea typeface="メイリオ"/>
                <a:cs typeface="メイリオ" pitchFamily="50" charset="-128"/>
              </a:rPr>
              <a:t>年号変換：</a:t>
            </a:r>
            <a:r>
              <a:rPr kumimoji="0" lang="en-US" altLang="ja-JP" sz="1000" kern="0" dirty="0">
                <a:solidFill>
                  <a:srgbClr val="006666"/>
                </a:solidFill>
                <a:latin typeface="メイリオ"/>
                <a:ea typeface="メイリオ"/>
                <a:cs typeface="メイリオ" pitchFamily="50" charset="-128"/>
              </a:rPr>
              <a:t>2023/11/1 → </a:t>
            </a:r>
            <a:r>
              <a:rPr kumimoji="0" lang="ja-JP" altLang="en-US" sz="1000" kern="0" dirty="0">
                <a:solidFill>
                  <a:srgbClr val="006666"/>
                </a:solidFill>
                <a:latin typeface="メイリオ"/>
                <a:ea typeface="メイリオ"/>
                <a:cs typeface="メイリオ" pitchFamily="50" charset="-128"/>
              </a:rPr>
              <a:t>令和</a:t>
            </a:r>
            <a:r>
              <a:rPr kumimoji="0" lang="en-US" altLang="ja-JP" sz="1000" kern="0" dirty="0">
                <a:solidFill>
                  <a:srgbClr val="006666"/>
                </a:solidFill>
                <a:latin typeface="メイリオ"/>
                <a:ea typeface="メイリオ"/>
                <a:cs typeface="メイリオ" pitchFamily="50" charset="-128"/>
              </a:rPr>
              <a:t>5</a:t>
            </a:r>
            <a:r>
              <a:rPr kumimoji="0" lang="ja-JP" altLang="en-US" sz="1000" kern="0" dirty="0">
                <a:solidFill>
                  <a:srgbClr val="006666"/>
                </a:solidFill>
                <a:latin typeface="メイリオ"/>
                <a:ea typeface="メイリオ"/>
                <a:cs typeface="メイリオ" pitchFamily="50" charset="-128"/>
              </a:rPr>
              <a:t>年</a:t>
            </a:r>
            <a:r>
              <a:rPr kumimoji="0" lang="en-US" altLang="ja-JP" sz="1000" kern="0" dirty="0">
                <a:solidFill>
                  <a:srgbClr val="006666"/>
                </a:solidFill>
                <a:latin typeface="メイリオ"/>
                <a:ea typeface="メイリオ"/>
                <a:cs typeface="メイリオ" pitchFamily="50" charset="-128"/>
              </a:rPr>
              <a:t>11</a:t>
            </a:r>
            <a:r>
              <a:rPr kumimoji="0" lang="ja-JP" altLang="en-US" sz="1000" kern="0" dirty="0">
                <a:solidFill>
                  <a:srgbClr val="006666"/>
                </a:solidFill>
                <a:latin typeface="メイリオ"/>
                <a:ea typeface="メイリオ"/>
                <a:cs typeface="メイリオ" pitchFamily="50" charset="-128"/>
              </a:rPr>
              <a:t>月</a:t>
            </a:r>
            <a:r>
              <a:rPr kumimoji="0" lang="en-US" altLang="ja-JP" sz="1000" kern="0" dirty="0">
                <a:solidFill>
                  <a:srgbClr val="006666"/>
                </a:solidFill>
                <a:latin typeface="メイリオ"/>
                <a:ea typeface="メイリオ"/>
                <a:cs typeface="メイリオ" pitchFamily="50" charset="-128"/>
              </a:rPr>
              <a:t>1</a:t>
            </a:r>
            <a:r>
              <a:rPr kumimoji="0" lang="ja-JP" altLang="en-US" sz="1000" kern="0" dirty="0">
                <a:solidFill>
                  <a:srgbClr val="006666"/>
                </a:solidFill>
                <a:latin typeface="メイリオ"/>
                <a:ea typeface="メイリオ"/>
                <a:cs typeface="メイリオ" pitchFamily="50" charset="-128"/>
              </a:rPr>
              <a:t>日</a:t>
            </a:r>
          </a:p>
        </p:txBody>
      </p:sp>
      <p:sp>
        <p:nvSpPr>
          <p:cNvPr id="114" name="AutoShape 53"/>
          <p:cNvSpPr>
            <a:spLocks noChangeArrowheads="1"/>
          </p:cNvSpPr>
          <p:nvPr/>
        </p:nvSpPr>
        <p:spPr bwMode="auto">
          <a:xfrm>
            <a:off x="5268514" y="2502538"/>
            <a:ext cx="557173" cy="156548"/>
          </a:xfrm>
          <a:prstGeom prst="curvedDownArrow">
            <a:avLst>
              <a:gd name="adj1" fmla="val 37939"/>
              <a:gd name="adj2" fmla="val 109106"/>
              <a:gd name="adj3" fmla="val 33333"/>
            </a:avLst>
          </a:prstGeom>
          <a:solidFill>
            <a:srgbClr val="FFFFFF"/>
          </a:solidFill>
          <a:ln w="9525">
            <a:solidFill>
              <a:srgbClr val="007BC7"/>
            </a:solidFill>
            <a:miter lim="800000"/>
            <a:headEnd/>
            <a:tailEnd/>
          </a:ln>
        </p:spPr>
        <p:txBody>
          <a:bodyPr wrap="none" anchor="ct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115" name="AutoShape 54"/>
          <p:cNvSpPr>
            <a:spLocks noChangeArrowheads="1"/>
          </p:cNvSpPr>
          <p:nvPr/>
        </p:nvSpPr>
        <p:spPr bwMode="auto">
          <a:xfrm flipH="1" flipV="1">
            <a:off x="5228064" y="2751710"/>
            <a:ext cx="555868" cy="155243"/>
          </a:xfrm>
          <a:prstGeom prst="curvedDownArrow">
            <a:avLst>
              <a:gd name="adj1" fmla="val 38168"/>
              <a:gd name="adj2" fmla="val 109765"/>
              <a:gd name="adj3" fmla="val 33333"/>
            </a:avLst>
          </a:prstGeom>
          <a:solidFill>
            <a:srgbClr val="FFFFFF"/>
          </a:solidFill>
          <a:ln w="9525">
            <a:solidFill>
              <a:srgbClr val="007BC7"/>
            </a:solidFill>
            <a:miter lim="800000"/>
            <a:headEnd/>
            <a:tailEnd/>
          </a:ln>
        </p:spPr>
        <p:txBody>
          <a:bodyPr wrap="none" anchor="ctr"/>
          <a:lstStyle/>
          <a:p>
            <a:pPr>
              <a:defRPr/>
            </a:pPr>
            <a:endParaRPr kumimoji="0" lang="ja-JP" altLang="en-US" kern="0">
              <a:solidFill>
                <a:sysClr val="windowText" lastClr="000000"/>
              </a:solidFill>
              <a:latin typeface="メイリオ"/>
              <a:ea typeface="メイリオ"/>
              <a:cs typeface="メイリオ" pitchFamily="50" charset="-128"/>
            </a:endParaRPr>
          </a:p>
        </p:txBody>
      </p:sp>
      <p:sp>
        <p:nvSpPr>
          <p:cNvPr id="116" name="Text Box 55"/>
          <p:cNvSpPr txBox="1">
            <a:spLocks noChangeArrowheads="1"/>
          </p:cNvSpPr>
          <p:nvPr/>
        </p:nvSpPr>
        <p:spPr bwMode="auto">
          <a:xfrm>
            <a:off x="4655203" y="966454"/>
            <a:ext cx="2278277" cy="250477"/>
          </a:xfrm>
          <a:prstGeom prst="rect">
            <a:avLst/>
          </a:prstGeom>
          <a:noFill/>
          <a:ln w="9525">
            <a:noFill/>
            <a:miter lim="800000"/>
            <a:headEnd/>
            <a:tailEnd/>
          </a:ln>
        </p:spPr>
        <p:txBody>
          <a:bodyPr>
            <a:spAutoFit/>
          </a:bodyPr>
          <a:lstStyle/>
          <a:p>
            <a:pPr>
              <a:spcBef>
                <a:spcPct val="50000"/>
              </a:spcBef>
              <a:defRPr/>
            </a:pPr>
            <a:r>
              <a:rPr kumimoji="0" lang="ja-JP" altLang="en-US" sz="1400" b="1" kern="0" dirty="0">
                <a:solidFill>
                  <a:srgbClr val="FFFFFF"/>
                </a:solidFill>
                <a:latin typeface="メイリオ"/>
                <a:ea typeface="メイリオ"/>
                <a:cs typeface="メイリオ" pitchFamily="50" charset="-128"/>
              </a:rPr>
              <a:t>要件</a:t>
            </a:r>
            <a:r>
              <a:rPr kumimoji="0" lang="en-US" altLang="ja-JP" sz="1400" b="1" kern="0" dirty="0">
                <a:solidFill>
                  <a:srgbClr val="FFFFFF"/>
                </a:solidFill>
                <a:latin typeface="メイリオ"/>
                <a:ea typeface="メイリオ"/>
                <a:cs typeface="メイリオ" pitchFamily="50" charset="-128"/>
              </a:rPr>
              <a:t>2</a:t>
            </a:r>
            <a:r>
              <a:rPr kumimoji="0" lang="ja-JP" altLang="en-US" sz="1400" b="1" kern="0" dirty="0">
                <a:solidFill>
                  <a:srgbClr val="FFFFFF"/>
                </a:solidFill>
                <a:latin typeface="メイリオ"/>
                <a:ea typeface="メイリオ"/>
                <a:cs typeface="メイリオ" pitchFamily="50" charset="-128"/>
              </a:rPr>
              <a:t>： データの加工</a:t>
            </a:r>
          </a:p>
        </p:txBody>
      </p:sp>
      <p:sp>
        <p:nvSpPr>
          <p:cNvPr id="117" name="Text Box 56"/>
          <p:cNvSpPr txBox="1">
            <a:spLocks noChangeArrowheads="1"/>
          </p:cNvSpPr>
          <p:nvPr/>
        </p:nvSpPr>
        <p:spPr bwMode="auto">
          <a:xfrm>
            <a:off x="4661662" y="1333474"/>
            <a:ext cx="2815878" cy="337883"/>
          </a:xfrm>
          <a:prstGeom prst="rect">
            <a:avLst/>
          </a:prstGeom>
          <a:noFill/>
          <a:ln w="9525">
            <a:noFill/>
            <a:miter lim="800000"/>
            <a:headEnd/>
            <a:tailEnd/>
          </a:ln>
        </p:spPr>
        <p:txBody>
          <a:bodyPr>
            <a:spAutoFit/>
          </a:bodyPr>
          <a:lstStyle/>
          <a:p>
            <a:pPr>
              <a:lnSpc>
                <a:spcPct val="50000"/>
              </a:lnSpc>
              <a:spcBef>
                <a:spcPct val="50000"/>
              </a:spcBef>
              <a:buClr>
                <a:srgbClr val="EE5500"/>
              </a:buClr>
              <a:buFont typeface="Wingdings" pitchFamily="2" charset="2"/>
              <a:buChar char="l"/>
              <a:defRPr/>
            </a:pPr>
            <a:r>
              <a:rPr kumimoji="0" lang="en-US" altLang="ja-JP" sz="1400" kern="0" dirty="0">
                <a:solidFill>
                  <a:sysClr val="windowText" lastClr="000000"/>
                </a:solidFill>
                <a:latin typeface="メイリオ"/>
                <a:ea typeface="メイリオ"/>
                <a:cs typeface="メイリオ" pitchFamily="50" charset="-128"/>
              </a:rPr>
              <a:t> </a:t>
            </a:r>
            <a:r>
              <a:rPr kumimoji="0" lang="ja-JP" altLang="en-US" sz="1400" kern="0" dirty="0">
                <a:solidFill>
                  <a:sysClr val="windowText" lastClr="000000"/>
                </a:solidFill>
                <a:latin typeface="メイリオ"/>
                <a:ea typeface="メイリオ"/>
                <a:cs typeface="メイリオ" pitchFamily="50" charset="-128"/>
              </a:rPr>
              <a:t>データクレンジング</a:t>
            </a:r>
          </a:p>
          <a:p>
            <a:pPr>
              <a:lnSpc>
                <a:spcPct val="50000"/>
              </a:lnSpc>
              <a:spcBef>
                <a:spcPct val="50000"/>
              </a:spcBef>
              <a:buClr>
                <a:srgbClr val="EE5500"/>
              </a:buClr>
              <a:buFont typeface="Wingdings" pitchFamily="2" charset="2"/>
              <a:buChar char="l"/>
              <a:defRPr/>
            </a:pPr>
            <a:r>
              <a:rPr kumimoji="0" lang="ja-JP" altLang="en-US" sz="1400" kern="0" dirty="0">
                <a:solidFill>
                  <a:sysClr val="windowText" lastClr="000000"/>
                </a:solidFill>
                <a:latin typeface="メイリオ"/>
                <a:ea typeface="メイリオ"/>
                <a:cs typeface="メイリオ" pitchFamily="50" charset="-128"/>
              </a:rPr>
              <a:t> マスタテーブル参照</a:t>
            </a:r>
          </a:p>
        </p:txBody>
      </p:sp>
      <p:sp>
        <p:nvSpPr>
          <p:cNvPr id="122" name="Freeform 43">
            <a:extLst>
              <a:ext uri="{FF2B5EF4-FFF2-40B4-BE49-F238E27FC236}">
                <a16:creationId xmlns:a16="http://schemas.microsoft.com/office/drawing/2014/main" id="{A1F608DB-D2CE-43C1-A2EB-68DA131DD02A}"/>
              </a:ext>
            </a:extLst>
          </p:cNvPr>
          <p:cNvSpPr>
            <a:spLocks noEditPoints="1"/>
          </p:cNvSpPr>
          <p:nvPr/>
        </p:nvSpPr>
        <p:spPr bwMode="auto">
          <a:xfrm>
            <a:off x="1150362" y="1766779"/>
            <a:ext cx="349549" cy="569707"/>
          </a:xfrm>
          <a:custGeom>
            <a:avLst/>
            <a:gdLst>
              <a:gd name="T0" fmla="*/ 102 w 302"/>
              <a:gd name="T1" fmla="*/ 38 h 492"/>
              <a:gd name="T2" fmla="*/ 249 w 302"/>
              <a:gd name="T3" fmla="*/ 38 h 492"/>
              <a:gd name="T4" fmla="*/ 215 w 302"/>
              <a:gd name="T5" fmla="*/ 38 h 492"/>
              <a:gd name="T6" fmla="*/ 181 w 302"/>
              <a:gd name="T7" fmla="*/ 38 h 492"/>
              <a:gd name="T8" fmla="*/ 102 w 302"/>
              <a:gd name="T9" fmla="*/ 121 h 492"/>
              <a:gd name="T10" fmla="*/ 249 w 302"/>
              <a:gd name="T11" fmla="*/ 148 h 492"/>
              <a:gd name="T12" fmla="*/ 215 w 302"/>
              <a:gd name="T13" fmla="*/ 148 h 492"/>
              <a:gd name="T14" fmla="*/ 181 w 302"/>
              <a:gd name="T15" fmla="*/ 148 h 492"/>
              <a:gd name="T16" fmla="*/ 102 w 302"/>
              <a:gd name="T17" fmla="*/ 197 h 492"/>
              <a:gd name="T18" fmla="*/ 249 w 302"/>
              <a:gd name="T19" fmla="*/ 223 h 492"/>
              <a:gd name="T20" fmla="*/ 215 w 302"/>
              <a:gd name="T21" fmla="*/ 223 h 492"/>
              <a:gd name="T22" fmla="*/ 181 w 302"/>
              <a:gd name="T23" fmla="*/ 223 h 492"/>
              <a:gd name="T24" fmla="*/ 102 w 302"/>
              <a:gd name="T25" fmla="*/ 273 h 492"/>
              <a:gd name="T26" fmla="*/ 249 w 302"/>
              <a:gd name="T27" fmla="*/ 299 h 492"/>
              <a:gd name="T28" fmla="*/ 215 w 302"/>
              <a:gd name="T29" fmla="*/ 299 h 492"/>
              <a:gd name="T30" fmla="*/ 181 w 302"/>
              <a:gd name="T31" fmla="*/ 299 h 492"/>
              <a:gd name="T32" fmla="*/ 279 w 302"/>
              <a:gd name="T33" fmla="*/ 314 h 492"/>
              <a:gd name="T34" fmla="*/ 26 w 302"/>
              <a:gd name="T35" fmla="*/ 337 h 492"/>
              <a:gd name="T36" fmla="*/ 94 w 302"/>
              <a:gd name="T37" fmla="*/ 337 h 492"/>
              <a:gd name="T38" fmla="*/ 162 w 302"/>
              <a:gd name="T39" fmla="*/ 337 h 492"/>
              <a:gd name="T40" fmla="*/ 230 w 302"/>
              <a:gd name="T41" fmla="*/ 337 h 492"/>
              <a:gd name="T42" fmla="*/ 60 w 302"/>
              <a:gd name="T43" fmla="*/ 348 h 492"/>
              <a:gd name="T44" fmla="*/ 128 w 302"/>
              <a:gd name="T45" fmla="*/ 348 h 492"/>
              <a:gd name="T46" fmla="*/ 196 w 302"/>
              <a:gd name="T47" fmla="*/ 348 h 492"/>
              <a:gd name="T48" fmla="*/ 264 w 302"/>
              <a:gd name="T49" fmla="*/ 348 h 492"/>
              <a:gd name="T50" fmla="*/ 49 w 302"/>
              <a:gd name="T51" fmla="*/ 360 h 492"/>
              <a:gd name="T52" fmla="*/ 117 w 302"/>
              <a:gd name="T53" fmla="*/ 360 h 492"/>
              <a:gd name="T54" fmla="*/ 185 w 302"/>
              <a:gd name="T55" fmla="*/ 360 h 492"/>
              <a:gd name="T56" fmla="*/ 253 w 302"/>
              <a:gd name="T57" fmla="*/ 360 h 492"/>
              <a:gd name="T58" fmla="*/ 83 w 302"/>
              <a:gd name="T59" fmla="*/ 371 h 492"/>
              <a:gd name="T60" fmla="*/ 151 w 302"/>
              <a:gd name="T61" fmla="*/ 371 h 492"/>
              <a:gd name="T62" fmla="*/ 219 w 302"/>
              <a:gd name="T63" fmla="*/ 371 h 492"/>
              <a:gd name="T64" fmla="*/ 275 w 302"/>
              <a:gd name="T65" fmla="*/ 360 h 492"/>
              <a:gd name="T66" fmla="*/ 71 w 302"/>
              <a:gd name="T67" fmla="*/ 382 h 492"/>
              <a:gd name="T68" fmla="*/ 139 w 302"/>
              <a:gd name="T69" fmla="*/ 382 h 492"/>
              <a:gd name="T70" fmla="*/ 207 w 302"/>
              <a:gd name="T71" fmla="*/ 382 h 492"/>
              <a:gd name="T72" fmla="*/ 37 w 302"/>
              <a:gd name="T73" fmla="*/ 394 h 492"/>
              <a:gd name="T74" fmla="*/ 105 w 302"/>
              <a:gd name="T75" fmla="*/ 394 h 492"/>
              <a:gd name="T76" fmla="*/ 173 w 302"/>
              <a:gd name="T77" fmla="*/ 394 h 492"/>
              <a:gd name="T78" fmla="*/ 241 w 302"/>
              <a:gd name="T79" fmla="*/ 394 h 492"/>
              <a:gd name="T80" fmla="*/ 26 w 302"/>
              <a:gd name="T81" fmla="*/ 405 h 492"/>
              <a:gd name="T82" fmla="*/ 94 w 302"/>
              <a:gd name="T83" fmla="*/ 405 h 492"/>
              <a:gd name="T84" fmla="*/ 162 w 302"/>
              <a:gd name="T85" fmla="*/ 405 h 492"/>
              <a:gd name="T86" fmla="*/ 230 w 302"/>
              <a:gd name="T87" fmla="*/ 405 h 492"/>
              <a:gd name="T88" fmla="*/ 60 w 302"/>
              <a:gd name="T89" fmla="*/ 416 h 492"/>
              <a:gd name="T90" fmla="*/ 128 w 302"/>
              <a:gd name="T91" fmla="*/ 416 h 492"/>
              <a:gd name="T92" fmla="*/ 196 w 302"/>
              <a:gd name="T93" fmla="*/ 416 h 492"/>
              <a:gd name="T94" fmla="*/ 264 w 302"/>
              <a:gd name="T95" fmla="*/ 416 h 492"/>
              <a:gd name="T96" fmla="*/ 49 w 302"/>
              <a:gd name="T97" fmla="*/ 428 h 492"/>
              <a:gd name="T98" fmla="*/ 117 w 302"/>
              <a:gd name="T99" fmla="*/ 428 h 492"/>
              <a:gd name="T100" fmla="*/ 185 w 302"/>
              <a:gd name="T101" fmla="*/ 428 h 492"/>
              <a:gd name="T102" fmla="*/ 253 w 302"/>
              <a:gd name="T103" fmla="*/ 428 h 492"/>
              <a:gd name="T104" fmla="*/ 83 w 302"/>
              <a:gd name="T105" fmla="*/ 439 h 492"/>
              <a:gd name="T106" fmla="*/ 151 w 302"/>
              <a:gd name="T107" fmla="*/ 439 h 492"/>
              <a:gd name="T108" fmla="*/ 219 w 302"/>
              <a:gd name="T109" fmla="*/ 439 h 492"/>
              <a:gd name="T110" fmla="*/ 275 w 302"/>
              <a:gd name="T111" fmla="*/ 428 h 492"/>
              <a:gd name="T112" fmla="*/ 71 w 302"/>
              <a:gd name="T113" fmla="*/ 450 h 492"/>
              <a:gd name="T114" fmla="*/ 139 w 302"/>
              <a:gd name="T115" fmla="*/ 450 h 492"/>
              <a:gd name="T116" fmla="*/ 207 w 302"/>
              <a:gd name="T117" fmla="*/ 450 h 492"/>
              <a:gd name="T118" fmla="*/ 275 w 302"/>
              <a:gd name="T119" fmla="*/ 45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492">
                <a:moveTo>
                  <a:pt x="272" y="80"/>
                </a:moveTo>
                <a:cubicBezTo>
                  <a:pt x="30" y="80"/>
                  <a:pt x="30" y="80"/>
                  <a:pt x="30" y="80"/>
                </a:cubicBezTo>
                <a:cubicBezTo>
                  <a:pt x="30" y="31"/>
                  <a:pt x="30" y="31"/>
                  <a:pt x="30" y="31"/>
                </a:cubicBezTo>
                <a:cubicBezTo>
                  <a:pt x="272" y="31"/>
                  <a:pt x="272" y="31"/>
                  <a:pt x="272" y="31"/>
                </a:cubicBezTo>
                <a:lnTo>
                  <a:pt x="272" y="80"/>
                </a:lnTo>
                <a:close/>
                <a:moveTo>
                  <a:pt x="68" y="38"/>
                </a:moveTo>
                <a:cubicBezTo>
                  <a:pt x="41" y="38"/>
                  <a:pt x="41" y="38"/>
                  <a:pt x="41" y="38"/>
                </a:cubicBezTo>
                <a:cubicBezTo>
                  <a:pt x="41" y="46"/>
                  <a:pt x="41" y="46"/>
                  <a:pt x="41" y="46"/>
                </a:cubicBezTo>
                <a:cubicBezTo>
                  <a:pt x="68" y="46"/>
                  <a:pt x="68" y="46"/>
                  <a:pt x="68" y="46"/>
                </a:cubicBezTo>
                <a:lnTo>
                  <a:pt x="68" y="38"/>
                </a:lnTo>
                <a:close/>
                <a:moveTo>
                  <a:pt x="102" y="38"/>
                </a:moveTo>
                <a:cubicBezTo>
                  <a:pt x="75" y="38"/>
                  <a:pt x="75" y="38"/>
                  <a:pt x="75" y="38"/>
                </a:cubicBezTo>
                <a:cubicBezTo>
                  <a:pt x="75" y="46"/>
                  <a:pt x="75" y="46"/>
                  <a:pt x="75" y="46"/>
                </a:cubicBezTo>
                <a:cubicBezTo>
                  <a:pt x="102" y="46"/>
                  <a:pt x="102" y="46"/>
                  <a:pt x="102" y="46"/>
                </a:cubicBezTo>
                <a:lnTo>
                  <a:pt x="102" y="38"/>
                </a:lnTo>
                <a:close/>
                <a:moveTo>
                  <a:pt x="136" y="38"/>
                </a:moveTo>
                <a:cubicBezTo>
                  <a:pt x="109" y="38"/>
                  <a:pt x="109" y="38"/>
                  <a:pt x="109" y="38"/>
                </a:cubicBezTo>
                <a:cubicBezTo>
                  <a:pt x="109" y="46"/>
                  <a:pt x="109" y="46"/>
                  <a:pt x="109" y="46"/>
                </a:cubicBezTo>
                <a:cubicBezTo>
                  <a:pt x="136" y="46"/>
                  <a:pt x="136" y="46"/>
                  <a:pt x="136" y="46"/>
                </a:cubicBezTo>
                <a:lnTo>
                  <a:pt x="136" y="38"/>
                </a:lnTo>
                <a:close/>
                <a:moveTo>
                  <a:pt x="260" y="38"/>
                </a:moveTo>
                <a:cubicBezTo>
                  <a:pt x="257" y="38"/>
                  <a:pt x="257" y="38"/>
                  <a:pt x="257" y="38"/>
                </a:cubicBezTo>
                <a:cubicBezTo>
                  <a:pt x="257" y="72"/>
                  <a:pt x="257" y="72"/>
                  <a:pt x="257" y="72"/>
                </a:cubicBezTo>
                <a:cubicBezTo>
                  <a:pt x="260" y="72"/>
                  <a:pt x="260" y="72"/>
                  <a:pt x="260" y="72"/>
                </a:cubicBezTo>
                <a:lnTo>
                  <a:pt x="260" y="38"/>
                </a:lnTo>
                <a:close/>
                <a:moveTo>
                  <a:pt x="249" y="38"/>
                </a:moveTo>
                <a:cubicBezTo>
                  <a:pt x="245" y="38"/>
                  <a:pt x="245" y="38"/>
                  <a:pt x="245" y="38"/>
                </a:cubicBezTo>
                <a:cubicBezTo>
                  <a:pt x="245" y="72"/>
                  <a:pt x="245" y="72"/>
                  <a:pt x="245" y="72"/>
                </a:cubicBezTo>
                <a:cubicBezTo>
                  <a:pt x="249" y="72"/>
                  <a:pt x="249" y="72"/>
                  <a:pt x="249" y="72"/>
                </a:cubicBezTo>
                <a:lnTo>
                  <a:pt x="249" y="38"/>
                </a:lnTo>
                <a:close/>
                <a:moveTo>
                  <a:pt x="238" y="38"/>
                </a:moveTo>
                <a:cubicBezTo>
                  <a:pt x="234" y="38"/>
                  <a:pt x="234" y="38"/>
                  <a:pt x="234" y="38"/>
                </a:cubicBezTo>
                <a:cubicBezTo>
                  <a:pt x="234" y="72"/>
                  <a:pt x="234" y="72"/>
                  <a:pt x="234" y="72"/>
                </a:cubicBezTo>
                <a:cubicBezTo>
                  <a:pt x="238" y="72"/>
                  <a:pt x="238" y="72"/>
                  <a:pt x="238" y="72"/>
                </a:cubicBezTo>
                <a:lnTo>
                  <a:pt x="238" y="38"/>
                </a:lnTo>
                <a:close/>
                <a:moveTo>
                  <a:pt x="226" y="38"/>
                </a:moveTo>
                <a:cubicBezTo>
                  <a:pt x="223" y="38"/>
                  <a:pt x="223" y="38"/>
                  <a:pt x="223" y="38"/>
                </a:cubicBezTo>
                <a:cubicBezTo>
                  <a:pt x="223" y="72"/>
                  <a:pt x="223" y="72"/>
                  <a:pt x="223" y="72"/>
                </a:cubicBezTo>
                <a:cubicBezTo>
                  <a:pt x="226" y="72"/>
                  <a:pt x="226" y="72"/>
                  <a:pt x="226" y="72"/>
                </a:cubicBezTo>
                <a:lnTo>
                  <a:pt x="226" y="38"/>
                </a:lnTo>
                <a:close/>
                <a:moveTo>
                  <a:pt x="215" y="38"/>
                </a:moveTo>
                <a:cubicBezTo>
                  <a:pt x="211" y="38"/>
                  <a:pt x="211" y="38"/>
                  <a:pt x="211" y="38"/>
                </a:cubicBezTo>
                <a:cubicBezTo>
                  <a:pt x="211" y="72"/>
                  <a:pt x="211" y="72"/>
                  <a:pt x="211" y="72"/>
                </a:cubicBezTo>
                <a:cubicBezTo>
                  <a:pt x="215" y="72"/>
                  <a:pt x="215" y="72"/>
                  <a:pt x="215" y="72"/>
                </a:cubicBezTo>
                <a:lnTo>
                  <a:pt x="215" y="38"/>
                </a:lnTo>
                <a:close/>
                <a:moveTo>
                  <a:pt x="204" y="38"/>
                </a:moveTo>
                <a:cubicBezTo>
                  <a:pt x="200" y="38"/>
                  <a:pt x="200" y="38"/>
                  <a:pt x="200" y="38"/>
                </a:cubicBezTo>
                <a:cubicBezTo>
                  <a:pt x="200" y="72"/>
                  <a:pt x="200" y="72"/>
                  <a:pt x="200" y="72"/>
                </a:cubicBezTo>
                <a:cubicBezTo>
                  <a:pt x="204" y="72"/>
                  <a:pt x="204" y="72"/>
                  <a:pt x="204" y="72"/>
                </a:cubicBezTo>
                <a:lnTo>
                  <a:pt x="204" y="38"/>
                </a:lnTo>
                <a:close/>
                <a:moveTo>
                  <a:pt x="192" y="38"/>
                </a:moveTo>
                <a:cubicBezTo>
                  <a:pt x="189" y="38"/>
                  <a:pt x="189" y="38"/>
                  <a:pt x="189" y="38"/>
                </a:cubicBezTo>
                <a:cubicBezTo>
                  <a:pt x="189" y="72"/>
                  <a:pt x="189" y="72"/>
                  <a:pt x="189" y="72"/>
                </a:cubicBezTo>
                <a:cubicBezTo>
                  <a:pt x="192" y="72"/>
                  <a:pt x="192" y="72"/>
                  <a:pt x="192" y="72"/>
                </a:cubicBezTo>
                <a:lnTo>
                  <a:pt x="192" y="38"/>
                </a:lnTo>
                <a:close/>
                <a:moveTo>
                  <a:pt x="181" y="38"/>
                </a:moveTo>
                <a:cubicBezTo>
                  <a:pt x="177" y="38"/>
                  <a:pt x="177" y="38"/>
                  <a:pt x="177" y="38"/>
                </a:cubicBezTo>
                <a:cubicBezTo>
                  <a:pt x="177" y="72"/>
                  <a:pt x="177" y="72"/>
                  <a:pt x="177" y="72"/>
                </a:cubicBezTo>
                <a:cubicBezTo>
                  <a:pt x="181" y="72"/>
                  <a:pt x="181" y="72"/>
                  <a:pt x="181" y="72"/>
                </a:cubicBezTo>
                <a:lnTo>
                  <a:pt x="181" y="38"/>
                </a:lnTo>
                <a:close/>
                <a:moveTo>
                  <a:pt x="272" y="106"/>
                </a:moveTo>
                <a:cubicBezTo>
                  <a:pt x="30" y="106"/>
                  <a:pt x="30" y="106"/>
                  <a:pt x="30" y="106"/>
                </a:cubicBezTo>
                <a:cubicBezTo>
                  <a:pt x="30" y="155"/>
                  <a:pt x="30" y="155"/>
                  <a:pt x="30" y="155"/>
                </a:cubicBezTo>
                <a:cubicBezTo>
                  <a:pt x="272" y="155"/>
                  <a:pt x="272" y="155"/>
                  <a:pt x="272" y="155"/>
                </a:cubicBezTo>
                <a:lnTo>
                  <a:pt x="272" y="106"/>
                </a:lnTo>
                <a:close/>
                <a:moveTo>
                  <a:pt x="68" y="121"/>
                </a:moveTo>
                <a:cubicBezTo>
                  <a:pt x="41" y="121"/>
                  <a:pt x="41" y="121"/>
                  <a:pt x="41" y="121"/>
                </a:cubicBezTo>
                <a:cubicBezTo>
                  <a:pt x="41" y="114"/>
                  <a:pt x="41" y="114"/>
                  <a:pt x="41" y="114"/>
                </a:cubicBezTo>
                <a:cubicBezTo>
                  <a:pt x="68" y="114"/>
                  <a:pt x="68" y="114"/>
                  <a:pt x="68" y="114"/>
                </a:cubicBezTo>
                <a:lnTo>
                  <a:pt x="68" y="121"/>
                </a:lnTo>
                <a:close/>
                <a:moveTo>
                  <a:pt x="102" y="121"/>
                </a:moveTo>
                <a:cubicBezTo>
                  <a:pt x="75" y="121"/>
                  <a:pt x="75" y="121"/>
                  <a:pt x="75" y="121"/>
                </a:cubicBezTo>
                <a:cubicBezTo>
                  <a:pt x="75" y="114"/>
                  <a:pt x="75" y="114"/>
                  <a:pt x="75" y="114"/>
                </a:cubicBezTo>
                <a:cubicBezTo>
                  <a:pt x="102" y="114"/>
                  <a:pt x="102" y="114"/>
                  <a:pt x="102" y="114"/>
                </a:cubicBezTo>
                <a:lnTo>
                  <a:pt x="102" y="121"/>
                </a:lnTo>
                <a:close/>
                <a:moveTo>
                  <a:pt x="136" y="121"/>
                </a:moveTo>
                <a:cubicBezTo>
                  <a:pt x="109" y="121"/>
                  <a:pt x="109" y="121"/>
                  <a:pt x="109" y="121"/>
                </a:cubicBezTo>
                <a:cubicBezTo>
                  <a:pt x="109" y="114"/>
                  <a:pt x="109" y="114"/>
                  <a:pt x="109" y="114"/>
                </a:cubicBezTo>
                <a:cubicBezTo>
                  <a:pt x="136" y="114"/>
                  <a:pt x="136" y="114"/>
                  <a:pt x="136" y="114"/>
                </a:cubicBezTo>
                <a:lnTo>
                  <a:pt x="136" y="121"/>
                </a:lnTo>
                <a:close/>
                <a:moveTo>
                  <a:pt x="260" y="148"/>
                </a:moveTo>
                <a:cubicBezTo>
                  <a:pt x="257" y="148"/>
                  <a:pt x="257" y="148"/>
                  <a:pt x="257" y="148"/>
                </a:cubicBezTo>
                <a:cubicBezTo>
                  <a:pt x="257" y="114"/>
                  <a:pt x="257" y="114"/>
                  <a:pt x="257" y="114"/>
                </a:cubicBezTo>
                <a:cubicBezTo>
                  <a:pt x="260" y="114"/>
                  <a:pt x="260" y="114"/>
                  <a:pt x="260" y="114"/>
                </a:cubicBezTo>
                <a:lnTo>
                  <a:pt x="260" y="148"/>
                </a:lnTo>
                <a:close/>
                <a:moveTo>
                  <a:pt x="249" y="148"/>
                </a:moveTo>
                <a:cubicBezTo>
                  <a:pt x="245" y="148"/>
                  <a:pt x="245" y="148"/>
                  <a:pt x="245" y="148"/>
                </a:cubicBezTo>
                <a:cubicBezTo>
                  <a:pt x="245" y="114"/>
                  <a:pt x="245" y="114"/>
                  <a:pt x="245" y="114"/>
                </a:cubicBezTo>
                <a:cubicBezTo>
                  <a:pt x="249" y="114"/>
                  <a:pt x="249" y="114"/>
                  <a:pt x="249" y="114"/>
                </a:cubicBezTo>
                <a:lnTo>
                  <a:pt x="249" y="148"/>
                </a:lnTo>
                <a:close/>
                <a:moveTo>
                  <a:pt x="238" y="148"/>
                </a:moveTo>
                <a:cubicBezTo>
                  <a:pt x="234" y="148"/>
                  <a:pt x="234" y="148"/>
                  <a:pt x="234" y="148"/>
                </a:cubicBezTo>
                <a:cubicBezTo>
                  <a:pt x="234" y="114"/>
                  <a:pt x="234" y="114"/>
                  <a:pt x="234" y="114"/>
                </a:cubicBezTo>
                <a:cubicBezTo>
                  <a:pt x="238" y="114"/>
                  <a:pt x="238" y="114"/>
                  <a:pt x="238" y="114"/>
                </a:cubicBezTo>
                <a:lnTo>
                  <a:pt x="238" y="148"/>
                </a:lnTo>
                <a:close/>
                <a:moveTo>
                  <a:pt x="226" y="148"/>
                </a:moveTo>
                <a:cubicBezTo>
                  <a:pt x="223" y="148"/>
                  <a:pt x="223" y="148"/>
                  <a:pt x="223" y="148"/>
                </a:cubicBezTo>
                <a:cubicBezTo>
                  <a:pt x="223" y="114"/>
                  <a:pt x="223" y="114"/>
                  <a:pt x="223" y="114"/>
                </a:cubicBezTo>
                <a:cubicBezTo>
                  <a:pt x="226" y="114"/>
                  <a:pt x="226" y="114"/>
                  <a:pt x="226" y="114"/>
                </a:cubicBezTo>
                <a:lnTo>
                  <a:pt x="226" y="148"/>
                </a:lnTo>
                <a:close/>
                <a:moveTo>
                  <a:pt x="215" y="148"/>
                </a:moveTo>
                <a:cubicBezTo>
                  <a:pt x="211" y="148"/>
                  <a:pt x="211" y="148"/>
                  <a:pt x="211" y="148"/>
                </a:cubicBezTo>
                <a:cubicBezTo>
                  <a:pt x="211" y="114"/>
                  <a:pt x="211" y="114"/>
                  <a:pt x="211" y="114"/>
                </a:cubicBezTo>
                <a:cubicBezTo>
                  <a:pt x="215" y="114"/>
                  <a:pt x="215" y="114"/>
                  <a:pt x="215" y="114"/>
                </a:cubicBezTo>
                <a:lnTo>
                  <a:pt x="215" y="148"/>
                </a:lnTo>
                <a:close/>
                <a:moveTo>
                  <a:pt x="204" y="148"/>
                </a:moveTo>
                <a:cubicBezTo>
                  <a:pt x="200" y="148"/>
                  <a:pt x="200" y="148"/>
                  <a:pt x="200" y="148"/>
                </a:cubicBezTo>
                <a:cubicBezTo>
                  <a:pt x="200" y="114"/>
                  <a:pt x="200" y="114"/>
                  <a:pt x="200" y="114"/>
                </a:cubicBezTo>
                <a:cubicBezTo>
                  <a:pt x="204" y="114"/>
                  <a:pt x="204" y="114"/>
                  <a:pt x="204" y="114"/>
                </a:cubicBezTo>
                <a:lnTo>
                  <a:pt x="204" y="148"/>
                </a:lnTo>
                <a:close/>
                <a:moveTo>
                  <a:pt x="192" y="148"/>
                </a:moveTo>
                <a:cubicBezTo>
                  <a:pt x="189" y="148"/>
                  <a:pt x="189" y="148"/>
                  <a:pt x="189" y="148"/>
                </a:cubicBezTo>
                <a:cubicBezTo>
                  <a:pt x="189" y="114"/>
                  <a:pt x="189" y="114"/>
                  <a:pt x="189" y="114"/>
                </a:cubicBezTo>
                <a:cubicBezTo>
                  <a:pt x="192" y="114"/>
                  <a:pt x="192" y="114"/>
                  <a:pt x="192" y="114"/>
                </a:cubicBezTo>
                <a:lnTo>
                  <a:pt x="192" y="148"/>
                </a:lnTo>
                <a:close/>
                <a:moveTo>
                  <a:pt x="181" y="148"/>
                </a:moveTo>
                <a:cubicBezTo>
                  <a:pt x="177" y="148"/>
                  <a:pt x="177" y="148"/>
                  <a:pt x="177" y="148"/>
                </a:cubicBezTo>
                <a:cubicBezTo>
                  <a:pt x="177" y="114"/>
                  <a:pt x="177" y="114"/>
                  <a:pt x="177" y="114"/>
                </a:cubicBezTo>
                <a:cubicBezTo>
                  <a:pt x="181" y="114"/>
                  <a:pt x="181" y="114"/>
                  <a:pt x="181" y="114"/>
                </a:cubicBezTo>
                <a:lnTo>
                  <a:pt x="181" y="148"/>
                </a:lnTo>
                <a:close/>
                <a:moveTo>
                  <a:pt x="272" y="182"/>
                </a:moveTo>
                <a:cubicBezTo>
                  <a:pt x="30" y="182"/>
                  <a:pt x="30" y="182"/>
                  <a:pt x="30" y="182"/>
                </a:cubicBezTo>
                <a:cubicBezTo>
                  <a:pt x="30" y="231"/>
                  <a:pt x="30" y="231"/>
                  <a:pt x="30" y="231"/>
                </a:cubicBezTo>
                <a:cubicBezTo>
                  <a:pt x="272" y="231"/>
                  <a:pt x="272" y="231"/>
                  <a:pt x="272" y="231"/>
                </a:cubicBezTo>
                <a:lnTo>
                  <a:pt x="272" y="182"/>
                </a:lnTo>
                <a:close/>
                <a:moveTo>
                  <a:pt x="68" y="197"/>
                </a:moveTo>
                <a:cubicBezTo>
                  <a:pt x="41" y="197"/>
                  <a:pt x="41" y="197"/>
                  <a:pt x="41" y="197"/>
                </a:cubicBezTo>
                <a:cubicBezTo>
                  <a:pt x="41" y="189"/>
                  <a:pt x="41" y="189"/>
                  <a:pt x="41" y="189"/>
                </a:cubicBezTo>
                <a:cubicBezTo>
                  <a:pt x="68" y="189"/>
                  <a:pt x="68" y="189"/>
                  <a:pt x="68" y="189"/>
                </a:cubicBezTo>
                <a:lnTo>
                  <a:pt x="68" y="197"/>
                </a:lnTo>
                <a:close/>
                <a:moveTo>
                  <a:pt x="102" y="197"/>
                </a:moveTo>
                <a:cubicBezTo>
                  <a:pt x="75" y="197"/>
                  <a:pt x="75" y="197"/>
                  <a:pt x="75" y="197"/>
                </a:cubicBezTo>
                <a:cubicBezTo>
                  <a:pt x="75" y="189"/>
                  <a:pt x="75" y="189"/>
                  <a:pt x="75" y="189"/>
                </a:cubicBezTo>
                <a:cubicBezTo>
                  <a:pt x="102" y="189"/>
                  <a:pt x="102" y="189"/>
                  <a:pt x="102" y="189"/>
                </a:cubicBezTo>
                <a:lnTo>
                  <a:pt x="102" y="197"/>
                </a:lnTo>
                <a:close/>
                <a:moveTo>
                  <a:pt x="136" y="197"/>
                </a:moveTo>
                <a:cubicBezTo>
                  <a:pt x="109" y="197"/>
                  <a:pt x="109" y="197"/>
                  <a:pt x="109" y="197"/>
                </a:cubicBezTo>
                <a:cubicBezTo>
                  <a:pt x="109" y="189"/>
                  <a:pt x="109" y="189"/>
                  <a:pt x="109" y="189"/>
                </a:cubicBezTo>
                <a:cubicBezTo>
                  <a:pt x="136" y="189"/>
                  <a:pt x="136" y="189"/>
                  <a:pt x="136" y="189"/>
                </a:cubicBezTo>
                <a:lnTo>
                  <a:pt x="136" y="197"/>
                </a:lnTo>
                <a:close/>
                <a:moveTo>
                  <a:pt x="260" y="223"/>
                </a:moveTo>
                <a:cubicBezTo>
                  <a:pt x="257" y="223"/>
                  <a:pt x="257" y="223"/>
                  <a:pt x="257" y="223"/>
                </a:cubicBezTo>
                <a:cubicBezTo>
                  <a:pt x="257" y="189"/>
                  <a:pt x="257" y="189"/>
                  <a:pt x="257" y="189"/>
                </a:cubicBezTo>
                <a:cubicBezTo>
                  <a:pt x="260" y="189"/>
                  <a:pt x="260" y="189"/>
                  <a:pt x="260" y="189"/>
                </a:cubicBezTo>
                <a:lnTo>
                  <a:pt x="260" y="223"/>
                </a:lnTo>
                <a:close/>
                <a:moveTo>
                  <a:pt x="249" y="223"/>
                </a:moveTo>
                <a:cubicBezTo>
                  <a:pt x="245" y="223"/>
                  <a:pt x="245" y="223"/>
                  <a:pt x="245" y="223"/>
                </a:cubicBezTo>
                <a:cubicBezTo>
                  <a:pt x="245" y="189"/>
                  <a:pt x="245" y="189"/>
                  <a:pt x="245" y="189"/>
                </a:cubicBezTo>
                <a:cubicBezTo>
                  <a:pt x="249" y="189"/>
                  <a:pt x="249" y="189"/>
                  <a:pt x="249" y="189"/>
                </a:cubicBezTo>
                <a:lnTo>
                  <a:pt x="249" y="223"/>
                </a:lnTo>
                <a:close/>
                <a:moveTo>
                  <a:pt x="238" y="223"/>
                </a:moveTo>
                <a:cubicBezTo>
                  <a:pt x="234" y="223"/>
                  <a:pt x="234" y="223"/>
                  <a:pt x="234" y="223"/>
                </a:cubicBezTo>
                <a:cubicBezTo>
                  <a:pt x="234" y="189"/>
                  <a:pt x="234" y="189"/>
                  <a:pt x="234" y="189"/>
                </a:cubicBezTo>
                <a:cubicBezTo>
                  <a:pt x="238" y="189"/>
                  <a:pt x="238" y="189"/>
                  <a:pt x="238" y="189"/>
                </a:cubicBezTo>
                <a:lnTo>
                  <a:pt x="238" y="223"/>
                </a:lnTo>
                <a:close/>
                <a:moveTo>
                  <a:pt x="226" y="223"/>
                </a:moveTo>
                <a:cubicBezTo>
                  <a:pt x="223" y="223"/>
                  <a:pt x="223" y="223"/>
                  <a:pt x="223" y="223"/>
                </a:cubicBezTo>
                <a:cubicBezTo>
                  <a:pt x="223" y="189"/>
                  <a:pt x="223" y="189"/>
                  <a:pt x="223" y="189"/>
                </a:cubicBezTo>
                <a:cubicBezTo>
                  <a:pt x="226" y="189"/>
                  <a:pt x="226" y="189"/>
                  <a:pt x="226" y="189"/>
                </a:cubicBezTo>
                <a:lnTo>
                  <a:pt x="226" y="223"/>
                </a:lnTo>
                <a:close/>
                <a:moveTo>
                  <a:pt x="215" y="223"/>
                </a:moveTo>
                <a:cubicBezTo>
                  <a:pt x="211" y="223"/>
                  <a:pt x="211" y="223"/>
                  <a:pt x="211" y="223"/>
                </a:cubicBezTo>
                <a:cubicBezTo>
                  <a:pt x="211" y="189"/>
                  <a:pt x="211" y="189"/>
                  <a:pt x="211" y="189"/>
                </a:cubicBezTo>
                <a:cubicBezTo>
                  <a:pt x="215" y="189"/>
                  <a:pt x="215" y="189"/>
                  <a:pt x="215" y="189"/>
                </a:cubicBezTo>
                <a:lnTo>
                  <a:pt x="215" y="223"/>
                </a:lnTo>
                <a:close/>
                <a:moveTo>
                  <a:pt x="204" y="223"/>
                </a:moveTo>
                <a:cubicBezTo>
                  <a:pt x="200" y="223"/>
                  <a:pt x="200" y="223"/>
                  <a:pt x="200" y="223"/>
                </a:cubicBezTo>
                <a:cubicBezTo>
                  <a:pt x="200" y="189"/>
                  <a:pt x="200" y="189"/>
                  <a:pt x="200" y="189"/>
                </a:cubicBezTo>
                <a:cubicBezTo>
                  <a:pt x="204" y="189"/>
                  <a:pt x="204" y="189"/>
                  <a:pt x="204" y="189"/>
                </a:cubicBezTo>
                <a:lnTo>
                  <a:pt x="204" y="223"/>
                </a:lnTo>
                <a:close/>
                <a:moveTo>
                  <a:pt x="192" y="223"/>
                </a:moveTo>
                <a:cubicBezTo>
                  <a:pt x="189" y="223"/>
                  <a:pt x="189" y="223"/>
                  <a:pt x="189" y="223"/>
                </a:cubicBezTo>
                <a:cubicBezTo>
                  <a:pt x="189" y="189"/>
                  <a:pt x="189" y="189"/>
                  <a:pt x="189" y="189"/>
                </a:cubicBezTo>
                <a:cubicBezTo>
                  <a:pt x="192" y="189"/>
                  <a:pt x="192" y="189"/>
                  <a:pt x="192" y="189"/>
                </a:cubicBezTo>
                <a:lnTo>
                  <a:pt x="192" y="223"/>
                </a:lnTo>
                <a:close/>
                <a:moveTo>
                  <a:pt x="181" y="223"/>
                </a:moveTo>
                <a:cubicBezTo>
                  <a:pt x="177" y="223"/>
                  <a:pt x="177" y="223"/>
                  <a:pt x="177" y="223"/>
                </a:cubicBezTo>
                <a:cubicBezTo>
                  <a:pt x="177" y="189"/>
                  <a:pt x="177" y="189"/>
                  <a:pt x="177" y="189"/>
                </a:cubicBezTo>
                <a:cubicBezTo>
                  <a:pt x="181" y="189"/>
                  <a:pt x="181" y="189"/>
                  <a:pt x="181" y="189"/>
                </a:cubicBezTo>
                <a:lnTo>
                  <a:pt x="181" y="223"/>
                </a:lnTo>
                <a:close/>
                <a:moveTo>
                  <a:pt x="272" y="257"/>
                </a:moveTo>
                <a:cubicBezTo>
                  <a:pt x="30" y="257"/>
                  <a:pt x="30" y="257"/>
                  <a:pt x="30" y="257"/>
                </a:cubicBezTo>
                <a:cubicBezTo>
                  <a:pt x="30" y="307"/>
                  <a:pt x="30" y="307"/>
                  <a:pt x="30" y="307"/>
                </a:cubicBezTo>
                <a:cubicBezTo>
                  <a:pt x="272" y="307"/>
                  <a:pt x="272" y="307"/>
                  <a:pt x="272" y="307"/>
                </a:cubicBezTo>
                <a:lnTo>
                  <a:pt x="272" y="257"/>
                </a:lnTo>
                <a:close/>
                <a:moveTo>
                  <a:pt x="68" y="273"/>
                </a:moveTo>
                <a:cubicBezTo>
                  <a:pt x="41" y="273"/>
                  <a:pt x="41" y="273"/>
                  <a:pt x="41" y="273"/>
                </a:cubicBezTo>
                <a:cubicBezTo>
                  <a:pt x="41" y="265"/>
                  <a:pt x="41" y="265"/>
                  <a:pt x="41" y="265"/>
                </a:cubicBezTo>
                <a:cubicBezTo>
                  <a:pt x="68" y="265"/>
                  <a:pt x="68" y="265"/>
                  <a:pt x="68" y="265"/>
                </a:cubicBezTo>
                <a:lnTo>
                  <a:pt x="68" y="273"/>
                </a:lnTo>
                <a:close/>
                <a:moveTo>
                  <a:pt x="102" y="273"/>
                </a:moveTo>
                <a:cubicBezTo>
                  <a:pt x="75" y="273"/>
                  <a:pt x="75" y="273"/>
                  <a:pt x="75" y="273"/>
                </a:cubicBezTo>
                <a:cubicBezTo>
                  <a:pt x="75" y="265"/>
                  <a:pt x="75" y="265"/>
                  <a:pt x="75" y="265"/>
                </a:cubicBezTo>
                <a:cubicBezTo>
                  <a:pt x="102" y="265"/>
                  <a:pt x="102" y="265"/>
                  <a:pt x="102" y="265"/>
                </a:cubicBezTo>
                <a:lnTo>
                  <a:pt x="102" y="273"/>
                </a:lnTo>
                <a:close/>
                <a:moveTo>
                  <a:pt x="136" y="273"/>
                </a:moveTo>
                <a:cubicBezTo>
                  <a:pt x="109" y="273"/>
                  <a:pt x="109" y="273"/>
                  <a:pt x="109" y="273"/>
                </a:cubicBezTo>
                <a:cubicBezTo>
                  <a:pt x="109" y="265"/>
                  <a:pt x="109" y="265"/>
                  <a:pt x="109" y="265"/>
                </a:cubicBezTo>
                <a:cubicBezTo>
                  <a:pt x="136" y="265"/>
                  <a:pt x="136" y="265"/>
                  <a:pt x="136" y="265"/>
                </a:cubicBezTo>
                <a:lnTo>
                  <a:pt x="136" y="273"/>
                </a:lnTo>
                <a:close/>
                <a:moveTo>
                  <a:pt x="260" y="299"/>
                </a:moveTo>
                <a:cubicBezTo>
                  <a:pt x="257" y="299"/>
                  <a:pt x="257" y="299"/>
                  <a:pt x="257" y="299"/>
                </a:cubicBezTo>
                <a:cubicBezTo>
                  <a:pt x="257" y="265"/>
                  <a:pt x="257" y="265"/>
                  <a:pt x="257" y="265"/>
                </a:cubicBezTo>
                <a:cubicBezTo>
                  <a:pt x="260" y="265"/>
                  <a:pt x="260" y="265"/>
                  <a:pt x="260" y="265"/>
                </a:cubicBezTo>
                <a:lnTo>
                  <a:pt x="260" y="299"/>
                </a:lnTo>
                <a:close/>
                <a:moveTo>
                  <a:pt x="249" y="299"/>
                </a:moveTo>
                <a:cubicBezTo>
                  <a:pt x="245" y="299"/>
                  <a:pt x="245" y="299"/>
                  <a:pt x="245" y="299"/>
                </a:cubicBezTo>
                <a:cubicBezTo>
                  <a:pt x="245" y="265"/>
                  <a:pt x="245" y="265"/>
                  <a:pt x="245" y="265"/>
                </a:cubicBezTo>
                <a:cubicBezTo>
                  <a:pt x="249" y="265"/>
                  <a:pt x="249" y="265"/>
                  <a:pt x="249" y="265"/>
                </a:cubicBezTo>
                <a:lnTo>
                  <a:pt x="249" y="299"/>
                </a:lnTo>
                <a:close/>
                <a:moveTo>
                  <a:pt x="238" y="299"/>
                </a:moveTo>
                <a:cubicBezTo>
                  <a:pt x="234" y="299"/>
                  <a:pt x="234" y="299"/>
                  <a:pt x="234" y="299"/>
                </a:cubicBezTo>
                <a:cubicBezTo>
                  <a:pt x="234" y="265"/>
                  <a:pt x="234" y="265"/>
                  <a:pt x="234" y="265"/>
                </a:cubicBezTo>
                <a:cubicBezTo>
                  <a:pt x="238" y="265"/>
                  <a:pt x="238" y="265"/>
                  <a:pt x="238" y="265"/>
                </a:cubicBezTo>
                <a:lnTo>
                  <a:pt x="238" y="299"/>
                </a:lnTo>
                <a:close/>
                <a:moveTo>
                  <a:pt x="226" y="299"/>
                </a:moveTo>
                <a:cubicBezTo>
                  <a:pt x="223" y="299"/>
                  <a:pt x="223" y="299"/>
                  <a:pt x="223" y="299"/>
                </a:cubicBezTo>
                <a:cubicBezTo>
                  <a:pt x="223" y="265"/>
                  <a:pt x="223" y="265"/>
                  <a:pt x="223" y="265"/>
                </a:cubicBezTo>
                <a:cubicBezTo>
                  <a:pt x="226" y="265"/>
                  <a:pt x="226" y="265"/>
                  <a:pt x="226" y="265"/>
                </a:cubicBezTo>
                <a:lnTo>
                  <a:pt x="226" y="299"/>
                </a:lnTo>
                <a:close/>
                <a:moveTo>
                  <a:pt x="215" y="299"/>
                </a:moveTo>
                <a:cubicBezTo>
                  <a:pt x="211" y="299"/>
                  <a:pt x="211" y="299"/>
                  <a:pt x="211" y="299"/>
                </a:cubicBezTo>
                <a:cubicBezTo>
                  <a:pt x="211" y="265"/>
                  <a:pt x="211" y="265"/>
                  <a:pt x="211" y="265"/>
                </a:cubicBezTo>
                <a:cubicBezTo>
                  <a:pt x="215" y="265"/>
                  <a:pt x="215" y="265"/>
                  <a:pt x="215" y="265"/>
                </a:cubicBezTo>
                <a:lnTo>
                  <a:pt x="215" y="299"/>
                </a:lnTo>
                <a:close/>
                <a:moveTo>
                  <a:pt x="204" y="299"/>
                </a:moveTo>
                <a:cubicBezTo>
                  <a:pt x="200" y="299"/>
                  <a:pt x="200" y="299"/>
                  <a:pt x="200" y="299"/>
                </a:cubicBezTo>
                <a:cubicBezTo>
                  <a:pt x="200" y="265"/>
                  <a:pt x="200" y="265"/>
                  <a:pt x="200" y="265"/>
                </a:cubicBezTo>
                <a:cubicBezTo>
                  <a:pt x="204" y="265"/>
                  <a:pt x="204" y="265"/>
                  <a:pt x="204" y="265"/>
                </a:cubicBezTo>
                <a:lnTo>
                  <a:pt x="204" y="299"/>
                </a:lnTo>
                <a:close/>
                <a:moveTo>
                  <a:pt x="192" y="299"/>
                </a:moveTo>
                <a:cubicBezTo>
                  <a:pt x="189" y="299"/>
                  <a:pt x="189" y="299"/>
                  <a:pt x="189" y="299"/>
                </a:cubicBezTo>
                <a:cubicBezTo>
                  <a:pt x="189" y="265"/>
                  <a:pt x="189" y="265"/>
                  <a:pt x="189" y="265"/>
                </a:cubicBezTo>
                <a:cubicBezTo>
                  <a:pt x="192" y="265"/>
                  <a:pt x="192" y="265"/>
                  <a:pt x="192" y="265"/>
                </a:cubicBezTo>
                <a:lnTo>
                  <a:pt x="192" y="299"/>
                </a:lnTo>
                <a:close/>
                <a:moveTo>
                  <a:pt x="181" y="299"/>
                </a:moveTo>
                <a:cubicBezTo>
                  <a:pt x="177" y="299"/>
                  <a:pt x="177" y="299"/>
                  <a:pt x="177" y="299"/>
                </a:cubicBezTo>
                <a:cubicBezTo>
                  <a:pt x="177" y="265"/>
                  <a:pt x="177" y="265"/>
                  <a:pt x="177" y="265"/>
                </a:cubicBezTo>
                <a:cubicBezTo>
                  <a:pt x="181" y="265"/>
                  <a:pt x="181" y="265"/>
                  <a:pt x="181" y="265"/>
                </a:cubicBezTo>
                <a:lnTo>
                  <a:pt x="181" y="299"/>
                </a:lnTo>
                <a:close/>
                <a:moveTo>
                  <a:pt x="302" y="0"/>
                </a:moveTo>
                <a:cubicBezTo>
                  <a:pt x="302" y="492"/>
                  <a:pt x="302" y="492"/>
                  <a:pt x="302" y="492"/>
                </a:cubicBezTo>
                <a:cubicBezTo>
                  <a:pt x="0" y="492"/>
                  <a:pt x="0" y="492"/>
                  <a:pt x="0" y="492"/>
                </a:cubicBezTo>
                <a:cubicBezTo>
                  <a:pt x="0" y="0"/>
                  <a:pt x="0" y="0"/>
                  <a:pt x="0" y="0"/>
                </a:cubicBezTo>
                <a:lnTo>
                  <a:pt x="302" y="0"/>
                </a:lnTo>
                <a:close/>
                <a:moveTo>
                  <a:pt x="22" y="23"/>
                </a:moveTo>
                <a:cubicBezTo>
                  <a:pt x="22" y="87"/>
                  <a:pt x="22" y="87"/>
                  <a:pt x="22" y="87"/>
                </a:cubicBezTo>
                <a:cubicBezTo>
                  <a:pt x="279" y="87"/>
                  <a:pt x="279" y="87"/>
                  <a:pt x="279" y="87"/>
                </a:cubicBezTo>
                <a:cubicBezTo>
                  <a:pt x="279" y="23"/>
                  <a:pt x="279" y="23"/>
                  <a:pt x="279" y="23"/>
                </a:cubicBezTo>
                <a:lnTo>
                  <a:pt x="22" y="23"/>
                </a:lnTo>
                <a:close/>
                <a:moveTo>
                  <a:pt x="279" y="314"/>
                </a:moveTo>
                <a:cubicBezTo>
                  <a:pt x="279" y="250"/>
                  <a:pt x="279" y="250"/>
                  <a:pt x="279" y="250"/>
                </a:cubicBezTo>
                <a:cubicBezTo>
                  <a:pt x="22" y="250"/>
                  <a:pt x="22" y="250"/>
                  <a:pt x="22" y="250"/>
                </a:cubicBezTo>
                <a:cubicBezTo>
                  <a:pt x="22" y="314"/>
                  <a:pt x="22" y="314"/>
                  <a:pt x="22" y="314"/>
                </a:cubicBezTo>
                <a:lnTo>
                  <a:pt x="279" y="314"/>
                </a:lnTo>
                <a:close/>
                <a:moveTo>
                  <a:pt x="279" y="239"/>
                </a:moveTo>
                <a:cubicBezTo>
                  <a:pt x="279" y="174"/>
                  <a:pt x="279" y="174"/>
                  <a:pt x="279" y="174"/>
                </a:cubicBezTo>
                <a:cubicBezTo>
                  <a:pt x="22" y="174"/>
                  <a:pt x="22" y="174"/>
                  <a:pt x="22" y="174"/>
                </a:cubicBezTo>
                <a:cubicBezTo>
                  <a:pt x="22" y="239"/>
                  <a:pt x="22" y="239"/>
                  <a:pt x="22" y="239"/>
                </a:cubicBezTo>
                <a:lnTo>
                  <a:pt x="279" y="239"/>
                </a:lnTo>
                <a:close/>
                <a:moveTo>
                  <a:pt x="279" y="163"/>
                </a:moveTo>
                <a:cubicBezTo>
                  <a:pt x="279" y="99"/>
                  <a:pt x="279" y="99"/>
                  <a:pt x="279" y="99"/>
                </a:cubicBezTo>
                <a:cubicBezTo>
                  <a:pt x="22" y="99"/>
                  <a:pt x="22" y="99"/>
                  <a:pt x="22" y="99"/>
                </a:cubicBezTo>
                <a:cubicBezTo>
                  <a:pt x="22" y="163"/>
                  <a:pt x="22" y="163"/>
                  <a:pt x="22" y="163"/>
                </a:cubicBezTo>
                <a:lnTo>
                  <a:pt x="279" y="163"/>
                </a:lnTo>
                <a:close/>
                <a:moveTo>
                  <a:pt x="26" y="337"/>
                </a:moveTo>
                <a:cubicBezTo>
                  <a:pt x="24" y="337"/>
                  <a:pt x="22" y="339"/>
                  <a:pt x="22" y="341"/>
                </a:cubicBezTo>
                <a:cubicBezTo>
                  <a:pt x="22" y="343"/>
                  <a:pt x="24" y="344"/>
                  <a:pt x="26" y="344"/>
                </a:cubicBezTo>
                <a:cubicBezTo>
                  <a:pt x="28" y="344"/>
                  <a:pt x="30" y="343"/>
                  <a:pt x="30" y="341"/>
                </a:cubicBezTo>
                <a:cubicBezTo>
                  <a:pt x="30" y="339"/>
                  <a:pt x="28" y="337"/>
                  <a:pt x="26" y="337"/>
                </a:cubicBezTo>
                <a:close/>
                <a:moveTo>
                  <a:pt x="49" y="337"/>
                </a:moveTo>
                <a:cubicBezTo>
                  <a:pt x="47" y="337"/>
                  <a:pt x="45" y="339"/>
                  <a:pt x="45" y="341"/>
                </a:cubicBezTo>
                <a:cubicBezTo>
                  <a:pt x="45" y="343"/>
                  <a:pt x="47" y="344"/>
                  <a:pt x="49" y="344"/>
                </a:cubicBezTo>
                <a:cubicBezTo>
                  <a:pt x="51" y="344"/>
                  <a:pt x="52" y="343"/>
                  <a:pt x="52" y="341"/>
                </a:cubicBezTo>
                <a:cubicBezTo>
                  <a:pt x="52" y="339"/>
                  <a:pt x="51" y="337"/>
                  <a:pt x="49" y="337"/>
                </a:cubicBezTo>
                <a:close/>
                <a:moveTo>
                  <a:pt x="71" y="337"/>
                </a:moveTo>
                <a:cubicBezTo>
                  <a:pt x="69" y="337"/>
                  <a:pt x="68" y="339"/>
                  <a:pt x="68" y="341"/>
                </a:cubicBezTo>
                <a:cubicBezTo>
                  <a:pt x="68" y="343"/>
                  <a:pt x="69" y="344"/>
                  <a:pt x="71" y="344"/>
                </a:cubicBezTo>
                <a:cubicBezTo>
                  <a:pt x="73" y="344"/>
                  <a:pt x="75" y="343"/>
                  <a:pt x="75" y="341"/>
                </a:cubicBezTo>
                <a:cubicBezTo>
                  <a:pt x="75" y="339"/>
                  <a:pt x="73" y="337"/>
                  <a:pt x="71" y="337"/>
                </a:cubicBezTo>
                <a:close/>
                <a:moveTo>
                  <a:pt x="94" y="337"/>
                </a:moveTo>
                <a:cubicBezTo>
                  <a:pt x="92" y="337"/>
                  <a:pt x="90" y="339"/>
                  <a:pt x="90" y="341"/>
                </a:cubicBezTo>
                <a:cubicBezTo>
                  <a:pt x="90" y="343"/>
                  <a:pt x="92" y="344"/>
                  <a:pt x="94" y="344"/>
                </a:cubicBezTo>
                <a:cubicBezTo>
                  <a:pt x="96" y="344"/>
                  <a:pt x="98" y="343"/>
                  <a:pt x="98" y="341"/>
                </a:cubicBezTo>
                <a:cubicBezTo>
                  <a:pt x="98" y="339"/>
                  <a:pt x="96" y="337"/>
                  <a:pt x="94" y="337"/>
                </a:cubicBezTo>
                <a:close/>
                <a:moveTo>
                  <a:pt x="117" y="337"/>
                </a:moveTo>
                <a:cubicBezTo>
                  <a:pt x="115" y="337"/>
                  <a:pt x="113" y="339"/>
                  <a:pt x="113" y="341"/>
                </a:cubicBezTo>
                <a:cubicBezTo>
                  <a:pt x="113" y="343"/>
                  <a:pt x="115" y="344"/>
                  <a:pt x="117" y="344"/>
                </a:cubicBezTo>
                <a:cubicBezTo>
                  <a:pt x="119" y="344"/>
                  <a:pt x="120" y="343"/>
                  <a:pt x="120" y="341"/>
                </a:cubicBezTo>
                <a:cubicBezTo>
                  <a:pt x="120" y="339"/>
                  <a:pt x="119" y="337"/>
                  <a:pt x="117" y="337"/>
                </a:cubicBezTo>
                <a:close/>
                <a:moveTo>
                  <a:pt x="139" y="337"/>
                </a:moveTo>
                <a:cubicBezTo>
                  <a:pt x="137" y="337"/>
                  <a:pt x="136" y="339"/>
                  <a:pt x="136" y="341"/>
                </a:cubicBezTo>
                <a:cubicBezTo>
                  <a:pt x="136" y="343"/>
                  <a:pt x="137" y="344"/>
                  <a:pt x="139" y="344"/>
                </a:cubicBezTo>
                <a:cubicBezTo>
                  <a:pt x="141" y="344"/>
                  <a:pt x="143" y="343"/>
                  <a:pt x="143" y="341"/>
                </a:cubicBezTo>
                <a:cubicBezTo>
                  <a:pt x="143" y="339"/>
                  <a:pt x="141" y="337"/>
                  <a:pt x="139" y="337"/>
                </a:cubicBezTo>
                <a:close/>
                <a:moveTo>
                  <a:pt x="162" y="337"/>
                </a:moveTo>
                <a:cubicBezTo>
                  <a:pt x="160" y="337"/>
                  <a:pt x="158" y="339"/>
                  <a:pt x="158" y="341"/>
                </a:cubicBezTo>
                <a:cubicBezTo>
                  <a:pt x="158" y="343"/>
                  <a:pt x="160" y="344"/>
                  <a:pt x="162" y="344"/>
                </a:cubicBezTo>
                <a:cubicBezTo>
                  <a:pt x="164" y="344"/>
                  <a:pt x="166" y="343"/>
                  <a:pt x="166" y="341"/>
                </a:cubicBezTo>
                <a:cubicBezTo>
                  <a:pt x="166" y="339"/>
                  <a:pt x="164" y="337"/>
                  <a:pt x="162" y="337"/>
                </a:cubicBezTo>
                <a:close/>
                <a:moveTo>
                  <a:pt x="185" y="337"/>
                </a:moveTo>
                <a:cubicBezTo>
                  <a:pt x="183" y="337"/>
                  <a:pt x="181" y="339"/>
                  <a:pt x="181" y="341"/>
                </a:cubicBezTo>
                <a:cubicBezTo>
                  <a:pt x="181" y="343"/>
                  <a:pt x="183" y="344"/>
                  <a:pt x="185" y="344"/>
                </a:cubicBezTo>
                <a:cubicBezTo>
                  <a:pt x="187" y="344"/>
                  <a:pt x="188" y="343"/>
                  <a:pt x="188" y="341"/>
                </a:cubicBezTo>
                <a:cubicBezTo>
                  <a:pt x="188" y="339"/>
                  <a:pt x="187" y="337"/>
                  <a:pt x="185" y="337"/>
                </a:cubicBezTo>
                <a:close/>
                <a:moveTo>
                  <a:pt x="207" y="337"/>
                </a:moveTo>
                <a:cubicBezTo>
                  <a:pt x="205" y="337"/>
                  <a:pt x="204" y="339"/>
                  <a:pt x="204" y="341"/>
                </a:cubicBezTo>
                <a:cubicBezTo>
                  <a:pt x="204" y="343"/>
                  <a:pt x="205" y="344"/>
                  <a:pt x="207" y="344"/>
                </a:cubicBezTo>
                <a:cubicBezTo>
                  <a:pt x="209" y="344"/>
                  <a:pt x="211" y="343"/>
                  <a:pt x="211" y="341"/>
                </a:cubicBezTo>
                <a:cubicBezTo>
                  <a:pt x="211" y="339"/>
                  <a:pt x="209" y="337"/>
                  <a:pt x="207" y="337"/>
                </a:cubicBezTo>
                <a:close/>
                <a:moveTo>
                  <a:pt x="230" y="337"/>
                </a:moveTo>
                <a:cubicBezTo>
                  <a:pt x="228" y="337"/>
                  <a:pt x="226" y="339"/>
                  <a:pt x="226" y="341"/>
                </a:cubicBezTo>
                <a:cubicBezTo>
                  <a:pt x="226" y="343"/>
                  <a:pt x="228" y="344"/>
                  <a:pt x="230" y="344"/>
                </a:cubicBezTo>
                <a:cubicBezTo>
                  <a:pt x="232" y="344"/>
                  <a:pt x="234" y="343"/>
                  <a:pt x="234" y="341"/>
                </a:cubicBezTo>
                <a:cubicBezTo>
                  <a:pt x="234" y="339"/>
                  <a:pt x="232" y="337"/>
                  <a:pt x="230" y="337"/>
                </a:cubicBezTo>
                <a:close/>
                <a:moveTo>
                  <a:pt x="253" y="337"/>
                </a:moveTo>
                <a:cubicBezTo>
                  <a:pt x="251" y="337"/>
                  <a:pt x="249" y="339"/>
                  <a:pt x="249" y="341"/>
                </a:cubicBezTo>
                <a:cubicBezTo>
                  <a:pt x="249" y="343"/>
                  <a:pt x="251" y="344"/>
                  <a:pt x="253" y="344"/>
                </a:cubicBezTo>
                <a:cubicBezTo>
                  <a:pt x="255" y="344"/>
                  <a:pt x="257" y="343"/>
                  <a:pt x="257" y="341"/>
                </a:cubicBezTo>
                <a:cubicBezTo>
                  <a:pt x="257" y="339"/>
                  <a:pt x="255" y="337"/>
                  <a:pt x="253" y="337"/>
                </a:cubicBezTo>
                <a:close/>
                <a:moveTo>
                  <a:pt x="37" y="348"/>
                </a:moveTo>
                <a:cubicBezTo>
                  <a:pt x="35" y="348"/>
                  <a:pt x="34" y="350"/>
                  <a:pt x="34" y="352"/>
                </a:cubicBezTo>
                <a:cubicBezTo>
                  <a:pt x="34" y="354"/>
                  <a:pt x="35" y="356"/>
                  <a:pt x="37" y="356"/>
                </a:cubicBezTo>
                <a:cubicBezTo>
                  <a:pt x="39" y="356"/>
                  <a:pt x="41" y="354"/>
                  <a:pt x="41" y="352"/>
                </a:cubicBezTo>
                <a:cubicBezTo>
                  <a:pt x="41" y="350"/>
                  <a:pt x="39" y="348"/>
                  <a:pt x="37" y="348"/>
                </a:cubicBezTo>
                <a:close/>
                <a:moveTo>
                  <a:pt x="60" y="348"/>
                </a:moveTo>
                <a:cubicBezTo>
                  <a:pt x="58" y="348"/>
                  <a:pt x="56" y="350"/>
                  <a:pt x="56" y="352"/>
                </a:cubicBezTo>
                <a:cubicBezTo>
                  <a:pt x="56" y="354"/>
                  <a:pt x="58" y="356"/>
                  <a:pt x="60" y="356"/>
                </a:cubicBezTo>
                <a:cubicBezTo>
                  <a:pt x="62" y="356"/>
                  <a:pt x="64" y="354"/>
                  <a:pt x="64" y="352"/>
                </a:cubicBezTo>
                <a:cubicBezTo>
                  <a:pt x="64" y="350"/>
                  <a:pt x="62" y="348"/>
                  <a:pt x="60" y="348"/>
                </a:cubicBezTo>
                <a:close/>
                <a:moveTo>
                  <a:pt x="83" y="348"/>
                </a:moveTo>
                <a:cubicBezTo>
                  <a:pt x="81" y="348"/>
                  <a:pt x="79" y="350"/>
                  <a:pt x="79" y="352"/>
                </a:cubicBezTo>
                <a:cubicBezTo>
                  <a:pt x="79" y="354"/>
                  <a:pt x="81" y="356"/>
                  <a:pt x="83" y="356"/>
                </a:cubicBezTo>
                <a:cubicBezTo>
                  <a:pt x="85" y="356"/>
                  <a:pt x="86" y="354"/>
                  <a:pt x="86" y="352"/>
                </a:cubicBezTo>
                <a:cubicBezTo>
                  <a:pt x="86" y="350"/>
                  <a:pt x="85" y="348"/>
                  <a:pt x="83" y="348"/>
                </a:cubicBezTo>
                <a:close/>
                <a:moveTo>
                  <a:pt x="105" y="348"/>
                </a:moveTo>
                <a:cubicBezTo>
                  <a:pt x="103" y="348"/>
                  <a:pt x="102" y="350"/>
                  <a:pt x="102" y="352"/>
                </a:cubicBezTo>
                <a:cubicBezTo>
                  <a:pt x="102" y="354"/>
                  <a:pt x="103" y="356"/>
                  <a:pt x="105" y="356"/>
                </a:cubicBezTo>
                <a:cubicBezTo>
                  <a:pt x="107" y="356"/>
                  <a:pt x="109" y="354"/>
                  <a:pt x="109" y="352"/>
                </a:cubicBezTo>
                <a:cubicBezTo>
                  <a:pt x="109" y="350"/>
                  <a:pt x="107" y="348"/>
                  <a:pt x="105" y="348"/>
                </a:cubicBezTo>
                <a:close/>
                <a:moveTo>
                  <a:pt x="128" y="348"/>
                </a:moveTo>
                <a:cubicBezTo>
                  <a:pt x="126" y="348"/>
                  <a:pt x="124" y="350"/>
                  <a:pt x="124" y="352"/>
                </a:cubicBezTo>
                <a:cubicBezTo>
                  <a:pt x="124" y="354"/>
                  <a:pt x="126" y="356"/>
                  <a:pt x="128" y="356"/>
                </a:cubicBezTo>
                <a:cubicBezTo>
                  <a:pt x="130" y="356"/>
                  <a:pt x="132" y="354"/>
                  <a:pt x="132" y="352"/>
                </a:cubicBezTo>
                <a:cubicBezTo>
                  <a:pt x="132" y="350"/>
                  <a:pt x="130" y="348"/>
                  <a:pt x="128" y="348"/>
                </a:cubicBezTo>
                <a:close/>
                <a:moveTo>
                  <a:pt x="151" y="348"/>
                </a:moveTo>
                <a:cubicBezTo>
                  <a:pt x="149" y="348"/>
                  <a:pt x="147" y="350"/>
                  <a:pt x="147" y="352"/>
                </a:cubicBezTo>
                <a:cubicBezTo>
                  <a:pt x="147" y="354"/>
                  <a:pt x="149" y="356"/>
                  <a:pt x="151" y="356"/>
                </a:cubicBezTo>
                <a:cubicBezTo>
                  <a:pt x="153" y="356"/>
                  <a:pt x="154" y="354"/>
                  <a:pt x="154" y="352"/>
                </a:cubicBezTo>
                <a:cubicBezTo>
                  <a:pt x="154" y="350"/>
                  <a:pt x="153" y="348"/>
                  <a:pt x="151" y="348"/>
                </a:cubicBezTo>
                <a:close/>
                <a:moveTo>
                  <a:pt x="173" y="348"/>
                </a:moveTo>
                <a:cubicBezTo>
                  <a:pt x="171" y="348"/>
                  <a:pt x="170" y="350"/>
                  <a:pt x="170" y="352"/>
                </a:cubicBezTo>
                <a:cubicBezTo>
                  <a:pt x="170" y="354"/>
                  <a:pt x="171" y="356"/>
                  <a:pt x="173" y="356"/>
                </a:cubicBezTo>
                <a:cubicBezTo>
                  <a:pt x="175" y="356"/>
                  <a:pt x="177" y="354"/>
                  <a:pt x="177" y="352"/>
                </a:cubicBezTo>
                <a:cubicBezTo>
                  <a:pt x="177" y="350"/>
                  <a:pt x="175" y="348"/>
                  <a:pt x="173" y="348"/>
                </a:cubicBezTo>
                <a:close/>
                <a:moveTo>
                  <a:pt x="196" y="348"/>
                </a:moveTo>
                <a:cubicBezTo>
                  <a:pt x="194" y="348"/>
                  <a:pt x="192" y="350"/>
                  <a:pt x="192" y="352"/>
                </a:cubicBezTo>
                <a:cubicBezTo>
                  <a:pt x="192" y="354"/>
                  <a:pt x="194" y="356"/>
                  <a:pt x="196" y="356"/>
                </a:cubicBezTo>
                <a:cubicBezTo>
                  <a:pt x="198" y="356"/>
                  <a:pt x="200" y="354"/>
                  <a:pt x="200" y="352"/>
                </a:cubicBezTo>
                <a:cubicBezTo>
                  <a:pt x="200" y="350"/>
                  <a:pt x="198" y="348"/>
                  <a:pt x="196" y="348"/>
                </a:cubicBezTo>
                <a:close/>
                <a:moveTo>
                  <a:pt x="219" y="348"/>
                </a:moveTo>
                <a:cubicBezTo>
                  <a:pt x="217" y="348"/>
                  <a:pt x="215" y="350"/>
                  <a:pt x="215" y="352"/>
                </a:cubicBezTo>
                <a:cubicBezTo>
                  <a:pt x="215" y="354"/>
                  <a:pt x="217" y="356"/>
                  <a:pt x="219" y="356"/>
                </a:cubicBezTo>
                <a:cubicBezTo>
                  <a:pt x="221" y="356"/>
                  <a:pt x="223" y="354"/>
                  <a:pt x="223" y="352"/>
                </a:cubicBezTo>
                <a:cubicBezTo>
                  <a:pt x="223" y="350"/>
                  <a:pt x="221" y="348"/>
                  <a:pt x="219" y="348"/>
                </a:cubicBezTo>
                <a:close/>
                <a:moveTo>
                  <a:pt x="241" y="348"/>
                </a:moveTo>
                <a:cubicBezTo>
                  <a:pt x="239" y="348"/>
                  <a:pt x="238" y="350"/>
                  <a:pt x="238" y="352"/>
                </a:cubicBezTo>
                <a:cubicBezTo>
                  <a:pt x="238" y="354"/>
                  <a:pt x="239" y="356"/>
                  <a:pt x="241" y="356"/>
                </a:cubicBezTo>
                <a:cubicBezTo>
                  <a:pt x="243" y="356"/>
                  <a:pt x="245" y="354"/>
                  <a:pt x="245" y="352"/>
                </a:cubicBezTo>
                <a:cubicBezTo>
                  <a:pt x="245" y="350"/>
                  <a:pt x="243" y="348"/>
                  <a:pt x="241" y="348"/>
                </a:cubicBezTo>
                <a:close/>
                <a:moveTo>
                  <a:pt x="264" y="348"/>
                </a:moveTo>
                <a:cubicBezTo>
                  <a:pt x="262" y="348"/>
                  <a:pt x="260" y="350"/>
                  <a:pt x="260" y="352"/>
                </a:cubicBezTo>
                <a:cubicBezTo>
                  <a:pt x="260" y="354"/>
                  <a:pt x="262" y="356"/>
                  <a:pt x="264" y="356"/>
                </a:cubicBezTo>
                <a:cubicBezTo>
                  <a:pt x="266" y="356"/>
                  <a:pt x="268" y="354"/>
                  <a:pt x="268" y="352"/>
                </a:cubicBezTo>
                <a:cubicBezTo>
                  <a:pt x="268" y="350"/>
                  <a:pt x="266" y="348"/>
                  <a:pt x="264" y="348"/>
                </a:cubicBezTo>
                <a:close/>
                <a:moveTo>
                  <a:pt x="275" y="337"/>
                </a:moveTo>
                <a:cubicBezTo>
                  <a:pt x="273" y="337"/>
                  <a:pt x="272" y="339"/>
                  <a:pt x="272" y="341"/>
                </a:cubicBezTo>
                <a:cubicBezTo>
                  <a:pt x="272" y="343"/>
                  <a:pt x="273" y="344"/>
                  <a:pt x="275" y="344"/>
                </a:cubicBezTo>
                <a:cubicBezTo>
                  <a:pt x="278" y="344"/>
                  <a:pt x="279" y="343"/>
                  <a:pt x="279" y="341"/>
                </a:cubicBezTo>
                <a:cubicBezTo>
                  <a:pt x="279" y="339"/>
                  <a:pt x="278" y="337"/>
                  <a:pt x="275" y="337"/>
                </a:cubicBezTo>
                <a:close/>
                <a:moveTo>
                  <a:pt x="26" y="360"/>
                </a:moveTo>
                <a:cubicBezTo>
                  <a:pt x="24" y="360"/>
                  <a:pt x="22" y="361"/>
                  <a:pt x="22" y="363"/>
                </a:cubicBezTo>
                <a:cubicBezTo>
                  <a:pt x="22" y="365"/>
                  <a:pt x="24" y="367"/>
                  <a:pt x="26" y="367"/>
                </a:cubicBezTo>
                <a:cubicBezTo>
                  <a:pt x="28" y="367"/>
                  <a:pt x="30" y="365"/>
                  <a:pt x="30" y="363"/>
                </a:cubicBezTo>
                <a:cubicBezTo>
                  <a:pt x="30" y="361"/>
                  <a:pt x="28" y="360"/>
                  <a:pt x="26" y="360"/>
                </a:cubicBezTo>
                <a:close/>
                <a:moveTo>
                  <a:pt x="49" y="360"/>
                </a:moveTo>
                <a:cubicBezTo>
                  <a:pt x="47" y="360"/>
                  <a:pt x="45" y="361"/>
                  <a:pt x="45" y="363"/>
                </a:cubicBezTo>
                <a:cubicBezTo>
                  <a:pt x="45" y="365"/>
                  <a:pt x="47" y="367"/>
                  <a:pt x="49" y="367"/>
                </a:cubicBezTo>
                <a:cubicBezTo>
                  <a:pt x="51" y="367"/>
                  <a:pt x="52" y="365"/>
                  <a:pt x="52" y="363"/>
                </a:cubicBezTo>
                <a:cubicBezTo>
                  <a:pt x="52" y="361"/>
                  <a:pt x="51" y="360"/>
                  <a:pt x="49" y="360"/>
                </a:cubicBezTo>
                <a:close/>
                <a:moveTo>
                  <a:pt x="71" y="360"/>
                </a:moveTo>
                <a:cubicBezTo>
                  <a:pt x="69" y="360"/>
                  <a:pt x="68" y="361"/>
                  <a:pt x="68" y="363"/>
                </a:cubicBezTo>
                <a:cubicBezTo>
                  <a:pt x="68" y="365"/>
                  <a:pt x="69" y="367"/>
                  <a:pt x="71" y="367"/>
                </a:cubicBezTo>
                <a:cubicBezTo>
                  <a:pt x="73" y="367"/>
                  <a:pt x="75" y="365"/>
                  <a:pt x="75" y="363"/>
                </a:cubicBezTo>
                <a:cubicBezTo>
                  <a:pt x="75" y="361"/>
                  <a:pt x="73" y="360"/>
                  <a:pt x="71" y="360"/>
                </a:cubicBezTo>
                <a:close/>
                <a:moveTo>
                  <a:pt x="94" y="360"/>
                </a:moveTo>
                <a:cubicBezTo>
                  <a:pt x="92" y="360"/>
                  <a:pt x="90" y="361"/>
                  <a:pt x="90" y="363"/>
                </a:cubicBezTo>
                <a:cubicBezTo>
                  <a:pt x="90" y="365"/>
                  <a:pt x="92" y="367"/>
                  <a:pt x="94" y="367"/>
                </a:cubicBezTo>
                <a:cubicBezTo>
                  <a:pt x="96" y="367"/>
                  <a:pt x="98" y="365"/>
                  <a:pt x="98" y="363"/>
                </a:cubicBezTo>
                <a:cubicBezTo>
                  <a:pt x="98" y="361"/>
                  <a:pt x="96" y="360"/>
                  <a:pt x="94" y="360"/>
                </a:cubicBezTo>
                <a:close/>
                <a:moveTo>
                  <a:pt x="117" y="360"/>
                </a:moveTo>
                <a:cubicBezTo>
                  <a:pt x="115" y="360"/>
                  <a:pt x="113" y="361"/>
                  <a:pt x="113" y="363"/>
                </a:cubicBezTo>
                <a:cubicBezTo>
                  <a:pt x="113" y="365"/>
                  <a:pt x="115" y="367"/>
                  <a:pt x="117" y="367"/>
                </a:cubicBezTo>
                <a:cubicBezTo>
                  <a:pt x="119" y="367"/>
                  <a:pt x="120" y="365"/>
                  <a:pt x="120" y="363"/>
                </a:cubicBezTo>
                <a:cubicBezTo>
                  <a:pt x="120" y="361"/>
                  <a:pt x="119" y="360"/>
                  <a:pt x="117" y="360"/>
                </a:cubicBezTo>
                <a:close/>
                <a:moveTo>
                  <a:pt x="139" y="360"/>
                </a:moveTo>
                <a:cubicBezTo>
                  <a:pt x="137" y="360"/>
                  <a:pt x="136" y="361"/>
                  <a:pt x="136" y="363"/>
                </a:cubicBezTo>
                <a:cubicBezTo>
                  <a:pt x="136" y="365"/>
                  <a:pt x="137" y="367"/>
                  <a:pt x="139" y="367"/>
                </a:cubicBezTo>
                <a:cubicBezTo>
                  <a:pt x="141" y="367"/>
                  <a:pt x="143" y="365"/>
                  <a:pt x="143" y="363"/>
                </a:cubicBezTo>
                <a:cubicBezTo>
                  <a:pt x="143" y="361"/>
                  <a:pt x="141" y="360"/>
                  <a:pt x="139" y="360"/>
                </a:cubicBezTo>
                <a:close/>
                <a:moveTo>
                  <a:pt x="162" y="360"/>
                </a:moveTo>
                <a:cubicBezTo>
                  <a:pt x="160" y="360"/>
                  <a:pt x="158" y="361"/>
                  <a:pt x="158" y="363"/>
                </a:cubicBezTo>
                <a:cubicBezTo>
                  <a:pt x="158" y="365"/>
                  <a:pt x="160" y="367"/>
                  <a:pt x="162" y="367"/>
                </a:cubicBezTo>
                <a:cubicBezTo>
                  <a:pt x="164" y="367"/>
                  <a:pt x="166" y="365"/>
                  <a:pt x="166" y="363"/>
                </a:cubicBezTo>
                <a:cubicBezTo>
                  <a:pt x="166" y="361"/>
                  <a:pt x="164" y="360"/>
                  <a:pt x="162" y="360"/>
                </a:cubicBezTo>
                <a:close/>
                <a:moveTo>
                  <a:pt x="185" y="360"/>
                </a:moveTo>
                <a:cubicBezTo>
                  <a:pt x="183" y="360"/>
                  <a:pt x="181" y="361"/>
                  <a:pt x="181" y="363"/>
                </a:cubicBezTo>
                <a:cubicBezTo>
                  <a:pt x="181" y="365"/>
                  <a:pt x="183" y="367"/>
                  <a:pt x="185" y="367"/>
                </a:cubicBezTo>
                <a:cubicBezTo>
                  <a:pt x="187" y="367"/>
                  <a:pt x="188" y="365"/>
                  <a:pt x="188" y="363"/>
                </a:cubicBezTo>
                <a:cubicBezTo>
                  <a:pt x="188" y="361"/>
                  <a:pt x="187" y="360"/>
                  <a:pt x="185" y="360"/>
                </a:cubicBezTo>
                <a:close/>
                <a:moveTo>
                  <a:pt x="207" y="360"/>
                </a:moveTo>
                <a:cubicBezTo>
                  <a:pt x="205" y="360"/>
                  <a:pt x="204" y="361"/>
                  <a:pt x="204" y="363"/>
                </a:cubicBezTo>
                <a:cubicBezTo>
                  <a:pt x="204" y="365"/>
                  <a:pt x="205" y="367"/>
                  <a:pt x="207" y="367"/>
                </a:cubicBezTo>
                <a:cubicBezTo>
                  <a:pt x="209" y="367"/>
                  <a:pt x="211" y="365"/>
                  <a:pt x="211" y="363"/>
                </a:cubicBezTo>
                <a:cubicBezTo>
                  <a:pt x="211" y="361"/>
                  <a:pt x="209" y="360"/>
                  <a:pt x="207" y="360"/>
                </a:cubicBezTo>
                <a:close/>
                <a:moveTo>
                  <a:pt x="230" y="360"/>
                </a:moveTo>
                <a:cubicBezTo>
                  <a:pt x="228" y="360"/>
                  <a:pt x="226" y="361"/>
                  <a:pt x="226" y="363"/>
                </a:cubicBezTo>
                <a:cubicBezTo>
                  <a:pt x="226" y="365"/>
                  <a:pt x="228" y="367"/>
                  <a:pt x="230" y="367"/>
                </a:cubicBezTo>
                <a:cubicBezTo>
                  <a:pt x="232" y="367"/>
                  <a:pt x="234" y="365"/>
                  <a:pt x="234" y="363"/>
                </a:cubicBezTo>
                <a:cubicBezTo>
                  <a:pt x="234" y="361"/>
                  <a:pt x="232" y="360"/>
                  <a:pt x="230" y="360"/>
                </a:cubicBezTo>
                <a:close/>
                <a:moveTo>
                  <a:pt x="253" y="360"/>
                </a:moveTo>
                <a:cubicBezTo>
                  <a:pt x="251" y="360"/>
                  <a:pt x="249" y="361"/>
                  <a:pt x="249" y="363"/>
                </a:cubicBezTo>
                <a:cubicBezTo>
                  <a:pt x="249" y="365"/>
                  <a:pt x="251" y="367"/>
                  <a:pt x="253" y="367"/>
                </a:cubicBezTo>
                <a:cubicBezTo>
                  <a:pt x="255" y="367"/>
                  <a:pt x="257" y="365"/>
                  <a:pt x="257" y="363"/>
                </a:cubicBezTo>
                <a:cubicBezTo>
                  <a:pt x="257" y="361"/>
                  <a:pt x="255" y="360"/>
                  <a:pt x="253" y="360"/>
                </a:cubicBezTo>
                <a:close/>
                <a:moveTo>
                  <a:pt x="37" y="371"/>
                </a:moveTo>
                <a:cubicBezTo>
                  <a:pt x="35" y="371"/>
                  <a:pt x="34" y="373"/>
                  <a:pt x="34" y="375"/>
                </a:cubicBezTo>
                <a:cubicBezTo>
                  <a:pt x="34" y="377"/>
                  <a:pt x="35" y="378"/>
                  <a:pt x="37" y="378"/>
                </a:cubicBezTo>
                <a:cubicBezTo>
                  <a:pt x="39" y="378"/>
                  <a:pt x="41" y="377"/>
                  <a:pt x="41" y="375"/>
                </a:cubicBezTo>
                <a:cubicBezTo>
                  <a:pt x="41" y="373"/>
                  <a:pt x="39" y="371"/>
                  <a:pt x="37" y="371"/>
                </a:cubicBezTo>
                <a:close/>
                <a:moveTo>
                  <a:pt x="60" y="371"/>
                </a:moveTo>
                <a:cubicBezTo>
                  <a:pt x="58" y="371"/>
                  <a:pt x="56" y="373"/>
                  <a:pt x="56" y="375"/>
                </a:cubicBezTo>
                <a:cubicBezTo>
                  <a:pt x="56" y="377"/>
                  <a:pt x="58" y="378"/>
                  <a:pt x="60" y="378"/>
                </a:cubicBezTo>
                <a:cubicBezTo>
                  <a:pt x="62" y="378"/>
                  <a:pt x="64" y="377"/>
                  <a:pt x="64" y="375"/>
                </a:cubicBezTo>
                <a:cubicBezTo>
                  <a:pt x="64" y="373"/>
                  <a:pt x="62" y="371"/>
                  <a:pt x="60" y="371"/>
                </a:cubicBezTo>
                <a:close/>
                <a:moveTo>
                  <a:pt x="83" y="371"/>
                </a:moveTo>
                <a:cubicBezTo>
                  <a:pt x="81" y="371"/>
                  <a:pt x="79" y="373"/>
                  <a:pt x="79" y="375"/>
                </a:cubicBezTo>
                <a:cubicBezTo>
                  <a:pt x="79" y="377"/>
                  <a:pt x="81" y="378"/>
                  <a:pt x="83" y="378"/>
                </a:cubicBezTo>
                <a:cubicBezTo>
                  <a:pt x="85" y="378"/>
                  <a:pt x="86" y="377"/>
                  <a:pt x="86" y="375"/>
                </a:cubicBezTo>
                <a:cubicBezTo>
                  <a:pt x="86" y="373"/>
                  <a:pt x="85" y="371"/>
                  <a:pt x="83" y="371"/>
                </a:cubicBezTo>
                <a:close/>
                <a:moveTo>
                  <a:pt x="105" y="371"/>
                </a:moveTo>
                <a:cubicBezTo>
                  <a:pt x="103" y="371"/>
                  <a:pt x="102" y="373"/>
                  <a:pt x="102" y="375"/>
                </a:cubicBezTo>
                <a:cubicBezTo>
                  <a:pt x="102" y="377"/>
                  <a:pt x="103" y="378"/>
                  <a:pt x="105" y="378"/>
                </a:cubicBezTo>
                <a:cubicBezTo>
                  <a:pt x="107" y="378"/>
                  <a:pt x="109" y="377"/>
                  <a:pt x="109" y="375"/>
                </a:cubicBezTo>
                <a:cubicBezTo>
                  <a:pt x="109" y="373"/>
                  <a:pt x="107" y="371"/>
                  <a:pt x="105" y="371"/>
                </a:cubicBezTo>
                <a:close/>
                <a:moveTo>
                  <a:pt x="128" y="371"/>
                </a:moveTo>
                <a:cubicBezTo>
                  <a:pt x="126" y="371"/>
                  <a:pt x="124" y="373"/>
                  <a:pt x="124" y="375"/>
                </a:cubicBezTo>
                <a:cubicBezTo>
                  <a:pt x="124" y="377"/>
                  <a:pt x="126" y="378"/>
                  <a:pt x="128" y="378"/>
                </a:cubicBezTo>
                <a:cubicBezTo>
                  <a:pt x="130" y="378"/>
                  <a:pt x="132" y="377"/>
                  <a:pt x="132" y="375"/>
                </a:cubicBezTo>
                <a:cubicBezTo>
                  <a:pt x="132" y="373"/>
                  <a:pt x="130" y="371"/>
                  <a:pt x="128" y="371"/>
                </a:cubicBezTo>
                <a:close/>
                <a:moveTo>
                  <a:pt x="151" y="371"/>
                </a:moveTo>
                <a:cubicBezTo>
                  <a:pt x="149" y="371"/>
                  <a:pt x="147" y="373"/>
                  <a:pt x="147" y="375"/>
                </a:cubicBezTo>
                <a:cubicBezTo>
                  <a:pt x="147" y="377"/>
                  <a:pt x="149" y="378"/>
                  <a:pt x="151" y="378"/>
                </a:cubicBezTo>
                <a:cubicBezTo>
                  <a:pt x="153" y="378"/>
                  <a:pt x="154" y="377"/>
                  <a:pt x="154" y="375"/>
                </a:cubicBezTo>
                <a:cubicBezTo>
                  <a:pt x="154" y="373"/>
                  <a:pt x="153" y="371"/>
                  <a:pt x="151" y="371"/>
                </a:cubicBezTo>
                <a:close/>
                <a:moveTo>
                  <a:pt x="173" y="371"/>
                </a:moveTo>
                <a:cubicBezTo>
                  <a:pt x="171" y="371"/>
                  <a:pt x="170" y="373"/>
                  <a:pt x="170" y="375"/>
                </a:cubicBezTo>
                <a:cubicBezTo>
                  <a:pt x="170" y="377"/>
                  <a:pt x="171" y="378"/>
                  <a:pt x="173" y="378"/>
                </a:cubicBezTo>
                <a:cubicBezTo>
                  <a:pt x="175" y="378"/>
                  <a:pt x="177" y="377"/>
                  <a:pt x="177" y="375"/>
                </a:cubicBezTo>
                <a:cubicBezTo>
                  <a:pt x="177" y="373"/>
                  <a:pt x="175" y="371"/>
                  <a:pt x="173" y="371"/>
                </a:cubicBezTo>
                <a:close/>
                <a:moveTo>
                  <a:pt x="196" y="371"/>
                </a:moveTo>
                <a:cubicBezTo>
                  <a:pt x="194" y="371"/>
                  <a:pt x="192" y="373"/>
                  <a:pt x="192" y="375"/>
                </a:cubicBezTo>
                <a:cubicBezTo>
                  <a:pt x="192" y="377"/>
                  <a:pt x="194" y="378"/>
                  <a:pt x="196" y="378"/>
                </a:cubicBezTo>
                <a:cubicBezTo>
                  <a:pt x="198" y="378"/>
                  <a:pt x="200" y="377"/>
                  <a:pt x="200" y="375"/>
                </a:cubicBezTo>
                <a:cubicBezTo>
                  <a:pt x="200" y="373"/>
                  <a:pt x="198" y="371"/>
                  <a:pt x="196" y="371"/>
                </a:cubicBezTo>
                <a:close/>
                <a:moveTo>
                  <a:pt x="219" y="371"/>
                </a:moveTo>
                <a:cubicBezTo>
                  <a:pt x="217" y="371"/>
                  <a:pt x="215" y="373"/>
                  <a:pt x="215" y="375"/>
                </a:cubicBezTo>
                <a:cubicBezTo>
                  <a:pt x="215" y="377"/>
                  <a:pt x="217" y="378"/>
                  <a:pt x="219" y="378"/>
                </a:cubicBezTo>
                <a:cubicBezTo>
                  <a:pt x="221" y="378"/>
                  <a:pt x="223" y="377"/>
                  <a:pt x="223" y="375"/>
                </a:cubicBezTo>
                <a:cubicBezTo>
                  <a:pt x="223" y="373"/>
                  <a:pt x="221" y="371"/>
                  <a:pt x="219" y="371"/>
                </a:cubicBezTo>
                <a:close/>
                <a:moveTo>
                  <a:pt x="241" y="371"/>
                </a:moveTo>
                <a:cubicBezTo>
                  <a:pt x="239" y="371"/>
                  <a:pt x="238" y="373"/>
                  <a:pt x="238" y="375"/>
                </a:cubicBezTo>
                <a:cubicBezTo>
                  <a:pt x="238" y="377"/>
                  <a:pt x="239" y="378"/>
                  <a:pt x="241" y="378"/>
                </a:cubicBezTo>
                <a:cubicBezTo>
                  <a:pt x="243" y="378"/>
                  <a:pt x="245" y="377"/>
                  <a:pt x="245" y="375"/>
                </a:cubicBezTo>
                <a:cubicBezTo>
                  <a:pt x="245" y="373"/>
                  <a:pt x="243" y="371"/>
                  <a:pt x="241" y="371"/>
                </a:cubicBezTo>
                <a:close/>
                <a:moveTo>
                  <a:pt x="264" y="371"/>
                </a:moveTo>
                <a:cubicBezTo>
                  <a:pt x="262" y="371"/>
                  <a:pt x="260" y="373"/>
                  <a:pt x="260" y="375"/>
                </a:cubicBezTo>
                <a:cubicBezTo>
                  <a:pt x="260" y="377"/>
                  <a:pt x="262" y="378"/>
                  <a:pt x="264" y="378"/>
                </a:cubicBezTo>
                <a:cubicBezTo>
                  <a:pt x="266" y="378"/>
                  <a:pt x="268" y="377"/>
                  <a:pt x="268" y="375"/>
                </a:cubicBezTo>
                <a:cubicBezTo>
                  <a:pt x="268" y="373"/>
                  <a:pt x="266" y="371"/>
                  <a:pt x="264" y="371"/>
                </a:cubicBezTo>
                <a:close/>
                <a:moveTo>
                  <a:pt x="275" y="360"/>
                </a:moveTo>
                <a:cubicBezTo>
                  <a:pt x="273" y="360"/>
                  <a:pt x="272" y="361"/>
                  <a:pt x="272" y="363"/>
                </a:cubicBezTo>
                <a:cubicBezTo>
                  <a:pt x="272" y="365"/>
                  <a:pt x="273" y="367"/>
                  <a:pt x="275" y="367"/>
                </a:cubicBezTo>
                <a:cubicBezTo>
                  <a:pt x="278" y="367"/>
                  <a:pt x="279" y="365"/>
                  <a:pt x="279" y="363"/>
                </a:cubicBezTo>
                <a:cubicBezTo>
                  <a:pt x="279" y="361"/>
                  <a:pt x="278" y="360"/>
                  <a:pt x="275" y="360"/>
                </a:cubicBezTo>
                <a:close/>
                <a:moveTo>
                  <a:pt x="26" y="382"/>
                </a:moveTo>
                <a:cubicBezTo>
                  <a:pt x="24" y="382"/>
                  <a:pt x="22" y="384"/>
                  <a:pt x="22" y="386"/>
                </a:cubicBezTo>
                <a:cubicBezTo>
                  <a:pt x="22" y="388"/>
                  <a:pt x="24" y="390"/>
                  <a:pt x="26" y="390"/>
                </a:cubicBezTo>
                <a:cubicBezTo>
                  <a:pt x="28" y="390"/>
                  <a:pt x="30" y="388"/>
                  <a:pt x="30" y="386"/>
                </a:cubicBezTo>
                <a:cubicBezTo>
                  <a:pt x="30" y="384"/>
                  <a:pt x="28" y="382"/>
                  <a:pt x="26" y="382"/>
                </a:cubicBezTo>
                <a:close/>
                <a:moveTo>
                  <a:pt x="49" y="382"/>
                </a:moveTo>
                <a:cubicBezTo>
                  <a:pt x="47" y="382"/>
                  <a:pt x="45" y="384"/>
                  <a:pt x="45" y="386"/>
                </a:cubicBezTo>
                <a:cubicBezTo>
                  <a:pt x="45" y="388"/>
                  <a:pt x="47" y="390"/>
                  <a:pt x="49" y="390"/>
                </a:cubicBezTo>
                <a:cubicBezTo>
                  <a:pt x="51" y="390"/>
                  <a:pt x="52" y="388"/>
                  <a:pt x="52" y="386"/>
                </a:cubicBezTo>
                <a:cubicBezTo>
                  <a:pt x="52" y="384"/>
                  <a:pt x="51" y="382"/>
                  <a:pt x="49" y="382"/>
                </a:cubicBezTo>
                <a:close/>
                <a:moveTo>
                  <a:pt x="71" y="382"/>
                </a:moveTo>
                <a:cubicBezTo>
                  <a:pt x="69" y="382"/>
                  <a:pt x="68" y="384"/>
                  <a:pt x="68" y="386"/>
                </a:cubicBezTo>
                <a:cubicBezTo>
                  <a:pt x="68" y="388"/>
                  <a:pt x="69" y="390"/>
                  <a:pt x="71" y="390"/>
                </a:cubicBezTo>
                <a:cubicBezTo>
                  <a:pt x="73" y="390"/>
                  <a:pt x="75" y="388"/>
                  <a:pt x="75" y="386"/>
                </a:cubicBezTo>
                <a:cubicBezTo>
                  <a:pt x="75" y="384"/>
                  <a:pt x="73" y="382"/>
                  <a:pt x="71" y="382"/>
                </a:cubicBezTo>
                <a:close/>
                <a:moveTo>
                  <a:pt x="94" y="382"/>
                </a:moveTo>
                <a:cubicBezTo>
                  <a:pt x="92" y="382"/>
                  <a:pt x="90" y="384"/>
                  <a:pt x="90" y="386"/>
                </a:cubicBezTo>
                <a:cubicBezTo>
                  <a:pt x="90" y="388"/>
                  <a:pt x="92" y="390"/>
                  <a:pt x="94" y="390"/>
                </a:cubicBezTo>
                <a:cubicBezTo>
                  <a:pt x="96" y="390"/>
                  <a:pt x="98" y="388"/>
                  <a:pt x="98" y="386"/>
                </a:cubicBezTo>
                <a:cubicBezTo>
                  <a:pt x="98" y="384"/>
                  <a:pt x="96" y="382"/>
                  <a:pt x="94" y="382"/>
                </a:cubicBezTo>
                <a:close/>
                <a:moveTo>
                  <a:pt x="117" y="382"/>
                </a:moveTo>
                <a:cubicBezTo>
                  <a:pt x="115" y="382"/>
                  <a:pt x="113" y="384"/>
                  <a:pt x="113" y="386"/>
                </a:cubicBezTo>
                <a:cubicBezTo>
                  <a:pt x="113" y="388"/>
                  <a:pt x="115" y="390"/>
                  <a:pt x="117" y="390"/>
                </a:cubicBezTo>
                <a:cubicBezTo>
                  <a:pt x="119" y="390"/>
                  <a:pt x="120" y="388"/>
                  <a:pt x="120" y="386"/>
                </a:cubicBezTo>
                <a:cubicBezTo>
                  <a:pt x="120" y="384"/>
                  <a:pt x="119" y="382"/>
                  <a:pt x="117" y="382"/>
                </a:cubicBezTo>
                <a:close/>
                <a:moveTo>
                  <a:pt x="139" y="382"/>
                </a:moveTo>
                <a:cubicBezTo>
                  <a:pt x="137" y="382"/>
                  <a:pt x="136" y="384"/>
                  <a:pt x="136" y="386"/>
                </a:cubicBezTo>
                <a:cubicBezTo>
                  <a:pt x="136" y="388"/>
                  <a:pt x="137" y="390"/>
                  <a:pt x="139" y="390"/>
                </a:cubicBezTo>
                <a:cubicBezTo>
                  <a:pt x="141" y="390"/>
                  <a:pt x="143" y="388"/>
                  <a:pt x="143" y="386"/>
                </a:cubicBezTo>
                <a:cubicBezTo>
                  <a:pt x="143" y="384"/>
                  <a:pt x="141" y="382"/>
                  <a:pt x="139" y="382"/>
                </a:cubicBezTo>
                <a:close/>
                <a:moveTo>
                  <a:pt x="162" y="382"/>
                </a:moveTo>
                <a:cubicBezTo>
                  <a:pt x="160" y="382"/>
                  <a:pt x="158" y="384"/>
                  <a:pt x="158" y="386"/>
                </a:cubicBezTo>
                <a:cubicBezTo>
                  <a:pt x="158" y="388"/>
                  <a:pt x="160" y="390"/>
                  <a:pt x="162" y="390"/>
                </a:cubicBezTo>
                <a:cubicBezTo>
                  <a:pt x="164" y="390"/>
                  <a:pt x="166" y="388"/>
                  <a:pt x="166" y="386"/>
                </a:cubicBezTo>
                <a:cubicBezTo>
                  <a:pt x="166" y="384"/>
                  <a:pt x="164" y="382"/>
                  <a:pt x="162" y="382"/>
                </a:cubicBezTo>
                <a:close/>
                <a:moveTo>
                  <a:pt x="185" y="382"/>
                </a:moveTo>
                <a:cubicBezTo>
                  <a:pt x="183" y="382"/>
                  <a:pt x="181" y="384"/>
                  <a:pt x="181" y="386"/>
                </a:cubicBezTo>
                <a:cubicBezTo>
                  <a:pt x="181" y="388"/>
                  <a:pt x="183" y="390"/>
                  <a:pt x="185" y="390"/>
                </a:cubicBezTo>
                <a:cubicBezTo>
                  <a:pt x="187" y="390"/>
                  <a:pt x="188" y="388"/>
                  <a:pt x="188" y="386"/>
                </a:cubicBezTo>
                <a:cubicBezTo>
                  <a:pt x="188" y="384"/>
                  <a:pt x="187" y="382"/>
                  <a:pt x="185" y="382"/>
                </a:cubicBezTo>
                <a:close/>
                <a:moveTo>
                  <a:pt x="207" y="382"/>
                </a:moveTo>
                <a:cubicBezTo>
                  <a:pt x="205" y="382"/>
                  <a:pt x="204" y="384"/>
                  <a:pt x="204" y="386"/>
                </a:cubicBezTo>
                <a:cubicBezTo>
                  <a:pt x="204" y="388"/>
                  <a:pt x="205" y="390"/>
                  <a:pt x="207" y="390"/>
                </a:cubicBezTo>
                <a:cubicBezTo>
                  <a:pt x="209" y="390"/>
                  <a:pt x="211" y="388"/>
                  <a:pt x="211" y="386"/>
                </a:cubicBezTo>
                <a:cubicBezTo>
                  <a:pt x="211" y="384"/>
                  <a:pt x="209" y="382"/>
                  <a:pt x="207" y="382"/>
                </a:cubicBezTo>
                <a:close/>
                <a:moveTo>
                  <a:pt x="230" y="382"/>
                </a:moveTo>
                <a:cubicBezTo>
                  <a:pt x="228" y="382"/>
                  <a:pt x="226" y="384"/>
                  <a:pt x="226" y="386"/>
                </a:cubicBezTo>
                <a:cubicBezTo>
                  <a:pt x="226" y="388"/>
                  <a:pt x="228" y="390"/>
                  <a:pt x="230" y="390"/>
                </a:cubicBezTo>
                <a:cubicBezTo>
                  <a:pt x="232" y="390"/>
                  <a:pt x="234" y="388"/>
                  <a:pt x="234" y="386"/>
                </a:cubicBezTo>
                <a:cubicBezTo>
                  <a:pt x="234" y="384"/>
                  <a:pt x="232" y="382"/>
                  <a:pt x="230" y="382"/>
                </a:cubicBezTo>
                <a:close/>
                <a:moveTo>
                  <a:pt x="253" y="382"/>
                </a:moveTo>
                <a:cubicBezTo>
                  <a:pt x="251" y="382"/>
                  <a:pt x="249" y="384"/>
                  <a:pt x="249" y="386"/>
                </a:cubicBezTo>
                <a:cubicBezTo>
                  <a:pt x="249" y="388"/>
                  <a:pt x="251" y="390"/>
                  <a:pt x="253" y="390"/>
                </a:cubicBezTo>
                <a:cubicBezTo>
                  <a:pt x="255" y="390"/>
                  <a:pt x="257" y="388"/>
                  <a:pt x="257" y="386"/>
                </a:cubicBezTo>
                <a:cubicBezTo>
                  <a:pt x="257" y="384"/>
                  <a:pt x="255" y="382"/>
                  <a:pt x="253" y="382"/>
                </a:cubicBezTo>
                <a:close/>
                <a:moveTo>
                  <a:pt x="37" y="394"/>
                </a:moveTo>
                <a:cubicBezTo>
                  <a:pt x="35" y="394"/>
                  <a:pt x="34" y="395"/>
                  <a:pt x="34" y="397"/>
                </a:cubicBezTo>
                <a:cubicBezTo>
                  <a:pt x="34" y="399"/>
                  <a:pt x="35" y="401"/>
                  <a:pt x="37" y="401"/>
                </a:cubicBezTo>
                <a:cubicBezTo>
                  <a:pt x="39" y="401"/>
                  <a:pt x="41" y="399"/>
                  <a:pt x="41" y="397"/>
                </a:cubicBezTo>
                <a:cubicBezTo>
                  <a:pt x="41" y="395"/>
                  <a:pt x="39" y="394"/>
                  <a:pt x="37" y="394"/>
                </a:cubicBezTo>
                <a:close/>
                <a:moveTo>
                  <a:pt x="60" y="394"/>
                </a:moveTo>
                <a:cubicBezTo>
                  <a:pt x="58" y="394"/>
                  <a:pt x="56" y="395"/>
                  <a:pt x="56" y="397"/>
                </a:cubicBezTo>
                <a:cubicBezTo>
                  <a:pt x="56" y="399"/>
                  <a:pt x="58" y="401"/>
                  <a:pt x="60" y="401"/>
                </a:cubicBezTo>
                <a:cubicBezTo>
                  <a:pt x="62" y="401"/>
                  <a:pt x="64" y="399"/>
                  <a:pt x="64" y="397"/>
                </a:cubicBezTo>
                <a:cubicBezTo>
                  <a:pt x="64" y="395"/>
                  <a:pt x="62" y="394"/>
                  <a:pt x="60" y="394"/>
                </a:cubicBezTo>
                <a:close/>
                <a:moveTo>
                  <a:pt x="83" y="394"/>
                </a:moveTo>
                <a:cubicBezTo>
                  <a:pt x="81" y="394"/>
                  <a:pt x="79" y="395"/>
                  <a:pt x="79" y="397"/>
                </a:cubicBezTo>
                <a:cubicBezTo>
                  <a:pt x="79" y="399"/>
                  <a:pt x="81" y="401"/>
                  <a:pt x="83" y="401"/>
                </a:cubicBezTo>
                <a:cubicBezTo>
                  <a:pt x="85" y="401"/>
                  <a:pt x="86" y="399"/>
                  <a:pt x="86" y="397"/>
                </a:cubicBezTo>
                <a:cubicBezTo>
                  <a:pt x="86" y="395"/>
                  <a:pt x="85" y="394"/>
                  <a:pt x="83" y="394"/>
                </a:cubicBezTo>
                <a:close/>
                <a:moveTo>
                  <a:pt x="105" y="394"/>
                </a:moveTo>
                <a:cubicBezTo>
                  <a:pt x="103" y="394"/>
                  <a:pt x="102" y="395"/>
                  <a:pt x="102" y="397"/>
                </a:cubicBezTo>
                <a:cubicBezTo>
                  <a:pt x="102" y="399"/>
                  <a:pt x="103" y="401"/>
                  <a:pt x="105" y="401"/>
                </a:cubicBezTo>
                <a:cubicBezTo>
                  <a:pt x="107" y="401"/>
                  <a:pt x="109" y="399"/>
                  <a:pt x="109" y="397"/>
                </a:cubicBezTo>
                <a:cubicBezTo>
                  <a:pt x="109" y="395"/>
                  <a:pt x="107" y="394"/>
                  <a:pt x="105" y="394"/>
                </a:cubicBezTo>
                <a:close/>
                <a:moveTo>
                  <a:pt x="128" y="394"/>
                </a:moveTo>
                <a:cubicBezTo>
                  <a:pt x="126" y="394"/>
                  <a:pt x="124" y="395"/>
                  <a:pt x="124" y="397"/>
                </a:cubicBezTo>
                <a:cubicBezTo>
                  <a:pt x="124" y="399"/>
                  <a:pt x="126" y="401"/>
                  <a:pt x="128" y="401"/>
                </a:cubicBezTo>
                <a:cubicBezTo>
                  <a:pt x="130" y="401"/>
                  <a:pt x="132" y="399"/>
                  <a:pt x="132" y="397"/>
                </a:cubicBezTo>
                <a:cubicBezTo>
                  <a:pt x="132" y="395"/>
                  <a:pt x="130" y="394"/>
                  <a:pt x="128" y="394"/>
                </a:cubicBezTo>
                <a:close/>
                <a:moveTo>
                  <a:pt x="151" y="394"/>
                </a:moveTo>
                <a:cubicBezTo>
                  <a:pt x="149" y="394"/>
                  <a:pt x="147" y="395"/>
                  <a:pt x="147" y="397"/>
                </a:cubicBezTo>
                <a:cubicBezTo>
                  <a:pt x="147" y="399"/>
                  <a:pt x="149" y="401"/>
                  <a:pt x="151" y="401"/>
                </a:cubicBezTo>
                <a:cubicBezTo>
                  <a:pt x="153" y="401"/>
                  <a:pt x="154" y="399"/>
                  <a:pt x="154" y="397"/>
                </a:cubicBezTo>
                <a:cubicBezTo>
                  <a:pt x="154" y="395"/>
                  <a:pt x="153" y="394"/>
                  <a:pt x="151" y="394"/>
                </a:cubicBezTo>
                <a:close/>
                <a:moveTo>
                  <a:pt x="173" y="394"/>
                </a:moveTo>
                <a:cubicBezTo>
                  <a:pt x="171" y="394"/>
                  <a:pt x="170" y="395"/>
                  <a:pt x="170" y="397"/>
                </a:cubicBezTo>
                <a:cubicBezTo>
                  <a:pt x="170" y="399"/>
                  <a:pt x="171" y="401"/>
                  <a:pt x="173" y="401"/>
                </a:cubicBezTo>
                <a:cubicBezTo>
                  <a:pt x="175" y="401"/>
                  <a:pt x="177" y="399"/>
                  <a:pt x="177" y="397"/>
                </a:cubicBezTo>
                <a:cubicBezTo>
                  <a:pt x="177" y="395"/>
                  <a:pt x="175" y="394"/>
                  <a:pt x="173" y="394"/>
                </a:cubicBezTo>
                <a:close/>
                <a:moveTo>
                  <a:pt x="196" y="394"/>
                </a:moveTo>
                <a:cubicBezTo>
                  <a:pt x="194" y="394"/>
                  <a:pt x="192" y="395"/>
                  <a:pt x="192" y="397"/>
                </a:cubicBezTo>
                <a:cubicBezTo>
                  <a:pt x="192" y="399"/>
                  <a:pt x="194" y="401"/>
                  <a:pt x="196" y="401"/>
                </a:cubicBezTo>
                <a:cubicBezTo>
                  <a:pt x="198" y="401"/>
                  <a:pt x="200" y="399"/>
                  <a:pt x="200" y="397"/>
                </a:cubicBezTo>
                <a:cubicBezTo>
                  <a:pt x="200" y="395"/>
                  <a:pt x="198" y="394"/>
                  <a:pt x="196" y="394"/>
                </a:cubicBezTo>
                <a:close/>
                <a:moveTo>
                  <a:pt x="219" y="394"/>
                </a:moveTo>
                <a:cubicBezTo>
                  <a:pt x="217" y="394"/>
                  <a:pt x="215" y="395"/>
                  <a:pt x="215" y="397"/>
                </a:cubicBezTo>
                <a:cubicBezTo>
                  <a:pt x="215" y="399"/>
                  <a:pt x="217" y="401"/>
                  <a:pt x="219" y="401"/>
                </a:cubicBezTo>
                <a:cubicBezTo>
                  <a:pt x="221" y="401"/>
                  <a:pt x="223" y="399"/>
                  <a:pt x="223" y="397"/>
                </a:cubicBezTo>
                <a:cubicBezTo>
                  <a:pt x="223" y="395"/>
                  <a:pt x="221" y="394"/>
                  <a:pt x="219" y="394"/>
                </a:cubicBezTo>
                <a:close/>
                <a:moveTo>
                  <a:pt x="241" y="394"/>
                </a:moveTo>
                <a:cubicBezTo>
                  <a:pt x="239" y="394"/>
                  <a:pt x="238" y="395"/>
                  <a:pt x="238" y="397"/>
                </a:cubicBezTo>
                <a:cubicBezTo>
                  <a:pt x="238" y="399"/>
                  <a:pt x="239" y="401"/>
                  <a:pt x="241" y="401"/>
                </a:cubicBezTo>
                <a:cubicBezTo>
                  <a:pt x="243" y="401"/>
                  <a:pt x="245" y="399"/>
                  <a:pt x="245" y="397"/>
                </a:cubicBezTo>
                <a:cubicBezTo>
                  <a:pt x="245" y="395"/>
                  <a:pt x="243" y="394"/>
                  <a:pt x="241" y="394"/>
                </a:cubicBezTo>
                <a:close/>
                <a:moveTo>
                  <a:pt x="264" y="394"/>
                </a:moveTo>
                <a:cubicBezTo>
                  <a:pt x="262" y="394"/>
                  <a:pt x="260" y="395"/>
                  <a:pt x="260" y="397"/>
                </a:cubicBezTo>
                <a:cubicBezTo>
                  <a:pt x="260" y="399"/>
                  <a:pt x="262" y="401"/>
                  <a:pt x="264" y="401"/>
                </a:cubicBezTo>
                <a:cubicBezTo>
                  <a:pt x="266" y="401"/>
                  <a:pt x="268" y="399"/>
                  <a:pt x="268" y="397"/>
                </a:cubicBezTo>
                <a:cubicBezTo>
                  <a:pt x="268" y="395"/>
                  <a:pt x="266" y="394"/>
                  <a:pt x="264" y="394"/>
                </a:cubicBezTo>
                <a:close/>
                <a:moveTo>
                  <a:pt x="275" y="382"/>
                </a:moveTo>
                <a:cubicBezTo>
                  <a:pt x="273" y="382"/>
                  <a:pt x="272" y="384"/>
                  <a:pt x="272" y="386"/>
                </a:cubicBezTo>
                <a:cubicBezTo>
                  <a:pt x="272" y="388"/>
                  <a:pt x="273" y="390"/>
                  <a:pt x="275" y="390"/>
                </a:cubicBezTo>
                <a:cubicBezTo>
                  <a:pt x="278" y="390"/>
                  <a:pt x="279" y="388"/>
                  <a:pt x="279" y="386"/>
                </a:cubicBezTo>
                <a:cubicBezTo>
                  <a:pt x="279" y="384"/>
                  <a:pt x="278" y="382"/>
                  <a:pt x="275" y="382"/>
                </a:cubicBezTo>
                <a:close/>
                <a:moveTo>
                  <a:pt x="26" y="405"/>
                </a:moveTo>
                <a:cubicBezTo>
                  <a:pt x="24" y="405"/>
                  <a:pt x="22" y="407"/>
                  <a:pt x="22" y="409"/>
                </a:cubicBezTo>
                <a:cubicBezTo>
                  <a:pt x="22" y="411"/>
                  <a:pt x="24" y="412"/>
                  <a:pt x="26" y="412"/>
                </a:cubicBezTo>
                <a:cubicBezTo>
                  <a:pt x="28" y="412"/>
                  <a:pt x="30" y="411"/>
                  <a:pt x="30" y="409"/>
                </a:cubicBezTo>
                <a:cubicBezTo>
                  <a:pt x="30" y="407"/>
                  <a:pt x="28" y="405"/>
                  <a:pt x="26" y="405"/>
                </a:cubicBezTo>
                <a:close/>
                <a:moveTo>
                  <a:pt x="49" y="405"/>
                </a:moveTo>
                <a:cubicBezTo>
                  <a:pt x="47" y="405"/>
                  <a:pt x="45" y="407"/>
                  <a:pt x="45" y="409"/>
                </a:cubicBezTo>
                <a:cubicBezTo>
                  <a:pt x="45" y="411"/>
                  <a:pt x="47" y="412"/>
                  <a:pt x="49" y="412"/>
                </a:cubicBezTo>
                <a:cubicBezTo>
                  <a:pt x="51" y="412"/>
                  <a:pt x="52" y="411"/>
                  <a:pt x="52" y="409"/>
                </a:cubicBezTo>
                <a:cubicBezTo>
                  <a:pt x="52" y="407"/>
                  <a:pt x="51" y="405"/>
                  <a:pt x="49" y="405"/>
                </a:cubicBezTo>
                <a:close/>
                <a:moveTo>
                  <a:pt x="71" y="405"/>
                </a:moveTo>
                <a:cubicBezTo>
                  <a:pt x="69" y="405"/>
                  <a:pt x="68" y="407"/>
                  <a:pt x="68" y="409"/>
                </a:cubicBezTo>
                <a:cubicBezTo>
                  <a:pt x="68" y="411"/>
                  <a:pt x="69" y="412"/>
                  <a:pt x="71" y="412"/>
                </a:cubicBezTo>
                <a:cubicBezTo>
                  <a:pt x="73" y="412"/>
                  <a:pt x="75" y="411"/>
                  <a:pt x="75" y="409"/>
                </a:cubicBezTo>
                <a:cubicBezTo>
                  <a:pt x="75" y="407"/>
                  <a:pt x="73" y="405"/>
                  <a:pt x="71" y="405"/>
                </a:cubicBezTo>
                <a:close/>
                <a:moveTo>
                  <a:pt x="94" y="405"/>
                </a:moveTo>
                <a:cubicBezTo>
                  <a:pt x="92" y="405"/>
                  <a:pt x="90" y="407"/>
                  <a:pt x="90" y="409"/>
                </a:cubicBezTo>
                <a:cubicBezTo>
                  <a:pt x="90" y="411"/>
                  <a:pt x="92" y="412"/>
                  <a:pt x="94" y="412"/>
                </a:cubicBezTo>
                <a:cubicBezTo>
                  <a:pt x="96" y="412"/>
                  <a:pt x="98" y="411"/>
                  <a:pt x="98" y="409"/>
                </a:cubicBezTo>
                <a:cubicBezTo>
                  <a:pt x="98" y="407"/>
                  <a:pt x="96" y="405"/>
                  <a:pt x="94" y="405"/>
                </a:cubicBezTo>
                <a:close/>
                <a:moveTo>
                  <a:pt x="117" y="405"/>
                </a:moveTo>
                <a:cubicBezTo>
                  <a:pt x="115" y="405"/>
                  <a:pt x="113" y="407"/>
                  <a:pt x="113" y="409"/>
                </a:cubicBezTo>
                <a:cubicBezTo>
                  <a:pt x="113" y="411"/>
                  <a:pt x="115" y="412"/>
                  <a:pt x="117" y="412"/>
                </a:cubicBezTo>
                <a:cubicBezTo>
                  <a:pt x="119" y="412"/>
                  <a:pt x="120" y="411"/>
                  <a:pt x="120" y="409"/>
                </a:cubicBezTo>
                <a:cubicBezTo>
                  <a:pt x="120" y="407"/>
                  <a:pt x="119" y="405"/>
                  <a:pt x="117" y="405"/>
                </a:cubicBezTo>
                <a:close/>
                <a:moveTo>
                  <a:pt x="139" y="405"/>
                </a:moveTo>
                <a:cubicBezTo>
                  <a:pt x="137" y="405"/>
                  <a:pt x="136" y="407"/>
                  <a:pt x="136" y="409"/>
                </a:cubicBezTo>
                <a:cubicBezTo>
                  <a:pt x="136" y="411"/>
                  <a:pt x="137" y="412"/>
                  <a:pt x="139" y="412"/>
                </a:cubicBezTo>
                <a:cubicBezTo>
                  <a:pt x="141" y="412"/>
                  <a:pt x="143" y="411"/>
                  <a:pt x="143" y="409"/>
                </a:cubicBezTo>
                <a:cubicBezTo>
                  <a:pt x="143" y="407"/>
                  <a:pt x="141" y="405"/>
                  <a:pt x="139" y="405"/>
                </a:cubicBezTo>
                <a:close/>
                <a:moveTo>
                  <a:pt x="162" y="405"/>
                </a:moveTo>
                <a:cubicBezTo>
                  <a:pt x="160" y="405"/>
                  <a:pt x="158" y="407"/>
                  <a:pt x="158" y="409"/>
                </a:cubicBezTo>
                <a:cubicBezTo>
                  <a:pt x="158" y="411"/>
                  <a:pt x="160" y="412"/>
                  <a:pt x="162" y="412"/>
                </a:cubicBezTo>
                <a:cubicBezTo>
                  <a:pt x="164" y="412"/>
                  <a:pt x="166" y="411"/>
                  <a:pt x="166" y="409"/>
                </a:cubicBezTo>
                <a:cubicBezTo>
                  <a:pt x="166" y="407"/>
                  <a:pt x="164" y="405"/>
                  <a:pt x="162" y="405"/>
                </a:cubicBezTo>
                <a:close/>
                <a:moveTo>
                  <a:pt x="185" y="405"/>
                </a:moveTo>
                <a:cubicBezTo>
                  <a:pt x="183" y="405"/>
                  <a:pt x="181" y="407"/>
                  <a:pt x="181" y="409"/>
                </a:cubicBezTo>
                <a:cubicBezTo>
                  <a:pt x="181" y="411"/>
                  <a:pt x="183" y="412"/>
                  <a:pt x="185" y="412"/>
                </a:cubicBezTo>
                <a:cubicBezTo>
                  <a:pt x="187" y="412"/>
                  <a:pt x="188" y="411"/>
                  <a:pt x="188" y="409"/>
                </a:cubicBezTo>
                <a:cubicBezTo>
                  <a:pt x="188" y="407"/>
                  <a:pt x="187" y="405"/>
                  <a:pt x="185" y="405"/>
                </a:cubicBezTo>
                <a:close/>
                <a:moveTo>
                  <a:pt x="207" y="405"/>
                </a:moveTo>
                <a:cubicBezTo>
                  <a:pt x="205" y="405"/>
                  <a:pt x="204" y="407"/>
                  <a:pt x="204" y="409"/>
                </a:cubicBezTo>
                <a:cubicBezTo>
                  <a:pt x="204" y="411"/>
                  <a:pt x="205" y="412"/>
                  <a:pt x="207" y="412"/>
                </a:cubicBezTo>
                <a:cubicBezTo>
                  <a:pt x="209" y="412"/>
                  <a:pt x="211" y="411"/>
                  <a:pt x="211" y="409"/>
                </a:cubicBezTo>
                <a:cubicBezTo>
                  <a:pt x="211" y="407"/>
                  <a:pt x="209" y="405"/>
                  <a:pt x="207" y="405"/>
                </a:cubicBezTo>
                <a:close/>
                <a:moveTo>
                  <a:pt x="230" y="405"/>
                </a:moveTo>
                <a:cubicBezTo>
                  <a:pt x="228" y="405"/>
                  <a:pt x="226" y="407"/>
                  <a:pt x="226" y="409"/>
                </a:cubicBezTo>
                <a:cubicBezTo>
                  <a:pt x="226" y="411"/>
                  <a:pt x="228" y="412"/>
                  <a:pt x="230" y="412"/>
                </a:cubicBezTo>
                <a:cubicBezTo>
                  <a:pt x="232" y="412"/>
                  <a:pt x="234" y="411"/>
                  <a:pt x="234" y="409"/>
                </a:cubicBezTo>
                <a:cubicBezTo>
                  <a:pt x="234" y="407"/>
                  <a:pt x="232" y="405"/>
                  <a:pt x="230" y="405"/>
                </a:cubicBezTo>
                <a:close/>
                <a:moveTo>
                  <a:pt x="253" y="405"/>
                </a:moveTo>
                <a:cubicBezTo>
                  <a:pt x="251" y="405"/>
                  <a:pt x="249" y="407"/>
                  <a:pt x="249" y="409"/>
                </a:cubicBezTo>
                <a:cubicBezTo>
                  <a:pt x="249" y="411"/>
                  <a:pt x="251" y="412"/>
                  <a:pt x="253" y="412"/>
                </a:cubicBezTo>
                <a:cubicBezTo>
                  <a:pt x="255" y="412"/>
                  <a:pt x="257" y="411"/>
                  <a:pt x="257" y="409"/>
                </a:cubicBezTo>
                <a:cubicBezTo>
                  <a:pt x="257" y="407"/>
                  <a:pt x="255" y="405"/>
                  <a:pt x="253" y="405"/>
                </a:cubicBezTo>
                <a:close/>
                <a:moveTo>
                  <a:pt x="37" y="416"/>
                </a:moveTo>
                <a:cubicBezTo>
                  <a:pt x="35" y="416"/>
                  <a:pt x="34" y="418"/>
                  <a:pt x="34" y="420"/>
                </a:cubicBezTo>
                <a:cubicBezTo>
                  <a:pt x="34" y="422"/>
                  <a:pt x="35" y="424"/>
                  <a:pt x="37" y="424"/>
                </a:cubicBezTo>
                <a:cubicBezTo>
                  <a:pt x="39" y="424"/>
                  <a:pt x="41" y="422"/>
                  <a:pt x="41" y="420"/>
                </a:cubicBezTo>
                <a:cubicBezTo>
                  <a:pt x="41" y="418"/>
                  <a:pt x="39" y="416"/>
                  <a:pt x="37" y="416"/>
                </a:cubicBezTo>
                <a:close/>
                <a:moveTo>
                  <a:pt x="60" y="416"/>
                </a:moveTo>
                <a:cubicBezTo>
                  <a:pt x="58" y="416"/>
                  <a:pt x="56" y="418"/>
                  <a:pt x="56" y="420"/>
                </a:cubicBezTo>
                <a:cubicBezTo>
                  <a:pt x="56" y="422"/>
                  <a:pt x="58" y="424"/>
                  <a:pt x="60" y="424"/>
                </a:cubicBezTo>
                <a:cubicBezTo>
                  <a:pt x="62" y="424"/>
                  <a:pt x="64" y="422"/>
                  <a:pt x="64" y="420"/>
                </a:cubicBezTo>
                <a:cubicBezTo>
                  <a:pt x="64" y="418"/>
                  <a:pt x="62" y="416"/>
                  <a:pt x="60" y="416"/>
                </a:cubicBezTo>
                <a:close/>
                <a:moveTo>
                  <a:pt x="83" y="416"/>
                </a:moveTo>
                <a:cubicBezTo>
                  <a:pt x="81" y="416"/>
                  <a:pt x="79" y="418"/>
                  <a:pt x="79" y="420"/>
                </a:cubicBezTo>
                <a:cubicBezTo>
                  <a:pt x="79" y="422"/>
                  <a:pt x="81" y="424"/>
                  <a:pt x="83" y="424"/>
                </a:cubicBezTo>
                <a:cubicBezTo>
                  <a:pt x="85" y="424"/>
                  <a:pt x="86" y="422"/>
                  <a:pt x="86" y="420"/>
                </a:cubicBezTo>
                <a:cubicBezTo>
                  <a:pt x="86" y="418"/>
                  <a:pt x="85" y="416"/>
                  <a:pt x="83" y="416"/>
                </a:cubicBezTo>
                <a:close/>
                <a:moveTo>
                  <a:pt x="105" y="416"/>
                </a:moveTo>
                <a:cubicBezTo>
                  <a:pt x="103" y="416"/>
                  <a:pt x="102" y="418"/>
                  <a:pt x="102" y="420"/>
                </a:cubicBezTo>
                <a:cubicBezTo>
                  <a:pt x="102" y="422"/>
                  <a:pt x="103" y="424"/>
                  <a:pt x="105" y="424"/>
                </a:cubicBezTo>
                <a:cubicBezTo>
                  <a:pt x="107" y="424"/>
                  <a:pt x="109" y="422"/>
                  <a:pt x="109" y="420"/>
                </a:cubicBezTo>
                <a:cubicBezTo>
                  <a:pt x="109" y="418"/>
                  <a:pt x="107" y="416"/>
                  <a:pt x="105" y="416"/>
                </a:cubicBezTo>
                <a:close/>
                <a:moveTo>
                  <a:pt x="128" y="416"/>
                </a:moveTo>
                <a:cubicBezTo>
                  <a:pt x="126" y="416"/>
                  <a:pt x="124" y="418"/>
                  <a:pt x="124" y="420"/>
                </a:cubicBezTo>
                <a:cubicBezTo>
                  <a:pt x="124" y="422"/>
                  <a:pt x="126" y="424"/>
                  <a:pt x="128" y="424"/>
                </a:cubicBezTo>
                <a:cubicBezTo>
                  <a:pt x="130" y="424"/>
                  <a:pt x="132" y="422"/>
                  <a:pt x="132" y="420"/>
                </a:cubicBezTo>
                <a:cubicBezTo>
                  <a:pt x="132" y="418"/>
                  <a:pt x="130" y="416"/>
                  <a:pt x="128" y="416"/>
                </a:cubicBezTo>
                <a:close/>
                <a:moveTo>
                  <a:pt x="151" y="416"/>
                </a:moveTo>
                <a:cubicBezTo>
                  <a:pt x="149" y="416"/>
                  <a:pt x="147" y="418"/>
                  <a:pt x="147" y="420"/>
                </a:cubicBezTo>
                <a:cubicBezTo>
                  <a:pt x="147" y="422"/>
                  <a:pt x="149" y="424"/>
                  <a:pt x="151" y="424"/>
                </a:cubicBezTo>
                <a:cubicBezTo>
                  <a:pt x="153" y="424"/>
                  <a:pt x="154" y="422"/>
                  <a:pt x="154" y="420"/>
                </a:cubicBezTo>
                <a:cubicBezTo>
                  <a:pt x="154" y="418"/>
                  <a:pt x="153" y="416"/>
                  <a:pt x="151" y="416"/>
                </a:cubicBezTo>
                <a:close/>
                <a:moveTo>
                  <a:pt x="173" y="416"/>
                </a:moveTo>
                <a:cubicBezTo>
                  <a:pt x="171" y="416"/>
                  <a:pt x="170" y="418"/>
                  <a:pt x="170" y="420"/>
                </a:cubicBezTo>
                <a:cubicBezTo>
                  <a:pt x="170" y="422"/>
                  <a:pt x="171" y="424"/>
                  <a:pt x="173" y="424"/>
                </a:cubicBezTo>
                <a:cubicBezTo>
                  <a:pt x="175" y="424"/>
                  <a:pt x="177" y="422"/>
                  <a:pt x="177" y="420"/>
                </a:cubicBezTo>
                <a:cubicBezTo>
                  <a:pt x="177" y="418"/>
                  <a:pt x="175" y="416"/>
                  <a:pt x="173" y="416"/>
                </a:cubicBezTo>
                <a:close/>
                <a:moveTo>
                  <a:pt x="196" y="416"/>
                </a:moveTo>
                <a:cubicBezTo>
                  <a:pt x="194" y="416"/>
                  <a:pt x="192" y="418"/>
                  <a:pt x="192" y="420"/>
                </a:cubicBezTo>
                <a:cubicBezTo>
                  <a:pt x="192" y="422"/>
                  <a:pt x="194" y="424"/>
                  <a:pt x="196" y="424"/>
                </a:cubicBezTo>
                <a:cubicBezTo>
                  <a:pt x="198" y="424"/>
                  <a:pt x="200" y="422"/>
                  <a:pt x="200" y="420"/>
                </a:cubicBezTo>
                <a:cubicBezTo>
                  <a:pt x="200" y="418"/>
                  <a:pt x="198" y="416"/>
                  <a:pt x="196" y="416"/>
                </a:cubicBezTo>
                <a:close/>
                <a:moveTo>
                  <a:pt x="219" y="416"/>
                </a:moveTo>
                <a:cubicBezTo>
                  <a:pt x="217" y="416"/>
                  <a:pt x="215" y="418"/>
                  <a:pt x="215" y="420"/>
                </a:cubicBezTo>
                <a:cubicBezTo>
                  <a:pt x="215" y="422"/>
                  <a:pt x="217" y="424"/>
                  <a:pt x="219" y="424"/>
                </a:cubicBezTo>
                <a:cubicBezTo>
                  <a:pt x="221" y="424"/>
                  <a:pt x="223" y="422"/>
                  <a:pt x="223" y="420"/>
                </a:cubicBezTo>
                <a:cubicBezTo>
                  <a:pt x="223" y="418"/>
                  <a:pt x="221" y="416"/>
                  <a:pt x="219" y="416"/>
                </a:cubicBezTo>
                <a:close/>
                <a:moveTo>
                  <a:pt x="241" y="416"/>
                </a:moveTo>
                <a:cubicBezTo>
                  <a:pt x="239" y="416"/>
                  <a:pt x="238" y="418"/>
                  <a:pt x="238" y="420"/>
                </a:cubicBezTo>
                <a:cubicBezTo>
                  <a:pt x="238" y="422"/>
                  <a:pt x="239" y="424"/>
                  <a:pt x="241" y="424"/>
                </a:cubicBezTo>
                <a:cubicBezTo>
                  <a:pt x="243" y="424"/>
                  <a:pt x="245" y="422"/>
                  <a:pt x="245" y="420"/>
                </a:cubicBezTo>
                <a:cubicBezTo>
                  <a:pt x="245" y="418"/>
                  <a:pt x="243" y="416"/>
                  <a:pt x="241" y="416"/>
                </a:cubicBezTo>
                <a:close/>
                <a:moveTo>
                  <a:pt x="264" y="416"/>
                </a:moveTo>
                <a:cubicBezTo>
                  <a:pt x="262" y="416"/>
                  <a:pt x="260" y="418"/>
                  <a:pt x="260" y="420"/>
                </a:cubicBezTo>
                <a:cubicBezTo>
                  <a:pt x="260" y="422"/>
                  <a:pt x="262" y="424"/>
                  <a:pt x="264" y="424"/>
                </a:cubicBezTo>
                <a:cubicBezTo>
                  <a:pt x="266" y="424"/>
                  <a:pt x="268" y="422"/>
                  <a:pt x="268" y="420"/>
                </a:cubicBezTo>
                <a:cubicBezTo>
                  <a:pt x="268" y="418"/>
                  <a:pt x="266" y="416"/>
                  <a:pt x="264" y="416"/>
                </a:cubicBezTo>
                <a:close/>
                <a:moveTo>
                  <a:pt x="275" y="405"/>
                </a:moveTo>
                <a:cubicBezTo>
                  <a:pt x="273" y="405"/>
                  <a:pt x="272" y="407"/>
                  <a:pt x="272" y="409"/>
                </a:cubicBezTo>
                <a:cubicBezTo>
                  <a:pt x="272" y="411"/>
                  <a:pt x="273" y="412"/>
                  <a:pt x="275" y="412"/>
                </a:cubicBezTo>
                <a:cubicBezTo>
                  <a:pt x="278" y="412"/>
                  <a:pt x="279" y="411"/>
                  <a:pt x="279" y="409"/>
                </a:cubicBezTo>
                <a:cubicBezTo>
                  <a:pt x="279" y="407"/>
                  <a:pt x="278" y="405"/>
                  <a:pt x="275" y="405"/>
                </a:cubicBezTo>
                <a:close/>
                <a:moveTo>
                  <a:pt x="26" y="428"/>
                </a:moveTo>
                <a:cubicBezTo>
                  <a:pt x="24" y="428"/>
                  <a:pt x="22" y="429"/>
                  <a:pt x="22" y="431"/>
                </a:cubicBezTo>
                <a:cubicBezTo>
                  <a:pt x="22" y="433"/>
                  <a:pt x="24" y="435"/>
                  <a:pt x="26" y="435"/>
                </a:cubicBezTo>
                <a:cubicBezTo>
                  <a:pt x="28" y="435"/>
                  <a:pt x="30" y="433"/>
                  <a:pt x="30" y="431"/>
                </a:cubicBezTo>
                <a:cubicBezTo>
                  <a:pt x="30" y="429"/>
                  <a:pt x="28" y="428"/>
                  <a:pt x="26" y="428"/>
                </a:cubicBezTo>
                <a:close/>
                <a:moveTo>
                  <a:pt x="49" y="428"/>
                </a:moveTo>
                <a:cubicBezTo>
                  <a:pt x="47" y="428"/>
                  <a:pt x="45" y="429"/>
                  <a:pt x="45" y="431"/>
                </a:cubicBezTo>
                <a:cubicBezTo>
                  <a:pt x="45" y="433"/>
                  <a:pt x="47" y="435"/>
                  <a:pt x="49" y="435"/>
                </a:cubicBezTo>
                <a:cubicBezTo>
                  <a:pt x="51" y="435"/>
                  <a:pt x="52" y="433"/>
                  <a:pt x="52" y="431"/>
                </a:cubicBezTo>
                <a:cubicBezTo>
                  <a:pt x="52" y="429"/>
                  <a:pt x="51" y="428"/>
                  <a:pt x="49" y="428"/>
                </a:cubicBezTo>
                <a:close/>
                <a:moveTo>
                  <a:pt x="71" y="428"/>
                </a:moveTo>
                <a:cubicBezTo>
                  <a:pt x="69" y="428"/>
                  <a:pt x="68" y="429"/>
                  <a:pt x="68" y="431"/>
                </a:cubicBezTo>
                <a:cubicBezTo>
                  <a:pt x="68" y="433"/>
                  <a:pt x="69" y="435"/>
                  <a:pt x="71" y="435"/>
                </a:cubicBezTo>
                <a:cubicBezTo>
                  <a:pt x="73" y="435"/>
                  <a:pt x="75" y="433"/>
                  <a:pt x="75" y="431"/>
                </a:cubicBezTo>
                <a:cubicBezTo>
                  <a:pt x="75" y="429"/>
                  <a:pt x="73" y="428"/>
                  <a:pt x="71" y="428"/>
                </a:cubicBezTo>
                <a:close/>
                <a:moveTo>
                  <a:pt x="94" y="428"/>
                </a:moveTo>
                <a:cubicBezTo>
                  <a:pt x="92" y="428"/>
                  <a:pt x="90" y="429"/>
                  <a:pt x="90" y="431"/>
                </a:cubicBezTo>
                <a:cubicBezTo>
                  <a:pt x="90" y="433"/>
                  <a:pt x="92" y="435"/>
                  <a:pt x="94" y="435"/>
                </a:cubicBezTo>
                <a:cubicBezTo>
                  <a:pt x="96" y="435"/>
                  <a:pt x="98" y="433"/>
                  <a:pt x="98" y="431"/>
                </a:cubicBezTo>
                <a:cubicBezTo>
                  <a:pt x="98" y="429"/>
                  <a:pt x="96" y="428"/>
                  <a:pt x="94" y="428"/>
                </a:cubicBezTo>
                <a:close/>
                <a:moveTo>
                  <a:pt x="117" y="428"/>
                </a:moveTo>
                <a:cubicBezTo>
                  <a:pt x="115" y="428"/>
                  <a:pt x="113" y="429"/>
                  <a:pt x="113" y="431"/>
                </a:cubicBezTo>
                <a:cubicBezTo>
                  <a:pt x="113" y="433"/>
                  <a:pt x="115" y="435"/>
                  <a:pt x="117" y="435"/>
                </a:cubicBezTo>
                <a:cubicBezTo>
                  <a:pt x="119" y="435"/>
                  <a:pt x="120" y="433"/>
                  <a:pt x="120" y="431"/>
                </a:cubicBezTo>
                <a:cubicBezTo>
                  <a:pt x="120" y="429"/>
                  <a:pt x="119" y="428"/>
                  <a:pt x="117" y="428"/>
                </a:cubicBezTo>
                <a:close/>
                <a:moveTo>
                  <a:pt x="139" y="428"/>
                </a:moveTo>
                <a:cubicBezTo>
                  <a:pt x="137" y="428"/>
                  <a:pt x="136" y="429"/>
                  <a:pt x="136" y="431"/>
                </a:cubicBezTo>
                <a:cubicBezTo>
                  <a:pt x="136" y="433"/>
                  <a:pt x="137" y="435"/>
                  <a:pt x="139" y="435"/>
                </a:cubicBezTo>
                <a:cubicBezTo>
                  <a:pt x="141" y="435"/>
                  <a:pt x="143" y="433"/>
                  <a:pt x="143" y="431"/>
                </a:cubicBezTo>
                <a:cubicBezTo>
                  <a:pt x="143" y="429"/>
                  <a:pt x="141" y="428"/>
                  <a:pt x="139" y="428"/>
                </a:cubicBezTo>
                <a:close/>
                <a:moveTo>
                  <a:pt x="162" y="428"/>
                </a:moveTo>
                <a:cubicBezTo>
                  <a:pt x="160" y="428"/>
                  <a:pt x="158" y="429"/>
                  <a:pt x="158" y="431"/>
                </a:cubicBezTo>
                <a:cubicBezTo>
                  <a:pt x="158" y="433"/>
                  <a:pt x="160" y="435"/>
                  <a:pt x="162" y="435"/>
                </a:cubicBezTo>
                <a:cubicBezTo>
                  <a:pt x="164" y="435"/>
                  <a:pt x="166" y="433"/>
                  <a:pt x="166" y="431"/>
                </a:cubicBezTo>
                <a:cubicBezTo>
                  <a:pt x="166" y="429"/>
                  <a:pt x="164" y="428"/>
                  <a:pt x="162" y="428"/>
                </a:cubicBezTo>
                <a:close/>
                <a:moveTo>
                  <a:pt x="185" y="428"/>
                </a:moveTo>
                <a:cubicBezTo>
                  <a:pt x="183" y="428"/>
                  <a:pt x="181" y="429"/>
                  <a:pt x="181" y="431"/>
                </a:cubicBezTo>
                <a:cubicBezTo>
                  <a:pt x="181" y="433"/>
                  <a:pt x="183" y="435"/>
                  <a:pt x="185" y="435"/>
                </a:cubicBezTo>
                <a:cubicBezTo>
                  <a:pt x="187" y="435"/>
                  <a:pt x="188" y="433"/>
                  <a:pt x="188" y="431"/>
                </a:cubicBezTo>
                <a:cubicBezTo>
                  <a:pt x="188" y="429"/>
                  <a:pt x="187" y="428"/>
                  <a:pt x="185" y="428"/>
                </a:cubicBezTo>
                <a:close/>
                <a:moveTo>
                  <a:pt x="207" y="428"/>
                </a:moveTo>
                <a:cubicBezTo>
                  <a:pt x="205" y="428"/>
                  <a:pt x="204" y="429"/>
                  <a:pt x="204" y="431"/>
                </a:cubicBezTo>
                <a:cubicBezTo>
                  <a:pt x="204" y="433"/>
                  <a:pt x="205" y="435"/>
                  <a:pt x="207" y="435"/>
                </a:cubicBezTo>
                <a:cubicBezTo>
                  <a:pt x="209" y="435"/>
                  <a:pt x="211" y="433"/>
                  <a:pt x="211" y="431"/>
                </a:cubicBezTo>
                <a:cubicBezTo>
                  <a:pt x="211" y="429"/>
                  <a:pt x="209" y="428"/>
                  <a:pt x="207" y="428"/>
                </a:cubicBezTo>
                <a:close/>
                <a:moveTo>
                  <a:pt x="230" y="428"/>
                </a:moveTo>
                <a:cubicBezTo>
                  <a:pt x="228" y="428"/>
                  <a:pt x="226" y="429"/>
                  <a:pt x="226" y="431"/>
                </a:cubicBezTo>
                <a:cubicBezTo>
                  <a:pt x="226" y="433"/>
                  <a:pt x="228" y="435"/>
                  <a:pt x="230" y="435"/>
                </a:cubicBezTo>
                <a:cubicBezTo>
                  <a:pt x="232" y="435"/>
                  <a:pt x="234" y="433"/>
                  <a:pt x="234" y="431"/>
                </a:cubicBezTo>
                <a:cubicBezTo>
                  <a:pt x="234" y="429"/>
                  <a:pt x="232" y="428"/>
                  <a:pt x="230" y="428"/>
                </a:cubicBezTo>
                <a:close/>
                <a:moveTo>
                  <a:pt x="253" y="428"/>
                </a:moveTo>
                <a:cubicBezTo>
                  <a:pt x="251" y="428"/>
                  <a:pt x="249" y="429"/>
                  <a:pt x="249" y="431"/>
                </a:cubicBezTo>
                <a:cubicBezTo>
                  <a:pt x="249" y="433"/>
                  <a:pt x="251" y="435"/>
                  <a:pt x="253" y="435"/>
                </a:cubicBezTo>
                <a:cubicBezTo>
                  <a:pt x="255" y="435"/>
                  <a:pt x="257" y="433"/>
                  <a:pt x="257" y="431"/>
                </a:cubicBezTo>
                <a:cubicBezTo>
                  <a:pt x="257" y="429"/>
                  <a:pt x="255" y="428"/>
                  <a:pt x="253" y="428"/>
                </a:cubicBezTo>
                <a:close/>
                <a:moveTo>
                  <a:pt x="37" y="439"/>
                </a:moveTo>
                <a:cubicBezTo>
                  <a:pt x="35" y="439"/>
                  <a:pt x="34" y="441"/>
                  <a:pt x="34" y="443"/>
                </a:cubicBezTo>
                <a:cubicBezTo>
                  <a:pt x="34" y="445"/>
                  <a:pt x="35" y="446"/>
                  <a:pt x="37" y="446"/>
                </a:cubicBezTo>
                <a:cubicBezTo>
                  <a:pt x="39" y="446"/>
                  <a:pt x="41" y="445"/>
                  <a:pt x="41" y="443"/>
                </a:cubicBezTo>
                <a:cubicBezTo>
                  <a:pt x="41" y="441"/>
                  <a:pt x="39" y="439"/>
                  <a:pt x="37" y="439"/>
                </a:cubicBezTo>
                <a:close/>
                <a:moveTo>
                  <a:pt x="60" y="439"/>
                </a:moveTo>
                <a:cubicBezTo>
                  <a:pt x="58" y="439"/>
                  <a:pt x="56" y="441"/>
                  <a:pt x="56" y="443"/>
                </a:cubicBezTo>
                <a:cubicBezTo>
                  <a:pt x="56" y="445"/>
                  <a:pt x="58" y="446"/>
                  <a:pt x="60" y="446"/>
                </a:cubicBezTo>
                <a:cubicBezTo>
                  <a:pt x="62" y="446"/>
                  <a:pt x="64" y="445"/>
                  <a:pt x="64" y="443"/>
                </a:cubicBezTo>
                <a:cubicBezTo>
                  <a:pt x="64" y="441"/>
                  <a:pt x="62" y="439"/>
                  <a:pt x="60" y="439"/>
                </a:cubicBezTo>
                <a:close/>
                <a:moveTo>
                  <a:pt x="83" y="439"/>
                </a:moveTo>
                <a:cubicBezTo>
                  <a:pt x="81" y="439"/>
                  <a:pt x="79" y="441"/>
                  <a:pt x="79" y="443"/>
                </a:cubicBezTo>
                <a:cubicBezTo>
                  <a:pt x="79" y="445"/>
                  <a:pt x="81" y="446"/>
                  <a:pt x="83" y="446"/>
                </a:cubicBezTo>
                <a:cubicBezTo>
                  <a:pt x="85" y="446"/>
                  <a:pt x="86" y="445"/>
                  <a:pt x="86" y="443"/>
                </a:cubicBezTo>
                <a:cubicBezTo>
                  <a:pt x="86" y="441"/>
                  <a:pt x="85" y="439"/>
                  <a:pt x="83" y="439"/>
                </a:cubicBezTo>
                <a:close/>
                <a:moveTo>
                  <a:pt x="105" y="439"/>
                </a:moveTo>
                <a:cubicBezTo>
                  <a:pt x="103" y="439"/>
                  <a:pt x="102" y="441"/>
                  <a:pt x="102" y="443"/>
                </a:cubicBezTo>
                <a:cubicBezTo>
                  <a:pt x="102" y="445"/>
                  <a:pt x="103" y="446"/>
                  <a:pt x="105" y="446"/>
                </a:cubicBezTo>
                <a:cubicBezTo>
                  <a:pt x="107" y="446"/>
                  <a:pt x="109" y="445"/>
                  <a:pt x="109" y="443"/>
                </a:cubicBezTo>
                <a:cubicBezTo>
                  <a:pt x="109" y="441"/>
                  <a:pt x="107" y="439"/>
                  <a:pt x="105" y="439"/>
                </a:cubicBezTo>
                <a:close/>
                <a:moveTo>
                  <a:pt x="128" y="439"/>
                </a:moveTo>
                <a:cubicBezTo>
                  <a:pt x="126" y="439"/>
                  <a:pt x="124" y="441"/>
                  <a:pt x="124" y="443"/>
                </a:cubicBezTo>
                <a:cubicBezTo>
                  <a:pt x="124" y="445"/>
                  <a:pt x="126" y="446"/>
                  <a:pt x="128" y="446"/>
                </a:cubicBezTo>
                <a:cubicBezTo>
                  <a:pt x="130" y="446"/>
                  <a:pt x="132" y="445"/>
                  <a:pt x="132" y="443"/>
                </a:cubicBezTo>
                <a:cubicBezTo>
                  <a:pt x="132" y="441"/>
                  <a:pt x="130" y="439"/>
                  <a:pt x="128" y="439"/>
                </a:cubicBezTo>
                <a:close/>
                <a:moveTo>
                  <a:pt x="151" y="439"/>
                </a:moveTo>
                <a:cubicBezTo>
                  <a:pt x="149" y="439"/>
                  <a:pt x="147" y="441"/>
                  <a:pt x="147" y="443"/>
                </a:cubicBezTo>
                <a:cubicBezTo>
                  <a:pt x="147" y="445"/>
                  <a:pt x="149" y="446"/>
                  <a:pt x="151" y="446"/>
                </a:cubicBezTo>
                <a:cubicBezTo>
                  <a:pt x="153" y="446"/>
                  <a:pt x="154" y="445"/>
                  <a:pt x="154" y="443"/>
                </a:cubicBezTo>
                <a:cubicBezTo>
                  <a:pt x="154" y="441"/>
                  <a:pt x="153" y="439"/>
                  <a:pt x="151" y="439"/>
                </a:cubicBezTo>
                <a:close/>
                <a:moveTo>
                  <a:pt x="173" y="439"/>
                </a:moveTo>
                <a:cubicBezTo>
                  <a:pt x="171" y="439"/>
                  <a:pt x="170" y="441"/>
                  <a:pt x="170" y="443"/>
                </a:cubicBezTo>
                <a:cubicBezTo>
                  <a:pt x="170" y="445"/>
                  <a:pt x="171" y="446"/>
                  <a:pt x="173" y="446"/>
                </a:cubicBezTo>
                <a:cubicBezTo>
                  <a:pt x="175" y="446"/>
                  <a:pt x="177" y="445"/>
                  <a:pt x="177" y="443"/>
                </a:cubicBezTo>
                <a:cubicBezTo>
                  <a:pt x="177" y="441"/>
                  <a:pt x="175" y="439"/>
                  <a:pt x="173" y="439"/>
                </a:cubicBezTo>
                <a:close/>
                <a:moveTo>
                  <a:pt x="196" y="439"/>
                </a:moveTo>
                <a:cubicBezTo>
                  <a:pt x="194" y="439"/>
                  <a:pt x="192" y="441"/>
                  <a:pt x="192" y="443"/>
                </a:cubicBezTo>
                <a:cubicBezTo>
                  <a:pt x="192" y="445"/>
                  <a:pt x="194" y="446"/>
                  <a:pt x="196" y="446"/>
                </a:cubicBezTo>
                <a:cubicBezTo>
                  <a:pt x="198" y="446"/>
                  <a:pt x="200" y="445"/>
                  <a:pt x="200" y="443"/>
                </a:cubicBezTo>
                <a:cubicBezTo>
                  <a:pt x="200" y="441"/>
                  <a:pt x="198" y="439"/>
                  <a:pt x="196" y="439"/>
                </a:cubicBezTo>
                <a:close/>
                <a:moveTo>
                  <a:pt x="219" y="439"/>
                </a:moveTo>
                <a:cubicBezTo>
                  <a:pt x="217" y="439"/>
                  <a:pt x="215" y="441"/>
                  <a:pt x="215" y="443"/>
                </a:cubicBezTo>
                <a:cubicBezTo>
                  <a:pt x="215" y="445"/>
                  <a:pt x="217" y="446"/>
                  <a:pt x="219" y="446"/>
                </a:cubicBezTo>
                <a:cubicBezTo>
                  <a:pt x="221" y="446"/>
                  <a:pt x="223" y="445"/>
                  <a:pt x="223" y="443"/>
                </a:cubicBezTo>
                <a:cubicBezTo>
                  <a:pt x="223" y="441"/>
                  <a:pt x="221" y="439"/>
                  <a:pt x="219" y="439"/>
                </a:cubicBezTo>
                <a:close/>
                <a:moveTo>
                  <a:pt x="241" y="439"/>
                </a:moveTo>
                <a:cubicBezTo>
                  <a:pt x="239" y="439"/>
                  <a:pt x="238" y="441"/>
                  <a:pt x="238" y="443"/>
                </a:cubicBezTo>
                <a:cubicBezTo>
                  <a:pt x="238" y="445"/>
                  <a:pt x="239" y="446"/>
                  <a:pt x="241" y="446"/>
                </a:cubicBezTo>
                <a:cubicBezTo>
                  <a:pt x="243" y="446"/>
                  <a:pt x="245" y="445"/>
                  <a:pt x="245" y="443"/>
                </a:cubicBezTo>
                <a:cubicBezTo>
                  <a:pt x="245" y="441"/>
                  <a:pt x="243" y="439"/>
                  <a:pt x="241" y="439"/>
                </a:cubicBezTo>
                <a:close/>
                <a:moveTo>
                  <a:pt x="264" y="439"/>
                </a:moveTo>
                <a:cubicBezTo>
                  <a:pt x="262" y="439"/>
                  <a:pt x="260" y="441"/>
                  <a:pt x="260" y="443"/>
                </a:cubicBezTo>
                <a:cubicBezTo>
                  <a:pt x="260" y="445"/>
                  <a:pt x="262" y="446"/>
                  <a:pt x="264" y="446"/>
                </a:cubicBezTo>
                <a:cubicBezTo>
                  <a:pt x="266" y="446"/>
                  <a:pt x="268" y="445"/>
                  <a:pt x="268" y="443"/>
                </a:cubicBezTo>
                <a:cubicBezTo>
                  <a:pt x="268" y="441"/>
                  <a:pt x="266" y="439"/>
                  <a:pt x="264" y="439"/>
                </a:cubicBezTo>
                <a:close/>
                <a:moveTo>
                  <a:pt x="275" y="428"/>
                </a:moveTo>
                <a:cubicBezTo>
                  <a:pt x="273" y="428"/>
                  <a:pt x="272" y="429"/>
                  <a:pt x="272" y="431"/>
                </a:cubicBezTo>
                <a:cubicBezTo>
                  <a:pt x="272" y="433"/>
                  <a:pt x="273" y="435"/>
                  <a:pt x="275" y="435"/>
                </a:cubicBezTo>
                <a:cubicBezTo>
                  <a:pt x="278" y="435"/>
                  <a:pt x="279" y="433"/>
                  <a:pt x="279" y="431"/>
                </a:cubicBezTo>
                <a:cubicBezTo>
                  <a:pt x="279" y="429"/>
                  <a:pt x="278" y="428"/>
                  <a:pt x="275" y="428"/>
                </a:cubicBezTo>
                <a:close/>
                <a:moveTo>
                  <a:pt x="26" y="450"/>
                </a:moveTo>
                <a:cubicBezTo>
                  <a:pt x="24" y="450"/>
                  <a:pt x="22" y="452"/>
                  <a:pt x="22" y="454"/>
                </a:cubicBezTo>
                <a:cubicBezTo>
                  <a:pt x="22" y="456"/>
                  <a:pt x="24" y="458"/>
                  <a:pt x="26" y="458"/>
                </a:cubicBezTo>
                <a:cubicBezTo>
                  <a:pt x="28" y="458"/>
                  <a:pt x="30" y="456"/>
                  <a:pt x="30" y="454"/>
                </a:cubicBezTo>
                <a:cubicBezTo>
                  <a:pt x="30" y="452"/>
                  <a:pt x="28" y="450"/>
                  <a:pt x="26" y="450"/>
                </a:cubicBezTo>
                <a:close/>
                <a:moveTo>
                  <a:pt x="49" y="450"/>
                </a:moveTo>
                <a:cubicBezTo>
                  <a:pt x="47" y="450"/>
                  <a:pt x="45" y="452"/>
                  <a:pt x="45" y="454"/>
                </a:cubicBezTo>
                <a:cubicBezTo>
                  <a:pt x="45" y="456"/>
                  <a:pt x="47" y="458"/>
                  <a:pt x="49" y="458"/>
                </a:cubicBezTo>
                <a:cubicBezTo>
                  <a:pt x="51" y="458"/>
                  <a:pt x="52" y="456"/>
                  <a:pt x="52" y="454"/>
                </a:cubicBezTo>
                <a:cubicBezTo>
                  <a:pt x="52" y="452"/>
                  <a:pt x="51" y="450"/>
                  <a:pt x="49" y="450"/>
                </a:cubicBezTo>
                <a:close/>
                <a:moveTo>
                  <a:pt x="71" y="450"/>
                </a:moveTo>
                <a:cubicBezTo>
                  <a:pt x="69" y="450"/>
                  <a:pt x="68" y="452"/>
                  <a:pt x="68" y="454"/>
                </a:cubicBezTo>
                <a:cubicBezTo>
                  <a:pt x="68" y="456"/>
                  <a:pt x="69" y="458"/>
                  <a:pt x="71" y="458"/>
                </a:cubicBezTo>
                <a:cubicBezTo>
                  <a:pt x="73" y="458"/>
                  <a:pt x="75" y="456"/>
                  <a:pt x="75" y="454"/>
                </a:cubicBezTo>
                <a:cubicBezTo>
                  <a:pt x="75" y="452"/>
                  <a:pt x="73" y="450"/>
                  <a:pt x="71" y="450"/>
                </a:cubicBezTo>
                <a:close/>
                <a:moveTo>
                  <a:pt x="94" y="450"/>
                </a:moveTo>
                <a:cubicBezTo>
                  <a:pt x="92" y="450"/>
                  <a:pt x="90" y="452"/>
                  <a:pt x="90" y="454"/>
                </a:cubicBezTo>
                <a:cubicBezTo>
                  <a:pt x="90" y="456"/>
                  <a:pt x="92" y="458"/>
                  <a:pt x="94" y="458"/>
                </a:cubicBezTo>
                <a:cubicBezTo>
                  <a:pt x="96" y="458"/>
                  <a:pt x="98" y="456"/>
                  <a:pt x="98" y="454"/>
                </a:cubicBezTo>
                <a:cubicBezTo>
                  <a:pt x="98" y="452"/>
                  <a:pt x="96" y="450"/>
                  <a:pt x="94" y="450"/>
                </a:cubicBezTo>
                <a:close/>
                <a:moveTo>
                  <a:pt x="117" y="450"/>
                </a:moveTo>
                <a:cubicBezTo>
                  <a:pt x="115" y="450"/>
                  <a:pt x="113" y="452"/>
                  <a:pt x="113" y="454"/>
                </a:cubicBezTo>
                <a:cubicBezTo>
                  <a:pt x="113" y="456"/>
                  <a:pt x="115" y="458"/>
                  <a:pt x="117" y="458"/>
                </a:cubicBezTo>
                <a:cubicBezTo>
                  <a:pt x="119" y="458"/>
                  <a:pt x="120" y="456"/>
                  <a:pt x="120" y="454"/>
                </a:cubicBezTo>
                <a:cubicBezTo>
                  <a:pt x="120" y="452"/>
                  <a:pt x="119" y="450"/>
                  <a:pt x="117" y="450"/>
                </a:cubicBezTo>
                <a:close/>
                <a:moveTo>
                  <a:pt x="139" y="450"/>
                </a:moveTo>
                <a:cubicBezTo>
                  <a:pt x="137" y="450"/>
                  <a:pt x="136" y="452"/>
                  <a:pt x="136" y="454"/>
                </a:cubicBezTo>
                <a:cubicBezTo>
                  <a:pt x="136" y="456"/>
                  <a:pt x="137" y="458"/>
                  <a:pt x="139" y="458"/>
                </a:cubicBezTo>
                <a:cubicBezTo>
                  <a:pt x="141" y="458"/>
                  <a:pt x="143" y="456"/>
                  <a:pt x="143" y="454"/>
                </a:cubicBezTo>
                <a:cubicBezTo>
                  <a:pt x="143" y="452"/>
                  <a:pt x="141" y="450"/>
                  <a:pt x="139" y="450"/>
                </a:cubicBezTo>
                <a:close/>
                <a:moveTo>
                  <a:pt x="162" y="450"/>
                </a:moveTo>
                <a:cubicBezTo>
                  <a:pt x="160" y="450"/>
                  <a:pt x="158" y="452"/>
                  <a:pt x="158" y="454"/>
                </a:cubicBezTo>
                <a:cubicBezTo>
                  <a:pt x="158" y="456"/>
                  <a:pt x="160" y="458"/>
                  <a:pt x="162" y="458"/>
                </a:cubicBezTo>
                <a:cubicBezTo>
                  <a:pt x="164" y="458"/>
                  <a:pt x="166" y="456"/>
                  <a:pt x="166" y="454"/>
                </a:cubicBezTo>
                <a:cubicBezTo>
                  <a:pt x="166" y="452"/>
                  <a:pt x="164" y="450"/>
                  <a:pt x="162" y="450"/>
                </a:cubicBezTo>
                <a:close/>
                <a:moveTo>
                  <a:pt x="185" y="450"/>
                </a:moveTo>
                <a:cubicBezTo>
                  <a:pt x="183" y="450"/>
                  <a:pt x="181" y="452"/>
                  <a:pt x="181" y="454"/>
                </a:cubicBezTo>
                <a:cubicBezTo>
                  <a:pt x="181" y="456"/>
                  <a:pt x="183" y="458"/>
                  <a:pt x="185" y="458"/>
                </a:cubicBezTo>
                <a:cubicBezTo>
                  <a:pt x="187" y="458"/>
                  <a:pt x="188" y="456"/>
                  <a:pt x="188" y="454"/>
                </a:cubicBezTo>
                <a:cubicBezTo>
                  <a:pt x="188" y="452"/>
                  <a:pt x="187" y="450"/>
                  <a:pt x="185" y="450"/>
                </a:cubicBezTo>
                <a:close/>
                <a:moveTo>
                  <a:pt x="207" y="450"/>
                </a:moveTo>
                <a:cubicBezTo>
                  <a:pt x="205" y="450"/>
                  <a:pt x="204" y="452"/>
                  <a:pt x="204" y="454"/>
                </a:cubicBezTo>
                <a:cubicBezTo>
                  <a:pt x="204" y="456"/>
                  <a:pt x="205" y="458"/>
                  <a:pt x="207" y="458"/>
                </a:cubicBezTo>
                <a:cubicBezTo>
                  <a:pt x="209" y="458"/>
                  <a:pt x="211" y="456"/>
                  <a:pt x="211" y="454"/>
                </a:cubicBezTo>
                <a:cubicBezTo>
                  <a:pt x="211" y="452"/>
                  <a:pt x="209" y="450"/>
                  <a:pt x="207" y="450"/>
                </a:cubicBezTo>
                <a:close/>
                <a:moveTo>
                  <a:pt x="230" y="450"/>
                </a:moveTo>
                <a:cubicBezTo>
                  <a:pt x="228" y="450"/>
                  <a:pt x="226" y="452"/>
                  <a:pt x="226" y="454"/>
                </a:cubicBezTo>
                <a:cubicBezTo>
                  <a:pt x="226" y="456"/>
                  <a:pt x="228" y="458"/>
                  <a:pt x="230" y="458"/>
                </a:cubicBezTo>
                <a:cubicBezTo>
                  <a:pt x="232" y="458"/>
                  <a:pt x="234" y="456"/>
                  <a:pt x="234" y="454"/>
                </a:cubicBezTo>
                <a:cubicBezTo>
                  <a:pt x="234" y="452"/>
                  <a:pt x="232" y="450"/>
                  <a:pt x="230" y="450"/>
                </a:cubicBezTo>
                <a:close/>
                <a:moveTo>
                  <a:pt x="253" y="450"/>
                </a:moveTo>
                <a:cubicBezTo>
                  <a:pt x="251" y="450"/>
                  <a:pt x="249" y="452"/>
                  <a:pt x="249" y="454"/>
                </a:cubicBezTo>
                <a:cubicBezTo>
                  <a:pt x="249" y="456"/>
                  <a:pt x="251" y="458"/>
                  <a:pt x="253" y="458"/>
                </a:cubicBezTo>
                <a:cubicBezTo>
                  <a:pt x="255" y="458"/>
                  <a:pt x="257" y="456"/>
                  <a:pt x="257" y="454"/>
                </a:cubicBezTo>
                <a:cubicBezTo>
                  <a:pt x="257" y="452"/>
                  <a:pt x="255" y="450"/>
                  <a:pt x="253" y="450"/>
                </a:cubicBezTo>
                <a:close/>
                <a:moveTo>
                  <a:pt x="275" y="450"/>
                </a:moveTo>
                <a:cubicBezTo>
                  <a:pt x="273" y="450"/>
                  <a:pt x="272" y="452"/>
                  <a:pt x="272" y="454"/>
                </a:cubicBezTo>
                <a:cubicBezTo>
                  <a:pt x="272" y="456"/>
                  <a:pt x="273" y="458"/>
                  <a:pt x="275" y="458"/>
                </a:cubicBezTo>
                <a:cubicBezTo>
                  <a:pt x="278" y="458"/>
                  <a:pt x="279" y="456"/>
                  <a:pt x="279" y="454"/>
                </a:cubicBezTo>
                <a:cubicBezTo>
                  <a:pt x="279" y="452"/>
                  <a:pt x="278" y="450"/>
                  <a:pt x="275" y="45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23" name="Freeform 43">
            <a:extLst>
              <a:ext uri="{FF2B5EF4-FFF2-40B4-BE49-F238E27FC236}">
                <a16:creationId xmlns:a16="http://schemas.microsoft.com/office/drawing/2014/main" id="{A1F608DB-D2CE-43C1-A2EB-68DA131DD02A}"/>
              </a:ext>
            </a:extLst>
          </p:cNvPr>
          <p:cNvSpPr>
            <a:spLocks noEditPoints="1"/>
          </p:cNvSpPr>
          <p:nvPr/>
        </p:nvSpPr>
        <p:spPr bwMode="auto">
          <a:xfrm>
            <a:off x="1159802" y="2441687"/>
            <a:ext cx="349549" cy="569707"/>
          </a:xfrm>
          <a:custGeom>
            <a:avLst/>
            <a:gdLst>
              <a:gd name="T0" fmla="*/ 102 w 302"/>
              <a:gd name="T1" fmla="*/ 38 h 492"/>
              <a:gd name="T2" fmla="*/ 249 w 302"/>
              <a:gd name="T3" fmla="*/ 38 h 492"/>
              <a:gd name="T4" fmla="*/ 215 w 302"/>
              <a:gd name="T5" fmla="*/ 38 h 492"/>
              <a:gd name="T6" fmla="*/ 181 w 302"/>
              <a:gd name="T7" fmla="*/ 38 h 492"/>
              <a:gd name="T8" fmla="*/ 102 w 302"/>
              <a:gd name="T9" fmla="*/ 121 h 492"/>
              <a:gd name="T10" fmla="*/ 249 w 302"/>
              <a:gd name="T11" fmla="*/ 148 h 492"/>
              <a:gd name="T12" fmla="*/ 215 w 302"/>
              <a:gd name="T13" fmla="*/ 148 h 492"/>
              <a:gd name="T14" fmla="*/ 181 w 302"/>
              <a:gd name="T15" fmla="*/ 148 h 492"/>
              <a:gd name="T16" fmla="*/ 102 w 302"/>
              <a:gd name="T17" fmla="*/ 197 h 492"/>
              <a:gd name="T18" fmla="*/ 249 w 302"/>
              <a:gd name="T19" fmla="*/ 223 h 492"/>
              <a:gd name="T20" fmla="*/ 215 w 302"/>
              <a:gd name="T21" fmla="*/ 223 h 492"/>
              <a:gd name="T22" fmla="*/ 181 w 302"/>
              <a:gd name="T23" fmla="*/ 223 h 492"/>
              <a:gd name="T24" fmla="*/ 102 w 302"/>
              <a:gd name="T25" fmla="*/ 273 h 492"/>
              <a:gd name="T26" fmla="*/ 249 w 302"/>
              <a:gd name="T27" fmla="*/ 299 h 492"/>
              <a:gd name="T28" fmla="*/ 215 w 302"/>
              <a:gd name="T29" fmla="*/ 299 h 492"/>
              <a:gd name="T30" fmla="*/ 181 w 302"/>
              <a:gd name="T31" fmla="*/ 299 h 492"/>
              <a:gd name="T32" fmla="*/ 279 w 302"/>
              <a:gd name="T33" fmla="*/ 314 h 492"/>
              <a:gd name="T34" fmla="*/ 26 w 302"/>
              <a:gd name="T35" fmla="*/ 337 h 492"/>
              <a:gd name="T36" fmla="*/ 94 w 302"/>
              <a:gd name="T37" fmla="*/ 337 h 492"/>
              <a:gd name="T38" fmla="*/ 162 w 302"/>
              <a:gd name="T39" fmla="*/ 337 h 492"/>
              <a:gd name="T40" fmla="*/ 230 w 302"/>
              <a:gd name="T41" fmla="*/ 337 h 492"/>
              <a:gd name="T42" fmla="*/ 60 w 302"/>
              <a:gd name="T43" fmla="*/ 348 h 492"/>
              <a:gd name="T44" fmla="*/ 128 w 302"/>
              <a:gd name="T45" fmla="*/ 348 h 492"/>
              <a:gd name="T46" fmla="*/ 196 w 302"/>
              <a:gd name="T47" fmla="*/ 348 h 492"/>
              <a:gd name="T48" fmla="*/ 264 w 302"/>
              <a:gd name="T49" fmla="*/ 348 h 492"/>
              <a:gd name="T50" fmla="*/ 49 w 302"/>
              <a:gd name="T51" fmla="*/ 360 h 492"/>
              <a:gd name="T52" fmla="*/ 117 w 302"/>
              <a:gd name="T53" fmla="*/ 360 h 492"/>
              <a:gd name="T54" fmla="*/ 185 w 302"/>
              <a:gd name="T55" fmla="*/ 360 h 492"/>
              <a:gd name="T56" fmla="*/ 253 w 302"/>
              <a:gd name="T57" fmla="*/ 360 h 492"/>
              <a:gd name="T58" fmla="*/ 83 w 302"/>
              <a:gd name="T59" fmla="*/ 371 h 492"/>
              <a:gd name="T60" fmla="*/ 151 w 302"/>
              <a:gd name="T61" fmla="*/ 371 h 492"/>
              <a:gd name="T62" fmla="*/ 219 w 302"/>
              <a:gd name="T63" fmla="*/ 371 h 492"/>
              <a:gd name="T64" fmla="*/ 275 w 302"/>
              <a:gd name="T65" fmla="*/ 360 h 492"/>
              <a:gd name="T66" fmla="*/ 71 w 302"/>
              <a:gd name="T67" fmla="*/ 382 h 492"/>
              <a:gd name="T68" fmla="*/ 139 w 302"/>
              <a:gd name="T69" fmla="*/ 382 h 492"/>
              <a:gd name="T70" fmla="*/ 207 w 302"/>
              <a:gd name="T71" fmla="*/ 382 h 492"/>
              <a:gd name="T72" fmla="*/ 37 w 302"/>
              <a:gd name="T73" fmla="*/ 394 h 492"/>
              <a:gd name="T74" fmla="*/ 105 w 302"/>
              <a:gd name="T75" fmla="*/ 394 h 492"/>
              <a:gd name="T76" fmla="*/ 173 w 302"/>
              <a:gd name="T77" fmla="*/ 394 h 492"/>
              <a:gd name="T78" fmla="*/ 241 w 302"/>
              <a:gd name="T79" fmla="*/ 394 h 492"/>
              <a:gd name="T80" fmla="*/ 26 w 302"/>
              <a:gd name="T81" fmla="*/ 405 h 492"/>
              <a:gd name="T82" fmla="*/ 94 w 302"/>
              <a:gd name="T83" fmla="*/ 405 h 492"/>
              <a:gd name="T84" fmla="*/ 162 w 302"/>
              <a:gd name="T85" fmla="*/ 405 h 492"/>
              <a:gd name="T86" fmla="*/ 230 w 302"/>
              <a:gd name="T87" fmla="*/ 405 h 492"/>
              <a:gd name="T88" fmla="*/ 60 w 302"/>
              <a:gd name="T89" fmla="*/ 416 h 492"/>
              <a:gd name="T90" fmla="*/ 128 w 302"/>
              <a:gd name="T91" fmla="*/ 416 h 492"/>
              <a:gd name="T92" fmla="*/ 196 w 302"/>
              <a:gd name="T93" fmla="*/ 416 h 492"/>
              <a:gd name="T94" fmla="*/ 264 w 302"/>
              <a:gd name="T95" fmla="*/ 416 h 492"/>
              <a:gd name="T96" fmla="*/ 49 w 302"/>
              <a:gd name="T97" fmla="*/ 428 h 492"/>
              <a:gd name="T98" fmla="*/ 117 w 302"/>
              <a:gd name="T99" fmla="*/ 428 h 492"/>
              <a:gd name="T100" fmla="*/ 185 w 302"/>
              <a:gd name="T101" fmla="*/ 428 h 492"/>
              <a:gd name="T102" fmla="*/ 253 w 302"/>
              <a:gd name="T103" fmla="*/ 428 h 492"/>
              <a:gd name="T104" fmla="*/ 83 w 302"/>
              <a:gd name="T105" fmla="*/ 439 h 492"/>
              <a:gd name="T106" fmla="*/ 151 w 302"/>
              <a:gd name="T107" fmla="*/ 439 h 492"/>
              <a:gd name="T108" fmla="*/ 219 w 302"/>
              <a:gd name="T109" fmla="*/ 439 h 492"/>
              <a:gd name="T110" fmla="*/ 275 w 302"/>
              <a:gd name="T111" fmla="*/ 428 h 492"/>
              <a:gd name="T112" fmla="*/ 71 w 302"/>
              <a:gd name="T113" fmla="*/ 450 h 492"/>
              <a:gd name="T114" fmla="*/ 139 w 302"/>
              <a:gd name="T115" fmla="*/ 450 h 492"/>
              <a:gd name="T116" fmla="*/ 207 w 302"/>
              <a:gd name="T117" fmla="*/ 450 h 492"/>
              <a:gd name="T118" fmla="*/ 275 w 302"/>
              <a:gd name="T119" fmla="*/ 45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492">
                <a:moveTo>
                  <a:pt x="272" y="80"/>
                </a:moveTo>
                <a:cubicBezTo>
                  <a:pt x="30" y="80"/>
                  <a:pt x="30" y="80"/>
                  <a:pt x="30" y="80"/>
                </a:cubicBezTo>
                <a:cubicBezTo>
                  <a:pt x="30" y="31"/>
                  <a:pt x="30" y="31"/>
                  <a:pt x="30" y="31"/>
                </a:cubicBezTo>
                <a:cubicBezTo>
                  <a:pt x="272" y="31"/>
                  <a:pt x="272" y="31"/>
                  <a:pt x="272" y="31"/>
                </a:cubicBezTo>
                <a:lnTo>
                  <a:pt x="272" y="80"/>
                </a:lnTo>
                <a:close/>
                <a:moveTo>
                  <a:pt x="68" y="38"/>
                </a:moveTo>
                <a:cubicBezTo>
                  <a:pt x="41" y="38"/>
                  <a:pt x="41" y="38"/>
                  <a:pt x="41" y="38"/>
                </a:cubicBezTo>
                <a:cubicBezTo>
                  <a:pt x="41" y="46"/>
                  <a:pt x="41" y="46"/>
                  <a:pt x="41" y="46"/>
                </a:cubicBezTo>
                <a:cubicBezTo>
                  <a:pt x="68" y="46"/>
                  <a:pt x="68" y="46"/>
                  <a:pt x="68" y="46"/>
                </a:cubicBezTo>
                <a:lnTo>
                  <a:pt x="68" y="38"/>
                </a:lnTo>
                <a:close/>
                <a:moveTo>
                  <a:pt x="102" y="38"/>
                </a:moveTo>
                <a:cubicBezTo>
                  <a:pt x="75" y="38"/>
                  <a:pt x="75" y="38"/>
                  <a:pt x="75" y="38"/>
                </a:cubicBezTo>
                <a:cubicBezTo>
                  <a:pt x="75" y="46"/>
                  <a:pt x="75" y="46"/>
                  <a:pt x="75" y="46"/>
                </a:cubicBezTo>
                <a:cubicBezTo>
                  <a:pt x="102" y="46"/>
                  <a:pt x="102" y="46"/>
                  <a:pt x="102" y="46"/>
                </a:cubicBezTo>
                <a:lnTo>
                  <a:pt x="102" y="38"/>
                </a:lnTo>
                <a:close/>
                <a:moveTo>
                  <a:pt x="136" y="38"/>
                </a:moveTo>
                <a:cubicBezTo>
                  <a:pt x="109" y="38"/>
                  <a:pt x="109" y="38"/>
                  <a:pt x="109" y="38"/>
                </a:cubicBezTo>
                <a:cubicBezTo>
                  <a:pt x="109" y="46"/>
                  <a:pt x="109" y="46"/>
                  <a:pt x="109" y="46"/>
                </a:cubicBezTo>
                <a:cubicBezTo>
                  <a:pt x="136" y="46"/>
                  <a:pt x="136" y="46"/>
                  <a:pt x="136" y="46"/>
                </a:cubicBezTo>
                <a:lnTo>
                  <a:pt x="136" y="38"/>
                </a:lnTo>
                <a:close/>
                <a:moveTo>
                  <a:pt x="260" y="38"/>
                </a:moveTo>
                <a:cubicBezTo>
                  <a:pt x="257" y="38"/>
                  <a:pt x="257" y="38"/>
                  <a:pt x="257" y="38"/>
                </a:cubicBezTo>
                <a:cubicBezTo>
                  <a:pt x="257" y="72"/>
                  <a:pt x="257" y="72"/>
                  <a:pt x="257" y="72"/>
                </a:cubicBezTo>
                <a:cubicBezTo>
                  <a:pt x="260" y="72"/>
                  <a:pt x="260" y="72"/>
                  <a:pt x="260" y="72"/>
                </a:cubicBezTo>
                <a:lnTo>
                  <a:pt x="260" y="38"/>
                </a:lnTo>
                <a:close/>
                <a:moveTo>
                  <a:pt x="249" y="38"/>
                </a:moveTo>
                <a:cubicBezTo>
                  <a:pt x="245" y="38"/>
                  <a:pt x="245" y="38"/>
                  <a:pt x="245" y="38"/>
                </a:cubicBezTo>
                <a:cubicBezTo>
                  <a:pt x="245" y="72"/>
                  <a:pt x="245" y="72"/>
                  <a:pt x="245" y="72"/>
                </a:cubicBezTo>
                <a:cubicBezTo>
                  <a:pt x="249" y="72"/>
                  <a:pt x="249" y="72"/>
                  <a:pt x="249" y="72"/>
                </a:cubicBezTo>
                <a:lnTo>
                  <a:pt x="249" y="38"/>
                </a:lnTo>
                <a:close/>
                <a:moveTo>
                  <a:pt x="238" y="38"/>
                </a:moveTo>
                <a:cubicBezTo>
                  <a:pt x="234" y="38"/>
                  <a:pt x="234" y="38"/>
                  <a:pt x="234" y="38"/>
                </a:cubicBezTo>
                <a:cubicBezTo>
                  <a:pt x="234" y="72"/>
                  <a:pt x="234" y="72"/>
                  <a:pt x="234" y="72"/>
                </a:cubicBezTo>
                <a:cubicBezTo>
                  <a:pt x="238" y="72"/>
                  <a:pt x="238" y="72"/>
                  <a:pt x="238" y="72"/>
                </a:cubicBezTo>
                <a:lnTo>
                  <a:pt x="238" y="38"/>
                </a:lnTo>
                <a:close/>
                <a:moveTo>
                  <a:pt x="226" y="38"/>
                </a:moveTo>
                <a:cubicBezTo>
                  <a:pt x="223" y="38"/>
                  <a:pt x="223" y="38"/>
                  <a:pt x="223" y="38"/>
                </a:cubicBezTo>
                <a:cubicBezTo>
                  <a:pt x="223" y="72"/>
                  <a:pt x="223" y="72"/>
                  <a:pt x="223" y="72"/>
                </a:cubicBezTo>
                <a:cubicBezTo>
                  <a:pt x="226" y="72"/>
                  <a:pt x="226" y="72"/>
                  <a:pt x="226" y="72"/>
                </a:cubicBezTo>
                <a:lnTo>
                  <a:pt x="226" y="38"/>
                </a:lnTo>
                <a:close/>
                <a:moveTo>
                  <a:pt x="215" y="38"/>
                </a:moveTo>
                <a:cubicBezTo>
                  <a:pt x="211" y="38"/>
                  <a:pt x="211" y="38"/>
                  <a:pt x="211" y="38"/>
                </a:cubicBezTo>
                <a:cubicBezTo>
                  <a:pt x="211" y="72"/>
                  <a:pt x="211" y="72"/>
                  <a:pt x="211" y="72"/>
                </a:cubicBezTo>
                <a:cubicBezTo>
                  <a:pt x="215" y="72"/>
                  <a:pt x="215" y="72"/>
                  <a:pt x="215" y="72"/>
                </a:cubicBezTo>
                <a:lnTo>
                  <a:pt x="215" y="38"/>
                </a:lnTo>
                <a:close/>
                <a:moveTo>
                  <a:pt x="204" y="38"/>
                </a:moveTo>
                <a:cubicBezTo>
                  <a:pt x="200" y="38"/>
                  <a:pt x="200" y="38"/>
                  <a:pt x="200" y="38"/>
                </a:cubicBezTo>
                <a:cubicBezTo>
                  <a:pt x="200" y="72"/>
                  <a:pt x="200" y="72"/>
                  <a:pt x="200" y="72"/>
                </a:cubicBezTo>
                <a:cubicBezTo>
                  <a:pt x="204" y="72"/>
                  <a:pt x="204" y="72"/>
                  <a:pt x="204" y="72"/>
                </a:cubicBezTo>
                <a:lnTo>
                  <a:pt x="204" y="38"/>
                </a:lnTo>
                <a:close/>
                <a:moveTo>
                  <a:pt x="192" y="38"/>
                </a:moveTo>
                <a:cubicBezTo>
                  <a:pt x="189" y="38"/>
                  <a:pt x="189" y="38"/>
                  <a:pt x="189" y="38"/>
                </a:cubicBezTo>
                <a:cubicBezTo>
                  <a:pt x="189" y="72"/>
                  <a:pt x="189" y="72"/>
                  <a:pt x="189" y="72"/>
                </a:cubicBezTo>
                <a:cubicBezTo>
                  <a:pt x="192" y="72"/>
                  <a:pt x="192" y="72"/>
                  <a:pt x="192" y="72"/>
                </a:cubicBezTo>
                <a:lnTo>
                  <a:pt x="192" y="38"/>
                </a:lnTo>
                <a:close/>
                <a:moveTo>
                  <a:pt x="181" y="38"/>
                </a:moveTo>
                <a:cubicBezTo>
                  <a:pt x="177" y="38"/>
                  <a:pt x="177" y="38"/>
                  <a:pt x="177" y="38"/>
                </a:cubicBezTo>
                <a:cubicBezTo>
                  <a:pt x="177" y="72"/>
                  <a:pt x="177" y="72"/>
                  <a:pt x="177" y="72"/>
                </a:cubicBezTo>
                <a:cubicBezTo>
                  <a:pt x="181" y="72"/>
                  <a:pt x="181" y="72"/>
                  <a:pt x="181" y="72"/>
                </a:cubicBezTo>
                <a:lnTo>
                  <a:pt x="181" y="38"/>
                </a:lnTo>
                <a:close/>
                <a:moveTo>
                  <a:pt x="272" y="106"/>
                </a:moveTo>
                <a:cubicBezTo>
                  <a:pt x="30" y="106"/>
                  <a:pt x="30" y="106"/>
                  <a:pt x="30" y="106"/>
                </a:cubicBezTo>
                <a:cubicBezTo>
                  <a:pt x="30" y="155"/>
                  <a:pt x="30" y="155"/>
                  <a:pt x="30" y="155"/>
                </a:cubicBezTo>
                <a:cubicBezTo>
                  <a:pt x="272" y="155"/>
                  <a:pt x="272" y="155"/>
                  <a:pt x="272" y="155"/>
                </a:cubicBezTo>
                <a:lnTo>
                  <a:pt x="272" y="106"/>
                </a:lnTo>
                <a:close/>
                <a:moveTo>
                  <a:pt x="68" y="121"/>
                </a:moveTo>
                <a:cubicBezTo>
                  <a:pt x="41" y="121"/>
                  <a:pt x="41" y="121"/>
                  <a:pt x="41" y="121"/>
                </a:cubicBezTo>
                <a:cubicBezTo>
                  <a:pt x="41" y="114"/>
                  <a:pt x="41" y="114"/>
                  <a:pt x="41" y="114"/>
                </a:cubicBezTo>
                <a:cubicBezTo>
                  <a:pt x="68" y="114"/>
                  <a:pt x="68" y="114"/>
                  <a:pt x="68" y="114"/>
                </a:cubicBezTo>
                <a:lnTo>
                  <a:pt x="68" y="121"/>
                </a:lnTo>
                <a:close/>
                <a:moveTo>
                  <a:pt x="102" y="121"/>
                </a:moveTo>
                <a:cubicBezTo>
                  <a:pt x="75" y="121"/>
                  <a:pt x="75" y="121"/>
                  <a:pt x="75" y="121"/>
                </a:cubicBezTo>
                <a:cubicBezTo>
                  <a:pt x="75" y="114"/>
                  <a:pt x="75" y="114"/>
                  <a:pt x="75" y="114"/>
                </a:cubicBezTo>
                <a:cubicBezTo>
                  <a:pt x="102" y="114"/>
                  <a:pt x="102" y="114"/>
                  <a:pt x="102" y="114"/>
                </a:cubicBezTo>
                <a:lnTo>
                  <a:pt x="102" y="121"/>
                </a:lnTo>
                <a:close/>
                <a:moveTo>
                  <a:pt x="136" y="121"/>
                </a:moveTo>
                <a:cubicBezTo>
                  <a:pt x="109" y="121"/>
                  <a:pt x="109" y="121"/>
                  <a:pt x="109" y="121"/>
                </a:cubicBezTo>
                <a:cubicBezTo>
                  <a:pt x="109" y="114"/>
                  <a:pt x="109" y="114"/>
                  <a:pt x="109" y="114"/>
                </a:cubicBezTo>
                <a:cubicBezTo>
                  <a:pt x="136" y="114"/>
                  <a:pt x="136" y="114"/>
                  <a:pt x="136" y="114"/>
                </a:cubicBezTo>
                <a:lnTo>
                  <a:pt x="136" y="121"/>
                </a:lnTo>
                <a:close/>
                <a:moveTo>
                  <a:pt x="260" y="148"/>
                </a:moveTo>
                <a:cubicBezTo>
                  <a:pt x="257" y="148"/>
                  <a:pt x="257" y="148"/>
                  <a:pt x="257" y="148"/>
                </a:cubicBezTo>
                <a:cubicBezTo>
                  <a:pt x="257" y="114"/>
                  <a:pt x="257" y="114"/>
                  <a:pt x="257" y="114"/>
                </a:cubicBezTo>
                <a:cubicBezTo>
                  <a:pt x="260" y="114"/>
                  <a:pt x="260" y="114"/>
                  <a:pt x="260" y="114"/>
                </a:cubicBezTo>
                <a:lnTo>
                  <a:pt x="260" y="148"/>
                </a:lnTo>
                <a:close/>
                <a:moveTo>
                  <a:pt x="249" y="148"/>
                </a:moveTo>
                <a:cubicBezTo>
                  <a:pt x="245" y="148"/>
                  <a:pt x="245" y="148"/>
                  <a:pt x="245" y="148"/>
                </a:cubicBezTo>
                <a:cubicBezTo>
                  <a:pt x="245" y="114"/>
                  <a:pt x="245" y="114"/>
                  <a:pt x="245" y="114"/>
                </a:cubicBezTo>
                <a:cubicBezTo>
                  <a:pt x="249" y="114"/>
                  <a:pt x="249" y="114"/>
                  <a:pt x="249" y="114"/>
                </a:cubicBezTo>
                <a:lnTo>
                  <a:pt x="249" y="148"/>
                </a:lnTo>
                <a:close/>
                <a:moveTo>
                  <a:pt x="238" y="148"/>
                </a:moveTo>
                <a:cubicBezTo>
                  <a:pt x="234" y="148"/>
                  <a:pt x="234" y="148"/>
                  <a:pt x="234" y="148"/>
                </a:cubicBezTo>
                <a:cubicBezTo>
                  <a:pt x="234" y="114"/>
                  <a:pt x="234" y="114"/>
                  <a:pt x="234" y="114"/>
                </a:cubicBezTo>
                <a:cubicBezTo>
                  <a:pt x="238" y="114"/>
                  <a:pt x="238" y="114"/>
                  <a:pt x="238" y="114"/>
                </a:cubicBezTo>
                <a:lnTo>
                  <a:pt x="238" y="148"/>
                </a:lnTo>
                <a:close/>
                <a:moveTo>
                  <a:pt x="226" y="148"/>
                </a:moveTo>
                <a:cubicBezTo>
                  <a:pt x="223" y="148"/>
                  <a:pt x="223" y="148"/>
                  <a:pt x="223" y="148"/>
                </a:cubicBezTo>
                <a:cubicBezTo>
                  <a:pt x="223" y="114"/>
                  <a:pt x="223" y="114"/>
                  <a:pt x="223" y="114"/>
                </a:cubicBezTo>
                <a:cubicBezTo>
                  <a:pt x="226" y="114"/>
                  <a:pt x="226" y="114"/>
                  <a:pt x="226" y="114"/>
                </a:cubicBezTo>
                <a:lnTo>
                  <a:pt x="226" y="148"/>
                </a:lnTo>
                <a:close/>
                <a:moveTo>
                  <a:pt x="215" y="148"/>
                </a:moveTo>
                <a:cubicBezTo>
                  <a:pt x="211" y="148"/>
                  <a:pt x="211" y="148"/>
                  <a:pt x="211" y="148"/>
                </a:cubicBezTo>
                <a:cubicBezTo>
                  <a:pt x="211" y="114"/>
                  <a:pt x="211" y="114"/>
                  <a:pt x="211" y="114"/>
                </a:cubicBezTo>
                <a:cubicBezTo>
                  <a:pt x="215" y="114"/>
                  <a:pt x="215" y="114"/>
                  <a:pt x="215" y="114"/>
                </a:cubicBezTo>
                <a:lnTo>
                  <a:pt x="215" y="148"/>
                </a:lnTo>
                <a:close/>
                <a:moveTo>
                  <a:pt x="204" y="148"/>
                </a:moveTo>
                <a:cubicBezTo>
                  <a:pt x="200" y="148"/>
                  <a:pt x="200" y="148"/>
                  <a:pt x="200" y="148"/>
                </a:cubicBezTo>
                <a:cubicBezTo>
                  <a:pt x="200" y="114"/>
                  <a:pt x="200" y="114"/>
                  <a:pt x="200" y="114"/>
                </a:cubicBezTo>
                <a:cubicBezTo>
                  <a:pt x="204" y="114"/>
                  <a:pt x="204" y="114"/>
                  <a:pt x="204" y="114"/>
                </a:cubicBezTo>
                <a:lnTo>
                  <a:pt x="204" y="148"/>
                </a:lnTo>
                <a:close/>
                <a:moveTo>
                  <a:pt x="192" y="148"/>
                </a:moveTo>
                <a:cubicBezTo>
                  <a:pt x="189" y="148"/>
                  <a:pt x="189" y="148"/>
                  <a:pt x="189" y="148"/>
                </a:cubicBezTo>
                <a:cubicBezTo>
                  <a:pt x="189" y="114"/>
                  <a:pt x="189" y="114"/>
                  <a:pt x="189" y="114"/>
                </a:cubicBezTo>
                <a:cubicBezTo>
                  <a:pt x="192" y="114"/>
                  <a:pt x="192" y="114"/>
                  <a:pt x="192" y="114"/>
                </a:cubicBezTo>
                <a:lnTo>
                  <a:pt x="192" y="148"/>
                </a:lnTo>
                <a:close/>
                <a:moveTo>
                  <a:pt x="181" y="148"/>
                </a:moveTo>
                <a:cubicBezTo>
                  <a:pt x="177" y="148"/>
                  <a:pt x="177" y="148"/>
                  <a:pt x="177" y="148"/>
                </a:cubicBezTo>
                <a:cubicBezTo>
                  <a:pt x="177" y="114"/>
                  <a:pt x="177" y="114"/>
                  <a:pt x="177" y="114"/>
                </a:cubicBezTo>
                <a:cubicBezTo>
                  <a:pt x="181" y="114"/>
                  <a:pt x="181" y="114"/>
                  <a:pt x="181" y="114"/>
                </a:cubicBezTo>
                <a:lnTo>
                  <a:pt x="181" y="148"/>
                </a:lnTo>
                <a:close/>
                <a:moveTo>
                  <a:pt x="272" y="182"/>
                </a:moveTo>
                <a:cubicBezTo>
                  <a:pt x="30" y="182"/>
                  <a:pt x="30" y="182"/>
                  <a:pt x="30" y="182"/>
                </a:cubicBezTo>
                <a:cubicBezTo>
                  <a:pt x="30" y="231"/>
                  <a:pt x="30" y="231"/>
                  <a:pt x="30" y="231"/>
                </a:cubicBezTo>
                <a:cubicBezTo>
                  <a:pt x="272" y="231"/>
                  <a:pt x="272" y="231"/>
                  <a:pt x="272" y="231"/>
                </a:cubicBezTo>
                <a:lnTo>
                  <a:pt x="272" y="182"/>
                </a:lnTo>
                <a:close/>
                <a:moveTo>
                  <a:pt x="68" y="197"/>
                </a:moveTo>
                <a:cubicBezTo>
                  <a:pt x="41" y="197"/>
                  <a:pt x="41" y="197"/>
                  <a:pt x="41" y="197"/>
                </a:cubicBezTo>
                <a:cubicBezTo>
                  <a:pt x="41" y="189"/>
                  <a:pt x="41" y="189"/>
                  <a:pt x="41" y="189"/>
                </a:cubicBezTo>
                <a:cubicBezTo>
                  <a:pt x="68" y="189"/>
                  <a:pt x="68" y="189"/>
                  <a:pt x="68" y="189"/>
                </a:cubicBezTo>
                <a:lnTo>
                  <a:pt x="68" y="197"/>
                </a:lnTo>
                <a:close/>
                <a:moveTo>
                  <a:pt x="102" y="197"/>
                </a:moveTo>
                <a:cubicBezTo>
                  <a:pt x="75" y="197"/>
                  <a:pt x="75" y="197"/>
                  <a:pt x="75" y="197"/>
                </a:cubicBezTo>
                <a:cubicBezTo>
                  <a:pt x="75" y="189"/>
                  <a:pt x="75" y="189"/>
                  <a:pt x="75" y="189"/>
                </a:cubicBezTo>
                <a:cubicBezTo>
                  <a:pt x="102" y="189"/>
                  <a:pt x="102" y="189"/>
                  <a:pt x="102" y="189"/>
                </a:cubicBezTo>
                <a:lnTo>
                  <a:pt x="102" y="197"/>
                </a:lnTo>
                <a:close/>
                <a:moveTo>
                  <a:pt x="136" y="197"/>
                </a:moveTo>
                <a:cubicBezTo>
                  <a:pt x="109" y="197"/>
                  <a:pt x="109" y="197"/>
                  <a:pt x="109" y="197"/>
                </a:cubicBezTo>
                <a:cubicBezTo>
                  <a:pt x="109" y="189"/>
                  <a:pt x="109" y="189"/>
                  <a:pt x="109" y="189"/>
                </a:cubicBezTo>
                <a:cubicBezTo>
                  <a:pt x="136" y="189"/>
                  <a:pt x="136" y="189"/>
                  <a:pt x="136" y="189"/>
                </a:cubicBezTo>
                <a:lnTo>
                  <a:pt x="136" y="197"/>
                </a:lnTo>
                <a:close/>
                <a:moveTo>
                  <a:pt x="260" y="223"/>
                </a:moveTo>
                <a:cubicBezTo>
                  <a:pt x="257" y="223"/>
                  <a:pt x="257" y="223"/>
                  <a:pt x="257" y="223"/>
                </a:cubicBezTo>
                <a:cubicBezTo>
                  <a:pt x="257" y="189"/>
                  <a:pt x="257" y="189"/>
                  <a:pt x="257" y="189"/>
                </a:cubicBezTo>
                <a:cubicBezTo>
                  <a:pt x="260" y="189"/>
                  <a:pt x="260" y="189"/>
                  <a:pt x="260" y="189"/>
                </a:cubicBezTo>
                <a:lnTo>
                  <a:pt x="260" y="223"/>
                </a:lnTo>
                <a:close/>
                <a:moveTo>
                  <a:pt x="249" y="223"/>
                </a:moveTo>
                <a:cubicBezTo>
                  <a:pt x="245" y="223"/>
                  <a:pt x="245" y="223"/>
                  <a:pt x="245" y="223"/>
                </a:cubicBezTo>
                <a:cubicBezTo>
                  <a:pt x="245" y="189"/>
                  <a:pt x="245" y="189"/>
                  <a:pt x="245" y="189"/>
                </a:cubicBezTo>
                <a:cubicBezTo>
                  <a:pt x="249" y="189"/>
                  <a:pt x="249" y="189"/>
                  <a:pt x="249" y="189"/>
                </a:cubicBezTo>
                <a:lnTo>
                  <a:pt x="249" y="223"/>
                </a:lnTo>
                <a:close/>
                <a:moveTo>
                  <a:pt x="238" y="223"/>
                </a:moveTo>
                <a:cubicBezTo>
                  <a:pt x="234" y="223"/>
                  <a:pt x="234" y="223"/>
                  <a:pt x="234" y="223"/>
                </a:cubicBezTo>
                <a:cubicBezTo>
                  <a:pt x="234" y="189"/>
                  <a:pt x="234" y="189"/>
                  <a:pt x="234" y="189"/>
                </a:cubicBezTo>
                <a:cubicBezTo>
                  <a:pt x="238" y="189"/>
                  <a:pt x="238" y="189"/>
                  <a:pt x="238" y="189"/>
                </a:cubicBezTo>
                <a:lnTo>
                  <a:pt x="238" y="223"/>
                </a:lnTo>
                <a:close/>
                <a:moveTo>
                  <a:pt x="226" y="223"/>
                </a:moveTo>
                <a:cubicBezTo>
                  <a:pt x="223" y="223"/>
                  <a:pt x="223" y="223"/>
                  <a:pt x="223" y="223"/>
                </a:cubicBezTo>
                <a:cubicBezTo>
                  <a:pt x="223" y="189"/>
                  <a:pt x="223" y="189"/>
                  <a:pt x="223" y="189"/>
                </a:cubicBezTo>
                <a:cubicBezTo>
                  <a:pt x="226" y="189"/>
                  <a:pt x="226" y="189"/>
                  <a:pt x="226" y="189"/>
                </a:cubicBezTo>
                <a:lnTo>
                  <a:pt x="226" y="223"/>
                </a:lnTo>
                <a:close/>
                <a:moveTo>
                  <a:pt x="215" y="223"/>
                </a:moveTo>
                <a:cubicBezTo>
                  <a:pt x="211" y="223"/>
                  <a:pt x="211" y="223"/>
                  <a:pt x="211" y="223"/>
                </a:cubicBezTo>
                <a:cubicBezTo>
                  <a:pt x="211" y="189"/>
                  <a:pt x="211" y="189"/>
                  <a:pt x="211" y="189"/>
                </a:cubicBezTo>
                <a:cubicBezTo>
                  <a:pt x="215" y="189"/>
                  <a:pt x="215" y="189"/>
                  <a:pt x="215" y="189"/>
                </a:cubicBezTo>
                <a:lnTo>
                  <a:pt x="215" y="223"/>
                </a:lnTo>
                <a:close/>
                <a:moveTo>
                  <a:pt x="204" y="223"/>
                </a:moveTo>
                <a:cubicBezTo>
                  <a:pt x="200" y="223"/>
                  <a:pt x="200" y="223"/>
                  <a:pt x="200" y="223"/>
                </a:cubicBezTo>
                <a:cubicBezTo>
                  <a:pt x="200" y="189"/>
                  <a:pt x="200" y="189"/>
                  <a:pt x="200" y="189"/>
                </a:cubicBezTo>
                <a:cubicBezTo>
                  <a:pt x="204" y="189"/>
                  <a:pt x="204" y="189"/>
                  <a:pt x="204" y="189"/>
                </a:cubicBezTo>
                <a:lnTo>
                  <a:pt x="204" y="223"/>
                </a:lnTo>
                <a:close/>
                <a:moveTo>
                  <a:pt x="192" y="223"/>
                </a:moveTo>
                <a:cubicBezTo>
                  <a:pt x="189" y="223"/>
                  <a:pt x="189" y="223"/>
                  <a:pt x="189" y="223"/>
                </a:cubicBezTo>
                <a:cubicBezTo>
                  <a:pt x="189" y="189"/>
                  <a:pt x="189" y="189"/>
                  <a:pt x="189" y="189"/>
                </a:cubicBezTo>
                <a:cubicBezTo>
                  <a:pt x="192" y="189"/>
                  <a:pt x="192" y="189"/>
                  <a:pt x="192" y="189"/>
                </a:cubicBezTo>
                <a:lnTo>
                  <a:pt x="192" y="223"/>
                </a:lnTo>
                <a:close/>
                <a:moveTo>
                  <a:pt x="181" y="223"/>
                </a:moveTo>
                <a:cubicBezTo>
                  <a:pt x="177" y="223"/>
                  <a:pt x="177" y="223"/>
                  <a:pt x="177" y="223"/>
                </a:cubicBezTo>
                <a:cubicBezTo>
                  <a:pt x="177" y="189"/>
                  <a:pt x="177" y="189"/>
                  <a:pt x="177" y="189"/>
                </a:cubicBezTo>
                <a:cubicBezTo>
                  <a:pt x="181" y="189"/>
                  <a:pt x="181" y="189"/>
                  <a:pt x="181" y="189"/>
                </a:cubicBezTo>
                <a:lnTo>
                  <a:pt x="181" y="223"/>
                </a:lnTo>
                <a:close/>
                <a:moveTo>
                  <a:pt x="272" y="257"/>
                </a:moveTo>
                <a:cubicBezTo>
                  <a:pt x="30" y="257"/>
                  <a:pt x="30" y="257"/>
                  <a:pt x="30" y="257"/>
                </a:cubicBezTo>
                <a:cubicBezTo>
                  <a:pt x="30" y="307"/>
                  <a:pt x="30" y="307"/>
                  <a:pt x="30" y="307"/>
                </a:cubicBezTo>
                <a:cubicBezTo>
                  <a:pt x="272" y="307"/>
                  <a:pt x="272" y="307"/>
                  <a:pt x="272" y="307"/>
                </a:cubicBezTo>
                <a:lnTo>
                  <a:pt x="272" y="257"/>
                </a:lnTo>
                <a:close/>
                <a:moveTo>
                  <a:pt x="68" y="273"/>
                </a:moveTo>
                <a:cubicBezTo>
                  <a:pt x="41" y="273"/>
                  <a:pt x="41" y="273"/>
                  <a:pt x="41" y="273"/>
                </a:cubicBezTo>
                <a:cubicBezTo>
                  <a:pt x="41" y="265"/>
                  <a:pt x="41" y="265"/>
                  <a:pt x="41" y="265"/>
                </a:cubicBezTo>
                <a:cubicBezTo>
                  <a:pt x="68" y="265"/>
                  <a:pt x="68" y="265"/>
                  <a:pt x="68" y="265"/>
                </a:cubicBezTo>
                <a:lnTo>
                  <a:pt x="68" y="273"/>
                </a:lnTo>
                <a:close/>
                <a:moveTo>
                  <a:pt x="102" y="273"/>
                </a:moveTo>
                <a:cubicBezTo>
                  <a:pt x="75" y="273"/>
                  <a:pt x="75" y="273"/>
                  <a:pt x="75" y="273"/>
                </a:cubicBezTo>
                <a:cubicBezTo>
                  <a:pt x="75" y="265"/>
                  <a:pt x="75" y="265"/>
                  <a:pt x="75" y="265"/>
                </a:cubicBezTo>
                <a:cubicBezTo>
                  <a:pt x="102" y="265"/>
                  <a:pt x="102" y="265"/>
                  <a:pt x="102" y="265"/>
                </a:cubicBezTo>
                <a:lnTo>
                  <a:pt x="102" y="273"/>
                </a:lnTo>
                <a:close/>
                <a:moveTo>
                  <a:pt x="136" y="273"/>
                </a:moveTo>
                <a:cubicBezTo>
                  <a:pt x="109" y="273"/>
                  <a:pt x="109" y="273"/>
                  <a:pt x="109" y="273"/>
                </a:cubicBezTo>
                <a:cubicBezTo>
                  <a:pt x="109" y="265"/>
                  <a:pt x="109" y="265"/>
                  <a:pt x="109" y="265"/>
                </a:cubicBezTo>
                <a:cubicBezTo>
                  <a:pt x="136" y="265"/>
                  <a:pt x="136" y="265"/>
                  <a:pt x="136" y="265"/>
                </a:cubicBezTo>
                <a:lnTo>
                  <a:pt x="136" y="273"/>
                </a:lnTo>
                <a:close/>
                <a:moveTo>
                  <a:pt x="260" y="299"/>
                </a:moveTo>
                <a:cubicBezTo>
                  <a:pt x="257" y="299"/>
                  <a:pt x="257" y="299"/>
                  <a:pt x="257" y="299"/>
                </a:cubicBezTo>
                <a:cubicBezTo>
                  <a:pt x="257" y="265"/>
                  <a:pt x="257" y="265"/>
                  <a:pt x="257" y="265"/>
                </a:cubicBezTo>
                <a:cubicBezTo>
                  <a:pt x="260" y="265"/>
                  <a:pt x="260" y="265"/>
                  <a:pt x="260" y="265"/>
                </a:cubicBezTo>
                <a:lnTo>
                  <a:pt x="260" y="299"/>
                </a:lnTo>
                <a:close/>
                <a:moveTo>
                  <a:pt x="249" y="299"/>
                </a:moveTo>
                <a:cubicBezTo>
                  <a:pt x="245" y="299"/>
                  <a:pt x="245" y="299"/>
                  <a:pt x="245" y="299"/>
                </a:cubicBezTo>
                <a:cubicBezTo>
                  <a:pt x="245" y="265"/>
                  <a:pt x="245" y="265"/>
                  <a:pt x="245" y="265"/>
                </a:cubicBezTo>
                <a:cubicBezTo>
                  <a:pt x="249" y="265"/>
                  <a:pt x="249" y="265"/>
                  <a:pt x="249" y="265"/>
                </a:cubicBezTo>
                <a:lnTo>
                  <a:pt x="249" y="299"/>
                </a:lnTo>
                <a:close/>
                <a:moveTo>
                  <a:pt x="238" y="299"/>
                </a:moveTo>
                <a:cubicBezTo>
                  <a:pt x="234" y="299"/>
                  <a:pt x="234" y="299"/>
                  <a:pt x="234" y="299"/>
                </a:cubicBezTo>
                <a:cubicBezTo>
                  <a:pt x="234" y="265"/>
                  <a:pt x="234" y="265"/>
                  <a:pt x="234" y="265"/>
                </a:cubicBezTo>
                <a:cubicBezTo>
                  <a:pt x="238" y="265"/>
                  <a:pt x="238" y="265"/>
                  <a:pt x="238" y="265"/>
                </a:cubicBezTo>
                <a:lnTo>
                  <a:pt x="238" y="299"/>
                </a:lnTo>
                <a:close/>
                <a:moveTo>
                  <a:pt x="226" y="299"/>
                </a:moveTo>
                <a:cubicBezTo>
                  <a:pt x="223" y="299"/>
                  <a:pt x="223" y="299"/>
                  <a:pt x="223" y="299"/>
                </a:cubicBezTo>
                <a:cubicBezTo>
                  <a:pt x="223" y="265"/>
                  <a:pt x="223" y="265"/>
                  <a:pt x="223" y="265"/>
                </a:cubicBezTo>
                <a:cubicBezTo>
                  <a:pt x="226" y="265"/>
                  <a:pt x="226" y="265"/>
                  <a:pt x="226" y="265"/>
                </a:cubicBezTo>
                <a:lnTo>
                  <a:pt x="226" y="299"/>
                </a:lnTo>
                <a:close/>
                <a:moveTo>
                  <a:pt x="215" y="299"/>
                </a:moveTo>
                <a:cubicBezTo>
                  <a:pt x="211" y="299"/>
                  <a:pt x="211" y="299"/>
                  <a:pt x="211" y="299"/>
                </a:cubicBezTo>
                <a:cubicBezTo>
                  <a:pt x="211" y="265"/>
                  <a:pt x="211" y="265"/>
                  <a:pt x="211" y="265"/>
                </a:cubicBezTo>
                <a:cubicBezTo>
                  <a:pt x="215" y="265"/>
                  <a:pt x="215" y="265"/>
                  <a:pt x="215" y="265"/>
                </a:cubicBezTo>
                <a:lnTo>
                  <a:pt x="215" y="299"/>
                </a:lnTo>
                <a:close/>
                <a:moveTo>
                  <a:pt x="204" y="299"/>
                </a:moveTo>
                <a:cubicBezTo>
                  <a:pt x="200" y="299"/>
                  <a:pt x="200" y="299"/>
                  <a:pt x="200" y="299"/>
                </a:cubicBezTo>
                <a:cubicBezTo>
                  <a:pt x="200" y="265"/>
                  <a:pt x="200" y="265"/>
                  <a:pt x="200" y="265"/>
                </a:cubicBezTo>
                <a:cubicBezTo>
                  <a:pt x="204" y="265"/>
                  <a:pt x="204" y="265"/>
                  <a:pt x="204" y="265"/>
                </a:cubicBezTo>
                <a:lnTo>
                  <a:pt x="204" y="299"/>
                </a:lnTo>
                <a:close/>
                <a:moveTo>
                  <a:pt x="192" y="299"/>
                </a:moveTo>
                <a:cubicBezTo>
                  <a:pt x="189" y="299"/>
                  <a:pt x="189" y="299"/>
                  <a:pt x="189" y="299"/>
                </a:cubicBezTo>
                <a:cubicBezTo>
                  <a:pt x="189" y="265"/>
                  <a:pt x="189" y="265"/>
                  <a:pt x="189" y="265"/>
                </a:cubicBezTo>
                <a:cubicBezTo>
                  <a:pt x="192" y="265"/>
                  <a:pt x="192" y="265"/>
                  <a:pt x="192" y="265"/>
                </a:cubicBezTo>
                <a:lnTo>
                  <a:pt x="192" y="299"/>
                </a:lnTo>
                <a:close/>
                <a:moveTo>
                  <a:pt x="181" y="299"/>
                </a:moveTo>
                <a:cubicBezTo>
                  <a:pt x="177" y="299"/>
                  <a:pt x="177" y="299"/>
                  <a:pt x="177" y="299"/>
                </a:cubicBezTo>
                <a:cubicBezTo>
                  <a:pt x="177" y="265"/>
                  <a:pt x="177" y="265"/>
                  <a:pt x="177" y="265"/>
                </a:cubicBezTo>
                <a:cubicBezTo>
                  <a:pt x="181" y="265"/>
                  <a:pt x="181" y="265"/>
                  <a:pt x="181" y="265"/>
                </a:cubicBezTo>
                <a:lnTo>
                  <a:pt x="181" y="299"/>
                </a:lnTo>
                <a:close/>
                <a:moveTo>
                  <a:pt x="302" y="0"/>
                </a:moveTo>
                <a:cubicBezTo>
                  <a:pt x="302" y="492"/>
                  <a:pt x="302" y="492"/>
                  <a:pt x="302" y="492"/>
                </a:cubicBezTo>
                <a:cubicBezTo>
                  <a:pt x="0" y="492"/>
                  <a:pt x="0" y="492"/>
                  <a:pt x="0" y="492"/>
                </a:cubicBezTo>
                <a:cubicBezTo>
                  <a:pt x="0" y="0"/>
                  <a:pt x="0" y="0"/>
                  <a:pt x="0" y="0"/>
                </a:cubicBezTo>
                <a:lnTo>
                  <a:pt x="302" y="0"/>
                </a:lnTo>
                <a:close/>
                <a:moveTo>
                  <a:pt x="22" y="23"/>
                </a:moveTo>
                <a:cubicBezTo>
                  <a:pt x="22" y="87"/>
                  <a:pt x="22" y="87"/>
                  <a:pt x="22" y="87"/>
                </a:cubicBezTo>
                <a:cubicBezTo>
                  <a:pt x="279" y="87"/>
                  <a:pt x="279" y="87"/>
                  <a:pt x="279" y="87"/>
                </a:cubicBezTo>
                <a:cubicBezTo>
                  <a:pt x="279" y="23"/>
                  <a:pt x="279" y="23"/>
                  <a:pt x="279" y="23"/>
                </a:cubicBezTo>
                <a:lnTo>
                  <a:pt x="22" y="23"/>
                </a:lnTo>
                <a:close/>
                <a:moveTo>
                  <a:pt x="279" y="314"/>
                </a:moveTo>
                <a:cubicBezTo>
                  <a:pt x="279" y="250"/>
                  <a:pt x="279" y="250"/>
                  <a:pt x="279" y="250"/>
                </a:cubicBezTo>
                <a:cubicBezTo>
                  <a:pt x="22" y="250"/>
                  <a:pt x="22" y="250"/>
                  <a:pt x="22" y="250"/>
                </a:cubicBezTo>
                <a:cubicBezTo>
                  <a:pt x="22" y="314"/>
                  <a:pt x="22" y="314"/>
                  <a:pt x="22" y="314"/>
                </a:cubicBezTo>
                <a:lnTo>
                  <a:pt x="279" y="314"/>
                </a:lnTo>
                <a:close/>
                <a:moveTo>
                  <a:pt x="279" y="239"/>
                </a:moveTo>
                <a:cubicBezTo>
                  <a:pt x="279" y="174"/>
                  <a:pt x="279" y="174"/>
                  <a:pt x="279" y="174"/>
                </a:cubicBezTo>
                <a:cubicBezTo>
                  <a:pt x="22" y="174"/>
                  <a:pt x="22" y="174"/>
                  <a:pt x="22" y="174"/>
                </a:cubicBezTo>
                <a:cubicBezTo>
                  <a:pt x="22" y="239"/>
                  <a:pt x="22" y="239"/>
                  <a:pt x="22" y="239"/>
                </a:cubicBezTo>
                <a:lnTo>
                  <a:pt x="279" y="239"/>
                </a:lnTo>
                <a:close/>
                <a:moveTo>
                  <a:pt x="279" y="163"/>
                </a:moveTo>
                <a:cubicBezTo>
                  <a:pt x="279" y="99"/>
                  <a:pt x="279" y="99"/>
                  <a:pt x="279" y="99"/>
                </a:cubicBezTo>
                <a:cubicBezTo>
                  <a:pt x="22" y="99"/>
                  <a:pt x="22" y="99"/>
                  <a:pt x="22" y="99"/>
                </a:cubicBezTo>
                <a:cubicBezTo>
                  <a:pt x="22" y="163"/>
                  <a:pt x="22" y="163"/>
                  <a:pt x="22" y="163"/>
                </a:cubicBezTo>
                <a:lnTo>
                  <a:pt x="279" y="163"/>
                </a:lnTo>
                <a:close/>
                <a:moveTo>
                  <a:pt x="26" y="337"/>
                </a:moveTo>
                <a:cubicBezTo>
                  <a:pt x="24" y="337"/>
                  <a:pt x="22" y="339"/>
                  <a:pt x="22" y="341"/>
                </a:cubicBezTo>
                <a:cubicBezTo>
                  <a:pt x="22" y="343"/>
                  <a:pt x="24" y="344"/>
                  <a:pt x="26" y="344"/>
                </a:cubicBezTo>
                <a:cubicBezTo>
                  <a:pt x="28" y="344"/>
                  <a:pt x="30" y="343"/>
                  <a:pt x="30" y="341"/>
                </a:cubicBezTo>
                <a:cubicBezTo>
                  <a:pt x="30" y="339"/>
                  <a:pt x="28" y="337"/>
                  <a:pt x="26" y="337"/>
                </a:cubicBezTo>
                <a:close/>
                <a:moveTo>
                  <a:pt x="49" y="337"/>
                </a:moveTo>
                <a:cubicBezTo>
                  <a:pt x="47" y="337"/>
                  <a:pt x="45" y="339"/>
                  <a:pt x="45" y="341"/>
                </a:cubicBezTo>
                <a:cubicBezTo>
                  <a:pt x="45" y="343"/>
                  <a:pt x="47" y="344"/>
                  <a:pt x="49" y="344"/>
                </a:cubicBezTo>
                <a:cubicBezTo>
                  <a:pt x="51" y="344"/>
                  <a:pt x="52" y="343"/>
                  <a:pt x="52" y="341"/>
                </a:cubicBezTo>
                <a:cubicBezTo>
                  <a:pt x="52" y="339"/>
                  <a:pt x="51" y="337"/>
                  <a:pt x="49" y="337"/>
                </a:cubicBezTo>
                <a:close/>
                <a:moveTo>
                  <a:pt x="71" y="337"/>
                </a:moveTo>
                <a:cubicBezTo>
                  <a:pt x="69" y="337"/>
                  <a:pt x="68" y="339"/>
                  <a:pt x="68" y="341"/>
                </a:cubicBezTo>
                <a:cubicBezTo>
                  <a:pt x="68" y="343"/>
                  <a:pt x="69" y="344"/>
                  <a:pt x="71" y="344"/>
                </a:cubicBezTo>
                <a:cubicBezTo>
                  <a:pt x="73" y="344"/>
                  <a:pt x="75" y="343"/>
                  <a:pt x="75" y="341"/>
                </a:cubicBezTo>
                <a:cubicBezTo>
                  <a:pt x="75" y="339"/>
                  <a:pt x="73" y="337"/>
                  <a:pt x="71" y="337"/>
                </a:cubicBezTo>
                <a:close/>
                <a:moveTo>
                  <a:pt x="94" y="337"/>
                </a:moveTo>
                <a:cubicBezTo>
                  <a:pt x="92" y="337"/>
                  <a:pt x="90" y="339"/>
                  <a:pt x="90" y="341"/>
                </a:cubicBezTo>
                <a:cubicBezTo>
                  <a:pt x="90" y="343"/>
                  <a:pt x="92" y="344"/>
                  <a:pt x="94" y="344"/>
                </a:cubicBezTo>
                <a:cubicBezTo>
                  <a:pt x="96" y="344"/>
                  <a:pt x="98" y="343"/>
                  <a:pt x="98" y="341"/>
                </a:cubicBezTo>
                <a:cubicBezTo>
                  <a:pt x="98" y="339"/>
                  <a:pt x="96" y="337"/>
                  <a:pt x="94" y="337"/>
                </a:cubicBezTo>
                <a:close/>
                <a:moveTo>
                  <a:pt x="117" y="337"/>
                </a:moveTo>
                <a:cubicBezTo>
                  <a:pt x="115" y="337"/>
                  <a:pt x="113" y="339"/>
                  <a:pt x="113" y="341"/>
                </a:cubicBezTo>
                <a:cubicBezTo>
                  <a:pt x="113" y="343"/>
                  <a:pt x="115" y="344"/>
                  <a:pt x="117" y="344"/>
                </a:cubicBezTo>
                <a:cubicBezTo>
                  <a:pt x="119" y="344"/>
                  <a:pt x="120" y="343"/>
                  <a:pt x="120" y="341"/>
                </a:cubicBezTo>
                <a:cubicBezTo>
                  <a:pt x="120" y="339"/>
                  <a:pt x="119" y="337"/>
                  <a:pt x="117" y="337"/>
                </a:cubicBezTo>
                <a:close/>
                <a:moveTo>
                  <a:pt x="139" y="337"/>
                </a:moveTo>
                <a:cubicBezTo>
                  <a:pt x="137" y="337"/>
                  <a:pt x="136" y="339"/>
                  <a:pt x="136" y="341"/>
                </a:cubicBezTo>
                <a:cubicBezTo>
                  <a:pt x="136" y="343"/>
                  <a:pt x="137" y="344"/>
                  <a:pt x="139" y="344"/>
                </a:cubicBezTo>
                <a:cubicBezTo>
                  <a:pt x="141" y="344"/>
                  <a:pt x="143" y="343"/>
                  <a:pt x="143" y="341"/>
                </a:cubicBezTo>
                <a:cubicBezTo>
                  <a:pt x="143" y="339"/>
                  <a:pt x="141" y="337"/>
                  <a:pt x="139" y="337"/>
                </a:cubicBezTo>
                <a:close/>
                <a:moveTo>
                  <a:pt x="162" y="337"/>
                </a:moveTo>
                <a:cubicBezTo>
                  <a:pt x="160" y="337"/>
                  <a:pt x="158" y="339"/>
                  <a:pt x="158" y="341"/>
                </a:cubicBezTo>
                <a:cubicBezTo>
                  <a:pt x="158" y="343"/>
                  <a:pt x="160" y="344"/>
                  <a:pt x="162" y="344"/>
                </a:cubicBezTo>
                <a:cubicBezTo>
                  <a:pt x="164" y="344"/>
                  <a:pt x="166" y="343"/>
                  <a:pt x="166" y="341"/>
                </a:cubicBezTo>
                <a:cubicBezTo>
                  <a:pt x="166" y="339"/>
                  <a:pt x="164" y="337"/>
                  <a:pt x="162" y="337"/>
                </a:cubicBezTo>
                <a:close/>
                <a:moveTo>
                  <a:pt x="185" y="337"/>
                </a:moveTo>
                <a:cubicBezTo>
                  <a:pt x="183" y="337"/>
                  <a:pt x="181" y="339"/>
                  <a:pt x="181" y="341"/>
                </a:cubicBezTo>
                <a:cubicBezTo>
                  <a:pt x="181" y="343"/>
                  <a:pt x="183" y="344"/>
                  <a:pt x="185" y="344"/>
                </a:cubicBezTo>
                <a:cubicBezTo>
                  <a:pt x="187" y="344"/>
                  <a:pt x="188" y="343"/>
                  <a:pt x="188" y="341"/>
                </a:cubicBezTo>
                <a:cubicBezTo>
                  <a:pt x="188" y="339"/>
                  <a:pt x="187" y="337"/>
                  <a:pt x="185" y="337"/>
                </a:cubicBezTo>
                <a:close/>
                <a:moveTo>
                  <a:pt x="207" y="337"/>
                </a:moveTo>
                <a:cubicBezTo>
                  <a:pt x="205" y="337"/>
                  <a:pt x="204" y="339"/>
                  <a:pt x="204" y="341"/>
                </a:cubicBezTo>
                <a:cubicBezTo>
                  <a:pt x="204" y="343"/>
                  <a:pt x="205" y="344"/>
                  <a:pt x="207" y="344"/>
                </a:cubicBezTo>
                <a:cubicBezTo>
                  <a:pt x="209" y="344"/>
                  <a:pt x="211" y="343"/>
                  <a:pt x="211" y="341"/>
                </a:cubicBezTo>
                <a:cubicBezTo>
                  <a:pt x="211" y="339"/>
                  <a:pt x="209" y="337"/>
                  <a:pt x="207" y="337"/>
                </a:cubicBezTo>
                <a:close/>
                <a:moveTo>
                  <a:pt x="230" y="337"/>
                </a:moveTo>
                <a:cubicBezTo>
                  <a:pt x="228" y="337"/>
                  <a:pt x="226" y="339"/>
                  <a:pt x="226" y="341"/>
                </a:cubicBezTo>
                <a:cubicBezTo>
                  <a:pt x="226" y="343"/>
                  <a:pt x="228" y="344"/>
                  <a:pt x="230" y="344"/>
                </a:cubicBezTo>
                <a:cubicBezTo>
                  <a:pt x="232" y="344"/>
                  <a:pt x="234" y="343"/>
                  <a:pt x="234" y="341"/>
                </a:cubicBezTo>
                <a:cubicBezTo>
                  <a:pt x="234" y="339"/>
                  <a:pt x="232" y="337"/>
                  <a:pt x="230" y="337"/>
                </a:cubicBezTo>
                <a:close/>
                <a:moveTo>
                  <a:pt x="253" y="337"/>
                </a:moveTo>
                <a:cubicBezTo>
                  <a:pt x="251" y="337"/>
                  <a:pt x="249" y="339"/>
                  <a:pt x="249" y="341"/>
                </a:cubicBezTo>
                <a:cubicBezTo>
                  <a:pt x="249" y="343"/>
                  <a:pt x="251" y="344"/>
                  <a:pt x="253" y="344"/>
                </a:cubicBezTo>
                <a:cubicBezTo>
                  <a:pt x="255" y="344"/>
                  <a:pt x="257" y="343"/>
                  <a:pt x="257" y="341"/>
                </a:cubicBezTo>
                <a:cubicBezTo>
                  <a:pt x="257" y="339"/>
                  <a:pt x="255" y="337"/>
                  <a:pt x="253" y="337"/>
                </a:cubicBezTo>
                <a:close/>
                <a:moveTo>
                  <a:pt x="37" y="348"/>
                </a:moveTo>
                <a:cubicBezTo>
                  <a:pt x="35" y="348"/>
                  <a:pt x="34" y="350"/>
                  <a:pt x="34" y="352"/>
                </a:cubicBezTo>
                <a:cubicBezTo>
                  <a:pt x="34" y="354"/>
                  <a:pt x="35" y="356"/>
                  <a:pt x="37" y="356"/>
                </a:cubicBezTo>
                <a:cubicBezTo>
                  <a:pt x="39" y="356"/>
                  <a:pt x="41" y="354"/>
                  <a:pt x="41" y="352"/>
                </a:cubicBezTo>
                <a:cubicBezTo>
                  <a:pt x="41" y="350"/>
                  <a:pt x="39" y="348"/>
                  <a:pt x="37" y="348"/>
                </a:cubicBezTo>
                <a:close/>
                <a:moveTo>
                  <a:pt x="60" y="348"/>
                </a:moveTo>
                <a:cubicBezTo>
                  <a:pt x="58" y="348"/>
                  <a:pt x="56" y="350"/>
                  <a:pt x="56" y="352"/>
                </a:cubicBezTo>
                <a:cubicBezTo>
                  <a:pt x="56" y="354"/>
                  <a:pt x="58" y="356"/>
                  <a:pt x="60" y="356"/>
                </a:cubicBezTo>
                <a:cubicBezTo>
                  <a:pt x="62" y="356"/>
                  <a:pt x="64" y="354"/>
                  <a:pt x="64" y="352"/>
                </a:cubicBezTo>
                <a:cubicBezTo>
                  <a:pt x="64" y="350"/>
                  <a:pt x="62" y="348"/>
                  <a:pt x="60" y="348"/>
                </a:cubicBezTo>
                <a:close/>
                <a:moveTo>
                  <a:pt x="83" y="348"/>
                </a:moveTo>
                <a:cubicBezTo>
                  <a:pt x="81" y="348"/>
                  <a:pt x="79" y="350"/>
                  <a:pt x="79" y="352"/>
                </a:cubicBezTo>
                <a:cubicBezTo>
                  <a:pt x="79" y="354"/>
                  <a:pt x="81" y="356"/>
                  <a:pt x="83" y="356"/>
                </a:cubicBezTo>
                <a:cubicBezTo>
                  <a:pt x="85" y="356"/>
                  <a:pt x="86" y="354"/>
                  <a:pt x="86" y="352"/>
                </a:cubicBezTo>
                <a:cubicBezTo>
                  <a:pt x="86" y="350"/>
                  <a:pt x="85" y="348"/>
                  <a:pt x="83" y="348"/>
                </a:cubicBezTo>
                <a:close/>
                <a:moveTo>
                  <a:pt x="105" y="348"/>
                </a:moveTo>
                <a:cubicBezTo>
                  <a:pt x="103" y="348"/>
                  <a:pt x="102" y="350"/>
                  <a:pt x="102" y="352"/>
                </a:cubicBezTo>
                <a:cubicBezTo>
                  <a:pt x="102" y="354"/>
                  <a:pt x="103" y="356"/>
                  <a:pt x="105" y="356"/>
                </a:cubicBezTo>
                <a:cubicBezTo>
                  <a:pt x="107" y="356"/>
                  <a:pt x="109" y="354"/>
                  <a:pt x="109" y="352"/>
                </a:cubicBezTo>
                <a:cubicBezTo>
                  <a:pt x="109" y="350"/>
                  <a:pt x="107" y="348"/>
                  <a:pt x="105" y="348"/>
                </a:cubicBezTo>
                <a:close/>
                <a:moveTo>
                  <a:pt x="128" y="348"/>
                </a:moveTo>
                <a:cubicBezTo>
                  <a:pt x="126" y="348"/>
                  <a:pt x="124" y="350"/>
                  <a:pt x="124" y="352"/>
                </a:cubicBezTo>
                <a:cubicBezTo>
                  <a:pt x="124" y="354"/>
                  <a:pt x="126" y="356"/>
                  <a:pt x="128" y="356"/>
                </a:cubicBezTo>
                <a:cubicBezTo>
                  <a:pt x="130" y="356"/>
                  <a:pt x="132" y="354"/>
                  <a:pt x="132" y="352"/>
                </a:cubicBezTo>
                <a:cubicBezTo>
                  <a:pt x="132" y="350"/>
                  <a:pt x="130" y="348"/>
                  <a:pt x="128" y="348"/>
                </a:cubicBezTo>
                <a:close/>
                <a:moveTo>
                  <a:pt x="151" y="348"/>
                </a:moveTo>
                <a:cubicBezTo>
                  <a:pt x="149" y="348"/>
                  <a:pt x="147" y="350"/>
                  <a:pt x="147" y="352"/>
                </a:cubicBezTo>
                <a:cubicBezTo>
                  <a:pt x="147" y="354"/>
                  <a:pt x="149" y="356"/>
                  <a:pt x="151" y="356"/>
                </a:cubicBezTo>
                <a:cubicBezTo>
                  <a:pt x="153" y="356"/>
                  <a:pt x="154" y="354"/>
                  <a:pt x="154" y="352"/>
                </a:cubicBezTo>
                <a:cubicBezTo>
                  <a:pt x="154" y="350"/>
                  <a:pt x="153" y="348"/>
                  <a:pt x="151" y="348"/>
                </a:cubicBezTo>
                <a:close/>
                <a:moveTo>
                  <a:pt x="173" y="348"/>
                </a:moveTo>
                <a:cubicBezTo>
                  <a:pt x="171" y="348"/>
                  <a:pt x="170" y="350"/>
                  <a:pt x="170" y="352"/>
                </a:cubicBezTo>
                <a:cubicBezTo>
                  <a:pt x="170" y="354"/>
                  <a:pt x="171" y="356"/>
                  <a:pt x="173" y="356"/>
                </a:cubicBezTo>
                <a:cubicBezTo>
                  <a:pt x="175" y="356"/>
                  <a:pt x="177" y="354"/>
                  <a:pt x="177" y="352"/>
                </a:cubicBezTo>
                <a:cubicBezTo>
                  <a:pt x="177" y="350"/>
                  <a:pt x="175" y="348"/>
                  <a:pt x="173" y="348"/>
                </a:cubicBezTo>
                <a:close/>
                <a:moveTo>
                  <a:pt x="196" y="348"/>
                </a:moveTo>
                <a:cubicBezTo>
                  <a:pt x="194" y="348"/>
                  <a:pt x="192" y="350"/>
                  <a:pt x="192" y="352"/>
                </a:cubicBezTo>
                <a:cubicBezTo>
                  <a:pt x="192" y="354"/>
                  <a:pt x="194" y="356"/>
                  <a:pt x="196" y="356"/>
                </a:cubicBezTo>
                <a:cubicBezTo>
                  <a:pt x="198" y="356"/>
                  <a:pt x="200" y="354"/>
                  <a:pt x="200" y="352"/>
                </a:cubicBezTo>
                <a:cubicBezTo>
                  <a:pt x="200" y="350"/>
                  <a:pt x="198" y="348"/>
                  <a:pt x="196" y="348"/>
                </a:cubicBezTo>
                <a:close/>
                <a:moveTo>
                  <a:pt x="219" y="348"/>
                </a:moveTo>
                <a:cubicBezTo>
                  <a:pt x="217" y="348"/>
                  <a:pt x="215" y="350"/>
                  <a:pt x="215" y="352"/>
                </a:cubicBezTo>
                <a:cubicBezTo>
                  <a:pt x="215" y="354"/>
                  <a:pt x="217" y="356"/>
                  <a:pt x="219" y="356"/>
                </a:cubicBezTo>
                <a:cubicBezTo>
                  <a:pt x="221" y="356"/>
                  <a:pt x="223" y="354"/>
                  <a:pt x="223" y="352"/>
                </a:cubicBezTo>
                <a:cubicBezTo>
                  <a:pt x="223" y="350"/>
                  <a:pt x="221" y="348"/>
                  <a:pt x="219" y="348"/>
                </a:cubicBezTo>
                <a:close/>
                <a:moveTo>
                  <a:pt x="241" y="348"/>
                </a:moveTo>
                <a:cubicBezTo>
                  <a:pt x="239" y="348"/>
                  <a:pt x="238" y="350"/>
                  <a:pt x="238" y="352"/>
                </a:cubicBezTo>
                <a:cubicBezTo>
                  <a:pt x="238" y="354"/>
                  <a:pt x="239" y="356"/>
                  <a:pt x="241" y="356"/>
                </a:cubicBezTo>
                <a:cubicBezTo>
                  <a:pt x="243" y="356"/>
                  <a:pt x="245" y="354"/>
                  <a:pt x="245" y="352"/>
                </a:cubicBezTo>
                <a:cubicBezTo>
                  <a:pt x="245" y="350"/>
                  <a:pt x="243" y="348"/>
                  <a:pt x="241" y="348"/>
                </a:cubicBezTo>
                <a:close/>
                <a:moveTo>
                  <a:pt x="264" y="348"/>
                </a:moveTo>
                <a:cubicBezTo>
                  <a:pt x="262" y="348"/>
                  <a:pt x="260" y="350"/>
                  <a:pt x="260" y="352"/>
                </a:cubicBezTo>
                <a:cubicBezTo>
                  <a:pt x="260" y="354"/>
                  <a:pt x="262" y="356"/>
                  <a:pt x="264" y="356"/>
                </a:cubicBezTo>
                <a:cubicBezTo>
                  <a:pt x="266" y="356"/>
                  <a:pt x="268" y="354"/>
                  <a:pt x="268" y="352"/>
                </a:cubicBezTo>
                <a:cubicBezTo>
                  <a:pt x="268" y="350"/>
                  <a:pt x="266" y="348"/>
                  <a:pt x="264" y="348"/>
                </a:cubicBezTo>
                <a:close/>
                <a:moveTo>
                  <a:pt x="275" y="337"/>
                </a:moveTo>
                <a:cubicBezTo>
                  <a:pt x="273" y="337"/>
                  <a:pt x="272" y="339"/>
                  <a:pt x="272" y="341"/>
                </a:cubicBezTo>
                <a:cubicBezTo>
                  <a:pt x="272" y="343"/>
                  <a:pt x="273" y="344"/>
                  <a:pt x="275" y="344"/>
                </a:cubicBezTo>
                <a:cubicBezTo>
                  <a:pt x="278" y="344"/>
                  <a:pt x="279" y="343"/>
                  <a:pt x="279" y="341"/>
                </a:cubicBezTo>
                <a:cubicBezTo>
                  <a:pt x="279" y="339"/>
                  <a:pt x="278" y="337"/>
                  <a:pt x="275" y="337"/>
                </a:cubicBezTo>
                <a:close/>
                <a:moveTo>
                  <a:pt x="26" y="360"/>
                </a:moveTo>
                <a:cubicBezTo>
                  <a:pt x="24" y="360"/>
                  <a:pt x="22" y="361"/>
                  <a:pt x="22" y="363"/>
                </a:cubicBezTo>
                <a:cubicBezTo>
                  <a:pt x="22" y="365"/>
                  <a:pt x="24" y="367"/>
                  <a:pt x="26" y="367"/>
                </a:cubicBezTo>
                <a:cubicBezTo>
                  <a:pt x="28" y="367"/>
                  <a:pt x="30" y="365"/>
                  <a:pt x="30" y="363"/>
                </a:cubicBezTo>
                <a:cubicBezTo>
                  <a:pt x="30" y="361"/>
                  <a:pt x="28" y="360"/>
                  <a:pt x="26" y="360"/>
                </a:cubicBezTo>
                <a:close/>
                <a:moveTo>
                  <a:pt x="49" y="360"/>
                </a:moveTo>
                <a:cubicBezTo>
                  <a:pt x="47" y="360"/>
                  <a:pt x="45" y="361"/>
                  <a:pt x="45" y="363"/>
                </a:cubicBezTo>
                <a:cubicBezTo>
                  <a:pt x="45" y="365"/>
                  <a:pt x="47" y="367"/>
                  <a:pt x="49" y="367"/>
                </a:cubicBezTo>
                <a:cubicBezTo>
                  <a:pt x="51" y="367"/>
                  <a:pt x="52" y="365"/>
                  <a:pt x="52" y="363"/>
                </a:cubicBezTo>
                <a:cubicBezTo>
                  <a:pt x="52" y="361"/>
                  <a:pt x="51" y="360"/>
                  <a:pt x="49" y="360"/>
                </a:cubicBezTo>
                <a:close/>
                <a:moveTo>
                  <a:pt x="71" y="360"/>
                </a:moveTo>
                <a:cubicBezTo>
                  <a:pt x="69" y="360"/>
                  <a:pt x="68" y="361"/>
                  <a:pt x="68" y="363"/>
                </a:cubicBezTo>
                <a:cubicBezTo>
                  <a:pt x="68" y="365"/>
                  <a:pt x="69" y="367"/>
                  <a:pt x="71" y="367"/>
                </a:cubicBezTo>
                <a:cubicBezTo>
                  <a:pt x="73" y="367"/>
                  <a:pt x="75" y="365"/>
                  <a:pt x="75" y="363"/>
                </a:cubicBezTo>
                <a:cubicBezTo>
                  <a:pt x="75" y="361"/>
                  <a:pt x="73" y="360"/>
                  <a:pt x="71" y="360"/>
                </a:cubicBezTo>
                <a:close/>
                <a:moveTo>
                  <a:pt x="94" y="360"/>
                </a:moveTo>
                <a:cubicBezTo>
                  <a:pt x="92" y="360"/>
                  <a:pt x="90" y="361"/>
                  <a:pt x="90" y="363"/>
                </a:cubicBezTo>
                <a:cubicBezTo>
                  <a:pt x="90" y="365"/>
                  <a:pt x="92" y="367"/>
                  <a:pt x="94" y="367"/>
                </a:cubicBezTo>
                <a:cubicBezTo>
                  <a:pt x="96" y="367"/>
                  <a:pt x="98" y="365"/>
                  <a:pt x="98" y="363"/>
                </a:cubicBezTo>
                <a:cubicBezTo>
                  <a:pt x="98" y="361"/>
                  <a:pt x="96" y="360"/>
                  <a:pt x="94" y="360"/>
                </a:cubicBezTo>
                <a:close/>
                <a:moveTo>
                  <a:pt x="117" y="360"/>
                </a:moveTo>
                <a:cubicBezTo>
                  <a:pt x="115" y="360"/>
                  <a:pt x="113" y="361"/>
                  <a:pt x="113" y="363"/>
                </a:cubicBezTo>
                <a:cubicBezTo>
                  <a:pt x="113" y="365"/>
                  <a:pt x="115" y="367"/>
                  <a:pt x="117" y="367"/>
                </a:cubicBezTo>
                <a:cubicBezTo>
                  <a:pt x="119" y="367"/>
                  <a:pt x="120" y="365"/>
                  <a:pt x="120" y="363"/>
                </a:cubicBezTo>
                <a:cubicBezTo>
                  <a:pt x="120" y="361"/>
                  <a:pt x="119" y="360"/>
                  <a:pt x="117" y="360"/>
                </a:cubicBezTo>
                <a:close/>
                <a:moveTo>
                  <a:pt x="139" y="360"/>
                </a:moveTo>
                <a:cubicBezTo>
                  <a:pt x="137" y="360"/>
                  <a:pt x="136" y="361"/>
                  <a:pt x="136" y="363"/>
                </a:cubicBezTo>
                <a:cubicBezTo>
                  <a:pt x="136" y="365"/>
                  <a:pt x="137" y="367"/>
                  <a:pt x="139" y="367"/>
                </a:cubicBezTo>
                <a:cubicBezTo>
                  <a:pt x="141" y="367"/>
                  <a:pt x="143" y="365"/>
                  <a:pt x="143" y="363"/>
                </a:cubicBezTo>
                <a:cubicBezTo>
                  <a:pt x="143" y="361"/>
                  <a:pt x="141" y="360"/>
                  <a:pt x="139" y="360"/>
                </a:cubicBezTo>
                <a:close/>
                <a:moveTo>
                  <a:pt x="162" y="360"/>
                </a:moveTo>
                <a:cubicBezTo>
                  <a:pt x="160" y="360"/>
                  <a:pt x="158" y="361"/>
                  <a:pt x="158" y="363"/>
                </a:cubicBezTo>
                <a:cubicBezTo>
                  <a:pt x="158" y="365"/>
                  <a:pt x="160" y="367"/>
                  <a:pt x="162" y="367"/>
                </a:cubicBezTo>
                <a:cubicBezTo>
                  <a:pt x="164" y="367"/>
                  <a:pt x="166" y="365"/>
                  <a:pt x="166" y="363"/>
                </a:cubicBezTo>
                <a:cubicBezTo>
                  <a:pt x="166" y="361"/>
                  <a:pt x="164" y="360"/>
                  <a:pt x="162" y="360"/>
                </a:cubicBezTo>
                <a:close/>
                <a:moveTo>
                  <a:pt x="185" y="360"/>
                </a:moveTo>
                <a:cubicBezTo>
                  <a:pt x="183" y="360"/>
                  <a:pt x="181" y="361"/>
                  <a:pt x="181" y="363"/>
                </a:cubicBezTo>
                <a:cubicBezTo>
                  <a:pt x="181" y="365"/>
                  <a:pt x="183" y="367"/>
                  <a:pt x="185" y="367"/>
                </a:cubicBezTo>
                <a:cubicBezTo>
                  <a:pt x="187" y="367"/>
                  <a:pt x="188" y="365"/>
                  <a:pt x="188" y="363"/>
                </a:cubicBezTo>
                <a:cubicBezTo>
                  <a:pt x="188" y="361"/>
                  <a:pt x="187" y="360"/>
                  <a:pt x="185" y="360"/>
                </a:cubicBezTo>
                <a:close/>
                <a:moveTo>
                  <a:pt x="207" y="360"/>
                </a:moveTo>
                <a:cubicBezTo>
                  <a:pt x="205" y="360"/>
                  <a:pt x="204" y="361"/>
                  <a:pt x="204" y="363"/>
                </a:cubicBezTo>
                <a:cubicBezTo>
                  <a:pt x="204" y="365"/>
                  <a:pt x="205" y="367"/>
                  <a:pt x="207" y="367"/>
                </a:cubicBezTo>
                <a:cubicBezTo>
                  <a:pt x="209" y="367"/>
                  <a:pt x="211" y="365"/>
                  <a:pt x="211" y="363"/>
                </a:cubicBezTo>
                <a:cubicBezTo>
                  <a:pt x="211" y="361"/>
                  <a:pt x="209" y="360"/>
                  <a:pt x="207" y="360"/>
                </a:cubicBezTo>
                <a:close/>
                <a:moveTo>
                  <a:pt x="230" y="360"/>
                </a:moveTo>
                <a:cubicBezTo>
                  <a:pt x="228" y="360"/>
                  <a:pt x="226" y="361"/>
                  <a:pt x="226" y="363"/>
                </a:cubicBezTo>
                <a:cubicBezTo>
                  <a:pt x="226" y="365"/>
                  <a:pt x="228" y="367"/>
                  <a:pt x="230" y="367"/>
                </a:cubicBezTo>
                <a:cubicBezTo>
                  <a:pt x="232" y="367"/>
                  <a:pt x="234" y="365"/>
                  <a:pt x="234" y="363"/>
                </a:cubicBezTo>
                <a:cubicBezTo>
                  <a:pt x="234" y="361"/>
                  <a:pt x="232" y="360"/>
                  <a:pt x="230" y="360"/>
                </a:cubicBezTo>
                <a:close/>
                <a:moveTo>
                  <a:pt x="253" y="360"/>
                </a:moveTo>
                <a:cubicBezTo>
                  <a:pt x="251" y="360"/>
                  <a:pt x="249" y="361"/>
                  <a:pt x="249" y="363"/>
                </a:cubicBezTo>
                <a:cubicBezTo>
                  <a:pt x="249" y="365"/>
                  <a:pt x="251" y="367"/>
                  <a:pt x="253" y="367"/>
                </a:cubicBezTo>
                <a:cubicBezTo>
                  <a:pt x="255" y="367"/>
                  <a:pt x="257" y="365"/>
                  <a:pt x="257" y="363"/>
                </a:cubicBezTo>
                <a:cubicBezTo>
                  <a:pt x="257" y="361"/>
                  <a:pt x="255" y="360"/>
                  <a:pt x="253" y="360"/>
                </a:cubicBezTo>
                <a:close/>
                <a:moveTo>
                  <a:pt x="37" y="371"/>
                </a:moveTo>
                <a:cubicBezTo>
                  <a:pt x="35" y="371"/>
                  <a:pt x="34" y="373"/>
                  <a:pt x="34" y="375"/>
                </a:cubicBezTo>
                <a:cubicBezTo>
                  <a:pt x="34" y="377"/>
                  <a:pt x="35" y="378"/>
                  <a:pt x="37" y="378"/>
                </a:cubicBezTo>
                <a:cubicBezTo>
                  <a:pt x="39" y="378"/>
                  <a:pt x="41" y="377"/>
                  <a:pt x="41" y="375"/>
                </a:cubicBezTo>
                <a:cubicBezTo>
                  <a:pt x="41" y="373"/>
                  <a:pt x="39" y="371"/>
                  <a:pt x="37" y="371"/>
                </a:cubicBezTo>
                <a:close/>
                <a:moveTo>
                  <a:pt x="60" y="371"/>
                </a:moveTo>
                <a:cubicBezTo>
                  <a:pt x="58" y="371"/>
                  <a:pt x="56" y="373"/>
                  <a:pt x="56" y="375"/>
                </a:cubicBezTo>
                <a:cubicBezTo>
                  <a:pt x="56" y="377"/>
                  <a:pt x="58" y="378"/>
                  <a:pt x="60" y="378"/>
                </a:cubicBezTo>
                <a:cubicBezTo>
                  <a:pt x="62" y="378"/>
                  <a:pt x="64" y="377"/>
                  <a:pt x="64" y="375"/>
                </a:cubicBezTo>
                <a:cubicBezTo>
                  <a:pt x="64" y="373"/>
                  <a:pt x="62" y="371"/>
                  <a:pt x="60" y="371"/>
                </a:cubicBezTo>
                <a:close/>
                <a:moveTo>
                  <a:pt x="83" y="371"/>
                </a:moveTo>
                <a:cubicBezTo>
                  <a:pt x="81" y="371"/>
                  <a:pt x="79" y="373"/>
                  <a:pt x="79" y="375"/>
                </a:cubicBezTo>
                <a:cubicBezTo>
                  <a:pt x="79" y="377"/>
                  <a:pt x="81" y="378"/>
                  <a:pt x="83" y="378"/>
                </a:cubicBezTo>
                <a:cubicBezTo>
                  <a:pt x="85" y="378"/>
                  <a:pt x="86" y="377"/>
                  <a:pt x="86" y="375"/>
                </a:cubicBezTo>
                <a:cubicBezTo>
                  <a:pt x="86" y="373"/>
                  <a:pt x="85" y="371"/>
                  <a:pt x="83" y="371"/>
                </a:cubicBezTo>
                <a:close/>
                <a:moveTo>
                  <a:pt x="105" y="371"/>
                </a:moveTo>
                <a:cubicBezTo>
                  <a:pt x="103" y="371"/>
                  <a:pt x="102" y="373"/>
                  <a:pt x="102" y="375"/>
                </a:cubicBezTo>
                <a:cubicBezTo>
                  <a:pt x="102" y="377"/>
                  <a:pt x="103" y="378"/>
                  <a:pt x="105" y="378"/>
                </a:cubicBezTo>
                <a:cubicBezTo>
                  <a:pt x="107" y="378"/>
                  <a:pt x="109" y="377"/>
                  <a:pt x="109" y="375"/>
                </a:cubicBezTo>
                <a:cubicBezTo>
                  <a:pt x="109" y="373"/>
                  <a:pt x="107" y="371"/>
                  <a:pt x="105" y="371"/>
                </a:cubicBezTo>
                <a:close/>
                <a:moveTo>
                  <a:pt x="128" y="371"/>
                </a:moveTo>
                <a:cubicBezTo>
                  <a:pt x="126" y="371"/>
                  <a:pt x="124" y="373"/>
                  <a:pt x="124" y="375"/>
                </a:cubicBezTo>
                <a:cubicBezTo>
                  <a:pt x="124" y="377"/>
                  <a:pt x="126" y="378"/>
                  <a:pt x="128" y="378"/>
                </a:cubicBezTo>
                <a:cubicBezTo>
                  <a:pt x="130" y="378"/>
                  <a:pt x="132" y="377"/>
                  <a:pt x="132" y="375"/>
                </a:cubicBezTo>
                <a:cubicBezTo>
                  <a:pt x="132" y="373"/>
                  <a:pt x="130" y="371"/>
                  <a:pt x="128" y="371"/>
                </a:cubicBezTo>
                <a:close/>
                <a:moveTo>
                  <a:pt x="151" y="371"/>
                </a:moveTo>
                <a:cubicBezTo>
                  <a:pt x="149" y="371"/>
                  <a:pt x="147" y="373"/>
                  <a:pt x="147" y="375"/>
                </a:cubicBezTo>
                <a:cubicBezTo>
                  <a:pt x="147" y="377"/>
                  <a:pt x="149" y="378"/>
                  <a:pt x="151" y="378"/>
                </a:cubicBezTo>
                <a:cubicBezTo>
                  <a:pt x="153" y="378"/>
                  <a:pt x="154" y="377"/>
                  <a:pt x="154" y="375"/>
                </a:cubicBezTo>
                <a:cubicBezTo>
                  <a:pt x="154" y="373"/>
                  <a:pt x="153" y="371"/>
                  <a:pt x="151" y="371"/>
                </a:cubicBezTo>
                <a:close/>
                <a:moveTo>
                  <a:pt x="173" y="371"/>
                </a:moveTo>
                <a:cubicBezTo>
                  <a:pt x="171" y="371"/>
                  <a:pt x="170" y="373"/>
                  <a:pt x="170" y="375"/>
                </a:cubicBezTo>
                <a:cubicBezTo>
                  <a:pt x="170" y="377"/>
                  <a:pt x="171" y="378"/>
                  <a:pt x="173" y="378"/>
                </a:cubicBezTo>
                <a:cubicBezTo>
                  <a:pt x="175" y="378"/>
                  <a:pt x="177" y="377"/>
                  <a:pt x="177" y="375"/>
                </a:cubicBezTo>
                <a:cubicBezTo>
                  <a:pt x="177" y="373"/>
                  <a:pt x="175" y="371"/>
                  <a:pt x="173" y="371"/>
                </a:cubicBezTo>
                <a:close/>
                <a:moveTo>
                  <a:pt x="196" y="371"/>
                </a:moveTo>
                <a:cubicBezTo>
                  <a:pt x="194" y="371"/>
                  <a:pt x="192" y="373"/>
                  <a:pt x="192" y="375"/>
                </a:cubicBezTo>
                <a:cubicBezTo>
                  <a:pt x="192" y="377"/>
                  <a:pt x="194" y="378"/>
                  <a:pt x="196" y="378"/>
                </a:cubicBezTo>
                <a:cubicBezTo>
                  <a:pt x="198" y="378"/>
                  <a:pt x="200" y="377"/>
                  <a:pt x="200" y="375"/>
                </a:cubicBezTo>
                <a:cubicBezTo>
                  <a:pt x="200" y="373"/>
                  <a:pt x="198" y="371"/>
                  <a:pt x="196" y="371"/>
                </a:cubicBezTo>
                <a:close/>
                <a:moveTo>
                  <a:pt x="219" y="371"/>
                </a:moveTo>
                <a:cubicBezTo>
                  <a:pt x="217" y="371"/>
                  <a:pt x="215" y="373"/>
                  <a:pt x="215" y="375"/>
                </a:cubicBezTo>
                <a:cubicBezTo>
                  <a:pt x="215" y="377"/>
                  <a:pt x="217" y="378"/>
                  <a:pt x="219" y="378"/>
                </a:cubicBezTo>
                <a:cubicBezTo>
                  <a:pt x="221" y="378"/>
                  <a:pt x="223" y="377"/>
                  <a:pt x="223" y="375"/>
                </a:cubicBezTo>
                <a:cubicBezTo>
                  <a:pt x="223" y="373"/>
                  <a:pt x="221" y="371"/>
                  <a:pt x="219" y="371"/>
                </a:cubicBezTo>
                <a:close/>
                <a:moveTo>
                  <a:pt x="241" y="371"/>
                </a:moveTo>
                <a:cubicBezTo>
                  <a:pt x="239" y="371"/>
                  <a:pt x="238" y="373"/>
                  <a:pt x="238" y="375"/>
                </a:cubicBezTo>
                <a:cubicBezTo>
                  <a:pt x="238" y="377"/>
                  <a:pt x="239" y="378"/>
                  <a:pt x="241" y="378"/>
                </a:cubicBezTo>
                <a:cubicBezTo>
                  <a:pt x="243" y="378"/>
                  <a:pt x="245" y="377"/>
                  <a:pt x="245" y="375"/>
                </a:cubicBezTo>
                <a:cubicBezTo>
                  <a:pt x="245" y="373"/>
                  <a:pt x="243" y="371"/>
                  <a:pt x="241" y="371"/>
                </a:cubicBezTo>
                <a:close/>
                <a:moveTo>
                  <a:pt x="264" y="371"/>
                </a:moveTo>
                <a:cubicBezTo>
                  <a:pt x="262" y="371"/>
                  <a:pt x="260" y="373"/>
                  <a:pt x="260" y="375"/>
                </a:cubicBezTo>
                <a:cubicBezTo>
                  <a:pt x="260" y="377"/>
                  <a:pt x="262" y="378"/>
                  <a:pt x="264" y="378"/>
                </a:cubicBezTo>
                <a:cubicBezTo>
                  <a:pt x="266" y="378"/>
                  <a:pt x="268" y="377"/>
                  <a:pt x="268" y="375"/>
                </a:cubicBezTo>
                <a:cubicBezTo>
                  <a:pt x="268" y="373"/>
                  <a:pt x="266" y="371"/>
                  <a:pt x="264" y="371"/>
                </a:cubicBezTo>
                <a:close/>
                <a:moveTo>
                  <a:pt x="275" y="360"/>
                </a:moveTo>
                <a:cubicBezTo>
                  <a:pt x="273" y="360"/>
                  <a:pt x="272" y="361"/>
                  <a:pt x="272" y="363"/>
                </a:cubicBezTo>
                <a:cubicBezTo>
                  <a:pt x="272" y="365"/>
                  <a:pt x="273" y="367"/>
                  <a:pt x="275" y="367"/>
                </a:cubicBezTo>
                <a:cubicBezTo>
                  <a:pt x="278" y="367"/>
                  <a:pt x="279" y="365"/>
                  <a:pt x="279" y="363"/>
                </a:cubicBezTo>
                <a:cubicBezTo>
                  <a:pt x="279" y="361"/>
                  <a:pt x="278" y="360"/>
                  <a:pt x="275" y="360"/>
                </a:cubicBezTo>
                <a:close/>
                <a:moveTo>
                  <a:pt x="26" y="382"/>
                </a:moveTo>
                <a:cubicBezTo>
                  <a:pt x="24" y="382"/>
                  <a:pt x="22" y="384"/>
                  <a:pt x="22" y="386"/>
                </a:cubicBezTo>
                <a:cubicBezTo>
                  <a:pt x="22" y="388"/>
                  <a:pt x="24" y="390"/>
                  <a:pt x="26" y="390"/>
                </a:cubicBezTo>
                <a:cubicBezTo>
                  <a:pt x="28" y="390"/>
                  <a:pt x="30" y="388"/>
                  <a:pt x="30" y="386"/>
                </a:cubicBezTo>
                <a:cubicBezTo>
                  <a:pt x="30" y="384"/>
                  <a:pt x="28" y="382"/>
                  <a:pt x="26" y="382"/>
                </a:cubicBezTo>
                <a:close/>
                <a:moveTo>
                  <a:pt x="49" y="382"/>
                </a:moveTo>
                <a:cubicBezTo>
                  <a:pt x="47" y="382"/>
                  <a:pt x="45" y="384"/>
                  <a:pt x="45" y="386"/>
                </a:cubicBezTo>
                <a:cubicBezTo>
                  <a:pt x="45" y="388"/>
                  <a:pt x="47" y="390"/>
                  <a:pt x="49" y="390"/>
                </a:cubicBezTo>
                <a:cubicBezTo>
                  <a:pt x="51" y="390"/>
                  <a:pt x="52" y="388"/>
                  <a:pt x="52" y="386"/>
                </a:cubicBezTo>
                <a:cubicBezTo>
                  <a:pt x="52" y="384"/>
                  <a:pt x="51" y="382"/>
                  <a:pt x="49" y="382"/>
                </a:cubicBezTo>
                <a:close/>
                <a:moveTo>
                  <a:pt x="71" y="382"/>
                </a:moveTo>
                <a:cubicBezTo>
                  <a:pt x="69" y="382"/>
                  <a:pt x="68" y="384"/>
                  <a:pt x="68" y="386"/>
                </a:cubicBezTo>
                <a:cubicBezTo>
                  <a:pt x="68" y="388"/>
                  <a:pt x="69" y="390"/>
                  <a:pt x="71" y="390"/>
                </a:cubicBezTo>
                <a:cubicBezTo>
                  <a:pt x="73" y="390"/>
                  <a:pt x="75" y="388"/>
                  <a:pt x="75" y="386"/>
                </a:cubicBezTo>
                <a:cubicBezTo>
                  <a:pt x="75" y="384"/>
                  <a:pt x="73" y="382"/>
                  <a:pt x="71" y="382"/>
                </a:cubicBezTo>
                <a:close/>
                <a:moveTo>
                  <a:pt x="94" y="382"/>
                </a:moveTo>
                <a:cubicBezTo>
                  <a:pt x="92" y="382"/>
                  <a:pt x="90" y="384"/>
                  <a:pt x="90" y="386"/>
                </a:cubicBezTo>
                <a:cubicBezTo>
                  <a:pt x="90" y="388"/>
                  <a:pt x="92" y="390"/>
                  <a:pt x="94" y="390"/>
                </a:cubicBezTo>
                <a:cubicBezTo>
                  <a:pt x="96" y="390"/>
                  <a:pt x="98" y="388"/>
                  <a:pt x="98" y="386"/>
                </a:cubicBezTo>
                <a:cubicBezTo>
                  <a:pt x="98" y="384"/>
                  <a:pt x="96" y="382"/>
                  <a:pt x="94" y="382"/>
                </a:cubicBezTo>
                <a:close/>
                <a:moveTo>
                  <a:pt x="117" y="382"/>
                </a:moveTo>
                <a:cubicBezTo>
                  <a:pt x="115" y="382"/>
                  <a:pt x="113" y="384"/>
                  <a:pt x="113" y="386"/>
                </a:cubicBezTo>
                <a:cubicBezTo>
                  <a:pt x="113" y="388"/>
                  <a:pt x="115" y="390"/>
                  <a:pt x="117" y="390"/>
                </a:cubicBezTo>
                <a:cubicBezTo>
                  <a:pt x="119" y="390"/>
                  <a:pt x="120" y="388"/>
                  <a:pt x="120" y="386"/>
                </a:cubicBezTo>
                <a:cubicBezTo>
                  <a:pt x="120" y="384"/>
                  <a:pt x="119" y="382"/>
                  <a:pt x="117" y="382"/>
                </a:cubicBezTo>
                <a:close/>
                <a:moveTo>
                  <a:pt x="139" y="382"/>
                </a:moveTo>
                <a:cubicBezTo>
                  <a:pt x="137" y="382"/>
                  <a:pt x="136" y="384"/>
                  <a:pt x="136" y="386"/>
                </a:cubicBezTo>
                <a:cubicBezTo>
                  <a:pt x="136" y="388"/>
                  <a:pt x="137" y="390"/>
                  <a:pt x="139" y="390"/>
                </a:cubicBezTo>
                <a:cubicBezTo>
                  <a:pt x="141" y="390"/>
                  <a:pt x="143" y="388"/>
                  <a:pt x="143" y="386"/>
                </a:cubicBezTo>
                <a:cubicBezTo>
                  <a:pt x="143" y="384"/>
                  <a:pt x="141" y="382"/>
                  <a:pt x="139" y="382"/>
                </a:cubicBezTo>
                <a:close/>
                <a:moveTo>
                  <a:pt x="162" y="382"/>
                </a:moveTo>
                <a:cubicBezTo>
                  <a:pt x="160" y="382"/>
                  <a:pt x="158" y="384"/>
                  <a:pt x="158" y="386"/>
                </a:cubicBezTo>
                <a:cubicBezTo>
                  <a:pt x="158" y="388"/>
                  <a:pt x="160" y="390"/>
                  <a:pt x="162" y="390"/>
                </a:cubicBezTo>
                <a:cubicBezTo>
                  <a:pt x="164" y="390"/>
                  <a:pt x="166" y="388"/>
                  <a:pt x="166" y="386"/>
                </a:cubicBezTo>
                <a:cubicBezTo>
                  <a:pt x="166" y="384"/>
                  <a:pt x="164" y="382"/>
                  <a:pt x="162" y="382"/>
                </a:cubicBezTo>
                <a:close/>
                <a:moveTo>
                  <a:pt x="185" y="382"/>
                </a:moveTo>
                <a:cubicBezTo>
                  <a:pt x="183" y="382"/>
                  <a:pt x="181" y="384"/>
                  <a:pt x="181" y="386"/>
                </a:cubicBezTo>
                <a:cubicBezTo>
                  <a:pt x="181" y="388"/>
                  <a:pt x="183" y="390"/>
                  <a:pt x="185" y="390"/>
                </a:cubicBezTo>
                <a:cubicBezTo>
                  <a:pt x="187" y="390"/>
                  <a:pt x="188" y="388"/>
                  <a:pt x="188" y="386"/>
                </a:cubicBezTo>
                <a:cubicBezTo>
                  <a:pt x="188" y="384"/>
                  <a:pt x="187" y="382"/>
                  <a:pt x="185" y="382"/>
                </a:cubicBezTo>
                <a:close/>
                <a:moveTo>
                  <a:pt x="207" y="382"/>
                </a:moveTo>
                <a:cubicBezTo>
                  <a:pt x="205" y="382"/>
                  <a:pt x="204" y="384"/>
                  <a:pt x="204" y="386"/>
                </a:cubicBezTo>
                <a:cubicBezTo>
                  <a:pt x="204" y="388"/>
                  <a:pt x="205" y="390"/>
                  <a:pt x="207" y="390"/>
                </a:cubicBezTo>
                <a:cubicBezTo>
                  <a:pt x="209" y="390"/>
                  <a:pt x="211" y="388"/>
                  <a:pt x="211" y="386"/>
                </a:cubicBezTo>
                <a:cubicBezTo>
                  <a:pt x="211" y="384"/>
                  <a:pt x="209" y="382"/>
                  <a:pt x="207" y="382"/>
                </a:cubicBezTo>
                <a:close/>
                <a:moveTo>
                  <a:pt x="230" y="382"/>
                </a:moveTo>
                <a:cubicBezTo>
                  <a:pt x="228" y="382"/>
                  <a:pt x="226" y="384"/>
                  <a:pt x="226" y="386"/>
                </a:cubicBezTo>
                <a:cubicBezTo>
                  <a:pt x="226" y="388"/>
                  <a:pt x="228" y="390"/>
                  <a:pt x="230" y="390"/>
                </a:cubicBezTo>
                <a:cubicBezTo>
                  <a:pt x="232" y="390"/>
                  <a:pt x="234" y="388"/>
                  <a:pt x="234" y="386"/>
                </a:cubicBezTo>
                <a:cubicBezTo>
                  <a:pt x="234" y="384"/>
                  <a:pt x="232" y="382"/>
                  <a:pt x="230" y="382"/>
                </a:cubicBezTo>
                <a:close/>
                <a:moveTo>
                  <a:pt x="253" y="382"/>
                </a:moveTo>
                <a:cubicBezTo>
                  <a:pt x="251" y="382"/>
                  <a:pt x="249" y="384"/>
                  <a:pt x="249" y="386"/>
                </a:cubicBezTo>
                <a:cubicBezTo>
                  <a:pt x="249" y="388"/>
                  <a:pt x="251" y="390"/>
                  <a:pt x="253" y="390"/>
                </a:cubicBezTo>
                <a:cubicBezTo>
                  <a:pt x="255" y="390"/>
                  <a:pt x="257" y="388"/>
                  <a:pt x="257" y="386"/>
                </a:cubicBezTo>
                <a:cubicBezTo>
                  <a:pt x="257" y="384"/>
                  <a:pt x="255" y="382"/>
                  <a:pt x="253" y="382"/>
                </a:cubicBezTo>
                <a:close/>
                <a:moveTo>
                  <a:pt x="37" y="394"/>
                </a:moveTo>
                <a:cubicBezTo>
                  <a:pt x="35" y="394"/>
                  <a:pt x="34" y="395"/>
                  <a:pt x="34" y="397"/>
                </a:cubicBezTo>
                <a:cubicBezTo>
                  <a:pt x="34" y="399"/>
                  <a:pt x="35" y="401"/>
                  <a:pt x="37" y="401"/>
                </a:cubicBezTo>
                <a:cubicBezTo>
                  <a:pt x="39" y="401"/>
                  <a:pt x="41" y="399"/>
                  <a:pt x="41" y="397"/>
                </a:cubicBezTo>
                <a:cubicBezTo>
                  <a:pt x="41" y="395"/>
                  <a:pt x="39" y="394"/>
                  <a:pt x="37" y="394"/>
                </a:cubicBezTo>
                <a:close/>
                <a:moveTo>
                  <a:pt x="60" y="394"/>
                </a:moveTo>
                <a:cubicBezTo>
                  <a:pt x="58" y="394"/>
                  <a:pt x="56" y="395"/>
                  <a:pt x="56" y="397"/>
                </a:cubicBezTo>
                <a:cubicBezTo>
                  <a:pt x="56" y="399"/>
                  <a:pt x="58" y="401"/>
                  <a:pt x="60" y="401"/>
                </a:cubicBezTo>
                <a:cubicBezTo>
                  <a:pt x="62" y="401"/>
                  <a:pt x="64" y="399"/>
                  <a:pt x="64" y="397"/>
                </a:cubicBezTo>
                <a:cubicBezTo>
                  <a:pt x="64" y="395"/>
                  <a:pt x="62" y="394"/>
                  <a:pt x="60" y="394"/>
                </a:cubicBezTo>
                <a:close/>
                <a:moveTo>
                  <a:pt x="83" y="394"/>
                </a:moveTo>
                <a:cubicBezTo>
                  <a:pt x="81" y="394"/>
                  <a:pt x="79" y="395"/>
                  <a:pt x="79" y="397"/>
                </a:cubicBezTo>
                <a:cubicBezTo>
                  <a:pt x="79" y="399"/>
                  <a:pt x="81" y="401"/>
                  <a:pt x="83" y="401"/>
                </a:cubicBezTo>
                <a:cubicBezTo>
                  <a:pt x="85" y="401"/>
                  <a:pt x="86" y="399"/>
                  <a:pt x="86" y="397"/>
                </a:cubicBezTo>
                <a:cubicBezTo>
                  <a:pt x="86" y="395"/>
                  <a:pt x="85" y="394"/>
                  <a:pt x="83" y="394"/>
                </a:cubicBezTo>
                <a:close/>
                <a:moveTo>
                  <a:pt x="105" y="394"/>
                </a:moveTo>
                <a:cubicBezTo>
                  <a:pt x="103" y="394"/>
                  <a:pt x="102" y="395"/>
                  <a:pt x="102" y="397"/>
                </a:cubicBezTo>
                <a:cubicBezTo>
                  <a:pt x="102" y="399"/>
                  <a:pt x="103" y="401"/>
                  <a:pt x="105" y="401"/>
                </a:cubicBezTo>
                <a:cubicBezTo>
                  <a:pt x="107" y="401"/>
                  <a:pt x="109" y="399"/>
                  <a:pt x="109" y="397"/>
                </a:cubicBezTo>
                <a:cubicBezTo>
                  <a:pt x="109" y="395"/>
                  <a:pt x="107" y="394"/>
                  <a:pt x="105" y="394"/>
                </a:cubicBezTo>
                <a:close/>
                <a:moveTo>
                  <a:pt x="128" y="394"/>
                </a:moveTo>
                <a:cubicBezTo>
                  <a:pt x="126" y="394"/>
                  <a:pt x="124" y="395"/>
                  <a:pt x="124" y="397"/>
                </a:cubicBezTo>
                <a:cubicBezTo>
                  <a:pt x="124" y="399"/>
                  <a:pt x="126" y="401"/>
                  <a:pt x="128" y="401"/>
                </a:cubicBezTo>
                <a:cubicBezTo>
                  <a:pt x="130" y="401"/>
                  <a:pt x="132" y="399"/>
                  <a:pt x="132" y="397"/>
                </a:cubicBezTo>
                <a:cubicBezTo>
                  <a:pt x="132" y="395"/>
                  <a:pt x="130" y="394"/>
                  <a:pt x="128" y="394"/>
                </a:cubicBezTo>
                <a:close/>
                <a:moveTo>
                  <a:pt x="151" y="394"/>
                </a:moveTo>
                <a:cubicBezTo>
                  <a:pt x="149" y="394"/>
                  <a:pt x="147" y="395"/>
                  <a:pt x="147" y="397"/>
                </a:cubicBezTo>
                <a:cubicBezTo>
                  <a:pt x="147" y="399"/>
                  <a:pt x="149" y="401"/>
                  <a:pt x="151" y="401"/>
                </a:cubicBezTo>
                <a:cubicBezTo>
                  <a:pt x="153" y="401"/>
                  <a:pt x="154" y="399"/>
                  <a:pt x="154" y="397"/>
                </a:cubicBezTo>
                <a:cubicBezTo>
                  <a:pt x="154" y="395"/>
                  <a:pt x="153" y="394"/>
                  <a:pt x="151" y="394"/>
                </a:cubicBezTo>
                <a:close/>
                <a:moveTo>
                  <a:pt x="173" y="394"/>
                </a:moveTo>
                <a:cubicBezTo>
                  <a:pt x="171" y="394"/>
                  <a:pt x="170" y="395"/>
                  <a:pt x="170" y="397"/>
                </a:cubicBezTo>
                <a:cubicBezTo>
                  <a:pt x="170" y="399"/>
                  <a:pt x="171" y="401"/>
                  <a:pt x="173" y="401"/>
                </a:cubicBezTo>
                <a:cubicBezTo>
                  <a:pt x="175" y="401"/>
                  <a:pt x="177" y="399"/>
                  <a:pt x="177" y="397"/>
                </a:cubicBezTo>
                <a:cubicBezTo>
                  <a:pt x="177" y="395"/>
                  <a:pt x="175" y="394"/>
                  <a:pt x="173" y="394"/>
                </a:cubicBezTo>
                <a:close/>
                <a:moveTo>
                  <a:pt x="196" y="394"/>
                </a:moveTo>
                <a:cubicBezTo>
                  <a:pt x="194" y="394"/>
                  <a:pt x="192" y="395"/>
                  <a:pt x="192" y="397"/>
                </a:cubicBezTo>
                <a:cubicBezTo>
                  <a:pt x="192" y="399"/>
                  <a:pt x="194" y="401"/>
                  <a:pt x="196" y="401"/>
                </a:cubicBezTo>
                <a:cubicBezTo>
                  <a:pt x="198" y="401"/>
                  <a:pt x="200" y="399"/>
                  <a:pt x="200" y="397"/>
                </a:cubicBezTo>
                <a:cubicBezTo>
                  <a:pt x="200" y="395"/>
                  <a:pt x="198" y="394"/>
                  <a:pt x="196" y="394"/>
                </a:cubicBezTo>
                <a:close/>
                <a:moveTo>
                  <a:pt x="219" y="394"/>
                </a:moveTo>
                <a:cubicBezTo>
                  <a:pt x="217" y="394"/>
                  <a:pt x="215" y="395"/>
                  <a:pt x="215" y="397"/>
                </a:cubicBezTo>
                <a:cubicBezTo>
                  <a:pt x="215" y="399"/>
                  <a:pt x="217" y="401"/>
                  <a:pt x="219" y="401"/>
                </a:cubicBezTo>
                <a:cubicBezTo>
                  <a:pt x="221" y="401"/>
                  <a:pt x="223" y="399"/>
                  <a:pt x="223" y="397"/>
                </a:cubicBezTo>
                <a:cubicBezTo>
                  <a:pt x="223" y="395"/>
                  <a:pt x="221" y="394"/>
                  <a:pt x="219" y="394"/>
                </a:cubicBezTo>
                <a:close/>
                <a:moveTo>
                  <a:pt x="241" y="394"/>
                </a:moveTo>
                <a:cubicBezTo>
                  <a:pt x="239" y="394"/>
                  <a:pt x="238" y="395"/>
                  <a:pt x="238" y="397"/>
                </a:cubicBezTo>
                <a:cubicBezTo>
                  <a:pt x="238" y="399"/>
                  <a:pt x="239" y="401"/>
                  <a:pt x="241" y="401"/>
                </a:cubicBezTo>
                <a:cubicBezTo>
                  <a:pt x="243" y="401"/>
                  <a:pt x="245" y="399"/>
                  <a:pt x="245" y="397"/>
                </a:cubicBezTo>
                <a:cubicBezTo>
                  <a:pt x="245" y="395"/>
                  <a:pt x="243" y="394"/>
                  <a:pt x="241" y="394"/>
                </a:cubicBezTo>
                <a:close/>
                <a:moveTo>
                  <a:pt x="264" y="394"/>
                </a:moveTo>
                <a:cubicBezTo>
                  <a:pt x="262" y="394"/>
                  <a:pt x="260" y="395"/>
                  <a:pt x="260" y="397"/>
                </a:cubicBezTo>
                <a:cubicBezTo>
                  <a:pt x="260" y="399"/>
                  <a:pt x="262" y="401"/>
                  <a:pt x="264" y="401"/>
                </a:cubicBezTo>
                <a:cubicBezTo>
                  <a:pt x="266" y="401"/>
                  <a:pt x="268" y="399"/>
                  <a:pt x="268" y="397"/>
                </a:cubicBezTo>
                <a:cubicBezTo>
                  <a:pt x="268" y="395"/>
                  <a:pt x="266" y="394"/>
                  <a:pt x="264" y="394"/>
                </a:cubicBezTo>
                <a:close/>
                <a:moveTo>
                  <a:pt x="275" y="382"/>
                </a:moveTo>
                <a:cubicBezTo>
                  <a:pt x="273" y="382"/>
                  <a:pt x="272" y="384"/>
                  <a:pt x="272" y="386"/>
                </a:cubicBezTo>
                <a:cubicBezTo>
                  <a:pt x="272" y="388"/>
                  <a:pt x="273" y="390"/>
                  <a:pt x="275" y="390"/>
                </a:cubicBezTo>
                <a:cubicBezTo>
                  <a:pt x="278" y="390"/>
                  <a:pt x="279" y="388"/>
                  <a:pt x="279" y="386"/>
                </a:cubicBezTo>
                <a:cubicBezTo>
                  <a:pt x="279" y="384"/>
                  <a:pt x="278" y="382"/>
                  <a:pt x="275" y="382"/>
                </a:cubicBezTo>
                <a:close/>
                <a:moveTo>
                  <a:pt x="26" y="405"/>
                </a:moveTo>
                <a:cubicBezTo>
                  <a:pt x="24" y="405"/>
                  <a:pt x="22" y="407"/>
                  <a:pt x="22" y="409"/>
                </a:cubicBezTo>
                <a:cubicBezTo>
                  <a:pt x="22" y="411"/>
                  <a:pt x="24" y="412"/>
                  <a:pt x="26" y="412"/>
                </a:cubicBezTo>
                <a:cubicBezTo>
                  <a:pt x="28" y="412"/>
                  <a:pt x="30" y="411"/>
                  <a:pt x="30" y="409"/>
                </a:cubicBezTo>
                <a:cubicBezTo>
                  <a:pt x="30" y="407"/>
                  <a:pt x="28" y="405"/>
                  <a:pt x="26" y="405"/>
                </a:cubicBezTo>
                <a:close/>
                <a:moveTo>
                  <a:pt x="49" y="405"/>
                </a:moveTo>
                <a:cubicBezTo>
                  <a:pt x="47" y="405"/>
                  <a:pt x="45" y="407"/>
                  <a:pt x="45" y="409"/>
                </a:cubicBezTo>
                <a:cubicBezTo>
                  <a:pt x="45" y="411"/>
                  <a:pt x="47" y="412"/>
                  <a:pt x="49" y="412"/>
                </a:cubicBezTo>
                <a:cubicBezTo>
                  <a:pt x="51" y="412"/>
                  <a:pt x="52" y="411"/>
                  <a:pt x="52" y="409"/>
                </a:cubicBezTo>
                <a:cubicBezTo>
                  <a:pt x="52" y="407"/>
                  <a:pt x="51" y="405"/>
                  <a:pt x="49" y="405"/>
                </a:cubicBezTo>
                <a:close/>
                <a:moveTo>
                  <a:pt x="71" y="405"/>
                </a:moveTo>
                <a:cubicBezTo>
                  <a:pt x="69" y="405"/>
                  <a:pt x="68" y="407"/>
                  <a:pt x="68" y="409"/>
                </a:cubicBezTo>
                <a:cubicBezTo>
                  <a:pt x="68" y="411"/>
                  <a:pt x="69" y="412"/>
                  <a:pt x="71" y="412"/>
                </a:cubicBezTo>
                <a:cubicBezTo>
                  <a:pt x="73" y="412"/>
                  <a:pt x="75" y="411"/>
                  <a:pt x="75" y="409"/>
                </a:cubicBezTo>
                <a:cubicBezTo>
                  <a:pt x="75" y="407"/>
                  <a:pt x="73" y="405"/>
                  <a:pt x="71" y="405"/>
                </a:cubicBezTo>
                <a:close/>
                <a:moveTo>
                  <a:pt x="94" y="405"/>
                </a:moveTo>
                <a:cubicBezTo>
                  <a:pt x="92" y="405"/>
                  <a:pt x="90" y="407"/>
                  <a:pt x="90" y="409"/>
                </a:cubicBezTo>
                <a:cubicBezTo>
                  <a:pt x="90" y="411"/>
                  <a:pt x="92" y="412"/>
                  <a:pt x="94" y="412"/>
                </a:cubicBezTo>
                <a:cubicBezTo>
                  <a:pt x="96" y="412"/>
                  <a:pt x="98" y="411"/>
                  <a:pt x="98" y="409"/>
                </a:cubicBezTo>
                <a:cubicBezTo>
                  <a:pt x="98" y="407"/>
                  <a:pt x="96" y="405"/>
                  <a:pt x="94" y="405"/>
                </a:cubicBezTo>
                <a:close/>
                <a:moveTo>
                  <a:pt x="117" y="405"/>
                </a:moveTo>
                <a:cubicBezTo>
                  <a:pt x="115" y="405"/>
                  <a:pt x="113" y="407"/>
                  <a:pt x="113" y="409"/>
                </a:cubicBezTo>
                <a:cubicBezTo>
                  <a:pt x="113" y="411"/>
                  <a:pt x="115" y="412"/>
                  <a:pt x="117" y="412"/>
                </a:cubicBezTo>
                <a:cubicBezTo>
                  <a:pt x="119" y="412"/>
                  <a:pt x="120" y="411"/>
                  <a:pt x="120" y="409"/>
                </a:cubicBezTo>
                <a:cubicBezTo>
                  <a:pt x="120" y="407"/>
                  <a:pt x="119" y="405"/>
                  <a:pt x="117" y="405"/>
                </a:cubicBezTo>
                <a:close/>
                <a:moveTo>
                  <a:pt x="139" y="405"/>
                </a:moveTo>
                <a:cubicBezTo>
                  <a:pt x="137" y="405"/>
                  <a:pt x="136" y="407"/>
                  <a:pt x="136" y="409"/>
                </a:cubicBezTo>
                <a:cubicBezTo>
                  <a:pt x="136" y="411"/>
                  <a:pt x="137" y="412"/>
                  <a:pt x="139" y="412"/>
                </a:cubicBezTo>
                <a:cubicBezTo>
                  <a:pt x="141" y="412"/>
                  <a:pt x="143" y="411"/>
                  <a:pt x="143" y="409"/>
                </a:cubicBezTo>
                <a:cubicBezTo>
                  <a:pt x="143" y="407"/>
                  <a:pt x="141" y="405"/>
                  <a:pt x="139" y="405"/>
                </a:cubicBezTo>
                <a:close/>
                <a:moveTo>
                  <a:pt x="162" y="405"/>
                </a:moveTo>
                <a:cubicBezTo>
                  <a:pt x="160" y="405"/>
                  <a:pt x="158" y="407"/>
                  <a:pt x="158" y="409"/>
                </a:cubicBezTo>
                <a:cubicBezTo>
                  <a:pt x="158" y="411"/>
                  <a:pt x="160" y="412"/>
                  <a:pt x="162" y="412"/>
                </a:cubicBezTo>
                <a:cubicBezTo>
                  <a:pt x="164" y="412"/>
                  <a:pt x="166" y="411"/>
                  <a:pt x="166" y="409"/>
                </a:cubicBezTo>
                <a:cubicBezTo>
                  <a:pt x="166" y="407"/>
                  <a:pt x="164" y="405"/>
                  <a:pt x="162" y="405"/>
                </a:cubicBezTo>
                <a:close/>
                <a:moveTo>
                  <a:pt x="185" y="405"/>
                </a:moveTo>
                <a:cubicBezTo>
                  <a:pt x="183" y="405"/>
                  <a:pt x="181" y="407"/>
                  <a:pt x="181" y="409"/>
                </a:cubicBezTo>
                <a:cubicBezTo>
                  <a:pt x="181" y="411"/>
                  <a:pt x="183" y="412"/>
                  <a:pt x="185" y="412"/>
                </a:cubicBezTo>
                <a:cubicBezTo>
                  <a:pt x="187" y="412"/>
                  <a:pt x="188" y="411"/>
                  <a:pt x="188" y="409"/>
                </a:cubicBezTo>
                <a:cubicBezTo>
                  <a:pt x="188" y="407"/>
                  <a:pt x="187" y="405"/>
                  <a:pt x="185" y="405"/>
                </a:cubicBezTo>
                <a:close/>
                <a:moveTo>
                  <a:pt x="207" y="405"/>
                </a:moveTo>
                <a:cubicBezTo>
                  <a:pt x="205" y="405"/>
                  <a:pt x="204" y="407"/>
                  <a:pt x="204" y="409"/>
                </a:cubicBezTo>
                <a:cubicBezTo>
                  <a:pt x="204" y="411"/>
                  <a:pt x="205" y="412"/>
                  <a:pt x="207" y="412"/>
                </a:cubicBezTo>
                <a:cubicBezTo>
                  <a:pt x="209" y="412"/>
                  <a:pt x="211" y="411"/>
                  <a:pt x="211" y="409"/>
                </a:cubicBezTo>
                <a:cubicBezTo>
                  <a:pt x="211" y="407"/>
                  <a:pt x="209" y="405"/>
                  <a:pt x="207" y="405"/>
                </a:cubicBezTo>
                <a:close/>
                <a:moveTo>
                  <a:pt x="230" y="405"/>
                </a:moveTo>
                <a:cubicBezTo>
                  <a:pt x="228" y="405"/>
                  <a:pt x="226" y="407"/>
                  <a:pt x="226" y="409"/>
                </a:cubicBezTo>
                <a:cubicBezTo>
                  <a:pt x="226" y="411"/>
                  <a:pt x="228" y="412"/>
                  <a:pt x="230" y="412"/>
                </a:cubicBezTo>
                <a:cubicBezTo>
                  <a:pt x="232" y="412"/>
                  <a:pt x="234" y="411"/>
                  <a:pt x="234" y="409"/>
                </a:cubicBezTo>
                <a:cubicBezTo>
                  <a:pt x="234" y="407"/>
                  <a:pt x="232" y="405"/>
                  <a:pt x="230" y="405"/>
                </a:cubicBezTo>
                <a:close/>
                <a:moveTo>
                  <a:pt x="253" y="405"/>
                </a:moveTo>
                <a:cubicBezTo>
                  <a:pt x="251" y="405"/>
                  <a:pt x="249" y="407"/>
                  <a:pt x="249" y="409"/>
                </a:cubicBezTo>
                <a:cubicBezTo>
                  <a:pt x="249" y="411"/>
                  <a:pt x="251" y="412"/>
                  <a:pt x="253" y="412"/>
                </a:cubicBezTo>
                <a:cubicBezTo>
                  <a:pt x="255" y="412"/>
                  <a:pt x="257" y="411"/>
                  <a:pt x="257" y="409"/>
                </a:cubicBezTo>
                <a:cubicBezTo>
                  <a:pt x="257" y="407"/>
                  <a:pt x="255" y="405"/>
                  <a:pt x="253" y="405"/>
                </a:cubicBezTo>
                <a:close/>
                <a:moveTo>
                  <a:pt x="37" y="416"/>
                </a:moveTo>
                <a:cubicBezTo>
                  <a:pt x="35" y="416"/>
                  <a:pt x="34" y="418"/>
                  <a:pt x="34" y="420"/>
                </a:cubicBezTo>
                <a:cubicBezTo>
                  <a:pt x="34" y="422"/>
                  <a:pt x="35" y="424"/>
                  <a:pt x="37" y="424"/>
                </a:cubicBezTo>
                <a:cubicBezTo>
                  <a:pt x="39" y="424"/>
                  <a:pt x="41" y="422"/>
                  <a:pt x="41" y="420"/>
                </a:cubicBezTo>
                <a:cubicBezTo>
                  <a:pt x="41" y="418"/>
                  <a:pt x="39" y="416"/>
                  <a:pt x="37" y="416"/>
                </a:cubicBezTo>
                <a:close/>
                <a:moveTo>
                  <a:pt x="60" y="416"/>
                </a:moveTo>
                <a:cubicBezTo>
                  <a:pt x="58" y="416"/>
                  <a:pt x="56" y="418"/>
                  <a:pt x="56" y="420"/>
                </a:cubicBezTo>
                <a:cubicBezTo>
                  <a:pt x="56" y="422"/>
                  <a:pt x="58" y="424"/>
                  <a:pt x="60" y="424"/>
                </a:cubicBezTo>
                <a:cubicBezTo>
                  <a:pt x="62" y="424"/>
                  <a:pt x="64" y="422"/>
                  <a:pt x="64" y="420"/>
                </a:cubicBezTo>
                <a:cubicBezTo>
                  <a:pt x="64" y="418"/>
                  <a:pt x="62" y="416"/>
                  <a:pt x="60" y="416"/>
                </a:cubicBezTo>
                <a:close/>
                <a:moveTo>
                  <a:pt x="83" y="416"/>
                </a:moveTo>
                <a:cubicBezTo>
                  <a:pt x="81" y="416"/>
                  <a:pt x="79" y="418"/>
                  <a:pt x="79" y="420"/>
                </a:cubicBezTo>
                <a:cubicBezTo>
                  <a:pt x="79" y="422"/>
                  <a:pt x="81" y="424"/>
                  <a:pt x="83" y="424"/>
                </a:cubicBezTo>
                <a:cubicBezTo>
                  <a:pt x="85" y="424"/>
                  <a:pt x="86" y="422"/>
                  <a:pt x="86" y="420"/>
                </a:cubicBezTo>
                <a:cubicBezTo>
                  <a:pt x="86" y="418"/>
                  <a:pt x="85" y="416"/>
                  <a:pt x="83" y="416"/>
                </a:cubicBezTo>
                <a:close/>
                <a:moveTo>
                  <a:pt x="105" y="416"/>
                </a:moveTo>
                <a:cubicBezTo>
                  <a:pt x="103" y="416"/>
                  <a:pt x="102" y="418"/>
                  <a:pt x="102" y="420"/>
                </a:cubicBezTo>
                <a:cubicBezTo>
                  <a:pt x="102" y="422"/>
                  <a:pt x="103" y="424"/>
                  <a:pt x="105" y="424"/>
                </a:cubicBezTo>
                <a:cubicBezTo>
                  <a:pt x="107" y="424"/>
                  <a:pt x="109" y="422"/>
                  <a:pt x="109" y="420"/>
                </a:cubicBezTo>
                <a:cubicBezTo>
                  <a:pt x="109" y="418"/>
                  <a:pt x="107" y="416"/>
                  <a:pt x="105" y="416"/>
                </a:cubicBezTo>
                <a:close/>
                <a:moveTo>
                  <a:pt x="128" y="416"/>
                </a:moveTo>
                <a:cubicBezTo>
                  <a:pt x="126" y="416"/>
                  <a:pt x="124" y="418"/>
                  <a:pt x="124" y="420"/>
                </a:cubicBezTo>
                <a:cubicBezTo>
                  <a:pt x="124" y="422"/>
                  <a:pt x="126" y="424"/>
                  <a:pt x="128" y="424"/>
                </a:cubicBezTo>
                <a:cubicBezTo>
                  <a:pt x="130" y="424"/>
                  <a:pt x="132" y="422"/>
                  <a:pt x="132" y="420"/>
                </a:cubicBezTo>
                <a:cubicBezTo>
                  <a:pt x="132" y="418"/>
                  <a:pt x="130" y="416"/>
                  <a:pt x="128" y="416"/>
                </a:cubicBezTo>
                <a:close/>
                <a:moveTo>
                  <a:pt x="151" y="416"/>
                </a:moveTo>
                <a:cubicBezTo>
                  <a:pt x="149" y="416"/>
                  <a:pt x="147" y="418"/>
                  <a:pt x="147" y="420"/>
                </a:cubicBezTo>
                <a:cubicBezTo>
                  <a:pt x="147" y="422"/>
                  <a:pt x="149" y="424"/>
                  <a:pt x="151" y="424"/>
                </a:cubicBezTo>
                <a:cubicBezTo>
                  <a:pt x="153" y="424"/>
                  <a:pt x="154" y="422"/>
                  <a:pt x="154" y="420"/>
                </a:cubicBezTo>
                <a:cubicBezTo>
                  <a:pt x="154" y="418"/>
                  <a:pt x="153" y="416"/>
                  <a:pt x="151" y="416"/>
                </a:cubicBezTo>
                <a:close/>
                <a:moveTo>
                  <a:pt x="173" y="416"/>
                </a:moveTo>
                <a:cubicBezTo>
                  <a:pt x="171" y="416"/>
                  <a:pt x="170" y="418"/>
                  <a:pt x="170" y="420"/>
                </a:cubicBezTo>
                <a:cubicBezTo>
                  <a:pt x="170" y="422"/>
                  <a:pt x="171" y="424"/>
                  <a:pt x="173" y="424"/>
                </a:cubicBezTo>
                <a:cubicBezTo>
                  <a:pt x="175" y="424"/>
                  <a:pt x="177" y="422"/>
                  <a:pt x="177" y="420"/>
                </a:cubicBezTo>
                <a:cubicBezTo>
                  <a:pt x="177" y="418"/>
                  <a:pt x="175" y="416"/>
                  <a:pt x="173" y="416"/>
                </a:cubicBezTo>
                <a:close/>
                <a:moveTo>
                  <a:pt x="196" y="416"/>
                </a:moveTo>
                <a:cubicBezTo>
                  <a:pt x="194" y="416"/>
                  <a:pt x="192" y="418"/>
                  <a:pt x="192" y="420"/>
                </a:cubicBezTo>
                <a:cubicBezTo>
                  <a:pt x="192" y="422"/>
                  <a:pt x="194" y="424"/>
                  <a:pt x="196" y="424"/>
                </a:cubicBezTo>
                <a:cubicBezTo>
                  <a:pt x="198" y="424"/>
                  <a:pt x="200" y="422"/>
                  <a:pt x="200" y="420"/>
                </a:cubicBezTo>
                <a:cubicBezTo>
                  <a:pt x="200" y="418"/>
                  <a:pt x="198" y="416"/>
                  <a:pt x="196" y="416"/>
                </a:cubicBezTo>
                <a:close/>
                <a:moveTo>
                  <a:pt x="219" y="416"/>
                </a:moveTo>
                <a:cubicBezTo>
                  <a:pt x="217" y="416"/>
                  <a:pt x="215" y="418"/>
                  <a:pt x="215" y="420"/>
                </a:cubicBezTo>
                <a:cubicBezTo>
                  <a:pt x="215" y="422"/>
                  <a:pt x="217" y="424"/>
                  <a:pt x="219" y="424"/>
                </a:cubicBezTo>
                <a:cubicBezTo>
                  <a:pt x="221" y="424"/>
                  <a:pt x="223" y="422"/>
                  <a:pt x="223" y="420"/>
                </a:cubicBezTo>
                <a:cubicBezTo>
                  <a:pt x="223" y="418"/>
                  <a:pt x="221" y="416"/>
                  <a:pt x="219" y="416"/>
                </a:cubicBezTo>
                <a:close/>
                <a:moveTo>
                  <a:pt x="241" y="416"/>
                </a:moveTo>
                <a:cubicBezTo>
                  <a:pt x="239" y="416"/>
                  <a:pt x="238" y="418"/>
                  <a:pt x="238" y="420"/>
                </a:cubicBezTo>
                <a:cubicBezTo>
                  <a:pt x="238" y="422"/>
                  <a:pt x="239" y="424"/>
                  <a:pt x="241" y="424"/>
                </a:cubicBezTo>
                <a:cubicBezTo>
                  <a:pt x="243" y="424"/>
                  <a:pt x="245" y="422"/>
                  <a:pt x="245" y="420"/>
                </a:cubicBezTo>
                <a:cubicBezTo>
                  <a:pt x="245" y="418"/>
                  <a:pt x="243" y="416"/>
                  <a:pt x="241" y="416"/>
                </a:cubicBezTo>
                <a:close/>
                <a:moveTo>
                  <a:pt x="264" y="416"/>
                </a:moveTo>
                <a:cubicBezTo>
                  <a:pt x="262" y="416"/>
                  <a:pt x="260" y="418"/>
                  <a:pt x="260" y="420"/>
                </a:cubicBezTo>
                <a:cubicBezTo>
                  <a:pt x="260" y="422"/>
                  <a:pt x="262" y="424"/>
                  <a:pt x="264" y="424"/>
                </a:cubicBezTo>
                <a:cubicBezTo>
                  <a:pt x="266" y="424"/>
                  <a:pt x="268" y="422"/>
                  <a:pt x="268" y="420"/>
                </a:cubicBezTo>
                <a:cubicBezTo>
                  <a:pt x="268" y="418"/>
                  <a:pt x="266" y="416"/>
                  <a:pt x="264" y="416"/>
                </a:cubicBezTo>
                <a:close/>
                <a:moveTo>
                  <a:pt x="275" y="405"/>
                </a:moveTo>
                <a:cubicBezTo>
                  <a:pt x="273" y="405"/>
                  <a:pt x="272" y="407"/>
                  <a:pt x="272" y="409"/>
                </a:cubicBezTo>
                <a:cubicBezTo>
                  <a:pt x="272" y="411"/>
                  <a:pt x="273" y="412"/>
                  <a:pt x="275" y="412"/>
                </a:cubicBezTo>
                <a:cubicBezTo>
                  <a:pt x="278" y="412"/>
                  <a:pt x="279" y="411"/>
                  <a:pt x="279" y="409"/>
                </a:cubicBezTo>
                <a:cubicBezTo>
                  <a:pt x="279" y="407"/>
                  <a:pt x="278" y="405"/>
                  <a:pt x="275" y="405"/>
                </a:cubicBezTo>
                <a:close/>
                <a:moveTo>
                  <a:pt x="26" y="428"/>
                </a:moveTo>
                <a:cubicBezTo>
                  <a:pt x="24" y="428"/>
                  <a:pt x="22" y="429"/>
                  <a:pt x="22" y="431"/>
                </a:cubicBezTo>
                <a:cubicBezTo>
                  <a:pt x="22" y="433"/>
                  <a:pt x="24" y="435"/>
                  <a:pt x="26" y="435"/>
                </a:cubicBezTo>
                <a:cubicBezTo>
                  <a:pt x="28" y="435"/>
                  <a:pt x="30" y="433"/>
                  <a:pt x="30" y="431"/>
                </a:cubicBezTo>
                <a:cubicBezTo>
                  <a:pt x="30" y="429"/>
                  <a:pt x="28" y="428"/>
                  <a:pt x="26" y="428"/>
                </a:cubicBezTo>
                <a:close/>
                <a:moveTo>
                  <a:pt x="49" y="428"/>
                </a:moveTo>
                <a:cubicBezTo>
                  <a:pt x="47" y="428"/>
                  <a:pt x="45" y="429"/>
                  <a:pt x="45" y="431"/>
                </a:cubicBezTo>
                <a:cubicBezTo>
                  <a:pt x="45" y="433"/>
                  <a:pt x="47" y="435"/>
                  <a:pt x="49" y="435"/>
                </a:cubicBezTo>
                <a:cubicBezTo>
                  <a:pt x="51" y="435"/>
                  <a:pt x="52" y="433"/>
                  <a:pt x="52" y="431"/>
                </a:cubicBezTo>
                <a:cubicBezTo>
                  <a:pt x="52" y="429"/>
                  <a:pt x="51" y="428"/>
                  <a:pt x="49" y="428"/>
                </a:cubicBezTo>
                <a:close/>
                <a:moveTo>
                  <a:pt x="71" y="428"/>
                </a:moveTo>
                <a:cubicBezTo>
                  <a:pt x="69" y="428"/>
                  <a:pt x="68" y="429"/>
                  <a:pt x="68" y="431"/>
                </a:cubicBezTo>
                <a:cubicBezTo>
                  <a:pt x="68" y="433"/>
                  <a:pt x="69" y="435"/>
                  <a:pt x="71" y="435"/>
                </a:cubicBezTo>
                <a:cubicBezTo>
                  <a:pt x="73" y="435"/>
                  <a:pt x="75" y="433"/>
                  <a:pt x="75" y="431"/>
                </a:cubicBezTo>
                <a:cubicBezTo>
                  <a:pt x="75" y="429"/>
                  <a:pt x="73" y="428"/>
                  <a:pt x="71" y="428"/>
                </a:cubicBezTo>
                <a:close/>
                <a:moveTo>
                  <a:pt x="94" y="428"/>
                </a:moveTo>
                <a:cubicBezTo>
                  <a:pt x="92" y="428"/>
                  <a:pt x="90" y="429"/>
                  <a:pt x="90" y="431"/>
                </a:cubicBezTo>
                <a:cubicBezTo>
                  <a:pt x="90" y="433"/>
                  <a:pt x="92" y="435"/>
                  <a:pt x="94" y="435"/>
                </a:cubicBezTo>
                <a:cubicBezTo>
                  <a:pt x="96" y="435"/>
                  <a:pt x="98" y="433"/>
                  <a:pt x="98" y="431"/>
                </a:cubicBezTo>
                <a:cubicBezTo>
                  <a:pt x="98" y="429"/>
                  <a:pt x="96" y="428"/>
                  <a:pt x="94" y="428"/>
                </a:cubicBezTo>
                <a:close/>
                <a:moveTo>
                  <a:pt x="117" y="428"/>
                </a:moveTo>
                <a:cubicBezTo>
                  <a:pt x="115" y="428"/>
                  <a:pt x="113" y="429"/>
                  <a:pt x="113" y="431"/>
                </a:cubicBezTo>
                <a:cubicBezTo>
                  <a:pt x="113" y="433"/>
                  <a:pt x="115" y="435"/>
                  <a:pt x="117" y="435"/>
                </a:cubicBezTo>
                <a:cubicBezTo>
                  <a:pt x="119" y="435"/>
                  <a:pt x="120" y="433"/>
                  <a:pt x="120" y="431"/>
                </a:cubicBezTo>
                <a:cubicBezTo>
                  <a:pt x="120" y="429"/>
                  <a:pt x="119" y="428"/>
                  <a:pt x="117" y="428"/>
                </a:cubicBezTo>
                <a:close/>
                <a:moveTo>
                  <a:pt x="139" y="428"/>
                </a:moveTo>
                <a:cubicBezTo>
                  <a:pt x="137" y="428"/>
                  <a:pt x="136" y="429"/>
                  <a:pt x="136" y="431"/>
                </a:cubicBezTo>
                <a:cubicBezTo>
                  <a:pt x="136" y="433"/>
                  <a:pt x="137" y="435"/>
                  <a:pt x="139" y="435"/>
                </a:cubicBezTo>
                <a:cubicBezTo>
                  <a:pt x="141" y="435"/>
                  <a:pt x="143" y="433"/>
                  <a:pt x="143" y="431"/>
                </a:cubicBezTo>
                <a:cubicBezTo>
                  <a:pt x="143" y="429"/>
                  <a:pt x="141" y="428"/>
                  <a:pt x="139" y="428"/>
                </a:cubicBezTo>
                <a:close/>
                <a:moveTo>
                  <a:pt x="162" y="428"/>
                </a:moveTo>
                <a:cubicBezTo>
                  <a:pt x="160" y="428"/>
                  <a:pt x="158" y="429"/>
                  <a:pt x="158" y="431"/>
                </a:cubicBezTo>
                <a:cubicBezTo>
                  <a:pt x="158" y="433"/>
                  <a:pt x="160" y="435"/>
                  <a:pt x="162" y="435"/>
                </a:cubicBezTo>
                <a:cubicBezTo>
                  <a:pt x="164" y="435"/>
                  <a:pt x="166" y="433"/>
                  <a:pt x="166" y="431"/>
                </a:cubicBezTo>
                <a:cubicBezTo>
                  <a:pt x="166" y="429"/>
                  <a:pt x="164" y="428"/>
                  <a:pt x="162" y="428"/>
                </a:cubicBezTo>
                <a:close/>
                <a:moveTo>
                  <a:pt x="185" y="428"/>
                </a:moveTo>
                <a:cubicBezTo>
                  <a:pt x="183" y="428"/>
                  <a:pt x="181" y="429"/>
                  <a:pt x="181" y="431"/>
                </a:cubicBezTo>
                <a:cubicBezTo>
                  <a:pt x="181" y="433"/>
                  <a:pt x="183" y="435"/>
                  <a:pt x="185" y="435"/>
                </a:cubicBezTo>
                <a:cubicBezTo>
                  <a:pt x="187" y="435"/>
                  <a:pt x="188" y="433"/>
                  <a:pt x="188" y="431"/>
                </a:cubicBezTo>
                <a:cubicBezTo>
                  <a:pt x="188" y="429"/>
                  <a:pt x="187" y="428"/>
                  <a:pt x="185" y="428"/>
                </a:cubicBezTo>
                <a:close/>
                <a:moveTo>
                  <a:pt x="207" y="428"/>
                </a:moveTo>
                <a:cubicBezTo>
                  <a:pt x="205" y="428"/>
                  <a:pt x="204" y="429"/>
                  <a:pt x="204" y="431"/>
                </a:cubicBezTo>
                <a:cubicBezTo>
                  <a:pt x="204" y="433"/>
                  <a:pt x="205" y="435"/>
                  <a:pt x="207" y="435"/>
                </a:cubicBezTo>
                <a:cubicBezTo>
                  <a:pt x="209" y="435"/>
                  <a:pt x="211" y="433"/>
                  <a:pt x="211" y="431"/>
                </a:cubicBezTo>
                <a:cubicBezTo>
                  <a:pt x="211" y="429"/>
                  <a:pt x="209" y="428"/>
                  <a:pt x="207" y="428"/>
                </a:cubicBezTo>
                <a:close/>
                <a:moveTo>
                  <a:pt x="230" y="428"/>
                </a:moveTo>
                <a:cubicBezTo>
                  <a:pt x="228" y="428"/>
                  <a:pt x="226" y="429"/>
                  <a:pt x="226" y="431"/>
                </a:cubicBezTo>
                <a:cubicBezTo>
                  <a:pt x="226" y="433"/>
                  <a:pt x="228" y="435"/>
                  <a:pt x="230" y="435"/>
                </a:cubicBezTo>
                <a:cubicBezTo>
                  <a:pt x="232" y="435"/>
                  <a:pt x="234" y="433"/>
                  <a:pt x="234" y="431"/>
                </a:cubicBezTo>
                <a:cubicBezTo>
                  <a:pt x="234" y="429"/>
                  <a:pt x="232" y="428"/>
                  <a:pt x="230" y="428"/>
                </a:cubicBezTo>
                <a:close/>
                <a:moveTo>
                  <a:pt x="253" y="428"/>
                </a:moveTo>
                <a:cubicBezTo>
                  <a:pt x="251" y="428"/>
                  <a:pt x="249" y="429"/>
                  <a:pt x="249" y="431"/>
                </a:cubicBezTo>
                <a:cubicBezTo>
                  <a:pt x="249" y="433"/>
                  <a:pt x="251" y="435"/>
                  <a:pt x="253" y="435"/>
                </a:cubicBezTo>
                <a:cubicBezTo>
                  <a:pt x="255" y="435"/>
                  <a:pt x="257" y="433"/>
                  <a:pt x="257" y="431"/>
                </a:cubicBezTo>
                <a:cubicBezTo>
                  <a:pt x="257" y="429"/>
                  <a:pt x="255" y="428"/>
                  <a:pt x="253" y="428"/>
                </a:cubicBezTo>
                <a:close/>
                <a:moveTo>
                  <a:pt x="37" y="439"/>
                </a:moveTo>
                <a:cubicBezTo>
                  <a:pt x="35" y="439"/>
                  <a:pt x="34" y="441"/>
                  <a:pt x="34" y="443"/>
                </a:cubicBezTo>
                <a:cubicBezTo>
                  <a:pt x="34" y="445"/>
                  <a:pt x="35" y="446"/>
                  <a:pt x="37" y="446"/>
                </a:cubicBezTo>
                <a:cubicBezTo>
                  <a:pt x="39" y="446"/>
                  <a:pt x="41" y="445"/>
                  <a:pt x="41" y="443"/>
                </a:cubicBezTo>
                <a:cubicBezTo>
                  <a:pt x="41" y="441"/>
                  <a:pt x="39" y="439"/>
                  <a:pt x="37" y="439"/>
                </a:cubicBezTo>
                <a:close/>
                <a:moveTo>
                  <a:pt x="60" y="439"/>
                </a:moveTo>
                <a:cubicBezTo>
                  <a:pt x="58" y="439"/>
                  <a:pt x="56" y="441"/>
                  <a:pt x="56" y="443"/>
                </a:cubicBezTo>
                <a:cubicBezTo>
                  <a:pt x="56" y="445"/>
                  <a:pt x="58" y="446"/>
                  <a:pt x="60" y="446"/>
                </a:cubicBezTo>
                <a:cubicBezTo>
                  <a:pt x="62" y="446"/>
                  <a:pt x="64" y="445"/>
                  <a:pt x="64" y="443"/>
                </a:cubicBezTo>
                <a:cubicBezTo>
                  <a:pt x="64" y="441"/>
                  <a:pt x="62" y="439"/>
                  <a:pt x="60" y="439"/>
                </a:cubicBezTo>
                <a:close/>
                <a:moveTo>
                  <a:pt x="83" y="439"/>
                </a:moveTo>
                <a:cubicBezTo>
                  <a:pt x="81" y="439"/>
                  <a:pt x="79" y="441"/>
                  <a:pt x="79" y="443"/>
                </a:cubicBezTo>
                <a:cubicBezTo>
                  <a:pt x="79" y="445"/>
                  <a:pt x="81" y="446"/>
                  <a:pt x="83" y="446"/>
                </a:cubicBezTo>
                <a:cubicBezTo>
                  <a:pt x="85" y="446"/>
                  <a:pt x="86" y="445"/>
                  <a:pt x="86" y="443"/>
                </a:cubicBezTo>
                <a:cubicBezTo>
                  <a:pt x="86" y="441"/>
                  <a:pt x="85" y="439"/>
                  <a:pt x="83" y="439"/>
                </a:cubicBezTo>
                <a:close/>
                <a:moveTo>
                  <a:pt x="105" y="439"/>
                </a:moveTo>
                <a:cubicBezTo>
                  <a:pt x="103" y="439"/>
                  <a:pt x="102" y="441"/>
                  <a:pt x="102" y="443"/>
                </a:cubicBezTo>
                <a:cubicBezTo>
                  <a:pt x="102" y="445"/>
                  <a:pt x="103" y="446"/>
                  <a:pt x="105" y="446"/>
                </a:cubicBezTo>
                <a:cubicBezTo>
                  <a:pt x="107" y="446"/>
                  <a:pt x="109" y="445"/>
                  <a:pt x="109" y="443"/>
                </a:cubicBezTo>
                <a:cubicBezTo>
                  <a:pt x="109" y="441"/>
                  <a:pt x="107" y="439"/>
                  <a:pt x="105" y="439"/>
                </a:cubicBezTo>
                <a:close/>
                <a:moveTo>
                  <a:pt x="128" y="439"/>
                </a:moveTo>
                <a:cubicBezTo>
                  <a:pt x="126" y="439"/>
                  <a:pt x="124" y="441"/>
                  <a:pt x="124" y="443"/>
                </a:cubicBezTo>
                <a:cubicBezTo>
                  <a:pt x="124" y="445"/>
                  <a:pt x="126" y="446"/>
                  <a:pt x="128" y="446"/>
                </a:cubicBezTo>
                <a:cubicBezTo>
                  <a:pt x="130" y="446"/>
                  <a:pt x="132" y="445"/>
                  <a:pt x="132" y="443"/>
                </a:cubicBezTo>
                <a:cubicBezTo>
                  <a:pt x="132" y="441"/>
                  <a:pt x="130" y="439"/>
                  <a:pt x="128" y="439"/>
                </a:cubicBezTo>
                <a:close/>
                <a:moveTo>
                  <a:pt x="151" y="439"/>
                </a:moveTo>
                <a:cubicBezTo>
                  <a:pt x="149" y="439"/>
                  <a:pt x="147" y="441"/>
                  <a:pt x="147" y="443"/>
                </a:cubicBezTo>
                <a:cubicBezTo>
                  <a:pt x="147" y="445"/>
                  <a:pt x="149" y="446"/>
                  <a:pt x="151" y="446"/>
                </a:cubicBezTo>
                <a:cubicBezTo>
                  <a:pt x="153" y="446"/>
                  <a:pt x="154" y="445"/>
                  <a:pt x="154" y="443"/>
                </a:cubicBezTo>
                <a:cubicBezTo>
                  <a:pt x="154" y="441"/>
                  <a:pt x="153" y="439"/>
                  <a:pt x="151" y="439"/>
                </a:cubicBezTo>
                <a:close/>
                <a:moveTo>
                  <a:pt x="173" y="439"/>
                </a:moveTo>
                <a:cubicBezTo>
                  <a:pt x="171" y="439"/>
                  <a:pt x="170" y="441"/>
                  <a:pt x="170" y="443"/>
                </a:cubicBezTo>
                <a:cubicBezTo>
                  <a:pt x="170" y="445"/>
                  <a:pt x="171" y="446"/>
                  <a:pt x="173" y="446"/>
                </a:cubicBezTo>
                <a:cubicBezTo>
                  <a:pt x="175" y="446"/>
                  <a:pt x="177" y="445"/>
                  <a:pt x="177" y="443"/>
                </a:cubicBezTo>
                <a:cubicBezTo>
                  <a:pt x="177" y="441"/>
                  <a:pt x="175" y="439"/>
                  <a:pt x="173" y="439"/>
                </a:cubicBezTo>
                <a:close/>
                <a:moveTo>
                  <a:pt x="196" y="439"/>
                </a:moveTo>
                <a:cubicBezTo>
                  <a:pt x="194" y="439"/>
                  <a:pt x="192" y="441"/>
                  <a:pt x="192" y="443"/>
                </a:cubicBezTo>
                <a:cubicBezTo>
                  <a:pt x="192" y="445"/>
                  <a:pt x="194" y="446"/>
                  <a:pt x="196" y="446"/>
                </a:cubicBezTo>
                <a:cubicBezTo>
                  <a:pt x="198" y="446"/>
                  <a:pt x="200" y="445"/>
                  <a:pt x="200" y="443"/>
                </a:cubicBezTo>
                <a:cubicBezTo>
                  <a:pt x="200" y="441"/>
                  <a:pt x="198" y="439"/>
                  <a:pt x="196" y="439"/>
                </a:cubicBezTo>
                <a:close/>
                <a:moveTo>
                  <a:pt x="219" y="439"/>
                </a:moveTo>
                <a:cubicBezTo>
                  <a:pt x="217" y="439"/>
                  <a:pt x="215" y="441"/>
                  <a:pt x="215" y="443"/>
                </a:cubicBezTo>
                <a:cubicBezTo>
                  <a:pt x="215" y="445"/>
                  <a:pt x="217" y="446"/>
                  <a:pt x="219" y="446"/>
                </a:cubicBezTo>
                <a:cubicBezTo>
                  <a:pt x="221" y="446"/>
                  <a:pt x="223" y="445"/>
                  <a:pt x="223" y="443"/>
                </a:cubicBezTo>
                <a:cubicBezTo>
                  <a:pt x="223" y="441"/>
                  <a:pt x="221" y="439"/>
                  <a:pt x="219" y="439"/>
                </a:cubicBezTo>
                <a:close/>
                <a:moveTo>
                  <a:pt x="241" y="439"/>
                </a:moveTo>
                <a:cubicBezTo>
                  <a:pt x="239" y="439"/>
                  <a:pt x="238" y="441"/>
                  <a:pt x="238" y="443"/>
                </a:cubicBezTo>
                <a:cubicBezTo>
                  <a:pt x="238" y="445"/>
                  <a:pt x="239" y="446"/>
                  <a:pt x="241" y="446"/>
                </a:cubicBezTo>
                <a:cubicBezTo>
                  <a:pt x="243" y="446"/>
                  <a:pt x="245" y="445"/>
                  <a:pt x="245" y="443"/>
                </a:cubicBezTo>
                <a:cubicBezTo>
                  <a:pt x="245" y="441"/>
                  <a:pt x="243" y="439"/>
                  <a:pt x="241" y="439"/>
                </a:cubicBezTo>
                <a:close/>
                <a:moveTo>
                  <a:pt x="264" y="439"/>
                </a:moveTo>
                <a:cubicBezTo>
                  <a:pt x="262" y="439"/>
                  <a:pt x="260" y="441"/>
                  <a:pt x="260" y="443"/>
                </a:cubicBezTo>
                <a:cubicBezTo>
                  <a:pt x="260" y="445"/>
                  <a:pt x="262" y="446"/>
                  <a:pt x="264" y="446"/>
                </a:cubicBezTo>
                <a:cubicBezTo>
                  <a:pt x="266" y="446"/>
                  <a:pt x="268" y="445"/>
                  <a:pt x="268" y="443"/>
                </a:cubicBezTo>
                <a:cubicBezTo>
                  <a:pt x="268" y="441"/>
                  <a:pt x="266" y="439"/>
                  <a:pt x="264" y="439"/>
                </a:cubicBezTo>
                <a:close/>
                <a:moveTo>
                  <a:pt x="275" y="428"/>
                </a:moveTo>
                <a:cubicBezTo>
                  <a:pt x="273" y="428"/>
                  <a:pt x="272" y="429"/>
                  <a:pt x="272" y="431"/>
                </a:cubicBezTo>
                <a:cubicBezTo>
                  <a:pt x="272" y="433"/>
                  <a:pt x="273" y="435"/>
                  <a:pt x="275" y="435"/>
                </a:cubicBezTo>
                <a:cubicBezTo>
                  <a:pt x="278" y="435"/>
                  <a:pt x="279" y="433"/>
                  <a:pt x="279" y="431"/>
                </a:cubicBezTo>
                <a:cubicBezTo>
                  <a:pt x="279" y="429"/>
                  <a:pt x="278" y="428"/>
                  <a:pt x="275" y="428"/>
                </a:cubicBezTo>
                <a:close/>
                <a:moveTo>
                  <a:pt x="26" y="450"/>
                </a:moveTo>
                <a:cubicBezTo>
                  <a:pt x="24" y="450"/>
                  <a:pt x="22" y="452"/>
                  <a:pt x="22" y="454"/>
                </a:cubicBezTo>
                <a:cubicBezTo>
                  <a:pt x="22" y="456"/>
                  <a:pt x="24" y="458"/>
                  <a:pt x="26" y="458"/>
                </a:cubicBezTo>
                <a:cubicBezTo>
                  <a:pt x="28" y="458"/>
                  <a:pt x="30" y="456"/>
                  <a:pt x="30" y="454"/>
                </a:cubicBezTo>
                <a:cubicBezTo>
                  <a:pt x="30" y="452"/>
                  <a:pt x="28" y="450"/>
                  <a:pt x="26" y="450"/>
                </a:cubicBezTo>
                <a:close/>
                <a:moveTo>
                  <a:pt x="49" y="450"/>
                </a:moveTo>
                <a:cubicBezTo>
                  <a:pt x="47" y="450"/>
                  <a:pt x="45" y="452"/>
                  <a:pt x="45" y="454"/>
                </a:cubicBezTo>
                <a:cubicBezTo>
                  <a:pt x="45" y="456"/>
                  <a:pt x="47" y="458"/>
                  <a:pt x="49" y="458"/>
                </a:cubicBezTo>
                <a:cubicBezTo>
                  <a:pt x="51" y="458"/>
                  <a:pt x="52" y="456"/>
                  <a:pt x="52" y="454"/>
                </a:cubicBezTo>
                <a:cubicBezTo>
                  <a:pt x="52" y="452"/>
                  <a:pt x="51" y="450"/>
                  <a:pt x="49" y="450"/>
                </a:cubicBezTo>
                <a:close/>
                <a:moveTo>
                  <a:pt x="71" y="450"/>
                </a:moveTo>
                <a:cubicBezTo>
                  <a:pt x="69" y="450"/>
                  <a:pt x="68" y="452"/>
                  <a:pt x="68" y="454"/>
                </a:cubicBezTo>
                <a:cubicBezTo>
                  <a:pt x="68" y="456"/>
                  <a:pt x="69" y="458"/>
                  <a:pt x="71" y="458"/>
                </a:cubicBezTo>
                <a:cubicBezTo>
                  <a:pt x="73" y="458"/>
                  <a:pt x="75" y="456"/>
                  <a:pt x="75" y="454"/>
                </a:cubicBezTo>
                <a:cubicBezTo>
                  <a:pt x="75" y="452"/>
                  <a:pt x="73" y="450"/>
                  <a:pt x="71" y="450"/>
                </a:cubicBezTo>
                <a:close/>
                <a:moveTo>
                  <a:pt x="94" y="450"/>
                </a:moveTo>
                <a:cubicBezTo>
                  <a:pt x="92" y="450"/>
                  <a:pt x="90" y="452"/>
                  <a:pt x="90" y="454"/>
                </a:cubicBezTo>
                <a:cubicBezTo>
                  <a:pt x="90" y="456"/>
                  <a:pt x="92" y="458"/>
                  <a:pt x="94" y="458"/>
                </a:cubicBezTo>
                <a:cubicBezTo>
                  <a:pt x="96" y="458"/>
                  <a:pt x="98" y="456"/>
                  <a:pt x="98" y="454"/>
                </a:cubicBezTo>
                <a:cubicBezTo>
                  <a:pt x="98" y="452"/>
                  <a:pt x="96" y="450"/>
                  <a:pt x="94" y="450"/>
                </a:cubicBezTo>
                <a:close/>
                <a:moveTo>
                  <a:pt x="117" y="450"/>
                </a:moveTo>
                <a:cubicBezTo>
                  <a:pt x="115" y="450"/>
                  <a:pt x="113" y="452"/>
                  <a:pt x="113" y="454"/>
                </a:cubicBezTo>
                <a:cubicBezTo>
                  <a:pt x="113" y="456"/>
                  <a:pt x="115" y="458"/>
                  <a:pt x="117" y="458"/>
                </a:cubicBezTo>
                <a:cubicBezTo>
                  <a:pt x="119" y="458"/>
                  <a:pt x="120" y="456"/>
                  <a:pt x="120" y="454"/>
                </a:cubicBezTo>
                <a:cubicBezTo>
                  <a:pt x="120" y="452"/>
                  <a:pt x="119" y="450"/>
                  <a:pt x="117" y="450"/>
                </a:cubicBezTo>
                <a:close/>
                <a:moveTo>
                  <a:pt x="139" y="450"/>
                </a:moveTo>
                <a:cubicBezTo>
                  <a:pt x="137" y="450"/>
                  <a:pt x="136" y="452"/>
                  <a:pt x="136" y="454"/>
                </a:cubicBezTo>
                <a:cubicBezTo>
                  <a:pt x="136" y="456"/>
                  <a:pt x="137" y="458"/>
                  <a:pt x="139" y="458"/>
                </a:cubicBezTo>
                <a:cubicBezTo>
                  <a:pt x="141" y="458"/>
                  <a:pt x="143" y="456"/>
                  <a:pt x="143" y="454"/>
                </a:cubicBezTo>
                <a:cubicBezTo>
                  <a:pt x="143" y="452"/>
                  <a:pt x="141" y="450"/>
                  <a:pt x="139" y="450"/>
                </a:cubicBezTo>
                <a:close/>
                <a:moveTo>
                  <a:pt x="162" y="450"/>
                </a:moveTo>
                <a:cubicBezTo>
                  <a:pt x="160" y="450"/>
                  <a:pt x="158" y="452"/>
                  <a:pt x="158" y="454"/>
                </a:cubicBezTo>
                <a:cubicBezTo>
                  <a:pt x="158" y="456"/>
                  <a:pt x="160" y="458"/>
                  <a:pt x="162" y="458"/>
                </a:cubicBezTo>
                <a:cubicBezTo>
                  <a:pt x="164" y="458"/>
                  <a:pt x="166" y="456"/>
                  <a:pt x="166" y="454"/>
                </a:cubicBezTo>
                <a:cubicBezTo>
                  <a:pt x="166" y="452"/>
                  <a:pt x="164" y="450"/>
                  <a:pt x="162" y="450"/>
                </a:cubicBezTo>
                <a:close/>
                <a:moveTo>
                  <a:pt x="185" y="450"/>
                </a:moveTo>
                <a:cubicBezTo>
                  <a:pt x="183" y="450"/>
                  <a:pt x="181" y="452"/>
                  <a:pt x="181" y="454"/>
                </a:cubicBezTo>
                <a:cubicBezTo>
                  <a:pt x="181" y="456"/>
                  <a:pt x="183" y="458"/>
                  <a:pt x="185" y="458"/>
                </a:cubicBezTo>
                <a:cubicBezTo>
                  <a:pt x="187" y="458"/>
                  <a:pt x="188" y="456"/>
                  <a:pt x="188" y="454"/>
                </a:cubicBezTo>
                <a:cubicBezTo>
                  <a:pt x="188" y="452"/>
                  <a:pt x="187" y="450"/>
                  <a:pt x="185" y="450"/>
                </a:cubicBezTo>
                <a:close/>
                <a:moveTo>
                  <a:pt x="207" y="450"/>
                </a:moveTo>
                <a:cubicBezTo>
                  <a:pt x="205" y="450"/>
                  <a:pt x="204" y="452"/>
                  <a:pt x="204" y="454"/>
                </a:cubicBezTo>
                <a:cubicBezTo>
                  <a:pt x="204" y="456"/>
                  <a:pt x="205" y="458"/>
                  <a:pt x="207" y="458"/>
                </a:cubicBezTo>
                <a:cubicBezTo>
                  <a:pt x="209" y="458"/>
                  <a:pt x="211" y="456"/>
                  <a:pt x="211" y="454"/>
                </a:cubicBezTo>
                <a:cubicBezTo>
                  <a:pt x="211" y="452"/>
                  <a:pt x="209" y="450"/>
                  <a:pt x="207" y="450"/>
                </a:cubicBezTo>
                <a:close/>
                <a:moveTo>
                  <a:pt x="230" y="450"/>
                </a:moveTo>
                <a:cubicBezTo>
                  <a:pt x="228" y="450"/>
                  <a:pt x="226" y="452"/>
                  <a:pt x="226" y="454"/>
                </a:cubicBezTo>
                <a:cubicBezTo>
                  <a:pt x="226" y="456"/>
                  <a:pt x="228" y="458"/>
                  <a:pt x="230" y="458"/>
                </a:cubicBezTo>
                <a:cubicBezTo>
                  <a:pt x="232" y="458"/>
                  <a:pt x="234" y="456"/>
                  <a:pt x="234" y="454"/>
                </a:cubicBezTo>
                <a:cubicBezTo>
                  <a:pt x="234" y="452"/>
                  <a:pt x="232" y="450"/>
                  <a:pt x="230" y="450"/>
                </a:cubicBezTo>
                <a:close/>
                <a:moveTo>
                  <a:pt x="253" y="450"/>
                </a:moveTo>
                <a:cubicBezTo>
                  <a:pt x="251" y="450"/>
                  <a:pt x="249" y="452"/>
                  <a:pt x="249" y="454"/>
                </a:cubicBezTo>
                <a:cubicBezTo>
                  <a:pt x="249" y="456"/>
                  <a:pt x="251" y="458"/>
                  <a:pt x="253" y="458"/>
                </a:cubicBezTo>
                <a:cubicBezTo>
                  <a:pt x="255" y="458"/>
                  <a:pt x="257" y="456"/>
                  <a:pt x="257" y="454"/>
                </a:cubicBezTo>
                <a:cubicBezTo>
                  <a:pt x="257" y="452"/>
                  <a:pt x="255" y="450"/>
                  <a:pt x="253" y="450"/>
                </a:cubicBezTo>
                <a:close/>
                <a:moveTo>
                  <a:pt x="275" y="450"/>
                </a:moveTo>
                <a:cubicBezTo>
                  <a:pt x="273" y="450"/>
                  <a:pt x="272" y="452"/>
                  <a:pt x="272" y="454"/>
                </a:cubicBezTo>
                <a:cubicBezTo>
                  <a:pt x="272" y="456"/>
                  <a:pt x="273" y="458"/>
                  <a:pt x="275" y="458"/>
                </a:cubicBezTo>
                <a:cubicBezTo>
                  <a:pt x="278" y="458"/>
                  <a:pt x="279" y="456"/>
                  <a:pt x="279" y="454"/>
                </a:cubicBezTo>
                <a:cubicBezTo>
                  <a:pt x="279" y="452"/>
                  <a:pt x="278" y="450"/>
                  <a:pt x="275" y="45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24" name="Freeform 43">
            <a:extLst>
              <a:ext uri="{FF2B5EF4-FFF2-40B4-BE49-F238E27FC236}">
                <a16:creationId xmlns:a16="http://schemas.microsoft.com/office/drawing/2014/main" id="{A1F608DB-D2CE-43C1-A2EB-68DA131DD02A}"/>
              </a:ext>
            </a:extLst>
          </p:cNvPr>
          <p:cNvSpPr>
            <a:spLocks noEditPoints="1"/>
          </p:cNvSpPr>
          <p:nvPr/>
        </p:nvSpPr>
        <p:spPr bwMode="auto">
          <a:xfrm>
            <a:off x="2349869" y="4184689"/>
            <a:ext cx="349549" cy="569707"/>
          </a:xfrm>
          <a:custGeom>
            <a:avLst/>
            <a:gdLst>
              <a:gd name="T0" fmla="*/ 102 w 302"/>
              <a:gd name="T1" fmla="*/ 38 h 492"/>
              <a:gd name="T2" fmla="*/ 249 w 302"/>
              <a:gd name="T3" fmla="*/ 38 h 492"/>
              <a:gd name="T4" fmla="*/ 215 w 302"/>
              <a:gd name="T5" fmla="*/ 38 h 492"/>
              <a:gd name="T6" fmla="*/ 181 w 302"/>
              <a:gd name="T7" fmla="*/ 38 h 492"/>
              <a:gd name="T8" fmla="*/ 102 w 302"/>
              <a:gd name="T9" fmla="*/ 121 h 492"/>
              <a:gd name="T10" fmla="*/ 249 w 302"/>
              <a:gd name="T11" fmla="*/ 148 h 492"/>
              <a:gd name="T12" fmla="*/ 215 w 302"/>
              <a:gd name="T13" fmla="*/ 148 h 492"/>
              <a:gd name="T14" fmla="*/ 181 w 302"/>
              <a:gd name="T15" fmla="*/ 148 h 492"/>
              <a:gd name="T16" fmla="*/ 102 w 302"/>
              <a:gd name="T17" fmla="*/ 197 h 492"/>
              <a:gd name="T18" fmla="*/ 249 w 302"/>
              <a:gd name="T19" fmla="*/ 223 h 492"/>
              <a:gd name="T20" fmla="*/ 215 w 302"/>
              <a:gd name="T21" fmla="*/ 223 h 492"/>
              <a:gd name="T22" fmla="*/ 181 w 302"/>
              <a:gd name="T23" fmla="*/ 223 h 492"/>
              <a:gd name="T24" fmla="*/ 102 w 302"/>
              <a:gd name="T25" fmla="*/ 273 h 492"/>
              <a:gd name="T26" fmla="*/ 249 w 302"/>
              <a:gd name="T27" fmla="*/ 299 h 492"/>
              <a:gd name="T28" fmla="*/ 215 w 302"/>
              <a:gd name="T29" fmla="*/ 299 h 492"/>
              <a:gd name="T30" fmla="*/ 181 w 302"/>
              <a:gd name="T31" fmla="*/ 299 h 492"/>
              <a:gd name="T32" fmla="*/ 279 w 302"/>
              <a:gd name="T33" fmla="*/ 314 h 492"/>
              <a:gd name="T34" fmla="*/ 26 w 302"/>
              <a:gd name="T35" fmla="*/ 337 h 492"/>
              <a:gd name="T36" fmla="*/ 94 w 302"/>
              <a:gd name="T37" fmla="*/ 337 h 492"/>
              <a:gd name="T38" fmla="*/ 162 w 302"/>
              <a:gd name="T39" fmla="*/ 337 h 492"/>
              <a:gd name="T40" fmla="*/ 230 w 302"/>
              <a:gd name="T41" fmla="*/ 337 h 492"/>
              <a:gd name="T42" fmla="*/ 60 w 302"/>
              <a:gd name="T43" fmla="*/ 348 h 492"/>
              <a:gd name="T44" fmla="*/ 128 w 302"/>
              <a:gd name="T45" fmla="*/ 348 h 492"/>
              <a:gd name="T46" fmla="*/ 196 w 302"/>
              <a:gd name="T47" fmla="*/ 348 h 492"/>
              <a:gd name="T48" fmla="*/ 264 w 302"/>
              <a:gd name="T49" fmla="*/ 348 h 492"/>
              <a:gd name="T50" fmla="*/ 49 w 302"/>
              <a:gd name="T51" fmla="*/ 360 h 492"/>
              <a:gd name="T52" fmla="*/ 117 w 302"/>
              <a:gd name="T53" fmla="*/ 360 h 492"/>
              <a:gd name="T54" fmla="*/ 185 w 302"/>
              <a:gd name="T55" fmla="*/ 360 h 492"/>
              <a:gd name="T56" fmla="*/ 253 w 302"/>
              <a:gd name="T57" fmla="*/ 360 h 492"/>
              <a:gd name="T58" fmla="*/ 83 w 302"/>
              <a:gd name="T59" fmla="*/ 371 h 492"/>
              <a:gd name="T60" fmla="*/ 151 w 302"/>
              <a:gd name="T61" fmla="*/ 371 h 492"/>
              <a:gd name="T62" fmla="*/ 219 w 302"/>
              <a:gd name="T63" fmla="*/ 371 h 492"/>
              <a:gd name="T64" fmla="*/ 275 w 302"/>
              <a:gd name="T65" fmla="*/ 360 h 492"/>
              <a:gd name="T66" fmla="*/ 71 w 302"/>
              <a:gd name="T67" fmla="*/ 382 h 492"/>
              <a:gd name="T68" fmla="*/ 139 w 302"/>
              <a:gd name="T69" fmla="*/ 382 h 492"/>
              <a:gd name="T70" fmla="*/ 207 w 302"/>
              <a:gd name="T71" fmla="*/ 382 h 492"/>
              <a:gd name="T72" fmla="*/ 37 w 302"/>
              <a:gd name="T73" fmla="*/ 394 h 492"/>
              <a:gd name="T74" fmla="*/ 105 w 302"/>
              <a:gd name="T75" fmla="*/ 394 h 492"/>
              <a:gd name="T76" fmla="*/ 173 w 302"/>
              <a:gd name="T77" fmla="*/ 394 h 492"/>
              <a:gd name="T78" fmla="*/ 241 w 302"/>
              <a:gd name="T79" fmla="*/ 394 h 492"/>
              <a:gd name="T80" fmla="*/ 26 w 302"/>
              <a:gd name="T81" fmla="*/ 405 h 492"/>
              <a:gd name="T82" fmla="*/ 94 w 302"/>
              <a:gd name="T83" fmla="*/ 405 h 492"/>
              <a:gd name="T84" fmla="*/ 162 w 302"/>
              <a:gd name="T85" fmla="*/ 405 h 492"/>
              <a:gd name="T86" fmla="*/ 230 w 302"/>
              <a:gd name="T87" fmla="*/ 405 h 492"/>
              <a:gd name="T88" fmla="*/ 60 w 302"/>
              <a:gd name="T89" fmla="*/ 416 h 492"/>
              <a:gd name="T90" fmla="*/ 128 w 302"/>
              <a:gd name="T91" fmla="*/ 416 h 492"/>
              <a:gd name="T92" fmla="*/ 196 w 302"/>
              <a:gd name="T93" fmla="*/ 416 h 492"/>
              <a:gd name="T94" fmla="*/ 264 w 302"/>
              <a:gd name="T95" fmla="*/ 416 h 492"/>
              <a:gd name="T96" fmla="*/ 49 w 302"/>
              <a:gd name="T97" fmla="*/ 428 h 492"/>
              <a:gd name="T98" fmla="*/ 117 w 302"/>
              <a:gd name="T99" fmla="*/ 428 h 492"/>
              <a:gd name="T100" fmla="*/ 185 w 302"/>
              <a:gd name="T101" fmla="*/ 428 h 492"/>
              <a:gd name="T102" fmla="*/ 253 w 302"/>
              <a:gd name="T103" fmla="*/ 428 h 492"/>
              <a:gd name="T104" fmla="*/ 83 w 302"/>
              <a:gd name="T105" fmla="*/ 439 h 492"/>
              <a:gd name="T106" fmla="*/ 151 w 302"/>
              <a:gd name="T107" fmla="*/ 439 h 492"/>
              <a:gd name="T108" fmla="*/ 219 w 302"/>
              <a:gd name="T109" fmla="*/ 439 h 492"/>
              <a:gd name="T110" fmla="*/ 275 w 302"/>
              <a:gd name="T111" fmla="*/ 428 h 492"/>
              <a:gd name="T112" fmla="*/ 71 w 302"/>
              <a:gd name="T113" fmla="*/ 450 h 492"/>
              <a:gd name="T114" fmla="*/ 139 w 302"/>
              <a:gd name="T115" fmla="*/ 450 h 492"/>
              <a:gd name="T116" fmla="*/ 207 w 302"/>
              <a:gd name="T117" fmla="*/ 450 h 492"/>
              <a:gd name="T118" fmla="*/ 275 w 302"/>
              <a:gd name="T119" fmla="*/ 45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492">
                <a:moveTo>
                  <a:pt x="272" y="80"/>
                </a:moveTo>
                <a:cubicBezTo>
                  <a:pt x="30" y="80"/>
                  <a:pt x="30" y="80"/>
                  <a:pt x="30" y="80"/>
                </a:cubicBezTo>
                <a:cubicBezTo>
                  <a:pt x="30" y="31"/>
                  <a:pt x="30" y="31"/>
                  <a:pt x="30" y="31"/>
                </a:cubicBezTo>
                <a:cubicBezTo>
                  <a:pt x="272" y="31"/>
                  <a:pt x="272" y="31"/>
                  <a:pt x="272" y="31"/>
                </a:cubicBezTo>
                <a:lnTo>
                  <a:pt x="272" y="80"/>
                </a:lnTo>
                <a:close/>
                <a:moveTo>
                  <a:pt x="68" y="38"/>
                </a:moveTo>
                <a:cubicBezTo>
                  <a:pt x="41" y="38"/>
                  <a:pt x="41" y="38"/>
                  <a:pt x="41" y="38"/>
                </a:cubicBezTo>
                <a:cubicBezTo>
                  <a:pt x="41" y="46"/>
                  <a:pt x="41" y="46"/>
                  <a:pt x="41" y="46"/>
                </a:cubicBezTo>
                <a:cubicBezTo>
                  <a:pt x="68" y="46"/>
                  <a:pt x="68" y="46"/>
                  <a:pt x="68" y="46"/>
                </a:cubicBezTo>
                <a:lnTo>
                  <a:pt x="68" y="38"/>
                </a:lnTo>
                <a:close/>
                <a:moveTo>
                  <a:pt x="102" y="38"/>
                </a:moveTo>
                <a:cubicBezTo>
                  <a:pt x="75" y="38"/>
                  <a:pt x="75" y="38"/>
                  <a:pt x="75" y="38"/>
                </a:cubicBezTo>
                <a:cubicBezTo>
                  <a:pt x="75" y="46"/>
                  <a:pt x="75" y="46"/>
                  <a:pt x="75" y="46"/>
                </a:cubicBezTo>
                <a:cubicBezTo>
                  <a:pt x="102" y="46"/>
                  <a:pt x="102" y="46"/>
                  <a:pt x="102" y="46"/>
                </a:cubicBezTo>
                <a:lnTo>
                  <a:pt x="102" y="38"/>
                </a:lnTo>
                <a:close/>
                <a:moveTo>
                  <a:pt x="136" y="38"/>
                </a:moveTo>
                <a:cubicBezTo>
                  <a:pt x="109" y="38"/>
                  <a:pt x="109" y="38"/>
                  <a:pt x="109" y="38"/>
                </a:cubicBezTo>
                <a:cubicBezTo>
                  <a:pt x="109" y="46"/>
                  <a:pt x="109" y="46"/>
                  <a:pt x="109" y="46"/>
                </a:cubicBezTo>
                <a:cubicBezTo>
                  <a:pt x="136" y="46"/>
                  <a:pt x="136" y="46"/>
                  <a:pt x="136" y="46"/>
                </a:cubicBezTo>
                <a:lnTo>
                  <a:pt x="136" y="38"/>
                </a:lnTo>
                <a:close/>
                <a:moveTo>
                  <a:pt x="260" y="38"/>
                </a:moveTo>
                <a:cubicBezTo>
                  <a:pt x="257" y="38"/>
                  <a:pt x="257" y="38"/>
                  <a:pt x="257" y="38"/>
                </a:cubicBezTo>
                <a:cubicBezTo>
                  <a:pt x="257" y="72"/>
                  <a:pt x="257" y="72"/>
                  <a:pt x="257" y="72"/>
                </a:cubicBezTo>
                <a:cubicBezTo>
                  <a:pt x="260" y="72"/>
                  <a:pt x="260" y="72"/>
                  <a:pt x="260" y="72"/>
                </a:cubicBezTo>
                <a:lnTo>
                  <a:pt x="260" y="38"/>
                </a:lnTo>
                <a:close/>
                <a:moveTo>
                  <a:pt x="249" y="38"/>
                </a:moveTo>
                <a:cubicBezTo>
                  <a:pt x="245" y="38"/>
                  <a:pt x="245" y="38"/>
                  <a:pt x="245" y="38"/>
                </a:cubicBezTo>
                <a:cubicBezTo>
                  <a:pt x="245" y="72"/>
                  <a:pt x="245" y="72"/>
                  <a:pt x="245" y="72"/>
                </a:cubicBezTo>
                <a:cubicBezTo>
                  <a:pt x="249" y="72"/>
                  <a:pt x="249" y="72"/>
                  <a:pt x="249" y="72"/>
                </a:cubicBezTo>
                <a:lnTo>
                  <a:pt x="249" y="38"/>
                </a:lnTo>
                <a:close/>
                <a:moveTo>
                  <a:pt x="238" y="38"/>
                </a:moveTo>
                <a:cubicBezTo>
                  <a:pt x="234" y="38"/>
                  <a:pt x="234" y="38"/>
                  <a:pt x="234" y="38"/>
                </a:cubicBezTo>
                <a:cubicBezTo>
                  <a:pt x="234" y="72"/>
                  <a:pt x="234" y="72"/>
                  <a:pt x="234" y="72"/>
                </a:cubicBezTo>
                <a:cubicBezTo>
                  <a:pt x="238" y="72"/>
                  <a:pt x="238" y="72"/>
                  <a:pt x="238" y="72"/>
                </a:cubicBezTo>
                <a:lnTo>
                  <a:pt x="238" y="38"/>
                </a:lnTo>
                <a:close/>
                <a:moveTo>
                  <a:pt x="226" y="38"/>
                </a:moveTo>
                <a:cubicBezTo>
                  <a:pt x="223" y="38"/>
                  <a:pt x="223" y="38"/>
                  <a:pt x="223" y="38"/>
                </a:cubicBezTo>
                <a:cubicBezTo>
                  <a:pt x="223" y="72"/>
                  <a:pt x="223" y="72"/>
                  <a:pt x="223" y="72"/>
                </a:cubicBezTo>
                <a:cubicBezTo>
                  <a:pt x="226" y="72"/>
                  <a:pt x="226" y="72"/>
                  <a:pt x="226" y="72"/>
                </a:cubicBezTo>
                <a:lnTo>
                  <a:pt x="226" y="38"/>
                </a:lnTo>
                <a:close/>
                <a:moveTo>
                  <a:pt x="215" y="38"/>
                </a:moveTo>
                <a:cubicBezTo>
                  <a:pt x="211" y="38"/>
                  <a:pt x="211" y="38"/>
                  <a:pt x="211" y="38"/>
                </a:cubicBezTo>
                <a:cubicBezTo>
                  <a:pt x="211" y="72"/>
                  <a:pt x="211" y="72"/>
                  <a:pt x="211" y="72"/>
                </a:cubicBezTo>
                <a:cubicBezTo>
                  <a:pt x="215" y="72"/>
                  <a:pt x="215" y="72"/>
                  <a:pt x="215" y="72"/>
                </a:cubicBezTo>
                <a:lnTo>
                  <a:pt x="215" y="38"/>
                </a:lnTo>
                <a:close/>
                <a:moveTo>
                  <a:pt x="204" y="38"/>
                </a:moveTo>
                <a:cubicBezTo>
                  <a:pt x="200" y="38"/>
                  <a:pt x="200" y="38"/>
                  <a:pt x="200" y="38"/>
                </a:cubicBezTo>
                <a:cubicBezTo>
                  <a:pt x="200" y="72"/>
                  <a:pt x="200" y="72"/>
                  <a:pt x="200" y="72"/>
                </a:cubicBezTo>
                <a:cubicBezTo>
                  <a:pt x="204" y="72"/>
                  <a:pt x="204" y="72"/>
                  <a:pt x="204" y="72"/>
                </a:cubicBezTo>
                <a:lnTo>
                  <a:pt x="204" y="38"/>
                </a:lnTo>
                <a:close/>
                <a:moveTo>
                  <a:pt x="192" y="38"/>
                </a:moveTo>
                <a:cubicBezTo>
                  <a:pt x="189" y="38"/>
                  <a:pt x="189" y="38"/>
                  <a:pt x="189" y="38"/>
                </a:cubicBezTo>
                <a:cubicBezTo>
                  <a:pt x="189" y="72"/>
                  <a:pt x="189" y="72"/>
                  <a:pt x="189" y="72"/>
                </a:cubicBezTo>
                <a:cubicBezTo>
                  <a:pt x="192" y="72"/>
                  <a:pt x="192" y="72"/>
                  <a:pt x="192" y="72"/>
                </a:cubicBezTo>
                <a:lnTo>
                  <a:pt x="192" y="38"/>
                </a:lnTo>
                <a:close/>
                <a:moveTo>
                  <a:pt x="181" y="38"/>
                </a:moveTo>
                <a:cubicBezTo>
                  <a:pt x="177" y="38"/>
                  <a:pt x="177" y="38"/>
                  <a:pt x="177" y="38"/>
                </a:cubicBezTo>
                <a:cubicBezTo>
                  <a:pt x="177" y="72"/>
                  <a:pt x="177" y="72"/>
                  <a:pt x="177" y="72"/>
                </a:cubicBezTo>
                <a:cubicBezTo>
                  <a:pt x="181" y="72"/>
                  <a:pt x="181" y="72"/>
                  <a:pt x="181" y="72"/>
                </a:cubicBezTo>
                <a:lnTo>
                  <a:pt x="181" y="38"/>
                </a:lnTo>
                <a:close/>
                <a:moveTo>
                  <a:pt x="272" y="106"/>
                </a:moveTo>
                <a:cubicBezTo>
                  <a:pt x="30" y="106"/>
                  <a:pt x="30" y="106"/>
                  <a:pt x="30" y="106"/>
                </a:cubicBezTo>
                <a:cubicBezTo>
                  <a:pt x="30" y="155"/>
                  <a:pt x="30" y="155"/>
                  <a:pt x="30" y="155"/>
                </a:cubicBezTo>
                <a:cubicBezTo>
                  <a:pt x="272" y="155"/>
                  <a:pt x="272" y="155"/>
                  <a:pt x="272" y="155"/>
                </a:cubicBezTo>
                <a:lnTo>
                  <a:pt x="272" y="106"/>
                </a:lnTo>
                <a:close/>
                <a:moveTo>
                  <a:pt x="68" y="121"/>
                </a:moveTo>
                <a:cubicBezTo>
                  <a:pt x="41" y="121"/>
                  <a:pt x="41" y="121"/>
                  <a:pt x="41" y="121"/>
                </a:cubicBezTo>
                <a:cubicBezTo>
                  <a:pt x="41" y="114"/>
                  <a:pt x="41" y="114"/>
                  <a:pt x="41" y="114"/>
                </a:cubicBezTo>
                <a:cubicBezTo>
                  <a:pt x="68" y="114"/>
                  <a:pt x="68" y="114"/>
                  <a:pt x="68" y="114"/>
                </a:cubicBezTo>
                <a:lnTo>
                  <a:pt x="68" y="121"/>
                </a:lnTo>
                <a:close/>
                <a:moveTo>
                  <a:pt x="102" y="121"/>
                </a:moveTo>
                <a:cubicBezTo>
                  <a:pt x="75" y="121"/>
                  <a:pt x="75" y="121"/>
                  <a:pt x="75" y="121"/>
                </a:cubicBezTo>
                <a:cubicBezTo>
                  <a:pt x="75" y="114"/>
                  <a:pt x="75" y="114"/>
                  <a:pt x="75" y="114"/>
                </a:cubicBezTo>
                <a:cubicBezTo>
                  <a:pt x="102" y="114"/>
                  <a:pt x="102" y="114"/>
                  <a:pt x="102" y="114"/>
                </a:cubicBezTo>
                <a:lnTo>
                  <a:pt x="102" y="121"/>
                </a:lnTo>
                <a:close/>
                <a:moveTo>
                  <a:pt x="136" y="121"/>
                </a:moveTo>
                <a:cubicBezTo>
                  <a:pt x="109" y="121"/>
                  <a:pt x="109" y="121"/>
                  <a:pt x="109" y="121"/>
                </a:cubicBezTo>
                <a:cubicBezTo>
                  <a:pt x="109" y="114"/>
                  <a:pt x="109" y="114"/>
                  <a:pt x="109" y="114"/>
                </a:cubicBezTo>
                <a:cubicBezTo>
                  <a:pt x="136" y="114"/>
                  <a:pt x="136" y="114"/>
                  <a:pt x="136" y="114"/>
                </a:cubicBezTo>
                <a:lnTo>
                  <a:pt x="136" y="121"/>
                </a:lnTo>
                <a:close/>
                <a:moveTo>
                  <a:pt x="260" y="148"/>
                </a:moveTo>
                <a:cubicBezTo>
                  <a:pt x="257" y="148"/>
                  <a:pt x="257" y="148"/>
                  <a:pt x="257" y="148"/>
                </a:cubicBezTo>
                <a:cubicBezTo>
                  <a:pt x="257" y="114"/>
                  <a:pt x="257" y="114"/>
                  <a:pt x="257" y="114"/>
                </a:cubicBezTo>
                <a:cubicBezTo>
                  <a:pt x="260" y="114"/>
                  <a:pt x="260" y="114"/>
                  <a:pt x="260" y="114"/>
                </a:cubicBezTo>
                <a:lnTo>
                  <a:pt x="260" y="148"/>
                </a:lnTo>
                <a:close/>
                <a:moveTo>
                  <a:pt x="249" y="148"/>
                </a:moveTo>
                <a:cubicBezTo>
                  <a:pt x="245" y="148"/>
                  <a:pt x="245" y="148"/>
                  <a:pt x="245" y="148"/>
                </a:cubicBezTo>
                <a:cubicBezTo>
                  <a:pt x="245" y="114"/>
                  <a:pt x="245" y="114"/>
                  <a:pt x="245" y="114"/>
                </a:cubicBezTo>
                <a:cubicBezTo>
                  <a:pt x="249" y="114"/>
                  <a:pt x="249" y="114"/>
                  <a:pt x="249" y="114"/>
                </a:cubicBezTo>
                <a:lnTo>
                  <a:pt x="249" y="148"/>
                </a:lnTo>
                <a:close/>
                <a:moveTo>
                  <a:pt x="238" y="148"/>
                </a:moveTo>
                <a:cubicBezTo>
                  <a:pt x="234" y="148"/>
                  <a:pt x="234" y="148"/>
                  <a:pt x="234" y="148"/>
                </a:cubicBezTo>
                <a:cubicBezTo>
                  <a:pt x="234" y="114"/>
                  <a:pt x="234" y="114"/>
                  <a:pt x="234" y="114"/>
                </a:cubicBezTo>
                <a:cubicBezTo>
                  <a:pt x="238" y="114"/>
                  <a:pt x="238" y="114"/>
                  <a:pt x="238" y="114"/>
                </a:cubicBezTo>
                <a:lnTo>
                  <a:pt x="238" y="148"/>
                </a:lnTo>
                <a:close/>
                <a:moveTo>
                  <a:pt x="226" y="148"/>
                </a:moveTo>
                <a:cubicBezTo>
                  <a:pt x="223" y="148"/>
                  <a:pt x="223" y="148"/>
                  <a:pt x="223" y="148"/>
                </a:cubicBezTo>
                <a:cubicBezTo>
                  <a:pt x="223" y="114"/>
                  <a:pt x="223" y="114"/>
                  <a:pt x="223" y="114"/>
                </a:cubicBezTo>
                <a:cubicBezTo>
                  <a:pt x="226" y="114"/>
                  <a:pt x="226" y="114"/>
                  <a:pt x="226" y="114"/>
                </a:cubicBezTo>
                <a:lnTo>
                  <a:pt x="226" y="148"/>
                </a:lnTo>
                <a:close/>
                <a:moveTo>
                  <a:pt x="215" y="148"/>
                </a:moveTo>
                <a:cubicBezTo>
                  <a:pt x="211" y="148"/>
                  <a:pt x="211" y="148"/>
                  <a:pt x="211" y="148"/>
                </a:cubicBezTo>
                <a:cubicBezTo>
                  <a:pt x="211" y="114"/>
                  <a:pt x="211" y="114"/>
                  <a:pt x="211" y="114"/>
                </a:cubicBezTo>
                <a:cubicBezTo>
                  <a:pt x="215" y="114"/>
                  <a:pt x="215" y="114"/>
                  <a:pt x="215" y="114"/>
                </a:cubicBezTo>
                <a:lnTo>
                  <a:pt x="215" y="148"/>
                </a:lnTo>
                <a:close/>
                <a:moveTo>
                  <a:pt x="204" y="148"/>
                </a:moveTo>
                <a:cubicBezTo>
                  <a:pt x="200" y="148"/>
                  <a:pt x="200" y="148"/>
                  <a:pt x="200" y="148"/>
                </a:cubicBezTo>
                <a:cubicBezTo>
                  <a:pt x="200" y="114"/>
                  <a:pt x="200" y="114"/>
                  <a:pt x="200" y="114"/>
                </a:cubicBezTo>
                <a:cubicBezTo>
                  <a:pt x="204" y="114"/>
                  <a:pt x="204" y="114"/>
                  <a:pt x="204" y="114"/>
                </a:cubicBezTo>
                <a:lnTo>
                  <a:pt x="204" y="148"/>
                </a:lnTo>
                <a:close/>
                <a:moveTo>
                  <a:pt x="192" y="148"/>
                </a:moveTo>
                <a:cubicBezTo>
                  <a:pt x="189" y="148"/>
                  <a:pt x="189" y="148"/>
                  <a:pt x="189" y="148"/>
                </a:cubicBezTo>
                <a:cubicBezTo>
                  <a:pt x="189" y="114"/>
                  <a:pt x="189" y="114"/>
                  <a:pt x="189" y="114"/>
                </a:cubicBezTo>
                <a:cubicBezTo>
                  <a:pt x="192" y="114"/>
                  <a:pt x="192" y="114"/>
                  <a:pt x="192" y="114"/>
                </a:cubicBezTo>
                <a:lnTo>
                  <a:pt x="192" y="148"/>
                </a:lnTo>
                <a:close/>
                <a:moveTo>
                  <a:pt x="181" y="148"/>
                </a:moveTo>
                <a:cubicBezTo>
                  <a:pt x="177" y="148"/>
                  <a:pt x="177" y="148"/>
                  <a:pt x="177" y="148"/>
                </a:cubicBezTo>
                <a:cubicBezTo>
                  <a:pt x="177" y="114"/>
                  <a:pt x="177" y="114"/>
                  <a:pt x="177" y="114"/>
                </a:cubicBezTo>
                <a:cubicBezTo>
                  <a:pt x="181" y="114"/>
                  <a:pt x="181" y="114"/>
                  <a:pt x="181" y="114"/>
                </a:cubicBezTo>
                <a:lnTo>
                  <a:pt x="181" y="148"/>
                </a:lnTo>
                <a:close/>
                <a:moveTo>
                  <a:pt x="272" y="182"/>
                </a:moveTo>
                <a:cubicBezTo>
                  <a:pt x="30" y="182"/>
                  <a:pt x="30" y="182"/>
                  <a:pt x="30" y="182"/>
                </a:cubicBezTo>
                <a:cubicBezTo>
                  <a:pt x="30" y="231"/>
                  <a:pt x="30" y="231"/>
                  <a:pt x="30" y="231"/>
                </a:cubicBezTo>
                <a:cubicBezTo>
                  <a:pt x="272" y="231"/>
                  <a:pt x="272" y="231"/>
                  <a:pt x="272" y="231"/>
                </a:cubicBezTo>
                <a:lnTo>
                  <a:pt x="272" y="182"/>
                </a:lnTo>
                <a:close/>
                <a:moveTo>
                  <a:pt x="68" y="197"/>
                </a:moveTo>
                <a:cubicBezTo>
                  <a:pt x="41" y="197"/>
                  <a:pt x="41" y="197"/>
                  <a:pt x="41" y="197"/>
                </a:cubicBezTo>
                <a:cubicBezTo>
                  <a:pt x="41" y="189"/>
                  <a:pt x="41" y="189"/>
                  <a:pt x="41" y="189"/>
                </a:cubicBezTo>
                <a:cubicBezTo>
                  <a:pt x="68" y="189"/>
                  <a:pt x="68" y="189"/>
                  <a:pt x="68" y="189"/>
                </a:cubicBezTo>
                <a:lnTo>
                  <a:pt x="68" y="197"/>
                </a:lnTo>
                <a:close/>
                <a:moveTo>
                  <a:pt x="102" y="197"/>
                </a:moveTo>
                <a:cubicBezTo>
                  <a:pt x="75" y="197"/>
                  <a:pt x="75" y="197"/>
                  <a:pt x="75" y="197"/>
                </a:cubicBezTo>
                <a:cubicBezTo>
                  <a:pt x="75" y="189"/>
                  <a:pt x="75" y="189"/>
                  <a:pt x="75" y="189"/>
                </a:cubicBezTo>
                <a:cubicBezTo>
                  <a:pt x="102" y="189"/>
                  <a:pt x="102" y="189"/>
                  <a:pt x="102" y="189"/>
                </a:cubicBezTo>
                <a:lnTo>
                  <a:pt x="102" y="197"/>
                </a:lnTo>
                <a:close/>
                <a:moveTo>
                  <a:pt x="136" y="197"/>
                </a:moveTo>
                <a:cubicBezTo>
                  <a:pt x="109" y="197"/>
                  <a:pt x="109" y="197"/>
                  <a:pt x="109" y="197"/>
                </a:cubicBezTo>
                <a:cubicBezTo>
                  <a:pt x="109" y="189"/>
                  <a:pt x="109" y="189"/>
                  <a:pt x="109" y="189"/>
                </a:cubicBezTo>
                <a:cubicBezTo>
                  <a:pt x="136" y="189"/>
                  <a:pt x="136" y="189"/>
                  <a:pt x="136" y="189"/>
                </a:cubicBezTo>
                <a:lnTo>
                  <a:pt x="136" y="197"/>
                </a:lnTo>
                <a:close/>
                <a:moveTo>
                  <a:pt x="260" y="223"/>
                </a:moveTo>
                <a:cubicBezTo>
                  <a:pt x="257" y="223"/>
                  <a:pt x="257" y="223"/>
                  <a:pt x="257" y="223"/>
                </a:cubicBezTo>
                <a:cubicBezTo>
                  <a:pt x="257" y="189"/>
                  <a:pt x="257" y="189"/>
                  <a:pt x="257" y="189"/>
                </a:cubicBezTo>
                <a:cubicBezTo>
                  <a:pt x="260" y="189"/>
                  <a:pt x="260" y="189"/>
                  <a:pt x="260" y="189"/>
                </a:cubicBezTo>
                <a:lnTo>
                  <a:pt x="260" y="223"/>
                </a:lnTo>
                <a:close/>
                <a:moveTo>
                  <a:pt x="249" y="223"/>
                </a:moveTo>
                <a:cubicBezTo>
                  <a:pt x="245" y="223"/>
                  <a:pt x="245" y="223"/>
                  <a:pt x="245" y="223"/>
                </a:cubicBezTo>
                <a:cubicBezTo>
                  <a:pt x="245" y="189"/>
                  <a:pt x="245" y="189"/>
                  <a:pt x="245" y="189"/>
                </a:cubicBezTo>
                <a:cubicBezTo>
                  <a:pt x="249" y="189"/>
                  <a:pt x="249" y="189"/>
                  <a:pt x="249" y="189"/>
                </a:cubicBezTo>
                <a:lnTo>
                  <a:pt x="249" y="223"/>
                </a:lnTo>
                <a:close/>
                <a:moveTo>
                  <a:pt x="238" y="223"/>
                </a:moveTo>
                <a:cubicBezTo>
                  <a:pt x="234" y="223"/>
                  <a:pt x="234" y="223"/>
                  <a:pt x="234" y="223"/>
                </a:cubicBezTo>
                <a:cubicBezTo>
                  <a:pt x="234" y="189"/>
                  <a:pt x="234" y="189"/>
                  <a:pt x="234" y="189"/>
                </a:cubicBezTo>
                <a:cubicBezTo>
                  <a:pt x="238" y="189"/>
                  <a:pt x="238" y="189"/>
                  <a:pt x="238" y="189"/>
                </a:cubicBezTo>
                <a:lnTo>
                  <a:pt x="238" y="223"/>
                </a:lnTo>
                <a:close/>
                <a:moveTo>
                  <a:pt x="226" y="223"/>
                </a:moveTo>
                <a:cubicBezTo>
                  <a:pt x="223" y="223"/>
                  <a:pt x="223" y="223"/>
                  <a:pt x="223" y="223"/>
                </a:cubicBezTo>
                <a:cubicBezTo>
                  <a:pt x="223" y="189"/>
                  <a:pt x="223" y="189"/>
                  <a:pt x="223" y="189"/>
                </a:cubicBezTo>
                <a:cubicBezTo>
                  <a:pt x="226" y="189"/>
                  <a:pt x="226" y="189"/>
                  <a:pt x="226" y="189"/>
                </a:cubicBezTo>
                <a:lnTo>
                  <a:pt x="226" y="223"/>
                </a:lnTo>
                <a:close/>
                <a:moveTo>
                  <a:pt x="215" y="223"/>
                </a:moveTo>
                <a:cubicBezTo>
                  <a:pt x="211" y="223"/>
                  <a:pt x="211" y="223"/>
                  <a:pt x="211" y="223"/>
                </a:cubicBezTo>
                <a:cubicBezTo>
                  <a:pt x="211" y="189"/>
                  <a:pt x="211" y="189"/>
                  <a:pt x="211" y="189"/>
                </a:cubicBezTo>
                <a:cubicBezTo>
                  <a:pt x="215" y="189"/>
                  <a:pt x="215" y="189"/>
                  <a:pt x="215" y="189"/>
                </a:cubicBezTo>
                <a:lnTo>
                  <a:pt x="215" y="223"/>
                </a:lnTo>
                <a:close/>
                <a:moveTo>
                  <a:pt x="204" y="223"/>
                </a:moveTo>
                <a:cubicBezTo>
                  <a:pt x="200" y="223"/>
                  <a:pt x="200" y="223"/>
                  <a:pt x="200" y="223"/>
                </a:cubicBezTo>
                <a:cubicBezTo>
                  <a:pt x="200" y="189"/>
                  <a:pt x="200" y="189"/>
                  <a:pt x="200" y="189"/>
                </a:cubicBezTo>
                <a:cubicBezTo>
                  <a:pt x="204" y="189"/>
                  <a:pt x="204" y="189"/>
                  <a:pt x="204" y="189"/>
                </a:cubicBezTo>
                <a:lnTo>
                  <a:pt x="204" y="223"/>
                </a:lnTo>
                <a:close/>
                <a:moveTo>
                  <a:pt x="192" y="223"/>
                </a:moveTo>
                <a:cubicBezTo>
                  <a:pt x="189" y="223"/>
                  <a:pt x="189" y="223"/>
                  <a:pt x="189" y="223"/>
                </a:cubicBezTo>
                <a:cubicBezTo>
                  <a:pt x="189" y="189"/>
                  <a:pt x="189" y="189"/>
                  <a:pt x="189" y="189"/>
                </a:cubicBezTo>
                <a:cubicBezTo>
                  <a:pt x="192" y="189"/>
                  <a:pt x="192" y="189"/>
                  <a:pt x="192" y="189"/>
                </a:cubicBezTo>
                <a:lnTo>
                  <a:pt x="192" y="223"/>
                </a:lnTo>
                <a:close/>
                <a:moveTo>
                  <a:pt x="181" y="223"/>
                </a:moveTo>
                <a:cubicBezTo>
                  <a:pt x="177" y="223"/>
                  <a:pt x="177" y="223"/>
                  <a:pt x="177" y="223"/>
                </a:cubicBezTo>
                <a:cubicBezTo>
                  <a:pt x="177" y="189"/>
                  <a:pt x="177" y="189"/>
                  <a:pt x="177" y="189"/>
                </a:cubicBezTo>
                <a:cubicBezTo>
                  <a:pt x="181" y="189"/>
                  <a:pt x="181" y="189"/>
                  <a:pt x="181" y="189"/>
                </a:cubicBezTo>
                <a:lnTo>
                  <a:pt x="181" y="223"/>
                </a:lnTo>
                <a:close/>
                <a:moveTo>
                  <a:pt x="272" y="257"/>
                </a:moveTo>
                <a:cubicBezTo>
                  <a:pt x="30" y="257"/>
                  <a:pt x="30" y="257"/>
                  <a:pt x="30" y="257"/>
                </a:cubicBezTo>
                <a:cubicBezTo>
                  <a:pt x="30" y="307"/>
                  <a:pt x="30" y="307"/>
                  <a:pt x="30" y="307"/>
                </a:cubicBezTo>
                <a:cubicBezTo>
                  <a:pt x="272" y="307"/>
                  <a:pt x="272" y="307"/>
                  <a:pt x="272" y="307"/>
                </a:cubicBezTo>
                <a:lnTo>
                  <a:pt x="272" y="257"/>
                </a:lnTo>
                <a:close/>
                <a:moveTo>
                  <a:pt x="68" y="273"/>
                </a:moveTo>
                <a:cubicBezTo>
                  <a:pt x="41" y="273"/>
                  <a:pt x="41" y="273"/>
                  <a:pt x="41" y="273"/>
                </a:cubicBezTo>
                <a:cubicBezTo>
                  <a:pt x="41" y="265"/>
                  <a:pt x="41" y="265"/>
                  <a:pt x="41" y="265"/>
                </a:cubicBezTo>
                <a:cubicBezTo>
                  <a:pt x="68" y="265"/>
                  <a:pt x="68" y="265"/>
                  <a:pt x="68" y="265"/>
                </a:cubicBezTo>
                <a:lnTo>
                  <a:pt x="68" y="273"/>
                </a:lnTo>
                <a:close/>
                <a:moveTo>
                  <a:pt x="102" y="273"/>
                </a:moveTo>
                <a:cubicBezTo>
                  <a:pt x="75" y="273"/>
                  <a:pt x="75" y="273"/>
                  <a:pt x="75" y="273"/>
                </a:cubicBezTo>
                <a:cubicBezTo>
                  <a:pt x="75" y="265"/>
                  <a:pt x="75" y="265"/>
                  <a:pt x="75" y="265"/>
                </a:cubicBezTo>
                <a:cubicBezTo>
                  <a:pt x="102" y="265"/>
                  <a:pt x="102" y="265"/>
                  <a:pt x="102" y="265"/>
                </a:cubicBezTo>
                <a:lnTo>
                  <a:pt x="102" y="273"/>
                </a:lnTo>
                <a:close/>
                <a:moveTo>
                  <a:pt x="136" y="273"/>
                </a:moveTo>
                <a:cubicBezTo>
                  <a:pt x="109" y="273"/>
                  <a:pt x="109" y="273"/>
                  <a:pt x="109" y="273"/>
                </a:cubicBezTo>
                <a:cubicBezTo>
                  <a:pt x="109" y="265"/>
                  <a:pt x="109" y="265"/>
                  <a:pt x="109" y="265"/>
                </a:cubicBezTo>
                <a:cubicBezTo>
                  <a:pt x="136" y="265"/>
                  <a:pt x="136" y="265"/>
                  <a:pt x="136" y="265"/>
                </a:cubicBezTo>
                <a:lnTo>
                  <a:pt x="136" y="273"/>
                </a:lnTo>
                <a:close/>
                <a:moveTo>
                  <a:pt x="260" y="299"/>
                </a:moveTo>
                <a:cubicBezTo>
                  <a:pt x="257" y="299"/>
                  <a:pt x="257" y="299"/>
                  <a:pt x="257" y="299"/>
                </a:cubicBezTo>
                <a:cubicBezTo>
                  <a:pt x="257" y="265"/>
                  <a:pt x="257" y="265"/>
                  <a:pt x="257" y="265"/>
                </a:cubicBezTo>
                <a:cubicBezTo>
                  <a:pt x="260" y="265"/>
                  <a:pt x="260" y="265"/>
                  <a:pt x="260" y="265"/>
                </a:cubicBezTo>
                <a:lnTo>
                  <a:pt x="260" y="299"/>
                </a:lnTo>
                <a:close/>
                <a:moveTo>
                  <a:pt x="249" y="299"/>
                </a:moveTo>
                <a:cubicBezTo>
                  <a:pt x="245" y="299"/>
                  <a:pt x="245" y="299"/>
                  <a:pt x="245" y="299"/>
                </a:cubicBezTo>
                <a:cubicBezTo>
                  <a:pt x="245" y="265"/>
                  <a:pt x="245" y="265"/>
                  <a:pt x="245" y="265"/>
                </a:cubicBezTo>
                <a:cubicBezTo>
                  <a:pt x="249" y="265"/>
                  <a:pt x="249" y="265"/>
                  <a:pt x="249" y="265"/>
                </a:cubicBezTo>
                <a:lnTo>
                  <a:pt x="249" y="299"/>
                </a:lnTo>
                <a:close/>
                <a:moveTo>
                  <a:pt x="238" y="299"/>
                </a:moveTo>
                <a:cubicBezTo>
                  <a:pt x="234" y="299"/>
                  <a:pt x="234" y="299"/>
                  <a:pt x="234" y="299"/>
                </a:cubicBezTo>
                <a:cubicBezTo>
                  <a:pt x="234" y="265"/>
                  <a:pt x="234" y="265"/>
                  <a:pt x="234" y="265"/>
                </a:cubicBezTo>
                <a:cubicBezTo>
                  <a:pt x="238" y="265"/>
                  <a:pt x="238" y="265"/>
                  <a:pt x="238" y="265"/>
                </a:cubicBezTo>
                <a:lnTo>
                  <a:pt x="238" y="299"/>
                </a:lnTo>
                <a:close/>
                <a:moveTo>
                  <a:pt x="226" y="299"/>
                </a:moveTo>
                <a:cubicBezTo>
                  <a:pt x="223" y="299"/>
                  <a:pt x="223" y="299"/>
                  <a:pt x="223" y="299"/>
                </a:cubicBezTo>
                <a:cubicBezTo>
                  <a:pt x="223" y="265"/>
                  <a:pt x="223" y="265"/>
                  <a:pt x="223" y="265"/>
                </a:cubicBezTo>
                <a:cubicBezTo>
                  <a:pt x="226" y="265"/>
                  <a:pt x="226" y="265"/>
                  <a:pt x="226" y="265"/>
                </a:cubicBezTo>
                <a:lnTo>
                  <a:pt x="226" y="299"/>
                </a:lnTo>
                <a:close/>
                <a:moveTo>
                  <a:pt x="215" y="299"/>
                </a:moveTo>
                <a:cubicBezTo>
                  <a:pt x="211" y="299"/>
                  <a:pt x="211" y="299"/>
                  <a:pt x="211" y="299"/>
                </a:cubicBezTo>
                <a:cubicBezTo>
                  <a:pt x="211" y="265"/>
                  <a:pt x="211" y="265"/>
                  <a:pt x="211" y="265"/>
                </a:cubicBezTo>
                <a:cubicBezTo>
                  <a:pt x="215" y="265"/>
                  <a:pt x="215" y="265"/>
                  <a:pt x="215" y="265"/>
                </a:cubicBezTo>
                <a:lnTo>
                  <a:pt x="215" y="299"/>
                </a:lnTo>
                <a:close/>
                <a:moveTo>
                  <a:pt x="204" y="299"/>
                </a:moveTo>
                <a:cubicBezTo>
                  <a:pt x="200" y="299"/>
                  <a:pt x="200" y="299"/>
                  <a:pt x="200" y="299"/>
                </a:cubicBezTo>
                <a:cubicBezTo>
                  <a:pt x="200" y="265"/>
                  <a:pt x="200" y="265"/>
                  <a:pt x="200" y="265"/>
                </a:cubicBezTo>
                <a:cubicBezTo>
                  <a:pt x="204" y="265"/>
                  <a:pt x="204" y="265"/>
                  <a:pt x="204" y="265"/>
                </a:cubicBezTo>
                <a:lnTo>
                  <a:pt x="204" y="299"/>
                </a:lnTo>
                <a:close/>
                <a:moveTo>
                  <a:pt x="192" y="299"/>
                </a:moveTo>
                <a:cubicBezTo>
                  <a:pt x="189" y="299"/>
                  <a:pt x="189" y="299"/>
                  <a:pt x="189" y="299"/>
                </a:cubicBezTo>
                <a:cubicBezTo>
                  <a:pt x="189" y="265"/>
                  <a:pt x="189" y="265"/>
                  <a:pt x="189" y="265"/>
                </a:cubicBezTo>
                <a:cubicBezTo>
                  <a:pt x="192" y="265"/>
                  <a:pt x="192" y="265"/>
                  <a:pt x="192" y="265"/>
                </a:cubicBezTo>
                <a:lnTo>
                  <a:pt x="192" y="299"/>
                </a:lnTo>
                <a:close/>
                <a:moveTo>
                  <a:pt x="181" y="299"/>
                </a:moveTo>
                <a:cubicBezTo>
                  <a:pt x="177" y="299"/>
                  <a:pt x="177" y="299"/>
                  <a:pt x="177" y="299"/>
                </a:cubicBezTo>
                <a:cubicBezTo>
                  <a:pt x="177" y="265"/>
                  <a:pt x="177" y="265"/>
                  <a:pt x="177" y="265"/>
                </a:cubicBezTo>
                <a:cubicBezTo>
                  <a:pt x="181" y="265"/>
                  <a:pt x="181" y="265"/>
                  <a:pt x="181" y="265"/>
                </a:cubicBezTo>
                <a:lnTo>
                  <a:pt x="181" y="299"/>
                </a:lnTo>
                <a:close/>
                <a:moveTo>
                  <a:pt x="302" y="0"/>
                </a:moveTo>
                <a:cubicBezTo>
                  <a:pt x="302" y="492"/>
                  <a:pt x="302" y="492"/>
                  <a:pt x="302" y="492"/>
                </a:cubicBezTo>
                <a:cubicBezTo>
                  <a:pt x="0" y="492"/>
                  <a:pt x="0" y="492"/>
                  <a:pt x="0" y="492"/>
                </a:cubicBezTo>
                <a:cubicBezTo>
                  <a:pt x="0" y="0"/>
                  <a:pt x="0" y="0"/>
                  <a:pt x="0" y="0"/>
                </a:cubicBezTo>
                <a:lnTo>
                  <a:pt x="302" y="0"/>
                </a:lnTo>
                <a:close/>
                <a:moveTo>
                  <a:pt x="22" y="23"/>
                </a:moveTo>
                <a:cubicBezTo>
                  <a:pt x="22" y="87"/>
                  <a:pt x="22" y="87"/>
                  <a:pt x="22" y="87"/>
                </a:cubicBezTo>
                <a:cubicBezTo>
                  <a:pt x="279" y="87"/>
                  <a:pt x="279" y="87"/>
                  <a:pt x="279" y="87"/>
                </a:cubicBezTo>
                <a:cubicBezTo>
                  <a:pt x="279" y="23"/>
                  <a:pt x="279" y="23"/>
                  <a:pt x="279" y="23"/>
                </a:cubicBezTo>
                <a:lnTo>
                  <a:pt x="22" y="23"/>
                </a:lnTo>
                <a:close/>
                <a:moveTo>
                  <a:pt x="279" y="314"/>
                </a:moveTo>
                <a:cubicBezTo>
                  <a:pt x="279" y="250"/>
                  <a:pt x="279" y="250"/>
                  <a:pt x="279" y="250"/>
                </a:cubicBezTo>
                <a:cubicBezTo>
                  <a:pt x="22" y="250"/>
                  <a:pt x="22" y="250"/>
                  <a:pt x="22" y="250"/>
                </a:cubicBezTo>
                <a:cubicBezTo>
                  <a:pt x="22" y="314"/>
                  <a:pt x="22" y="314"/>
                  <a:pt x="22" y="314"/>
                </a:cubicBezTo>
                <a:lnTo>
                  <a:pt x="279" y="314"/>
                </a:lnTo>
                <a:close/>
                <a:moveTo>
                  <a:pt x="279" y="239"/>
                </a:moveTo>
                <a:cubicBezTo>
                  <a:pt x="279" y="174"/>
                  <a:pt x="279" y="174"/>
                  <a:pt x="279" y="174"/>
                </a:cubicBezTo>
                <a:cubicBezTo>
                  <a:pt x="22" y="174"/>
                  <a:pt x="22" y="174"/>
                  <a:pt x="22" y="174"/>
                </a:cubicBezTo>
                <a:cubicBezTo>
                  <a:pt x="22" y="239"/>
                  <a:pt x="22" y="239"/>
                  <a:pt x="22" y="239"/>
                </a:cubicBezTo>
                <a:lnTo>
                  <a:pt x="279" y="239"/>
                </a:lnTo>
                <a:close/>
                <a:moveTo>
                  <a:pt x="279" y="163"/>
                </a:moveTo>
                <a:cubicBezTo>
                  <a:pt x="279" y="99"/>
                  <a:pt x="279" y="99"/>
                  <a:pt x="279" y="99"/>
                </a:cubicBezTo>
                <a:cubicBezTo>
                  <a:pt x="22" y="99"/>
                  <a:pt x="22" y="99"/>
                  <a:pt x="22" y="99"/>
                </a:cubicBezTo>
                <a:cubicBezTo>
                  <a:pt x="22" y="163"/>
                  <a:pt x="22" y="163"/>
                  <a:pt x="22" y="163"/>
                </a:cubicBezTo>
                <a:lnTo>
                  <a:pt x="279" y="163"/>
                </a:lnTo>
                <a:close/>
                <a:moveTo>
                  <a:pt x="26" y="337"/>
                </a:moveTo>
                <a:cubicBezTo>
                  <a:pt x="24" y="337"/>
                  <a:pt x="22" y="339"/>
                  <a:pt x="22" y="341"/>
                </a:cubicBezTo>
                <a:cubicBezTo>
                  <a:pt x="22" y="343"/>
                  <a:pt x="24" y="344"/>
                  <a:pt x="26" y="344"/>
                </a:cubicBezTo>
                <a:cubicBezTo>
                  <a:pt x="28" y="344"/>
                  <a:pt x="30" y="343"/>
                  <a:pt x="30" y="341"/>
                </a:cubicBezTo>
                <a:cubicBezTo>
                  <a:pt x="30" y="339"/>
                  <a:pt x="28" y="337"/>
                  <a:pt x="26" y="337"/>
                </a:cubicBezTo>
                <a:close/>
                <a:moveTo>
                  <a:pt x="49" y="337"/>
                </a:moveTo>
                <a:cubicBezTo>
                  <a:pt x="47" y="337"/>
                  <a:pt x="45" y="339"/>
                  <a:pt x="45" y="341"/>
                </a:cubicBezTo>
                <a:cubicBezTo>
                  <a:pt x="45" y="343"/>
                  <a:pt x="47" y="344"/>
                  <a:pt x="49" y="344"/>
                </a:cubicBezTo>
                <a:cubicBezTo>
                  <a:pt x="51" y="344"/>
                  <a:pt x="52" y="343"/>
                  <a:pt x="52" y="341"/>
                </a:cubicBezTo>
                <a:cubicBezTo>
                  <a:pt x="52" y="339"/>
                  <a:pt x="51" y="337"/>
                  <a:pt x="49" y="337"/>
                </a:cubicBezTo>
                <a:close/>
                <a:moveTo>
                  <a:pt x="71" y="337"/>
                </a:moveTo>
                <a:cubicBezTo>
                  <a:pt x="69" y="337"/>
                  <a:pt x="68" y="339"/>
                  <a:pt x="68" y="341"/>
                </a:cubicBezTo>
                <a:cubicBezTo>
                  <a:pt x="68" y="343"/>
                  <a:pt x="69" y="344"/>
                  <a:pt x="71" y="344"/>
                </a:cubicBezTo>
                <a:cubicBezTo>
                  <a:pt x="73" y="344"/>
                  <a:pt x="75" y="343"/>
                  <a:pt x="75" y="341"/>
                </a:cubicBezTo>
                <a:cubicBezTo>
                  <a:pt x="75" y="339"/>
                  <a:pt x="73" y="337"/>
                  <a:pt x="71" y="337"/>
                </a:cubicBezTo>
                <a:close/>
                <a:moveTo>
                  <a:pt x="94" y="337"/>
                </a:moveTo>
                <a:cubicBezTo>
                  <a:pt x="92" y="337"/>
                  <a:pt x="90" y="339"/>
                  <a:pt x="90" y="341"/>
                </a:cubicBezTo>
                <a:cubicBezTo>
                  <a:pt x="90" y="343"/>
                  <a:pt x="92" y="344"/>
                  <a:pt x="94" y="344"/>
                </a:cubicBezTo>
                <a:cubicBezTo>
                  <a:pt x="96" y="344"/>
                  <a:pt x="98" y="343"/>
                  <a:pt x="98" y="341"/>
                </a:cubicBezTo>
                <a:cubicBezTo>
                  <a:pt x="98" y="339"/>
                  <a:pt x="96" y="337"/>
                  <a:pt x="94" y="337"/>
                </a:cubicBezTo>
                <a:close/>
                <a:moveTo>
                  <a:pt x="117" y="337"/>
                </a:moveTo>
                <a:cubicBezTo>
                  <a:pt x="115" y="337"/>
                  <a:pt x="113" y="339"/>
                  <a:pt x="113" y="341"/>
                </a:cubicBezTo>
                <a:cubicBezTo>
                  <a:pt x="113" y="343"/>
                  <a:pt x="115" y="344"/>
                  <a:pt x="117" y="344"/>
                </a:cubicBezTo>
                <a:cubicBezTo>
                  <a:pt x="119" y="344"/>
                  <a:pt x="120" y="343"/>
                  <a:pt x="120" y="341"/>
                </a:cubicBezTo>
                <a:cubicBezTo>
                  <a:pt x="120" y="339"/>
                  <a:pt x="119" y="337"/>
                  <a:pt x="117" y="337"/>
                </a:cubicBezTo>
                <a:close/>
                <a:moveTo>
                  <a:pt x="139" y="337"/>
                </a:moveTo>
                <a:cubicBezTo>
                  <a:pt x="137" y="337"/>
                  <a:pt x="136" y="339"/>
                  <a:pt x="136" y="341"/>
                </a:cubicBezTo>
                <a:cubicBezTo>
                  <a:pt x="136" y="343"/>
                  <a:pt x="137" y="344"/>
                  <a:pt x="139" y="344"/>
                </a:cubicBezTo>
                <a:cubicBezTo>
                  <a:pt x="141" y="344"/>
                  <a:pt x="143" y="343"/>
                  <a:pt x="143" y="341"/>
                </a:cubicBezTo>
                <a:cubicBezTo>
                  <a:pt x="143" y="339"/>
                  <a:pt x="141" y="337"/>
                  <a:pt x="139" y="337"/>
                </a:cubicBezTo>
                <a:close/>
                <a:moveTo>
                  <a:pt x="162" y="337"/>
                </a:moveTo>
                <a:cubicBezTo>
                  <a:pt x="160" y="337"/>
                  <a:pt x="158" y="339"/>
                  <a:pt x="158" y="341"/>
                </a:cubicBezTo>
                <a:cubicBezTo>
                  <a:pt x="158" y="343"/>
                  <a:pt x="160" y="344"/>
                  <a:pt x="162" y="344"/>
                </a:cubicBezTo>
                <a:cubicBezTo>
                  <a:pt x="164" y="344"/>
                  <a:pt x="166" y="343"/>
                  <a:pt x="166" y="341"/>
                </a:cubicBezTo>
                <a:cubicBezTo>
                  <a:pt x="166" y="339"/>
                  <a:pt x="164" y="337"/>
                  <a:pt x="162" y="337"/>
                </a:cubicBezTo>
                <a:close/>
                <a:moveTo>
                  <a:pt x="185" y="337"/>
                </a:moveTo>
                <a:cubicBezTo>
                  <a:pt x="183" y="337"/>
                  <a:pt x="181" y="339"/>
                  <a:pt x="181" y="341"/>
                </a:cubicBezTo>
                <a:cubicBezTo>
                  <a:pt x="181" y="343"/>
                  <a:pt x="183" y="344"/>
                  <a:pt x="185" y="344"/>
                </a:cubicBezTo>
                <a:cubicBezTo>
                  <a:pt x="187" y="344"/>
                  <a:pt x="188" y="343"/>
                  <a:pt x="188" y="341"/>
                </a:cubicBezTo>
                <a:cubicBezTo>
                  <a:pt x="188" y="339"/>
                  <a:pt x="187" y="337"/>
                  <a:pt x="185" y="337"/>
                </a:cubicBezTo>
                <a:close/>
                <a:moveTo>
                  <a:pt x="207" y="337"/>
                </a:moveTo>
                <a:cubicBezTo>
                  <a:pt x="205" y="337"/>
                  <a:pt x="204" y="339"/>
                  <a:pt x="204" y="341"/>
                </a:cubicBezTo>
                <a:cubicBezTo>
                  <a:pt x="204" y="343"/>
                  <a:pt x="205" y="344"/>
                  <a:pt x="207" y="344"/>
                </a:cubicBezTo>
                <a:cubicBezTo>
                  <a:pt x="209" y="344"/>
                  <a:pt x="211" y="343"/>
                  <a:pt x="211" y="341"/>
                </a:cubicBezTo>
                <a:cubicBezTo>
                  <a:pt x="211" y="339"/>
                  <a:pt x="209" y="337"/>
                  <a:pt x="207" y="337"/>
                </a:cubicBezTo>
                <a:close/>
                <a:moveTo>
                  <a:pt x="230" y="337"/>
                </a:moveTo>
                <a:cubicBezTo>
                  <a:pt x="228" y="337"/>
                  <a:pt x="226" y="339"/>
                  <a:pt x="226" y="341"/>
                </a:cubicBezTo>
                <a:cubicBezTo>
                  <a:pt x="226" y="343"/>
                  <a:pt x="228" y="344"/>
                  <a:pt x="230" y="344"/>
                </a:cubicBezTo>
                <a:cubicBezTo>
                  <a:pt x="232" y="344"/>
                  <a:pt x="234" y="343"/>
                  <a:pt x="234" y="341"/>
                </a:cubicBezTo>
                <a:cubicBezTo>
                  <a:pt x="234" y="339"/>
                  <a:pt x="232" y="337"/>
                  <a:pt x="230" y="337"/>
                </a:cubicBezTo>
                <a:close/>
                <a:moveTo>
                  <a:pt x="253" y="337"/>
                </a:moveTo>
                <a:cubicBezTo>
                  <a:pt x="251" y="337"/>
                  <a:pt x="249" y="339"/>
                  <a:pt x="249" y="341"/>
                </a:cubicBezTo>
                <a:cubicBezTo>
                  <a:pt x="249" y="343"/>
                  <a:pt x="251" y="344"/>
                  <a:pt x="253" y="344"/>
                </a:cubicBezTo>
                <a:cubicBezTo>
                  <a:pt x="255" y="344"/>
                  <a:pt x="257" y="343"/>
                  <a:pt x="257" y="341"/>
                </a:cubicBezTo>
                <a:cubicBezTo>
                  <a:pt x="257" y="339"/>
                  <a:pt x="255" y="337"/>
                  <a:pt x="253" y="337"/>
                </a:cubicBezTo>
                <a:close/>
                <a:moveTo>
                  <a:pt x="37" y="348"/>
                </a:moveTo>
                <a:cubicBezTo>
                  <a:pt x="35" y="348"/>
                  <a:pt x="34" y="350"/>
                  <a:pt x="34" y="352"/>
                </a:cubicBezTo>
                <a:cubicBezTo>
                  <a:pt x="34" y="354"/>
                  <a:pt x="35" y="356"/>
                  <a:pt x="37" y="356"/>
                </a:cubicBezTo>
                <a:cubicBezTo>
                  <a:pt x="39" y="356"/>
                  <a:pt x="41" y="354"/>
                  <a:pt x="41" y="352"/>
                </a:cubicBezTo>
                <a:cubicBezTo>
                  <a:pt x="41" y="350"/>
                  <a:pt x="39" y="348"/>
                  <a:pt x="37" y="348"/>
                </a:cubicBezTo>
                <a:close/>
                <a:moveTo>
                  <a:pt x="60" y="348"/>
                </a:moveTo>
                <a:cubicBezTo>
                  <a:pt x="58" y="348"/>
                  <a:pt x="56" y="350"/>
                  <a:pt x="56" y="352"/>
                </a:cubicBezTo>
                <a:cubicBezTo>
                  <a:pt x="56" y="354"/>
                  <a:pt x="58" y="356"/>
                  <a:pt x="60" y="356"/>
                </a:cubicBezTo>
                <a:cubicBezTo>
                  <a:pt x="62" y="356"/>
                  <a:pt x="64" y="354"/>
                  <a:pt x="64" y="352"/>
                </a:cubicBezTo>
                <a:cubicBezTo>
                  <a:pt x="64" y="350"/>
                  <a:pt x="62" y="348"/>
                  <a:pt x="60" y="348"/>
                </a:cubicBezTo>
                <a:close/>
                <a:moveTo>
                  <a:pt x="83" y="348"/>
                </a:moveTo>
                <a:cubicBezTo>
                  <a:pt x="81" y="348"/>
                  <a:pt x="79" y="350"/>
                  <a:pt x="79" y="352"/>
                </a:cubicBezTo>
                <a:cubicBezTo>
                  <a:pt x="79" y="354"/>
                  <a:pt x="81" y="356"/>
                  <a:pt x="83" y="356"/>
                </a:cubicBezTo>
                <a:cubicBezTo>
                  <a:pt x="85" y="356"/>
                  <a:pt x="86" y="354"/>
                  <a:pt x="86" y="352"/>
                </a:cubicBezTo>
                <a:cubicBezTo>
                  <a:pt x="86" y="350"/>
                  <a:pt x="85" y="348"/>
                  <a:pt x="83" y="348"/>
                </a:cubicBezTo>
                <a:close/>
                <a:moveTo>
                  <a:pt x="105" y="348"/>
                </a:moveTo>
                <a:cubicBezTo>
                  <a:pt x="103" y="348"/>
                  <a:pt x="102" y="350"/>
                  <a:pt x="102" y="352"/>
                </a:cubicBezTo>
                <a:cubicBezTo>
                  <a:pt x="102" y="354"/>
                  <a:pt x="103" y="356"/>
                  <a:pt x="105" y="356"/>
                </a:cubicBezTo>
                <a:cubicBezTo>
                  <a:pt x="107" y="356"/>
                  <a:pt x="109" y="354"/>
                  <a:pt x="109" y="352"/>
                </a:cubicBezTo>
                <a:cubicBezTo>
                  <a:pt x="109" y="350"/>
                  <a:pt x="107" y="348"/>
                  <a:pt x="105" y="348"/>
                </a:cubicBezTo>
                <a:close/>
                <a:moveTo>
                  <a:pt x="128" y="348"/>
                </a:moveTo>
                <a:cubicBezTo>
                  <a:pt x="126" y="348"/>
                  <a:pt x="124" y="350"/>
                  <a:pt x="124" y="352"/>
                </a:cubicBezTo>
                <a:cubicBezTo>
                  <a:pt x="124" y="354"/>
                  <a:pt x="126" y="356"/>
                  <a:pt x="128" y="356"/>
                </a:cubicBezTo>
                <a:cubicBezTo>
                  <a:pt x="130" y="356"/>
                  <a:pt x="132" y="354"/>
                  <a:pt x="132" y="352"/>
                </a:cubicBezTo>
                <a:cubicBezTo>
                  <a:pt x="132" y="350"/>
                  <a:pt x="130" y="348"/>
                  <a:pt x="128" y="348"/>
                </a:cubicBezTo>
                <a:close/>
                <a:moveTo>
                  <a:pt x="151" y="348"/>
                </a:moveTo>
                <a:cubicBezTo>
                  <a:pt x="149" y="348"/>
                  <a:pt x="147" y="350"/>
                  <a:pt x="147" y="352"/>
                </a:cubicBezTo>
                <a:cubicBezTo>
                  <a:pt x="147" y="354"/>
                  <a:pt x="149" y="356"/>
                  <a:pt x="151" y="356"/>
                </a:cubicBezTo>
                <a:cubicBezTo>
                  <a:pt x="153" y="356"/>
                  <a:pt x="154" y="354"/>
                  <a:pt x="154" y="352"/>
                </a:cubicBezTo>
                <a:cubicBezTo>
                  <a:pt x="154" y="350"/>
                  <a:pt x="153" y="348"/>
                  <a:pt x="151" y="348"/>
                </a:cubicBezTo>
                <a:close/>
                <a:moveTo>
                  <a:pt x="173" y="348"/>
                </a:moveTo>
                <a:cubicBezTo>
                  <a:pt x="171" y="348"/>
                  <a:pt x="170" y="350"/>
                  <a:pt x="170" y="352"/>
                </a:cubicBezTo>
                <a:cubicBezTo>
                  <a:pt x="170" y="354"/>
                  <a:pt x="171" y="356"/>
                  <a:pt x="173" y="356"/>
                </a:cubicBezTo>
                <a:cubicBezTo>
                  <a:pt x="175" y="356"/>
                  <a:pt x="177" y="354"/>
                  <a:pt x="177" y="352"/>
                </a:cubicBezTo>
                <a:cubicBezTo>
                  <a:pt x="177" y="350"/>
                  <a:pt x="175" y="348"/>
                  <a:pt x="173" y="348"/>
                </a:cubicBezTo>
                <a:close/>
                <a:moveTo>
                  <a:pt x="196" y="348"/>
                </a:moveTo>
                <a:cubicBezTo>
                  <a:pt x="194" y="348"/>
                  <a:pt x="192" y="350"/>
                  <a:pt x="192" y="352"/>
                </a:cubicBezTo>
                <a:cubicBezTo>
                  <a:pt x="192" y="354"/>
                  <a:pt x="194" y="356"/>
                  <a:pt x="196" y="356"/>
                </a:cubicBezTo>
                <a:cubicBezTo>
                  <a:pt x="198" y="356"/>
                  <a:pt x="200" y="354"/>
                  <a:pt x="200" y="352"/>
                </a:cubicBezTo>
                <a:cubicBezTo>
                  <a:pt x="200" y="350"/>
                  <a:pt x="198" y="348"/>
                  <a:pt x="196" y="348"/>
                </a:cubicBezTo>
                <a:close/>
                <a:moveTo>
                  <a:pt x="219" y="348"/>
                </a:moveTo>
                <a:cubicBezTo>
                  <a:pt x="217" y="348"/>
                  <a:pt x="215" y="350"/>
                  <a:pt x="215" y="352"/>
                </a:cubicBezTo>
                <a:cubicBezTo>
                  <a:pt x="215" y="354"/>
                  <a:pt x="217" y="356"/>
                  <a:pt x="219" y="356"/>
                </a:cubicBezTo>
                <a:cubicBezTo>
                  <a:pt x="221" y="356"/>
                  <a:pt x="223" y="354"/>
                  <a:pt x="223" y="352"/>
                </a:cubicBezTo>
                <a:cubicBezTo>
                  <a:pt x="223" y="350"/>
                  <a:pt x="221" y="348"/>
                  <a:pt x="219" y="348"/>
                </a:cubicBezTo>
                <a:close/>
                <a:moveTo>
                  <a:pt x="241" y="348"/>
                </a:moveTo>
                <a:cubicBezTo>
                  <a:pt x="239" y="348"/>
                  <a:pt x="238" y="350"/>
                  <a:pt x="238" y="352"/>
                </a:cubicBezTo>
                <a:cubicBezTo>
                  <a:pt x="238" y="354"/>
                  <a:pt x="239" y="356"/>
                  <a:pt x="241" y="356"/>
                </a:cubicBezTo>
                <a:cubicBezTo>
                  <a:pt x="243" y="356"/>
                  <a:pt x="245" y="354"/>
                  <a:pt x="245" y="352"/>
                </a:cubicBezTo>
                <a:cubicBezTo>
                  <a:pt x="245" y="350"/>
                  <a:pt x="243" y="348"/>
                  <a:pt x="241" y="348"/>
                </a:cubicBezTo>
                <a:close/>
                <a:moveTo>
                  <a:pt x="264" y="348"/>
                </a:moveTo>
                <a:cubicBezTo>
                  <a:pt x="262" y="348"/>
                  <a:pt x="260" y="350"/>
                  <a:pt x="260" y="352"/>
                </a:cubicBezTo>
                <a:cubicBezTo>
                  <a:pt x="260" y="354"/>
                  <a:pt x="262" y="356"/>
                  <a:pt x="264" y="356"/>
                </a:cubicBezTo>
                <a:cubicBezTo>
                  <a:pt x="266" y="356"/>
                  <a:pt x="268" y="354"/>
                  <a:pt x="268" y="352"/>
                </a:cubicBezTo>
                <a:cubicBezTo>
                  <a:pt x="268" y="350"/>
                  <a:pt x="266" y="348"/>
                  <a:pt x="264" y="348"/>
                </a:cubicBezTo>
                <a:close/>
                <a:moveTo>
                  <a:pt x="275" y="337"/>
                </a:moveTo>
                <a:cubicBezTo>
                  <a:pt x="273" y="337"/>
                  <a:pt x="272" y="339"/>
                  <a:pt x="272" y="341"/>
                </a:cubicBezTo>
                <a:cubicBezTo>
                  <a:pt x="272" y="343"/>
                  <a:pt x="273" y="344"/>
                  <a:pt x="275" y="344"/>
                </a:cubicBezTo>
                <a:cubicBezTo>
                  <a:pt x="278" y="344"/>
                  <a:pt x="279" y="343"/>
                  <a:pt x="279" y="341"/>
                </a:cubicBezTo>
                <a:cubicBezTo>
                  <a:pt x="279" y="339"/>
                  <a:pt x="278" y="337"/>
                  <a:pt x="275" y="337"/>
                </a:cubicBezTo>
                <a:close/>
                <a:moveTo>
                  <a:pt x="26" y="360"/>
                </a:moveTo>
                <a:cubicBezTo>
                  <a:pt x="24" y="360"/>
                  <a:pt x="22" y="361"/>
                  <a:pt x="22" y="363"/>
                </a:cubicBezTo>
                <a:cubicBezTo>
                  <a:pt x="22" y="365"/>
                  <a:pt x="24" y="367"/>
                  <a:pt x="26" y="367"/>
                </a:cubicBezTo>
                <a:cubicBezTo>
                  <a:pt x="28" y="367"/>
                  <a:pt x="30" y="365"/>
                  <a:pt x="30" y="363"/>
                </a:cubicBezTo>
                <a:cubicBezTo>
                  <a:pt x="30" y="361"/>
                  <a:pt x="28" y="360"/>
                  <a:pt x="26" y="360"/>
                </a:cubicBezTo>
                <a:close/>
                <a:moveTo>
                  <a:pt x="49" y="360"/>
                </a:moveTo>
                <a:cubicBezTo>
                  <a:pt x="47" y="360"/>
                  <a:pt x="45" y="361"/>
                  <a:pt x="45" y="363"/>
                </a:cubicBezTo>
                <a:cubicBezTo>
                  <a:pt x="45" y="365"/>
                  <a:pt x="47" y="367"/>
                  <a:pt x="49" y="367"/>
                </a:cubicBezTo>
                <a:cubicBezTo>
                  <a:pt x="51" y="367"/>
                  <a:pt x="52" y="365"/>
                  <a:pt x="52" y="363"/>
                </a:cubicBezTo>
                <a:cubicBezTo>
                  <a:pt x="52" y="361"/>
                  <a:pt x="51" y="360"/>
                  <a:pt x="49" y="360"/>
                </a:cubicBezTo>
                <a:close/>
                <a:moveTo>
                  <a:pt x="71" y="360"/>
                </a:moveTo>
                <a:cubicBezTo>
                  <a:pt x="69" y="360"/>
                  <a:pt x="68" y="361"/>
                  <a:pt x="68" y="363"/>
                </a:cubicBezTo>
                <a:cubicBezTo>
                  <a:pt x="68" y="365"/>
                  <a:pt x="69" y="367"/>
                  <a:pt x="71" y="367"/>
                </a:cubicBezTo>
                <a:cubicBezTo>
                  <a:pt x="73" y="367"/>
                  <a:pt x="75" y="365"/>
                  <a:pt x="75" y="363"/>
                </a:cubicBezTo>
                <a:cubicBezTo>
                  <a:pt x="75" y="361"/>
                  <a:pt x="73" y="360"/>
                  <a:pt x="71" y="360"/>
                </a:cubicBezTo>
                <a:close/>
                <a:moveTo>
                  <a:pt x="94" y="360"/>
                </a:moveTo>
                <a:cubicBezTo>
                  <a:pt x="92" y="360"/>
                  <a:pt x="90" y="361"/>
                  <a:pt x="90" y="363"/>
                </a:cubicBezTo>
                <a:cubicBezTo>
                  <a:pt x="90" y="365"/>
                  <a:pt x="92" y="367"/>
                  <a:pt x="94" y="367"/>
                </a:cubicBezTo>
                <a:cubicBezTo>
                  <a:pt x="96" y="367"/>
                  <a:pt x="98" y="365"/>
                  <a:pt x="98" y="363"/>
                </a:cubicBezTo>
                <a:cubicBezTo>
                  <a:pt x="98" y="361"/>
                  <a:pt x="96" y="360"/>
                  <a:pt x="94" y="360"/>
                </a:cubicBezTo>
                <a:close/>
                <a:moveTo>
                  <a:pt x="117" y="360"/>
                </a:moveTo>
                <a:cubicBezTo>
                  <a:pt x="115" y="360"/>
                  <a:pt x="113" y="361"/>
                  <a:pt x="113" y="363"/>
                </a:cubicBezTo>
                <a:cubicBezTo>
                  <a:pt x="113" y="365"/>
                  <a:pt x="115" y="367"/>
                  <a:pt x="117" y="367"/>
                </a:cubicBezTo>
                <a:cubicBezTo>
                  <a:pt x="119" y="367"/>
                  <a:pt x="120" y="365"/>
                  <a:pt x="120" y="363"/>
                </a:cubicBezTo>
                <a:cubicBezTo>
                  <a:pt x="120" y="361"/>
                  <a:pt x="119" y="360"/>
                  <a:pt x="117" y="360"/>
                </a:cubicBezTo>
                <a:close/>
                <a:moveTo>
                  <a:pt x="139" y="360"/>
                </a:moveTo>
                <a:cubicBezTo>
                  <a:pt x="137" y="360"/>
                  <a:pt x="136" y="361"/>
                  <a:pt x="136" y="363"/>
                </a:cubicBezTo>
                <a:cubicBezTo>
                  <a:pt x="136" y="365"/>
                  <a:pt x="137" y="367"/>
                  <a:pt x="139" y="367"/>
                </a:cubicBezTo>
                <a:cubicBezTo>
                  <a:pt x="141" y="367"/>
                  <a:pt x="143" y="365"/>
                  <a:pt x="143" y="363"/>
                </a:cubicBezTo>
                <a:cubicBezTo>
                  <a:pt x="143" y="361"/>
                  <a:pt x="141" y="360"/>
                  <a:pt x="139" y="360"/>
                </a:cubicBezTo>
                <a:close/>
                <a:moveTo>
                  <a:pt x="162" y="360"/>
                </a:moveTo>
                <a:cubicBezTo>
                  <a:pt x="160" y="360"/>
                  <a:pt x="158" y="361"/>
                  <a:pt x="158" y="363"/>
                </a:cubicBezTo>
                <a:cubicBezTo>
                  <a:pt x="158" y="365"/>
                  <a:pt x="160" y="367"/>
                  <a:pt x="162" y="367"/>
                </a:cubicBezTo>
                <a:cubicBezTo>
                  <a:pt x="164" y="367"/>
                  <a:pt x="166" y="365"/>
                  <a:pt x="166" y="363"/>
                </a:cubicBezTo>
                <a:cubicBezTo>
                  <a:pt x="166" y="361"/>
                  <a:pt x="164" y="360"/>
                  <a:pt x="162" y="360"/>
                </a:cubicBezTo>
                <a:close/>
                <a:moveTo>
                  <a:pt x="185" y="360"/>
                </a:moveTo>
                <a:cubicBezTo>
                  <a:pt x="183" y="360"/>
                  <a:pt x="181" y="361"/>
                  <a:pt x="181" y="363"/>
                </a:cubicBezTo>
                <a:cubicBezTo>
                  <a:pt x="181" y="365"/>
                  <a:pt x="183" y="367"/>
                  <a:pt x="185" y="367"/>
                </a:cubicBezTo>
                <a:cubicBezTo>
                  <a:pt x="187" y="367"/>
                  <a:pt x="188" y="365"/>
                  <a:pt x="188" y="363"/>
                </a:cubicBezTo>
                <a:cubicBezTo>
                  <a:pt x="188" y="361"/>
                  <a:pt x="187" y="360"/>
                  <a:pt x="185" y="360"/>
                </a:cubicBezTo>
                <a:close/>
                <a:moveTo>
                  <a:pt x="207" y="360"/>
                </a:moveTo>
                <a:cubicBezTo>
                  <a:pt x="205" y="360"/>
                  <a:pt x="204" y="361"/>
                  <a:pt x="204" y="363"/>
                </a:cubicBezTo>
                <a:cubicBezTo>
                  <a:pt x="204" y="365"/>
                  <a:pt x="205" y="367"/>
                  <a:pt x="207" y="367"/>
                </a:cubicBezTo>
                <a:cubicBezTo>
                  <a:pt x="209" y="367"/>
                  <a:pt x="211" y="365"/>
                  <a:pt x="211" y="363"/>
                </a:cubicBezTo>
                <a:cubicBezTo>
                  <a:pt x="211" y="361"/>
                  <a:pt x="209" y="360"/>
                  <a:pt x="207" y="360"/>
                </a:cubicBezTo>
                <a:close/>
                <a:moveTo>
                  <a:pt x="230" y="360"/>
                </a:moveTo>
                <a:cubicBezTo>
                  <a:pt x="228" y="360"/>
                  <a:pt x="226" y="361"/>
                  <a:pt x="226" y="363"/>
                </a:cubicBezTo>
                <a:cubicBezTo>
                  <a:pt x="226" y="365"/>
                  <a:pt x="228" y="367"/>
                  <a:pt x="230" y="367"/>
                </a:cubicBezTo>
                <a:cubicBezTo>
                  <a:pt x="232" y="367"/>
                  <a:pt x="234" y="365"/>
                  <a:pt x="234" y="363"/>
                </a:cubicBezTo>
                <a:cubicBezTo>
                  <a:pt x="234" y="361"/>
                  <a:pt x="232" y="360"/>
                  <a:pt x="230" y="360"/>
                </a:cubicBezTo>
                <a:close/>
                <a:moveTo>
                  <a:pt x="253" y="360"/>
                </a:moveTo>
                <a:cubicBezTo>
                  <a:pt x="251" y="360"/>
                  <a:pt x="249" y="361"/>
                  <a:pt x="249" y="363"/>
                </a:cubicBezTo>
                <a:cubicBezTo>
                  <a:pt x="249" y="365"/>
                  <a:pt x="251" y="367"/>
                  <a:pt x="253" y="367"/>
                </a:cubicBezTo>
                <a:cubicBezTo>
                  <a:pt x="255" y="367"/>
                  <a:pt x="257" y="365"/>
                  <a:pt x="257" y="363"/>
                </a:cubicBezTo>
                <a:cubicBezTo>
                  <a:pt x="257" y="361"/>
                  <a:pt x="255" y="360"/>
                  <a:pt x="253" y="360"/>
                </a:cubicBezTo>
                <a:close/>
                <a:moveTo>
                  <a:pt x="37" y="371"/>
                </a:moveTo>
                <a:cubicBezTo>
                  <a:pt x="35" y="371"/>
                  <a:pt x="34" y="373"/>
                  <a:pt x="34" y="375"/>
                </a:cubicBezTo>
                <a:cubicBezTo>
                  <a:pt x="34" y="377"/>
                  <a:pt x="35" y="378"/>
                  <a:pt x="37" y="378"/>
                </a:cubicBezTo>
                <a:cubicBezTo>
                  <a:pt x="39" y="378"/>
                  <a:pt x="41" y="377"/>
                  <a:pt x="41" y="375"/>
                </a:cubicBezTo>
                <a:cubicBezTo>
                  <a:pt x="41" y="373"/>
                  <a:pt x="39" y="371"/>
                  <a:pt x="37" y="371"/>
                </a:cubicBezTo>
                <a:close/>
                <a:moveTo>
                  <a:pt x="60" y="371"/>
                </a:moveTo>
                <a:cubicBezTo>
                  <a:pt x="58" y="371"/>
                  <a:pt x="56" y="373"/>
                  <a:pt x="56" y="375"/>
                </a:cubicBezTo>
                <a:cubicBezTo>
                  <a:pt x="56" y="377"/>
                  <a:pt x="58" y="378"/>
                  <a:pt x="60" y="378"/>
                </a:cubicBezTo>
                <a:cubicBezTo>
                  <a:pt x="62" y="378"/>
                  <a:pt x="64" y="377"/>
                  <a:pt x="64" y="375"/>
                </a:cubicBezTo>
                <a:cubicBezTo>
                  <a:pt x="64" y="373"/>
                  <a:pt x="62" y="371"/>
                  <a:pt x="60" y="371"/>
                </a:cubicBezTo>
                <a:close/>
                <a:moveTo>
                  <a:pt x="83" y="371"/>
                </a:moveTo>
                <a:cubicBezTo>
                  <a:pt x="81" y="371"/>
                  <a:pt x="79" y="373"/>
                  <a:pt x="79" y="375"/>
                </a:cubicBezTo>
                <a:cubicBezTo>
                  <a:pt x="79" y="377"/>
                  <a:pt x="81" y="378"/>
                  <a:pt x="83" y="378"/>
                </a:cubicBezTo>
                <a:cubicBezTo>
                  <a:pt x="85" y="378"/>
                  <a:pt x="86" y="377"/>
                  <a:pt x="86" y="375"/>
                </a:cubicBezTo>
                <a:cubicBezTo>
                  <a:pt x="86" y="373"/>
                  <a:pt x="85" y="371"/>
                  <a:pt x="83" y="371"/>
                </a:cubicBezTo>
                <a:close/>
                <a:moveTo>
                  <a:pt x="105" y="371"/>
                </a:moveTo>
                <a:cubicBezTo>
                  <a:pt x="103" y="371"/>
                  <a:pt x="102" y="373"/>
                  <a:pt x="102" y="375"/>
                </a:cubicBezTo>
                <a:cubicBezTo>
                  <a:pt x="102" y="377"/>
                  <a:pt x="103" y="378"/>
                  <a:pt x="105" y="378"/>
                </a:cubicBezTo>
                <a:cubicBezTo>
                  <a:pt x="107" y="378"/>
                  <a:pt x="109" y="377"/>
                  <a:pt x="109" y="375"/>
                </a:cubicBezTo>
                <a:cubicBezTo>
                  <a:pt x="109" y="373"/>
                  <a:pt x="107" y="371"/>
                  <a:pt x="105" y="371"/>
                </a:cubicBezTo>
                <a:close/>
                <a:moveTo>
                  <a:pt x="128" y="371"/>
                </a:moveTo>
                <a:cubicBezTo>
                  <a:pt x="126" y="371"/>
                  <a:pt x="124" y="373"/>
                  <a:pt x="124" y="375"/>
                </a:cubicBezTo>
                <a:cubicBezTo>
                  <a:pt x="124" y="377"/>
                  <a:pt x="126" y="378"/>
                  <a:pt x="128" y="378"/>
                </a:cubicBezTo>
                <a:cubicBezTo>
                  <a:pt x="130" y="378"/>
                  <a:pt x="132" y="377"/>
                  <a:pt x="132" y="375"/>
                </a:cubicBezTo>
                <a:cubicBezTo>
                  <a:pt x="132" y="373"/>
                  <a:pt x="130" y="371"/>
                  <a:pt x="128" y="371"/>
                </a:cubicBezTo>
                <a:close/>
                <a:moveTo>
                  <a:pt x="151" y="371"/>
                </a:moveTo>
                <a:cubicBezTo>
                  <a:pt x="149" y="371"/>
                  <a:pt x="147" y="373"/>
                  <a:pt x="147" y="375"/>
                </a:cubicBezTo>
                <a:cubicBezTo>
                  <a:pt x="147" y="377"/>
                  <a:pt x="149" y="378"/>
                  <a:pt x="151" y="378"/>
                </a:cubicBezTo>
                <a:cubicBezTo>
                  <a:pt x="153" y="378"/>
                  <a:pt x="154" y="377"/>
                  <a:pt x="154" y="375"/>
                </a:cubicBezTo>
                <a:cubicBezTo>
                  <a:pt x="154" y="373"/>
                  <a:pt x="153" y="371"/>
                  <a:pt x="151" y="371"/>
                </a:cubicBezTo>
                <a:close/>
                <a:moveTo>
                  <a:pt x="173" y="371"/>
                </a:moveTo>
                <a:cubicBezTo>
                  <a:pt x="171" y="371"/>
                  <a:pt x="170" y="373"/>
                  <a:pt x="170" y="375"/>
                </a:cubicBezTo>
                <a:cubicBezTo>
                  <a:pt x="170" y="377"/>
                  <a:pt x="171" y="378"/>
                  <a:pt x="173" y="378"/>
                </a:cubicBezTo>
                <a:cubicBezTo>
                  <a:pt x="175" y="378"/>
                  <a:pt x="177" y="377"/>
                  <a:pt x="177" y="375"/>
                </a:cubicBezTo>
                <a:cubicBezTo>
                  <a:pt x="177" y="373"/>
                  <a:pt x="175" y="371"/>
                  <a:pt x="173" y="371"/>
                </a:cubicBezTo>
                <a:close/>
                <a:moveTo>
                  <a:pt x="196" y="371"/>
                </a:moveTo>
                <a:cubicBezTo>
                  <a:pt x="194" y="371"/>
                  <a:pt x="192" y="373"/>
                  <a:pt x="192" y="375"/>
                </a:cubicBezTo>
                <a:cubicBezTo>
                  <a:pt x="192" y="377"/>
                  <a:pt x="194" y="378"/>
                  <a:pt x="196" y="378"/>
                </a:cubicBezTo>
                <a:cubicBezTo>
                  <a:pt x="198" y="378"/>
                  <a:pt x="200" y="377"/>
                  <a:pt x="200" y="375"/>
                </a:cubicBezTo>
                <a:cubicBezTo>
                  <a:pt x="200" y="373"/>
                  <a:pt x="198" y="371"/>
                  <a:pt x="196" y="371"/>
                </a:cubicBezTo>
                <a:close/>
                <a:moveTo>
                  <a:pt x="219" y="371"/>
                </a:moveTo>
                <a:cubicBezTo>
                  <a:pt x="217" y="371"/>
                  <a:pt x="215" y="373"/>
                  <a:pt x="215" y="375"/>
                </a:cubicBezTo>
                <a:cubicBezTo>
                  <a:pt x="215" y="377"/>
                  <a:pt x="217" y="378"/>
                  <a:pt x="219" y="378"/>
                </a:cubicBezTo>
                <a:cubicBezTo>
                  <a:pt x="221" y="378"/>
                  <a:pt x="223" y="377"/>
                  <a:pt x="223" y="375"/>
                </a:cubicBezTo>
                <a:cubicBezTo>
                  <a:pt x="223" y="373"/>
                  <a:pt x="221" y="371"/>
                  <a:pt x="219" y="371"/>
                </a:cubicBezTo>
                <a:close/>
                <a:moveTo>
                  <a:pt x="241" y="371"/>
                </a:moveTo>
                <a:cubicBezTo>
                  <a:pt x="239" y="371"/>
                  <a:pt x="238" y="373"/>
                  <a:pt x="238" y="375"/>
                </a:cubicBezTo>
                <a:cubicBezTo>
                  <a:pt x="238" y="377"/>
                  <a:pt x="239" y="378"/>
                  <a:pt x="241" y="378"/>
                </a:cubicBezTo>
                <a:cubicBezTo>
                  <a:pt x="243" y="378"/>
                  <a:pt x="245" y="377"/>
                  <a:pt x="245" y="375"/>
                </a:cubicBezTo>
                <a:cubicBezTo>
                  <a:pt x="245" y="373"/>
                  <a:pt x="243" y="371"/>
                  <a:pt x="241" y="371"/>
                </a:cubicBezTo>
                <a:close/>
                <a:moveTo>
                  <a:pt x="264" y="371"/>
                </a:moveTo>
                <a:cubicBezTo>
                  <a:pt x="262" y="371"/>
                  <a:pt x="260" y="373"/>
                  <a:pt x="260" y="375"/>
                </a:cubicBezTo>
                <a:cubicBezTo>
                  <a:pt x="260" y="377"/>
                  <a:pt x="262" y="378"/>
                  <a:pt x="264" y="378"/>
                </a:cubicBezTo>
                <a:cubicBezTo>
                  <a:pt x="266" y="378"/>
                  <a:pt x="268" y="377"/>
                  <a:pt x="268" y="375"/>
                </a:cubicBezTo>
                <a:cubicBezTo>
                  <a:pt x="268" y="373"/>
                  <a:pt x="266" y="371"/>
                  <a:pt x="264" y="371"/>
                </a:cubicBezTo>
                <a:close/>
                <a:moveTo>
                  <a:pt x="275" y="360"/>
                </a:moveTo>
                <a:cubicBezTo>
                  <a:pt x="273" y="360"/>
                  <a:pt x="272" y="361"/>
                  <a:pt x="272" y="363"/>
                </a:cubicBezTo>
                <a:cubicBezTo>
                  <a:pt x="272" y="365"/>
                  <a:pt x="273" y="367"/>
                  <a:pt x="275" y="367"/>
                </a:cubicBezTo>
                <a:cubicBezTo>
                  <a:pt x="278" y="367"/>
                  <a:pt x="279" y="365"/>
                  <a:pt x="279" y="363"/>
                </a:cubicBezTo>
                <a:cubicBezTo>
                  <a:pt x="279" y="361"/>
                  <a:pt x="278" y="360"/>
                  <a:pt x="275" y="360"/>
                </a:cubicBezTo>
                <a:close/>
                <a:moveTo>
                  <a:pt x="26" y="382"/>
                </a:moveTo>
                <a:cubicBezTo>
                  <a:pt x="24" y="382"/>
                  <a:pt x="22" y="384"/>
                  <a:pt x="22" y="386"/>
                </a:cubicBezTo>
                <a:cubicBezTo>
                  <a:pt x="22" y="388"/>
                  <a:pt x="24" y="390"/>
                  <a:pt x="26" y="390"/>
                </a:cubicBezTo>
                <a:cubicBezTo>
                  <a:pt x="28" y="390"/>
                  <a:pt x="30" y="388"/>
                  <a:pt x="30" y="386"/>
                </a:cubicBezTo>
                <a:cubicBezTo>
                  <a:pt x="30" y="384"/>
                  <a:pt x="28" y="382"/>
                  <a:pt x="26" y="382"/>
                </a:cubicBezTo>
                <a:close/>
                <a:moveTo>
                  <a:pt x="49" y="382"/>
                </a:moveTo>
                <a:cubicBezTo>
                  <a:pt x="47" y="382"/>
                  <a:pt x="45" y="384"/>
                  <a:pt x="45" y="386"/>
                </a:cubicBezTo>
                <a:cubicBezTo>
                  <a:pt x="45" y="388"/>
                  <a:pt x="47" y="390"/>
                  <a:pt x="49" y="390"/>
                </a:cubicBezTo>
                <a:cubicBezTo>
                  <a:pt x="51" y="390"/>
                  <a:pt x="52" y="388"/>
                  <a:pt x="52" y="386"/>
                </a:cubicBezTo>
                <a:cubicBezTo>
                  <a:pt x="52" y="384"/>
                  <a:pt x="51" y="382"/>
                  <a:pt x="49" y="382"/>
                </a:cubicBezTo>
                <a:close/>
                <a:moveTo>
                  <a:pt x="71" y="382"/>
                </a:moveTo>
                <a:cubicBezTo>
                  <a:pt x="69" y="382"/>
                  <a:pt x="68" y="384"/>
                  <a:pt x="68" y="386"/>
                </a:cubicBezTo>
                <a:cubicBezTo>
                  <a:pt x="68" y="388"/>
                  <a:pt x="69" y="390"/>
                  <a:pt x="71" y="390"/>
                </a:cubicBezTo>
                <a:cubicBezTo>
                  <a:pt x="73" y="390"/>
                  <a:pt x="75" y="388"/>
                  <a:pt x="75" y="386"/>
                </a:cubicBezTo>
                <a:cubicBezTo>
                  <a:pt x="75" y="384"/>
                  <a:pt x="73" y="382"/>
                  <a:pt x="71" y="382"/>
                </a:cubicBezTo>
                <a:close/>
                <a:moveTo>
                  <a:pt x="94" y="382"/>
                </a:moveTo>
                <a:cubicBezTo>
                  <a:pt x="92" y="382"/>
                  <a:pt x="90" y="384"/>
                  <a:pt x="90" y="386"/>
                </a:cubicBezTo>
                <a:cubicBezTo>
                  <a:pt x="90" y="388"/>
                  <a:pt x="92" y="390"/>
                  <a:pt x="94" y="390"/>
                </a:cubicBezTo>
                <a:cubicBezTo>
                  <a:pt x="96" y="390"/>
                  <a:pt x="98" y="388"/>
                  <a:pt x="98" y="386"/>
                </a:cubicBezTo>
                <a:cubicBezTo>
                  <a:pt x="98" y="384"/>
                  <a:pt x="96" y="382"/>
                  <a:pt x="94" y="382"/>
                </a:cubicBezTo>
                <a:close/>
                <a:moveTo>
                  <a:pt x="117" y="382"/>
                </a:moveTo>
                <a:cubicBezTo>
                  <a:pt x="115" y="382"/>
                  <a:pt x="113" y="384"/>
                  <a:pt x="113" y="386"/>
                </a:cubicBezTo>
                <a:cubicBezTo>
                  <a:pt x="113" y="388"/>
                  <a:pt x="115" y="390"/>
                  <a:pt x="117" y="390"/>
                </a:cubicBezTo>
                <a:cubicBezTo>
                  <a:pt x="119" y="390"/>
                  <a:pt x="120" y="388"/>
                  <a:pt x="120" y="386"/>
                </a:cubicBezTo>
                <a:cubicBezTo>
                  <a:pt x="120" y="384"/>
                  <a:pt x="119" y="382"/>
                  <a:pt x="117" y="382"/>
                </a:cubicBezTo>
                <a:close/>
                <a:moveTo>
                  <a:pt x="139" y="382"/>
                </a:moveTo>
                <a:cubicBezTo>
                  <a:pt x="137" y="382"/>
                  <a:pt x="136" y="384"/>
                  <a:pt x="136" y="386"/>
                </a:cubicBezTo>
                <a:cubicBezTo>
                  <a:pt x="136" y="388"/>
                  <a:pt x="137" y="390"/>
                  <a:pt x="139" y="390"/>
                </a:cubicBezTo>
                <a:cubicBezTo>
                  <a:pt x="141" y="390"/>
                  <a:pt x="143" y="388"/>
                  <a:pt x="143" y="386"/>
                </a:cubicBezTo>
                <a:cubicBezTo>
                  <a:pt x="143" y="384"/>
                  <a:pt x="141" y="382"/>
                  <a:pt x="139" y="382"/>
                </a:cubicBezTo>
                <a:close/>
                <a:moveTo>
                  <a:pt x="162" y="382"/>
                </a:moveTo>
                <a:cubicBezTo>
                  <a:pt x="160" y="382"/>
                  <a:pt x="158" y="384"/>
                  <a:pt x="158" y="386"/>
                </a:cubicBezTo>
                <a:cubicBezTo>
                  <a:pt x="158" y="388"/>
                  <a:pt x="160" y="390"/>
                  <a:pt x="162" y="390"/>
                </a:cubicBezTo>
                <a:cubicBezTo>
                  <a:pt x="164" y="390"/>
                  <a:pt x="166" y="388"/>
                  <a:pt x="166" y="386"/>
                </a:cubicBezTo>
                <a:cubicBezTo>
                  <a:pt x="166" y="384"/>
                  <a:pt x="164" y="382"/>
                  <a:pt x="162" y="382"/>
                </a:cubicBezTo>
                <a:close/>
                <a:moveTo>
                  <a:pt x="185" y="382"/>
                </a:moveTo>
                <a:cubicBezTo>
                  <a:pt x="183" y="382"/>
                  <a:pt x="181" y="384"/>
                  <a:pt x="181" y="386"/>
                </a:cubicBezTo>
                <a:cubicBezTo>
                  <a:pt x="181" y="388"/>
                  <a:pt x="183" y="390"/>
                  <a:pt x="185" y="390"/>
                </a:cubicBezTo>
                <a:cubicBezTo>
                  <a:pt x="187" y="390"/>
                  <a:pt x="188" y="388"/>
                  <a:pt x="188" y="386"/>
                </a:cubicBezTo>
                <a:cubicBezTo>
                  <a:pt x="188" y="384"/>
                  <a:pt x="187" y="382"/>
                  <a:pt x="185" y="382"/>
                </a:cubicBezTo>
                <a:close/>
                <a:moveTo>
                  <a:pt x="207" y="382"/>
                </a:moveTo>
                <a:cubicBezTo>
                  <a:pt x="205" y="382"/>
                  <a:pt x="204" y="384"/>
                  <a:pt x="204" y="386"/>
                </a:cubicBezTo>
                <a:cubicBezTo>
                  <a:pt x="204" y="388"/>
                  <a:pt x="205" y="390"/>
                  <a:pt x="207" y="390"/>
                </a:cubicBezTo>
                <a:cubicBezTo>
                  <a:pt x="209" y="390"/>
                  <a:pt x="211" y="388"/>
                  <a:pt x="211" y="386"/>
                </a:cubicBezTo>
                <a:cubicBezTo>
                  <a:pt x="211" y="384"/>
                  <a:pt x="209" y="382"/>
                  <a:pt x="207" y="382"/>
                </a:cubicBezTo>
                <a:close/>
                <a:moveTo>
                  <a:pt x="230" y="382"/>
                </a:moveTo>
                <a:cubicBezTo>
                  <a:pt x="228" y="382"/>
                  <a:pt x="226" y="384"/>
                  <a:pt x="226" y="386"/>
                </a:cubicBezTo>
                <a:cubicBezTo>
                  <a:pt x="226" y="388"/>
                  <a:pt x="228" y="390"/>
                  <a:pt x="230" y="390"/>
                </a:cubicBezTo>
                <a:cubicBezTo>
                  <a:pt x="232" y="390"/>
                  <a:pt x="234" y="388"/>
                  <a:pt x="234" y="386"/>
                </a:cubicBezTo>
                <a:cubicBezTo>
                  <a:pt x="234" y="384"/>
                  <a:pt x="232" y="382"/>
                  <a:pt x="230" y="382"/>
                </a:cubicBezTo>
                <a:close/>
                <a:moveTo>
                  <a:pt x="253" y="382"/>
                </a:moveTo>
                <a:cubicBezTo>
                  <a:pt x="251" y="382"/>
                  <a:pt x="249" y="384"/>
                  <a:pt x="249" y="386"/>
                </a:cubicBezTo>
                <a:cubicBezTo>
                  <a:pt x="249" y="388"/>
                  <a:pt x="251" y="390"/>
                  <a:pt x="253" y="390"/>
                </a:cubicBezTo>
                <a:cubicBezTo>
                  <a:pt x="255" y="390"/>
                  <a:pt x="257" y="388"/>
                  <a:pt x="257" y="386"/>
                </a:cubicBezTo>
                <a:cubicBezTo>
                  <a:pt x="257" y="384"/>
                  <a:pt x="255" y="382"/>
                  <a:pt x="253" y="382"/>
                </a:cubicBezTo>
                <a:close/>
                <a:moveTo>
                  <a:pt x="37" y="394"/>
                </a:moveTo>
                <a:cubicBezTo>
                  <a:pt x="35" y="394"/>
                  <a:pt x="34" y="395"/>
                  <a:pt x="34" y="397"/>
                </a:cubicBezTo>
                <a:cubicBezTo>
                  <a:pt x="34" y="399"/>
                  <a:pt x="35" y="401"/>
                  <a:pt x="37" y="401"/>
                </a:cubicBezTo>
                <a:cubicBezTo>
                  <a:pt x="39" y="401"/>
                  <a:pt x="41" y="399"/>
                  <a:pt x="41" y="397"/>
                </a:cubicBezTo>
                <a:cubicBezTo>
                  <a:pt x="41" y="395"/>
                  <a:pt x="39" y="394"/>
                  <a:pt x="37" y="394"/>
                </a:cubicBezTo>
                <a:close/>
                <a:moveTo>
                  <a:pt x="60" y="394"/>
                </a:moveTo>
                <a:cubicBezTo>
                  <a:pt x="58" y="394"/>
                  <a:pt x="56" y="395"/>
                  <a:pt x="56" y="397"/>
                </a:cubicBezTo>
                <a:cubicBezTo>
                  <a:pt x="56" y="399"/>
                  <a:pt x="58" y="401"/>
                  <a:pt x="60" y="401"/>
                </a:cubicBezTo>
                <a:cubicBezTo>
                  <a:pt x="62" y="401"/>
                  <a:pt x="64" y="399"/>
                  <a:pt x="64" y="397"/>
                </a:cubicBezTo>
                <a:cubicBezTo>
                  <a:pt x="64" y="395"/>
                  <a:pt x="62" y="394"/>
                  <a:pt x="60" y="394"/>
                </a:cubicBezTo>
                <a:close/>
                <a:moveTo>
                  <a:pt x="83" y="394"/>
                </a:moveTo>
                <a:cubicBezTo>
                  <a:pt x="81" y="394"/>
                  <a:pt x="79" y="395"/>
                  <a:pt x="79" y="397"/>
                </a:cubicBezTo>
                <a:cubicBezTo>
                  <a:pt x="79" y="399"/>
                  <a:pt x="81" y="401"/>
                  <a:pt x="83" y="401"/>
                </a:cubicBezTo>
                <a:cubicBezTo>
                  <a:pt x="85" y="401"/>
                  <a:pt x="86" y="399"/>
                  <a:pt x="86" y="397"/>
                </a:cubicBezTo>
                <a:cubicBezTo>
                  <a:pt x="86" y="395"/>
                  <a:pt x="85" y="394"/>
                  <a:pt x="83" y="394"/>
                </a:cubicBezTo>
                <a:close/>
                <a:moveTo>
                  <a:pt x="105" y="394"/>
                </a:moveTo>
                <a:cubicBezTo>
                  <a:pt x="103" y="394"/>
                  <a:pt x="102" y="395"/>
                  <a:pt x="102" y="397"/>
                </a:cubicBezTo>
                <a:cubicBezTo>
                  <a:pt x="102" y="399"/>
                  <a:pt x="103" y="401"/>
                  <a:pt x="105" y="401"/>
                </a:cubicBezTo>
                <a:cubicBezTo>
                  <a:pt x="107" y="401"/>
                  <a:pt x="109" y="399"/>
                  <a:pt x="109" y="397"/>
                </a:cubicBezTo>
                <a:cubicBezTo>
                  <a:pt x="109" y="395"/>
                  <a:pt x="107" y="394"/>
                  <a:pt x="105" y="394"/>
                </a:cubicBezTo>
                <a:close/>
                <a:moveTo>
                  <a:pt x="128" y="394"/>
                </a:moveTo>
                <a:cubicBezTo>
                  <a:pt x="126" y="394"/>
                  <a:pt x="124" y="395"/>
                  <a:pt x="124" y="397"/>
                </a:cubicBezTo>
                <a:cubicBezTo>
                  <a:pt x="124" y="399"/>
                  <a:pt x="126" y="401"/>
                  <a:pt x="128" y="401"/>
                </a:cubicBezTo>
                <a:cubicBezTo>
                  <a:pt x="130" y="401"/>
                  <a:pt x="132" y="399"/>
                  <a:pt x="132" y="397"/>
                </a:cubicBezTo>
                <a:cubicBezTo>
                  <a:pt x="132" y="395"/>
                  <a:pt x="130" y="394"/>
                  <a:pt x="128" y="394"/>
                </a:cubicBezTo>
                <a:close/>
                <a:moveTo>
                  <a:pt x="151" y="394"/>
                </a:moveTo>
                <a:cubicBezTo>
                  <a:pt x="149" y="394"/>
                  <a:pt x="147" y="395"/>
                  <a:pt x="147" y="397"/>
                </a:cubicBezTo>
                <a:cubicBezTo>
                  <a:pt x="147" y="399"/>
                  <a:pt x="149" y="401"/>
                  <a:pt x="151" y="401"/>
                </a:cubicBezTo>
                <a:cubicBezTo>
                  <a:pt x="153" y="401"/>
                  <a:pt x="154" y="399"/>
                  <a:pt x="154" y="397"/>
                </a:cubicBezTo>
                <a:cubicBezTo>
                  <a:pt x="154" y="395"/>
                  <a:pt x="153" y="394"/>
                  <a:pt x="151" y="394"/>
                </a:cubicBezTo>
                <a:close/>
                <a:moveTo>
                  <a:pt x="173" y="394"/>
                </a:moveTo>
                <a:cubicBezTo>
                  <a:pt x="171" y="394"/>
                  <a:pt x="170" y="395"/>
                  <a:pt x="170" y="397"/>
                </a:cubicBezTo>
                <a:cubicBezTo>
                  <a:pt x="170" y="399"/>
                  <a:pt x="171" y="401"/>
                  <a:pt x="173" y="401"/>
                </a:cubicBezTo>
                <a:cubicBezTo>
                  <a:pt x="175" y="401"/>
                  <a:pt x="177" y="399"/>
                  <a:pt x="177" y="397"/>
                </a:cubicBezTo>
                <a:cubicBezTo>
                  <a:pt x="177" y="395"/>
                  <a:pt x="175" y="394"/>
                  <a:pt x="173" y="394"/>
                </a:cubicBezTo>
                <a:close/>
                <a:moveTo>
                  <a:pt x="196" y="394"/>
                </a:moveTo>
                <a:cubicBezTo>
                  <a:pt x="194" y="394"/>
                  <a:pt x="192" y="395"/>
                  <a:pt x="192" y="397"/>
                </a:cubicBezTo>
                <a:cubicBezTo>
                  <a:pt x="192" y="399"/>
                  <a:pt x="194" y="401"/>
                  <a:pt x="196" y="401"/>
                </a:cubicBezTo>
                <a:cubicBezTo>
                  <a:pt x="198" y="401"/>
                  <a:pt x="200" y="399"/>
                  <a:pt x="200" y="397"/>
                </a:cubicBezTo>
                <a:cubicBezTo>
                  <a:pt x="200" y="395"/>
                  <a:pt x="198" y="394"/>
                  <a:pt x="196" y="394"/>
                </a:cubicBezTo>
                <a:close/>
                <a:moveTo>
                  <a:pt x="219" y="394"/>
                </a:moveTo>
                <a:cubicBezTo>
                  <a:pt x="217" y="394"/>
                  <a:pt x="215" y="395"/>
                  <a:pt x="215" y="397"/>
                </a:cubicBezTo>
                <a:cubicBezTo>
                  <a:pt x="215" y="399"/>
                  <a:pt x="217" y="401"/>
                  <a:pt x="219" y="401"/>
                </a:cubicBezTo>
                <a:cubicBezTo>
                  <a:pt x="221" y="401"/>
                  <a:pt x="223" y="399"/>
                  <a:pt x="223" y="397"/>
                </a:cubicBezTo>
                <a:cubicBezTo>
                  <a:pt x="223" y="395"/>
                  <a:pt x="221" y="394"/>
                  <a:pt x="219" y="394"/>
                </a:cubicBezTo>
                <a:close/>
                <a:moveTo>
                  <a:pt x="241" y="394"/>
                </a:moveTo>
                <a:cubicBezTo>
                  <a:pt x="239" y="394"/>
                  <a:pt x="238" y="395"/>
                  <a:pt x="238" y="397"/>
                </a:cubicBezTo>
                <a:cubicBezTo>
                  <a:pt x="238" y="399"/>
                  <a:pt x="239" y="401"/>
                  <a:pt x="241" y="401"/>
                </a:cubicBezTo>
                <a:cubicBezTo>
                  <a:pt x="243" y="401"/>
                  <a:pt x="245" y="399"/>
                  <a:pt x="245" y="397"/>
                </a:cubicBezTo>
                <a:cubicBezTo>
                  <a:pt x="245" y="395"/>
                  <a:pt x="243" y="394"/>
                  <a:pt x="241" y="394"/>
                </a:cubicBezTo>
                <a:close/>
                <a:moveTo>
                  <a:pt x="264" y="394"/>
                </a:moveTo>
                <a:cubicBezTo>
                  <a:pt x="262" y="394"/>
                  <a:pt x="260" y="395"/>
                  <a:pt x="260" y="397"/>
                </a:cubicBezTo>
                <a:cubicBezTo>
                  <a:pt x="260" y="399"/>
                  <a:pt x="262" y="401"/>
                  <a:pt x="264" y="401"/>
                </a:cubicBezTo>
                <a:cubicBezTo>
                  <a:pt x="266" y="401"/>
                  <a:pt x="268" y="399"/>
                  <a:pt x="268" y="397"/>
                </a:cubicBezTo>
                <a:cubicBezTo>
                  <a:pt x="268" y="395"/>
                  <a:pt x="266" y="394"/>
                  <a:pt x="264" y="394"/>
                </a:cubicBezTo>
                <a:close/>
                <a:moveTo>
                  <a:pt x="275" y="382"/>
                </a:moveTo>
                <a:cubicBezTo>
                  <a:pt x="273" y="382"/>
                  <a:pt x="272" y="384"/>
                  <a:pt x="272" y="386"/>
                </a:cubicBezTo>
                <a:cubicBezTo>
                  <a:pt x="272" y="388"/>
                  <a:pt x="273" y="390"/>
                  <a:pt x="275" y="390"/>
                </a:cubicBezTo>
                <a:cubicBezTo>
                  <a:pt x="278" y="390"/>
                  <a:pt x="279" y="388"/>
                  <a:pt x="279" y="386"/>
                </a:cubicBezTo>
                <a:cubicBezTo>
                  <a:pt x="279" y="384"/>
                  <a:pt x="278" y="382"/>
                  <a:pt x="275" y="382"/>
                </a:cubicBezTo>
                <a:close/>
                <a:moveTo>
                  <a:pt x="26" y="405"/>
                </a:moveTo>
                <a:cubicBezTo>
                  <a:pt x="24" y="405"/>
                  <a:pt x="22" y="407"/>
                  <a:pt x="22" y="409"/>
                </a:cubicBezTo>
                <a:cubicBezTo>
                  <a:pt x="22" y="411"/>
                  <a:pt x="24" y="412"/>
                  <a:pt x="26" y="412"/>
                </a:cubicBezTo>
                <a:cubicBezTo>
                  <a:pt x="28" y="412"/>
                  <a:pt x="30" y="411"/>
                  <a:pt x="30" y="409"/>
                </a:cubicBezTo>
                <a:cubicBezTo>
                  <a:pt x="30" y="407"/>
                  <a:pt x="28" y="405"/>
                  <a:pt x="26" y="405"/>
                </a:cubicBezTo>
                <a:close/>
                <a:moveTo>
                  <a:pt x="49" y="405"/>
                </a:moveTo>
                <a:cubicBezTo>
                  <a:pt x="47" y="405"/>
                  <a:pt x="45" y="407"/>
                  <a:pt x="45" y="409"/>
                </a:cubicBezTo>
                <a:cubicBezTo>
                  <a:pt x="45" y="411"/>
                  <a:pt x="47" y="412"/>
                  <a:pt x="49" y="412"/>
                </a:cubicBezTo>
                <a:cubicBezTo>
                  <a:pt x="51" y="412"/>
                  <a:pt x="52" y="411"/>
                  <a:pt x="52" y="409"/>
                </a:cubicBezTo>
                <a:cubicBezTo>
                  <a:pt x="52" y="407"/>
                  <a:pt x="51" y="405"/>
                  <a:pt x="49" y="405"/>
                </a:cubicBezTo>
                <a:close/>
                <a:moveTo>
                  <a:pt x="71" y="405"/>
                </a:moveTo>
                <a:cubicBezTo>
                  <a:pt x="69" y="405"/>
                  <a:pt x="68" y="407"/>
                  <a:pt x="68" y="409"/>
                </a:cubicBezTo>
                <a:cubicBezTo>
                  <a:pt x="68" y="411"/>
                  <a:pt x="69" y="412"/>
                  <a:pt x="71" y="412"/>
                </a:cubicBezTo>
                <a:cubicBezTo>
                  <a:pt x="73" y="412"/>
                  <a:pt x="75" y="411"/>
                  <a:pt x="75" y="409"/>
                </a:cubicBezTo>
                <a:cubicBezTo>
                  <a:pt x="75" y="407"/>
                  <a:pt x="73" y="405"/>
                  <a:pt x="71" y="405"/>
                </a:cubicBezTo>
                <a:close/>
                <a:moveTo>
                  <a:pt x="94" y="405"/>
                </a:moveTo>
                <a:cubicBezTo>
                  <a:pt x="92" y="405"/>
                  <a:pt x="90" y="407"/>
                  <a:pt x="90" y="409"/>
                </a:cubicBezTo>
                <a:cubicBezTo>
                  <a:pt x="90" y="411"/>
                  <a:pt x="92" y="412"/>
                  <a:pt x="94" y="412"/>
                </a:cubicBezTo>
                <a:cubicBezTo>
                  <a:pt x="96" y="412"/>
                  <a:pt x="98" y="411"/>
                  <a:pt x="98" y="409"/>
                </a:cubicBezTo>
                <a:cubicBezTo>
                  <a:pt x="98" y="407"/>
                  <a:pt x="96" y="405"/>
                  <a:pt x="94" y="405"/>
                </a:cubicBezTo>
                <a:close/>
                <a:moveTo>
                  <a:pt x="117" y="405"/>
                </a:moveTo>
                <a:cubicBezTo>
                  <a:pt x="115" y="405"/>
                  <a:pt x="113" y="407"/>
                  <a:pt x="113" y="409"/>
                </a:cubicBezTo>
                <a:cubicBezTo>
                  <a:pt x="113" y="411"/>
                  <a:pt x="115" y="412"/>
                  <a:pt x="117" y="412"/>
                </a:cubicBezTo>
                <a:cubicBezTo>
                  <a:pt x="119" y="412"/>
                  <a:pt x="120" y="411"/>
                  <a:pt x="120" y="409"/>
                </a:cubicBezTo>
                <a:cubicBezTo>
                  <a:pt x="120" y="407"/>
                  <a:pt x="119" y="405"/>
                  <a:pt x="117" y="405"/>
                </a:cubicBezTo>
                <a:close/>
                <a:moveTo>
                  <a:pt x="139" y="405"/>
                </a:moveTo>
                <a:cubicBezTo>
                  <a:pt x="137" y="405"/>
                  <a:pt x="136" y="407"/>
                  <a:pt x="136" y="409"/>
                </a:cubicBezTo>
                <a:cubicBezTo>
                  <a:pt x="136" y="411"/>
                  <a:pt x="137" y="412"/>
                  <a:pt x="139" y="412"/>
                </a:cubicBezTo>
                <a:cubicBezTo>
                  <a:pt x="141" y="412"/>
                  <a:pt x="143" y="411"/>
                  <a:pt x="143" y="409"/>
                </a:cubicBezTo>
                <a:cubicBezTo>
                  <a:pt x="143" y="407"/>
                  <a:pt x="141" y="405"/>
                  <a:pt x="139" y="405"/>
                </a:cubicBezTo>
                <a:close/>
                <a:moveTo>
                  <a:pt x="162" y="405"/>
                </a:moveTo>
                <a:cubicBezTo>
                  <a:pt x="160" y="405"/>
                  <a:pt x="158" y="407"/>
                  <a:pt x="158" y="409"/>
                </a:cubicBezTo>
                <a:cubicBezTo>
                  <a:pt x="158" y="411"/>
                  <a:pt x="160" y="412"/>
                  <a:pt x="162" y="412"/>
                </a:cubicBezTo>
                <a:cubicBezTo>
                  <a:pt x="164" y="412"/>
                  <a:pt x="166" y="411"/>
                  <a:pt x="166" y="409"/>
                </a:cubicBezTo>
                <a:cubicBezTo>
                  <a:pt x="166" y="407"/>
                  <a:pt x="164" y="405"/>
                  <a:pt x="162" y="405"/>
                </a:cubicBezTo>
                <a:close/>
                <a:moveTo>
                  <a:pt x="185" y="405"/>
                </a:moveTo>
                <a:cubicBezTo>
                  <a:pt x="183" y="405"/>
                  <a:pt x="181" y="407"/>
                  <a:pt x="181" y="409"/>
                </a:cubicBezTo>
                <a:cubicBezTo>
                  <a:pt x="181" y="411"/>
                  <a:pt x="183" y="412"/>
                  <a:pt x="185" y="412"/>
                </a:cubicBezTo>
                <a:cubicBezTo>
                  <a:pt x="187" y="412"/>
                  <a:pt x="188" y="411"/>
                  <a:pt x="188" y="409"/>
                </a:cubicBezTo>
                <a:cubicBezTo>
                  <a:pt x="188" y="407"/>
                  <a:pt x="187" y="405"/>
                  <a:pt x="185" y="405"/>
                </a:cubicBezTo>
                <a:close/>
                <a:moveTo>
                  <a:pt x="207" y="405"/>
                </a:moveTo>
                <a:cubicBezTo>
                  <a:pt x="205" y="405"/>
                  <a:pt x="204" y="407"/>
                  <a:pt x="204" y="409"/>
                </a:cubicBezTo>
                <a:cubicBezTo>
                  <a:pt x="204" y="411"/>
                  <a:pt x="205" y="412"/>
                  <a:pt x="207" y="412"/>
                </a:cubicBezTo>
                <a:cubicBezTo>
                  <a:pt x="209" y="412"/>
                  <a:pt x="211" y="411"/>
                  <a:pt x="211" y="409"/>
                </a:cubicBezTo>
                <a:cubicBezTo>
                  <a:pt x="211" y="407"/>
                  <a:pt x="209" y="405"/>
                  <a:pt x="207" y="405"/>
                </a:cubicBezTo>
                <a:close/>
                <a:moveTo>
                  <a:pt x="230" y="405"/>
                </a:moveTo>
                <a:cubicBezTo>
                  <a:pt x="228" y="405"/>
                  <a:pt x="226" y="407"/>
                  <a:pt x="226" y="409"/>
                </a:cubicBezTo>
                <a:cubicBezTo>
                  <a:pt x="226" y="411"/>
                  <a:pt x="228" y="412"/>
                  <a:pt x="230" y="412"/>
                </a:cubicBezTo>
                <a:cubicBezTo>
                  <a:pt x="232" y="412"/>
                  <a:pt x="234" y="411"/>
                  <a:pt x="234" y="409"/>
                </a:cubicBezTo>
                <a:cubicBezTo>
                  <a:pt x="234" y="407"/>
                  <a:pt x="232" y="405"/>
                  <a:pt x="230" y="405"/>
                </a:cubicBezTo>
                <a:close/>
                <a:moveTo>
                  <a:pt x="253" y="405"/>
                </a:moveTo>
                <a:cubicBezTo>
                  <a:pt x="251" y="405"/>
                  <a:pt x="249" y="407"/>
                  <a:pt x="249" y="409"/>
                </a:cubicBezTo>
                <a:cubicBezTo>
                  <a:pt x="249" y="411"/>
                  <a:pt x="251" y="412"/>
                  <a:pt x="253" y="412"/>
                </a:cubicBezTo>
                <a:cubicBezTo>
                  <a:pt x="255" y="412"/>
                  <a:pt x="257" y="411"/>
                  <a:pt x="257" y="409"/>
                </a:cubicBezTo>
                <a:cubicBezTo>
                  <a:pt x="257" y="407"/>
                  <a:pt x="255" y="405"/>
                  <a:pt x="253" y="405"/>
                </a:cubicBezTo>
                <a:close/>
                <a:moveTo>
                  <a:pt x="37" y="416"/>
                </a:moveTo>
                <a:cubicBezTo>
                  <a:pt x="35" y="416"/>
                  <a:pt x="34" y="418"/>
                  <a:pt x="34" y="420"/>
                </a:cubicBezTo>
                <a:cubicBezTo>
                  <a:pt x="34" y="422"/>
                  <a:pt x="35" y="424"/>
                  <a:pt x="37" y="424"/>
                </a:cubicBezTo>
                <a:cubicBezTo>
                  <a:pt x="39" y="424"/>
                  <a:pt x="41" y="422"/>
                  <a:pt x="41" y="420"/>
                </a:cubicBezTo>
                <a:cubicBezTo>
                  <a:pt x="41" y="418"/>
                  <a:pt x="39" y="416"/>
                  <a:pt x="37" y="416"/>
                </a:cubicBezTo>
                <a:close/>
                <a:moveTo>
                  <a:pt x="60" y="416"/>
                </a:moveTo>
                <a:cubicBezTo>
                  <a:pt x="58" y="416"/>
                  <a:pt x="56" y="418"/>
                  <a:pt x="56" y="420"/>
                </a:cubicBezTo>
                <a:cubicBezTo>
                  <a:pt x="56" y="422"/>
                  <a:pt x="58" y="424"/>
                  <a:pt x="60" y="424"/>
                </a:cubicBezTo>
                <a:cubicBezTo>
                  <a:pt x="62" y="424"/>
                  <a:pt x="64" y="422"/>
                  <a:pt x="64" y="420"/>
                </a:cubicBezTo>
                <a:cubicBezTo>
                  <a:pt x="64" y="418"/>
                  <a:pt x="62" y="416"/>
                  <a:pt x="60" y="416"/>
                </a:cubicBezTo>
                <a:close/>
                <a:moveTo>
                  <a:pt x="83" y="416"/>
                </a:moveTo>
                <a:cubicBezTo>
                  <a:pt x="81" y="416"/>
                  <a:pt x="79" y="418"/>
                  <a:pt x="79" y="420"/>
                </a:cubicBezTo>
                <a:cubicBezTo>
                  <a:pt x="79" y="422"/>
                  <a:pt x="81" y="424"/>
                  <a:pt x="83" y="424"/>
                </a:cubicBezTo>
                <a:cubicBezTo>
                  <a:pt x="85" y="424"/>
                  <a:pt x="86" y="422"/>
                  <a:pt x="86" y="420"/>
                </a:cubicBezTo>
                <a:cubicBezTo>
                  <a:pt x="86" y="418"/>
                  <a:pt x="85" y="416"/>
                  <a:pt x="83" y="416"/>
                </a:cubicBezTo>
                <a:close/>
                <a:moveTo>
                  <a:pt x="105" y="416"/>
                </a:moveTo>
                <a:cubicBezTo>
                  <a:pt x="103" y="416"/>
                  <a:pt x="102" y="418"/>
                  <a:pt x="102" y="420"/>
                </a:cubicBezTo>
                <a:cubicBezTo>
                  <a:pt x="102" y="422"/>
                  <a:pt x="103" y="424"/>
                  <a:pt x="105" y="424"/>
                </a:cubicBezTo>
                <a:cubicBezTo>
                  <a:pt x="107" y="424"/>
                  <a:pt x="109" y="422"/>
                  <a:pt x="109" y="420"/>
                </a:cubicBezTo>
                <a:cubicBezTo>
                  <a:pt x="109" y="418"/>
                  <a:pt x="107" y="416"/>
                  <a:pt x="105" y="416"/>
                </a:cubicBezTo>
                <a:close/>
                <a:moveTo>
                  <a:pt x="128" y="416"/>
                </a:moveTo>
                <a:cubicBezTo>
                  <a:pt x="126" y="416"/>
                  <a:pt x="124" y="418"/>
                  <a:pt x="124" y="420"/>
                </a:cubicBezTo>
                <a:cubicBezTo>
                  <a:pt x="124" y="422"/>
                  <a:pt x="126" y="424"/>
                  <a:pt x="128" y="424"/>
                </a:cubicBezTo>
                <a:cubicBezTo>
                  <a:pt x="130" y="424"/>
                  <a:pt x="132" y="422"/>
                  <a:pt x="132" y="420"/>
                </a:cubicBezTo>
                <a:cubicBezTo>
                  <a:pt x="132" y="418"/>
                  <a:pt x="130" y="416"/>
                  <a:pt x="128" y="416"/>
                </a:cubicBezTo>
                <a:close/>
                <a:moveTo>
                  <a:pt x="151" y="416"/>
                </a:moveTo>
                <a:cubicBezTo>
                  <a:pt x="149" y="416"/>
                  <a:pt x="147" y="418"/>
                  <a:pt x="147" y="420"/>
                </a:cubicBezTo>
                <a:cubicBezTo>
                  <a:pt x="147" y="422"/>
                  <a:pt x="149" y="424"/>
                  <a:pt x="151" y="424"/>
                </a:cubicBezTo>
                <a:cubicBezTo>
                  <a:pt x="153" y="424"/>
                  <a:pt x="154" y="422"/>
                  <a:pt x="154" y="420"/>
                </a:cubicBezTo>
                <a:cubicBezTo>
                  <a:pt x="154" y="418"/>
                  <a:pt x="153" y="416"/>
                  <a:pt x="151" y="416"/>
                </a:cubicBezTo>
                <a:close/>
                <a:moveTo>
                  <a:pt x="173" y="416"/>
                </a:moveTo>
                <a:cubicBezTo>
                  <a:pt x="171" y="416"/>
                  <a:pt x="170" y="418"/>
                  <a:pt x="170" y="420"/>
                </a:cubicBezTo>
                <a:cubicBezTo>
                  <a:pt x="170" y="422"/>
                  <a:pt x="171" y="424"/>
                  <a:pt x="173" y="424"/>
                </a:cubicBezTo>
                <a:cubicBezTo>
                  <a:pt x="175" y="424"/>
                  <a:pt x="177" y="422"/>
                  <a:pt x="177" y="420"/>
                </a:cubicBezTo>
                <a:cubicBezTo>
                  <a:pt x="177" y="418"/>
                  <a:pt x="175" y="416"/>
                  <a:pt x="173" y="416"/>
                </a:cubicBezTo>
                <a:close/>
                <a:moveTo>
                  <a:pt x="196" y="416"/>
                </a:moveTo>
                <a:cubicBezTo>
                  <a:pt x="194" y="416"/>
                  <a:pt x="192" y="418"/>
                  <a:pt x="192" y="420"/>
                </a:cubicBezTo>
                <a:cubicBezTo>
                  <a:pt x="192" y="422"/>
                  <a:pt x="194" y="424"/>
                  <a:pt x="196" y="424"/>
                </a:cubicBezTo>
                <a:cubicBezTo>
                  <a:pt x="198" y="424"/>
                  <a:pt x="200" y="422"/>
                  <a:pt x="200" y="420"/>
                </a:cubicBezTo>
                <a:cubicBezTo>
                  <a:pt x="200" y="418"/>
                  <a:pt x="198" y="416"/>
                  <a:pt x="196" y="416"/>
                </a:cubicBezTo>
                <a:close/>
                <a:moveTo>
                  <a:pt x="219" y="416"/>
                </a:moveTo>
                <a:cubicBezTo>
                  <a:pt x="217" y="416"/>
                  <a:pt x="215" y="418"/>
                  <a:pt x="215" y="420"/>
                </a:cubicBezTo>
                <a:cubicBezTo>
                  <a:pt x="215" y="422"/>
                  <a:pt x="217" y="424"/>
                  <a:pt x="219" y="424"/>
                </a:cubicBezTo>
                <a:cubicBezTo>
                  <a:pt x="221" y="424"/>
                  <a:pt x="223" y="422"/>
                  <a:pt x="223" y="420"/>
                </a:cubicBezTo>
                <a:cubicBezTo>
                  <a:pt x="223" y="418"/>
                  <a:pt x="221" y="416"/>
                  <a:pt x="219" y="416"/>
                </a:cubicBezTo>
                <a:close/>
                <a:moveTo>
                  <a:pt x="241" y="416"/>
                </a:moveTo>
                <a:cubicBezTo>
                  <a:pt x="239" y="416"/>
                  <a:pt x="238" y="418"/>
                  <a:pt x="238" y="420"/>
                </a:cubicBezTo>
                <a:cubicBezTo>
                  <a:pt x="238" y="422"/>
                  <a:pt x="239" y="424"/>
                  <a:pt x="241" y="424"/>
                </a:cubicBezTo>
                <a:cubicBezTo>
                  <a:pt x="243" y="424"/>
                  <a:pt x="245" y="422"/>
                  <a:pt x="245" y="420"/>
                </a:cubicBezTo>
                <a:cubicBezTo>
                  <a:pt x="245" y="418"/>
                  <a:pt x="243" y="416"/>
                  <a:pt x="241" y="416"/>
                </a:cubicBezTo>
                <a:close/>
                <a:moveTo>
                  <a:pt x="264" y="416"/>
                </a:moveTo>
                <a:cubicBezTo>
                  <a:pt x="262" y="416"/>
                  <a:pt x="260" y="418"/>
                  <a:pt x="260" y="420"/>
                </a:cubicBezTo>
                <a:cubicBezTo>
                  <a:pt x="260" y="422"/>
                  <a:pt x="262" y="424"/>
                  <a:pt x="264" y="424"/>
                </a:cubicBezTo>
                <a:cubicBezTo>
                  <a:pt x="266" y="424"/>
                  <a:pt x="268" y="422"/>
                  <a:pt x="268" y="420"/>
                </a:cubicBezTo>
                <a:cubicBezTo>
                  <a:pt x="268" y="418"/>
                  <a:pt x="266" y="416"/>
                  <a:pt x="264" y="416"/>
                </a:cubicBezTo>
                <a:close/>
                <a:moveTo>
                  <a:pt x="275" y="405"/>
                </a:moveTo>
                <a:cubicBezTo>
                  <a:pt x="273" y="405"/>
                  <a:pt x="272" y="407"/>
                  <a:pt x="272" y="409"/>
                </a:cubicBezTo>
                <a:cubicBezTo>
                  <a:pt x="272" y="411"/>
                  <a:pt x="273" y="412"/>
                  <a:pt x="275" y="412"/>
                </a:cubicBezTo>
                <a:cubicBezTo>
                  <a:pt x="278" y="412"/>
                  <a:pt x="279" y="411"/>
                  <a:pt x="279" y="409"/>
                </a:cubicBezTo>
                <a:cubicBezTo>
                  <a:pt x="279" y="407"/>
                  <a:pt x="278" y="405"/>
                  <a:pt x="275" y="405"/>
                </a:cubicBezTo>
                <a:close/>
                <a:moveTo>
                  <a:pt x="26" y="428"/>
                </a:moveTo>
                <a:cubicBezTo>
                  <a:pt x="24" y="428"/>
                  <a:pt x="22" y="429"/>
                  <a:pt x="22" y="431"/>
                </a:cubicBezTo>
                <a:cubicBezTo>
                  <a:pt x="22" y="433"/>
                  <a:pt x="24" y="435"/>
                  <a:pt x="26" y="435"/>
                </a:cubicBezTo>
                <a:cubicBezTo>
                  <a:pt x="28" y="435"/>
                  <a:pt x="30" y="433"/>
                  <a:pt x="30" y="431"/>
                </a:cubicBezTo>
                <a:cubicBezTo>
                  <a:pt x="30" y="429"/>
                  <a:pt x="28" y="428"/>
                  <a:pt x="26" y="428"/>
                </a:cubicBezTo>
                <a:close/>
                <a:moveTo>
                  <a:pt x="49" y="428"/>
                </a:moveTo>
                <a:cubicBezTo>
                  <a:pt x="47" y="428"/>
                  <a:pt x="45" y="429"/>
                  <a:pt x="45" y="431"/>
                </a:cubicBezTo>
                <a:cubicBezTo>
                  <a:pt x="45" y="433"/>
                  <a:pt x="47" y="435"/>
                  <a:pt x="49" y="435"/>
                </a:cubicBezTo>
                <a:cubicBezTo>
                  <a:pt x="51" y="435"/>
                  <a:pt x="52" y="433"/>
                  <a:pt x="52" y="431"/>
                </a:cubicBezTo>
                <a:cubicBezTo>
                  <a:pt x="52" y="429"/>
                  <a:pt x="51" y="428"/>
                  <a:pt x="49" y="428"/>
                </a:cubicBezTo>
                <a:close/>
                <a:moveTo>
                  <a:pt x="71" y="428"/>
                </a:moveTo>
                <a:cubicBezTo>
                  <a:pt x="69" y="428"/>
                  <a:pt x="68" y="429"/>
                  <a:pt x="68" y="431"/>
                </a:cubicBezTo>
                <a:cubicBezTo>
                  <a:pt x="68" y="433"/>
                  <a:pt x="69" y="435"/>
                  <a:pt x="71" y="435"/>
                </a:cubicBezTo>
                <a:cubicBezTo>
                  <a:pt x="73" y="435"/>
                  <a:pt x="75" y="433"/>
                  <a:pt x="75" y="431"/>
                </a:cubicBezTo>
                <a:cubicBezTo>
                  <a:pt x="75" y="429"/>
                  <a:pt x="73" y="428"/>
                  <a:pt x="71" y="428"/>
                </a:cubicBezTo>
                <a:close/>
                <a:moveTo>
                  <a:pt x="94" y="428"/>
                </a:moveTo>
                <a:cubicBezTo>
                  <a:pt x="92" y="428"/>
                  <a:pt x="90" y="429"/>
                  <a:pt x="90" y="431"/>
                </a:cubicBezTo>
                <a:cubicBezTo>
                  <a:pt x="90" y="433"/>
                  <a:pt x="92" y="435"/>
                  <a:pt x="94" y="435"/>
                </a:cubicBezTo>
                <a:cubicBezTo>
                  <a:pt x="96" y="435"/>
                  <a:pt x="98" y="433"/>
                  <a:pt x="98" y="431"/>
                </a:cubicBezTo>
                <a:cubicBezTo>
                  <a:pt x="98" y="429"/>
                  <a:pt x="96" y="428"/>
                  <a:pt x="94" y="428"/>
                </a:cubicBezTo>
                <a:close/>
                <a:moveTo>
                  <a:pt x="117" y="428"/>
                </a:moveTo>
                <a:cubicBezTo>
                  <a:pt x="115" y="428"/>
                  <a:pt x="113" y="429"/>
                  <a:pt x="113" y="431"/>
                </a:cubicBezTo>
                <a:cubicBezTo>
                  <a:pt x="113" y="433"/>
                  <a:pt x="115" y="435"/>
                  <a:pt x="117" y="435"/>
                </a:cubicBezTo>
                <a:cubicBezTo>
                  <a:pt x="119" y="435"/>
                  <a:pt x="120" y="433"/>
                  <a:pt x="120" y="431"/>
                </a:cubicBezTo>
                <a:cubicBezTo>
                  <a:pt x="120" y="429"/>
                  <a:pt x="119" y="428"/>
                  <a:pt x="117" y="428"/>
                </a:cubicBezTo>
                <a:close/>
                <a:moveTo>
                  <a:pt x="139" y="428"/>
                </a:moveTo>
                <a:cubicBezTo>
                  <a:pt x="137" y="428"/>
                  <a:pt x="136" y="429"/>
                  <a:pt x="136" y="431"/>
                </a:cubicBezTo>
                <a:cubicBezTo>
                  <a:pt x="136" y="433"/>
                  <a:pt x="137" y="435"/>
                  <a:pt x="139" y="435"/>
                </a:cubicBezTo>
                <a:cubicBezTo>
                  <a:pt x="141" y="435"/>
                  <a:pt x="143" y="433"/>
                  <a:pt x="143" y="431"/>
                </a:cubicBezTo>
                <a:cubicBezTo>
                  <a:pt x="143" y="429"/>
                  <a:pt x="141" y="428"/>
                  <a:pt x="139" y="428"/>
                </a:cubicBezTo>
                <a:close/>
                <a:moveTo>
                  <a:pt x="162" y="428"/>
                </a:moveTo>
                <a:cubicBezTo>
                  <a:pt x="160" y="428"/>
                  <a:pt x="158" y="429"/>
                  <a:pt x="158" y="431"/>
                </a:cubicBezTo>
                <a:cubicBezTo>
                  <a:pt x="158" y="433"/>
                  <a:pt x="160" y="435"/>
                  <a:pt x="162" y="435"/>
                </a:cubicBezTo>
                <a:cubicBezTo>
                  <a:pt x="164" y="435"/>
                  <a:pt x="166" y="433"/>
                  <a:pt x="166" y="431"/>
                </a:cubicBezTo>
                <a:cubicBezTo>
                  <a:pt x="166" y="429"/>
                  <a:pt x="164" y="428"/>
                  <a:pt x="162" y="428"/>
                </a:cubicBezTo>
                <a:close/>
                <a:moveTo>
                  <a:pt x="185" y="428"/>
                </a:moveTo>
                <a:cubicBezTo>
                  <a:pt x="183" y="428"/>
                  <a:pt x="181" y="429"/>
                  <a:pt x="181" y="431"/>
                </a:cubicBezTo>
                <a:cubicBezTo>
                  <a:pt x="181" y="433"/>
                  <a:pt x="183" y="435"/>
                  <a:pt x="185" y="435"/>
                </a:cubicBezTo>
                <a:cubicBezTo>
                  <a:pt x="187" y="435"/>
                  <a:pt x="188" y="433"/>
                  <a:pt x="188" y="431"/>
                </a:cubicBezTo>
                <a:cubicBezTo>
                  <a:pt x="188" y="429"/>
                  <a:pt x="187" y="428"/>
                  <a:pt x="185" y="428"/>
                </a:cubicBezTo>
                <a:close/>
                <a:moveTo>
                  <a:pt x="207" y="428"/>
                </a:moveTo>
                <a:cubicBezTo>
                  <a:pt x="205" y="428"/>
                  <a:pt x="204" y="429"/>
                  <a:pt x="204" y="431"/>
                </a:cubicBezTo>
                <a:cubicBezTo>
                  <a:pt x="204" y="433"/>
                  <a:pt x="205" y="435"/>
                  <a:pt x="207" y="435"/>
                </a:cubicBezTo>
                <a:cubicBezTo>
                  <a:pt x="209" y="435"/>
                  <a:pt x="211" y="433"/>
                  <a:pt x="211" y="431"/>
                </a:cubicBezTo>
                <a:cubicBezTo>
                  <a:pt x="211" y="429"/>
                  <a:pt x="209" y="428"/>
                  <a:pt x="207" y="428"/>
                </a:cubicBezTo>
                <a:close/>
                <a:moveTo>
                  <a:pt x="230" y="428"/>
                </a:moveTo>
                <a:cubicBezTo>
                  <a:pt x="228" y="428"/>
                  <a:pt x="226" y="429"/>
                  <a:pt x="226" y="431"/>
                </a:cubicBezTo>
                <a:cubicBezTo>
                  <a:pt x="226" y="433"/>
                  <a:pt x="228" y="435"/>
                  <a:pt x="230" y="435"/>
                </a:cubicBezTo>
                <a:cubicBezTo>
                  <a:pt x="232" y="435"/>
                  <a:pt x="234" y="433"/>
                  <a:pt x="234" y="431"/>
                </a:cubicBezTo>
                <a:cubicBezTo>
                  <a:pt x="234" y="429"/>
                  <a:pt x="232" y="428"/>
                  <a:pt x="230" y="428"/>
                </a:cubicBezTo>
                <a:close/>
                <a:moveTo>
                  <a:pt x="253" y="428"/>
                </a:moveTo>
                <a:cubicBezTo>
                  <a:pt x="251" y="428"/>
                  <a:pt x="249" y="429"/>
                  <a:pt x="249" y="431"/>
                </a:cubicBezTo>
                <a:cubicBezTo>
                  <a:pt x="249" y="433"/>
                  <a:pt x="251" y="435"/>
                  <a:pt x="253" y="435"/>
                </a:cubicBezTo>
                <a:cubicBezTo>
                  <a:pt x="255" y="435"/>
                  <a:pt x="257" y="433"/>
                  <a:pt x="257" y="431"/>
                </a:cubicBezTo>
                <a:cubicBezTo>
                  <a:pt x="257" y="429"/>
                  <a:pt x="255" y="428"/>
                  <a:pt x="253" y="428"/>
                </a:cubicBezTo>
                <a:close/>
                <a:moveTo>
                  <a:pt x="37" y="439"/>
                </a:moveTo>
                <a:cubicBezTo>
                  <a:pt x="35" y="439"/>
                  <a:pt x="34" y="441"/>
                  <a:pt x="34" y="443"/>
                </a:cubicBezTo>
                <a:cubicBezTo>
                  <a:pt x="34" y="445"/>
                  <a:pt x="35" y="446"/>
                  <a:pt x="37" y="446"/>
                </a:cubicBezTo>
                <a:cubicBezTo>
                  <a:pt x="39" y="446"/>
                  <a:pt x="41" y="445"/>
                  <a:pt x="41" y="443"/>
                </a:cubicBezTo>
                <a:cubicBezTo>
                  <a:pt x="41" y="441"/>
                  <a:pt x="39" y="439"/>
                  <a:pt x="37" y="439"/>
                </a:cubicBezTo>
                <a:close/>
                <a:moveTo>
                  <a:pt x="60" y="439"/>
                </a:moveTo>
                <a:cubicBezTo>
                  <a:pt x="58" y="439"/>
                  <a:pt x="56" y="441"/>
                  <a:pt x="56" y="443"/>
                </a:cubicBezTo>
                <a:cubicBezTo>
                  <a:pt x="56" y="445"/>
                  <a:pt x="58" y="446"/>
                  <a:pt x="60" y="446"/>
                </a:cubicBezTo>
                <a:cubicBezTo>
                  <a:pt x="62" y="446"/>
                  <a:pt x="64" y="445"/>
                  <a:pt x="64" y="443"/>
                </a:cubicBezTo>
                <a:cubicBezTo>
                  <a:pt x="64" y="441"/>
                  <a:pt x="62" y="439"/>
                  <a:pt x="60" y="439"/>
                </a:cubicBezTo>
                <a:close/>
                <a:moveTo>
                  <a:pt x="83" y="439"/>
                </a:moveTo>
                <a:cubicBezTo>
                  <a:pt x="81" y="439"/>
                  <a:pt x="79" y="441"/>
                  <a:pt x="79" y="443"/>
                </a:cubicBezTo>
                <a:cubicBezTo>
                  <a:pt x="79" y="445"/>
                  <a:pt x="81" y="446"/>
                  <a:pt x="83" y="446"/>
                </a:cubicBezTo>
                <a:cubicBezTo>
                  <a:pt x="85" y="446"/>
                  <a:pt x="86" y="445"/>
                  <a:pt x="86" y="443"/>
                </a:cubicBezTo>
                <a:cubicBezTo>
                  <a:pt x="86" y="441"/>
                  <a:pt x="85" y="439"/>
                  <a:pt x="83" y="439"/>
                </a:cubicBezTo>
                <a:close/>
                <a:moveTo>
                  <a:pt x="105" y="439"/>
                </a:moveTo>
                <a:cubicBezTo>
                  <a:pt x="103" y="439"/>
                  <a:pt x="102" y="441"/>
                  <a:pt x="102" y="443"/>
                </a:cubicBezTo>
                <a:cubicBezTo>
                  <a:pt x="102" y="445"/>
                  <a:pt x="103" y="446"/>
                  <a:pt x="105" y="446"/>
                </a:cubicBezTo>
                <a:cubicBezTo>
                  <a:pt x="107" y="446"/>
                  <a:pt x="109" y="445"/>
                  <a:pt x="109" y="443"/>
                </a:cubicBezTo>
                <a:cubicBezTo>
                  <a:pt x="109" y="441"/>
                  <a:pt x="107" y="439"/>
                  <a:pt x="105" y="439"/>
                </a:cubicBezTo>
                <a:close/>
                <a:moveTo>
                  <a:pt x="128" y="439"/>
                </a:moveTo>
                <a:cubicBezTo>
                  <a:pt x="126" y="439"/>
                  <a:pt x="124" y="441"/>
                  <a:pt x="124" y="443"/>
                </a:cubicBezTo>
                <a:cubicBezTo>
                  <a:pt x="124" y="445"/>
                  <a:pt x="126" y="446"/>
                  <a:pt x="128" y="446"/>
                </a:cubicBezTo>
                <a:cubicBezTo>
                  <a:pt x="130" y="446"/>
                  <a:pt x="132" y="445"/>
                  <a:pt x="132" y="443"/>
                </a:cubicBezTo>
                <a:cubicBezTo>
                  <a:pt x="132" y="441"/>
                  <a:pt x="130" y="439"/>
                  <a:pt x="128" y="439"/>
                </a:cubicBezTo>
                <a:close/>
                <a:moveTo>
                  <a:pt x="151" y="439"/>
                </a:moveTo>
                <a:cubicBezTo>
                  <a:pt x="149" y="439"/>
                  <a:pt x="147" y="441"/>
                  <a:pt x="147" y="443"/>
                </a:cubicBezTo>
                <a:cubicBezTo>
                  <a:pt x="147" y="445"/>
                  <a:pt x="149" y="446"/>
                  <a:pt x="151" y="446"/>
                </a:cubicBezTo>
                <a:cubicBezTo>
                  <a:pt x="153" y="446"/>
                  <a:pt x="154" y="445"/>
                  <a:pt x="154" y="443"/>
                </a:cubicBezTo>
                <a:cubicBezTo>
                  <a:pt x="154" y="441"/>
                  <a:pt x="153" y="439"/>
                  <a:pt x="151" y="439"/>
                </a:cubicBezTo>
                <a:close/>
                <a:moveTo>
                  <a:pt x="173" y="439"/>
                </a:moveTo>
                <a:cubicBezTo>
                  <a:pt x="171" y="439"/>
                  <a:pt x="170" y="441"/>
                  <a:pt x="170" y="443"/>
                </a:cubicBezTo>
                <a:cubicBezTo>
                  <a:pt x="170" y="445"/>
                  <a:pt x="171" y="446"/>
                  <a:pt x="173" y="446"/>
                </a:cubicBezTo>
                <a:cubicBezTo>
                  <a:pt x="175" y="446"/>
                  <a:pt x="177" y="445"/>
                  <a:pt x="177" y="443"/>
                </a:cubicBezTo>
                <a:cubicBezTo>
                  <a:pt x="177" y="441"/>
                  <a:pt x="175" y="439"/>
                  <a:pt x="173" y="439"/>
                </a:cubicBezTo>
                <a:close/>
                <a:moveTo>
                  <a:pt x="196" y="439"/>
                </a:moveTo>
                <a:cubicBezTo>
                  <a:pt x="194" y="439"/>
                  <a:pt x="192" y="441"/>
                  <a:pt x="192" y="443"/>
                </a:cubicBezTo>
                <a:cubicBezTo>
                  <a:pt x="192" y="445"/>
                  <a:pt x="194" y="446"/>
                  <a:pt x="196" y="446"/>
                </a:cubicBezTo>
                <a:cubicBezTo>
                  <a:pt x="198" y="446"/>
                  <a:pt x="200" y="445"/>
                  <a:pt x="200" y="443"/>
                </a:cubicBezTo>
                <a:cubicBezTo>
                  <a:pt x="200" y="441"/>
                  <a:pt x="198" y="439"/>
                  <a:pt x="196" y="439"/>
                </a:cubicBezTo>
                <a:close/>
                <a:moveTo>
                  <a:pt x="219" y="439"/>
                </a:moveTo>
                <a:cubicBezTo>
                  <a:pt x="217" y="439"/>
                  <a:pt x="215" y="441"/>
                  <a:pt x="215" y="443"/>
                </a:cubicBezTo>
                <a:cubicBezTo>
                  <a:pt x="215" y="445"/>
                  <a:pt x="217" y="446"/>
                  <a:pt x="219" y="446"/>
                </a:cubicBezTo>
                <a:cubicBezTo>
                  <a:pt x="221" y="446"/>
                  <a:pt x="223" y="445"/>
                  <a:pt x="223" y="443"/>
                </a:cubicBezTo>
                <a:cubicBezTo>
                  <a:pt x="223" y="441"/>
                  <a:pt x="221" y="439"/>
                  <a:pt x="219" y="439"/>
                </a:cubicBezTo>
                <a:close/>
                <a:moveTo>
                  <a:pt x="241" y="439"/>
                </a:moveTo>
                <a:cubicBezTo>
                  <a:pt x="239" y="439"/>
                  <a:pt x="238" y="441"/>
                  <a:pt x="238" y="443"/>
                </a:cubicBezTo>
                <a:cubicBezTo>
                  <a:pt x="238" y="445"/>
                  <a:pt x="239" y="446"/>
                  <a:pt x="241" y="446"/>
                </a:cubicBezTo>
                <a:cubicBezTo>
                  <a:pt x="243" y="446"/>
                  <a:pt x="245" y="445"/>
                  <a:pt x="245" y="443"/>
                </a:cubicBezTo>
                <a:cubicBezTo>
                  <a:pt x="245" y="441"/>
                  <a:pt x="243" y="439"/>
                  <a:pt x="241" y="439"/>
                </a:cubicBezTo>
                <a:close/>
                <a:moveTo>
                  <a:pt x="264" y="439"/>
                </a:moveTo>
                <a:cubicBezTo>
                  <a:pt x="262" y="439"/>
                  <a:pt x="260" y="441"/>
                  <a:pt x="260" y="443"/>
                </a:cubicBezTo>
                <a:cubicBezTo>
                  <a:pt x="260" y="445"/>
                  <a:pt x="262" y="446"/>
                  <a:pt x="264" y="446"/>
                </a:cubicBezTo>
                <a:cubicBezTo>
                  <a:pt x="266" y="446"/>
                  <a:pt x="268" y="445"/>
                  <a:pt x="268" y="443"/>
                </a:cubicBezTo>
                <a:cubicBezTo>
                  <a:pt x="268" y="441"/>
                  <a:pt x="266" y="439"/>
                  <a:pt x="264" y="439"/>
                </a:cubicBezTo>
                <a:close/>
                <a:moveTo>
                  <a:pt x="275" y="428"/>
                </a:moveTo>
                <a:cubicBezTo>
                  <a:pt x="273" y="428"/>
                  <a:pt x="272" y="429"/>
                  <a:pt x="272" y="431"/>
                </a:cubicBezTo>
                <a:cubicBezTo>
                  <a:pt x="272" y="433"/>
                  <a:pt x="273" y="435"/>
                  <a:pt x="275" y="435"/>
                </a:cubicBezTo>
                <a:cubicBezTo>
                  <a:pt x="278" y="435"/>
                  <a:pt x="279" y="433"/>
                  <a:pt x="279" y="431"/>
                </a:cubicBezTo>
                <a:cubicBezTo>
                  <a:pt x="279" y="429"/>
                  <a:pt x="278" y="428"/>
                  <a:pt x="275" y="428"/>
                </a:cubicBezTo>
                <a:close/>
                <a:moveTo>
                  <a:pt x="26" y="450"/>
                </a:moveTo>
                <a:cubicBezTo>
                  <a:pt x="24" y="450"/>
                  <a:pt x="22" y="452"/>
                  <a:pt x="22" y="454"/>
                </a:cubicBezTo>
                <a:cubicBezTo>
                  <a:pt x="22" y="456"/>
                  <a:pt x="24" y="458"/>
                  <a:pt x="26" y="458"/>
                </a:cubicBezTo>
                <a:cubicBezTo>
                  <a:pt x="28" y="458"/>
                  <a:pt x="30" y="456"/>
                  <a:pt x="30" y="454"/>
                </a:cubicBezTo>
                <a:cubicBezTo>
                  <a:pt x="30" y="452"/>
                  <a:pt x="28" y="450"/>
                  <a:pt x="26" y="450"/>
                </a:cubicBezTo>
                <a:close/>
                <a:moveTo>
                  <a:pt x="49" y="450"/>
                </a:moveTo>
                <a:cubicBezTo>
                  <a:pt x="47" y="450"/>
                  <a:pt x="45" y="452"/>
                  <a:pt x="45" y="454"/>
                </a:cubicBezTo>
                <a:cubicBezTo>
                  <a:pt x="45" y="456"/>
                  <a:pt x="47" y="458"/>
                  <a:pt x="49" y="458"/>
                </a:cubicBezTo>
                <a:cubicBezTo>
                  <a:pt x="51" y="458"/>
                  <a:pt x="52" y="456"/>
                  <a:pt x="52" y="454"/>
                </a:cubicBezTo>
                <a:cubicBezTo>
                  <a:pt x="52" y="452"/>
                  <a:pt x="51" y="450"/>
                  <a:pt x="49" y="450"/>
                </a:cubicBezTo>
                <a:close/>
                <a:moveTo>
                  <a:pt x="71" y="450"/>
                </a:moveTo>
                <a:cubicBezTo>
                  <a:pt x="69" y="450"/>
                  <a:pt x="68" y="452"/>
                  <a:pt x="68" y="454"/>
                </a:cubicBezTo>
                <a:cubicBezTo>
                  <a:pt x="68" y="456"/>
                  <a:pt x="69" y="458"/>
                  <a:pt x="71" y="458"/>
                </a:cubicBezTo>
                <a:cubicBezTo>
                  <a:pt x="73" y="458"/>
                  <a:pt x="75" y="456"/>
                  <a:pt x="75" y="454"/>
                </a:cubicBezTo>
                <a:cubicBezTo>
                  <a:pt x="75" y="452"/>
                  <a:pt x="73" y="450"/>
                  <a:pt x="71" y="450"/>
                </a:cubicBezTo>
                <a:close/>
                <a:moveTo>
                  <a:pt x="94" y="450"/>
                </a:moveTo>
                <a:cubicBezTo>
                  <a:pt x="92" y="450"/>
                  <a:pt x="90" y="452"/>
                  <a:pt x="90" y="454"/>
                </a:cubicBezTo>
                <a:cubicBezTo>
                  <a:pt x="90" y="456"/>
                  <a:pt x="92" y="458"/>
                  <a:pt x="94" y="458"/>
                </a:cubicBezTo>
                <a:cubicBezTo>
                  <a:pt x="96" y="458"/>
                  <a:pt x="98" y="456"/>
                  <a:pt x="98" y="454"/>
                </a:cubicBezTo>
                <a:cubicBezTo>
                  <a:pt x="98" y="452"/>
                  <a:pt x="96" y="450"/>
                  <a:pt x="94" y="450"/>
                </a:cubicBezTo>
                <a:close/>
                <a:moveTo>
                  <a:pt x="117" y="450"/>
                </a:moveTo>
                <a:cubicBezTo>
                  <a:pt x="115" y="450"/>
                  <a:pt x="113" y="452"/>
                  <a:pt x="113" y="454"/>
                </a:cubicBezTo>
                <a:cubicBezTo>
                  <a:pt x="113" y="456"/>
                  <a:pt x="115" y="458"/>
                  <a:pt x="117" y="458"/>
                </a:cubicBezTo>
                <a:cubicBezTo>
                  <a:pt x="119" y="458"/>
                  <a:pt x="120" y="456"/>
                  <a:pt x="120" y="454"/>
                </a:cubicBezTo>
                <a:cubicBezTo>
                  <a:pt x="120" y="452"/>
                  <a:pt x="119" y="450"/>
                  <a:pt x="117" y="450"/>
                </a:cubicBezTo>
                <a:close/>
                <a:moveTo>
                  <a:pt x="139" y="450"/>
                </a:moveTo>
                <a:cubicBezTo>
                  <a:pt x="137" y="450"/>
                  <a:pt x="136" y="452"/>
                  <a:pt x="136" y="454"/>
                </a:cubicBezTo>
                <a:cubicBezTo>
                  <a:pt x="136" y="456"/>
                  <a:pt x="137" y="458"/>
                  <a:pt x="139" y="458"/>
                </a:cubicBezTo>
                <a:cubicBezTo>
                  <a:pt x="141" y="458"/>
                  <a:pt x="143" y="456"/>
                  <a:pt x="143" y="454"/>
                </a:cubicBezTo>
                <a:cubicBezTo>
                  <a:pt x="143" y="452"/>
                  <a:pt x="141" y="450"/>
                  <a:pt x="139" y="450"/>
                </a:cubicBezTo>
                <a:close/>
                <a:moveTo>
                  <a:pt x="162" y="450"/>
                </a:moveTo>
                <a:cubicBezTo>
                  <a:pt x="160" y="450"/>
                  <a:pt x="158" y="452"/>
                  <a:pt x="158" y="454"/>
                </a:cubicBezTo>
                <a:cubicBezTo>
                  <a:pt x="158" y="456"/>
                  <a:pt x="160" y="458"/>
                  <a:pt x="162" y="458"/>
                </a:cubicBezTo>
                <a:cubicBezTo>
                  <a:pt x="164" y="458"/>
                  <a:pt x="166" y="456"/>
                  <a:pt x="166" y="454"/>
                </a:cubicBezTo>
                <a:cubicBezTo>
                  <a:pt x="166" y="452"/>
                  <a:pt x="164" y="450"/>
                  <a:pt x="162" y="450"/>
                </a:cubicBezTo>
                <a:close/>
                <a:moveTo>
                  <a:pt x="185" y="450"/>
                </a:moveTo>
                <a:cubicBezTo>
                  <a:pt x="183" y="450"/>
                  <a:pt x="181" y="452"/>
                  <a:pt x="181" y="454"/>
                </a:cubicBezTo>
                <a:cubicBezTo>
                  <a:pt x="181" y="456"/>
                  <a:pt x="183" y="458"/>
                  <a:pt x="185" y="458"/>
                </a:cubicBezTo>
                <a:cubicBezTo>
                  <a:pt x="187" y="458"/>
                  <a:pt x="188" y="456"/>
                  <a:pt x="188" y="454"/>
                </a:cubicBezTo>
                <a:cubicBezTo>
                  <a:pt x="188" y="452"/>
                  <a:pt x="187" y="450"/>
                  <a:pt x="185" y="450"/>
                </a:cubicBezTo>
                <a:close/>
                <a:moveTo>
                  <a:pt x="207" y="450"/>
                </a:moveTo>
                <a:cubicBezTo>
                  <a:pt x="205" y="450"/>
                  <a:pt x="204" y="452"/>
                  <a:pt x="204" y="454"/>
                </a:cubicBezTo>
                <a:cubicBezTo>
                  <a:pt x="204" y="456"/>
                  <a:pt x="205" y="458"/>
                  <a:pt x="207" y="458"/>
                </a:cubicBezTo>
                <a:cubicBezTo>
                  <a:pt x="209" y="458"/>
                  <a:pt x="211" y="456"/>
                  <a:pt x="211" y="454"/>
                </a:cubicBezTo>
                <a:cubicBezTo>
                  <a:pt x="211" y="452"/>
                  <a:pt x="209" y="450"/>
                  <a:pt x="207" y="450"/>
                </a:cubicBezTo>
                <a:close/>
                <a:moveTo>
                  <a:pt x="230" y="450"/>
                </a:moveTo>
                <a:cubicBezTo>
                  <a:pt x="228" y="450"/>
                  <a:pt x="226" y="452"/>
                  <a:pt x="226" y="454"/>
                </a:cubicBezTo>
                <a:cubicBezTo>
                  <a:pt x="226" y="456"/>
                  <a:pt x="228" y="458"/>
                  <a:pt x="230" y="458"/>
                </a:cubicBezTo>
                <a:cubicBezTo>
                  <a:pt x="232" y="458"/>
                  <a:pt x="234" y="456"/>
                  <a:pt x="234" y="454"/>
                </a:cubicBezTo>
                <a:cubicBezTo>
                  <a:pt x="234" y="452"/>
                  <a:pt x="232" y="450"/>
                  <a:pt x="230" y="450"/>
                </a:cubicBezTo>
                <a:close/>
                <a:moveTo>
                  <a:pt x="253" y="450"/>
                </a:moveTo>
                <a:cubicBezTo>
                  <a:pt x="251" y="450"/>
                  <a:pt x="249" y="452"/>
                  <a:pt x="249" y="454"/>
                </a:cubicBezTo>
                <a:cubicBezTo>
                  <a:pt x="249" y="456"/>
                  <a:pt x="251" y="458"/>
                  <a:pt x="253" y="458"/>
                </a:cubicBezTo>
                <a:cubicBezTo>
                  <a:pt x="255" y="458"/>
                  <a:pt x="257" y="456"/>
                  <a:pt x="257" y="454"/>
                </a:cubicBezTo>
                <a:cubicBezTo>
                  <a:pt x="257" y="452"/>
                  <a:pt x="255" y="450"/>
                  <a:pt x="253" y="450"/>
                </a:cubicBezTo>
                <a:close/>
                <a:moveTo>
                  <a:pt x="275" y="450"/>
                </a:moveTo>
                <a:cubicBezTo>
                  <a:pt x="273" y="450"/>
                  <a:pt x="272" y="452"/>
                  <a:pt x="272" y="454"/>
                </a:cubicBezTo>
                <a:cubicBezTo>
                  <a:pt x="272" y="456"/>
                  <a:pt x="273" y="458"/>
                  <a:pt x="275" y="458"/>
                </a:cubicBezTo>
                <a:cubicBezTo>
                  <a:pt x="278" y="458"/>
                  <a:pt x="279" y="456"/>
                  <a:pt x="279" y="454"/>
                </a:cubicBezTo>
                <a:cubicBezTo>
                  <a:pt x="279" y="452"/>
                  <a:pt x="278" y="450"/>
                  <a:pt x="275" y="45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25" name="Freeform 43">
            <a:extLst>
              <a:ext uri="{FF2B5EF4-FFF2-40B4-BE49-F238E27FC236}">
                <a16:creationId xmlns:a16="http://schemas.microsoft.com/office/drawing/2014/main" id="{A1F608DB-D2CE-43C1-A2EB-68DA131DD02A}"/>
              </a:ext>
            </a:extLst>
          </p:cNvPr>
          <p:cNvSpPr>
            <a:spLocks noEditPoints="1"/>
          </p:cNvSpPr>
          <p:nvPr/>
        </p:nvSpPr>
        <p:spPr bwMode="auto">
          <a:xfrm>
            <a:off x="5063202" y="4048180"/>
            <a:ext cx="349549" cy="569707"/>
          </a:xfrm>
          <a:custGeom>
            <a:avLst/>
            <a:gdLst>
              <a:gd name="T0" fmla="*/ 102 w 302"/>
              <a:gd name="T1" fmla="*/ 38 h 492"/>
              <a:gd name="T2" fmla="*/ 249 w 302"/>
              <a:gd name="T3" fmla="*/ 38 h 492"/>
              <a:gd name="T4" fmla="*/ 215 w 302"/>
              <a:gd name="T5" fmla="*/ 38 h 492"/>
              <a:gd name="T6" fmla="*/ 181 w 302"/>
              <a:gd name="T7" fmla="*/ 38 h 492"/>
              <a:gd name="T8" fmla="*/ 102 w 302"/>
              <a:gd name="T9" fmla="*/ 121 h 492"/>
              <a:gd name="T10" fmla="*/ 249 w 302"/>
              <a:gd name="T11" fmla="*/ 148 h 492"/>
              <a:gd name="T12" fmla="*/ 215 w 302"/>
              <a:gd name="T13" fmla="*/ 148 h 492"/>
              <a:gd name="T14" fmla="*/ 181 w 302"/>
              <a:gd name="T15" fmla="*/ 148 h 492"/>
              <a:gd name="T16" fmla="*/ 102 w 302"/>
              <a:gd name="T17" fmla="*/ 197 h 492"/>
              <a:gd name="T18" fmla="*/ 249 w 302"/>
              <a:gd name="T19" fmla="*/ 223 h 492"/>
              <a:gd name="T20" fmla="*/ 215 w 302"/>
              <a:gd name="T21" fmla="*/ 223 h 492"/>
              <a:gd name="T22" fmla="*/ 181 w 302"/>
              <a:gd name="T23" fmla="*/ 223 h 492"/>
              <a:gd name="T24" fmla="*/ 102 w 302"/>
              <a:gd name="T25" fmla="*/ 273 h 492"/>
              <a:gd name="T26" fmla="*/ 249 w 302"/>
              <a:gd name="T27" fmla="*/ 299 h 492"/>
              <a:gd name="T28" fmla="*/ 215 w 302"/>
              <a:gd name="T29" fmla="*/ 299 h 492"/>
              <a:gd name="T30" fmla="*/ 181 w 302"/>
              <a:gd name="T31" fmla="*/ 299 h 492"/>
              <a:gd name="T32" fmla="*/ 279 w 302"/>
              <a:gd name="T33" fmla="*/ 314 h 492"/>
              <a:gd name="T34" fmla="*/ 26 w 302"/>
              <a:gd name="T35" fmla="*/ 337 h 492"/>
              <a:gd name="T36" fmla="*/ 94 w 302"/>
              <a:gd name="T37" fmla="*/ 337 h 492"/>
              <a:gd name="T38" fmla="*/ 162 w 302"/>
              <a:gd name="T39" fmla="*/ 337 h 492"/>
              <a:gd name="T40" fmla="*/ 230 w 302"/>
              <a:gd name="T41" fmla="*/ 337 h 492"/>
              <a:gd name="T42" fmla="*/ 60 w 302"/>
              <a:gd name="T43" fmla="*/ 348 h 492"/>
              <a:gd name="T44" fmla="*/ 128 w 302"/>
              <a:gd name="T45" fmla="*/ 348 h 492"/>
              <a:gd name="T46" fmla="*/ 196 w 302"/>
              <a:gd name="T47" fmla="*/ 348 h 492"/>
              <a:gd name="T48" fmla="*/ 264 w 302"/>
              <a:gd name="T49" fmla="*/ 348 h 492"/>
              <a:gd name="T50" fmla="*/ 49 w 302"/>
              <a:gd name="T51" fmla="*/ 360 h 492"/>
              <a:gd name="T52" fmla="*/ 117 w 302"/>
              <a:gd name="T53" fmla="*/ 360 h 492"/>
              <a:gd name="T54" fmla="*/ 185 w 302"/>
              <a:gd name="T55" fmla="*/ 360 h 492"/>
              <a:gd name="T56" fmla="*/ 253 w 302"/>
              <a:gd name="T57" fmla="*/ 360 h 492"/>
              <a:gd name="T58" fmla="*/ 83 w 302"/>
              <a:gd name="T59" fmla="*/ 371 h 492"/>
              <a:gd name="T60" fmla="*/ 151 w 302"/>
              <a:gd name="T61" fmla="*/ 371 h 492"/>
              <a:gd name="T62" fmla="*/ 219 w 302"/>
              <a:gd name="T63" fmla="*/ 371 h 492"/>
              <a:gd name="T64" fmla="*/ 275 w 302"/>
              <a:gd name="T65" fmla="*/ 360 h 492"/>
              <a:gd name="T66" fmla="*/ 71 w 302"/>
              <a:gd name="T67" fmla="*/ 382 h 492"/>
              <a:gd name="T68" fmla="*/ 139 w 302"/>
              <a:gd name="T69" fmla="*/ 382 h 492"/>
              <a:gd name="T70" fmla="*/ 207 w 302"/>
              <a:gd name="T71" fmla="*/ 382 h 492"/>
              <a:gd name="T72" fmla="*/ 37 w 302"/>
              <a:gd name="T73" fmla="*/ 394 h 492"/>
              <a:gd name="T74" fmla="*/ 105 w 302"/>
              <a:gd name="T75" fmla="*/ 394 h 492"/>
              <a:gd name="T76" fmla="*/ 173 w 302"/>
              <a:gd name="T77" fmla="*/ 394 h 492"/>
              <a:gd name="T78" fmla="*/ 241 w 302"/>
              <a:gd name="T79" fmla="*/ 394 h 492"/>
              <a:gd name="T80" fmla="*/ 26 w 302"/>
              <a:gd name="T81" fmla="*/ 405 h 492"/>
              <a:gd name="T82" fmla="*/ 94 w 302"/>
              <a:gd name="T83" fmla="*/ 405 h 492"/>
              <a:gd name="T84" fmla="*/ 162 w 302"/>
              <a:gd name="T85" fmla="*/ 405 h 492"/>
              <a:gd name="T86" fmla="*/ 230 w 302"/>
              <a:gd name="T87" fmla="*/ 405 h 492"/>
              <a:gd name="T88" fmla="*/ 60 w 302"/>
              <a:gd name="T89" fmla="*/ 416 h 492"/>
              <a:gd name="T90" fmla="*/ 128 w 302"/>
              <a:gd name="T91" fmla="*/ 416 h 492"/>
              <a:gd name="T92" fmla="*/ 196 w 302"/>
              <a:gd name="T93" fmla="*/ 416 h 492"/>
              <a:gd name="T94" fmla="*/ 264 w 302"/>
              <a:gd name="T95" fmla="*/ 416 h 492"/>
              <a:gd name="T96" fmla="*/ 49 w 302"/>
              <a:gd name="T97" fmla="*/ 428 h 492"/>
              <a:gd name="T98" fmla="*/ 117 w 302"/>
              <a:gd name="T99" fmla="*/ 428 h 492"/>
              <a:gd name="T100" fmla="*/ 185 w 302"/>
              <a:gd name="T101" fmla="*/ 428 h 492"/>
              <a:gd name="T102" fmla="*/ 253 w 302"/>
              <a:gd name="T103" fmla="*/ 428 h 492"/>
              <a:gd name="T104" fmla="*/ 83 w 302"/>
              <a:gd name="T105" fmla="*/ 439 h 492"/>
              <a:gd name="T106" fmla="*/ 151 w 302"/>
              <a:gd name="T107" fmla="*/ 439 h 492"/>
              <a:gd name="T108" fmla="*/ 219 w 302"/>
              <a:gd name="T109" fmla="*/ 439 h 492"/>
              <a:gd name="T110" fmla="*/ 275 w 302"/>
              <a:gd name="T111" fmla="*/ 428 h 492"/>
              <a:gd name="T112" fmla="*/ 71 w 302"/>
              <a:gd name="T113" fmla="*/ 450 h 492"/>
              <a:gd name="T114" fmla="*/ 139 w 302"/>
              <a:gd name="T115" fmla="*/ 450 h 492"/>
              <a:gd name="T116" fmla="*/ 207 w 302"/>
              <a:gd name="T117" fmla="*/ 450 h 492"/>
              <a:gd name="T118" fmla="*/ 275 w 302"/>
              <a:gd name="T119" fmla="*/ 45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492">
                <a:moveTo>
                  <a:pt x="272" y="80"/>
                </a:moveTo>
                <a:cubicBezTo>
                  <a:pt x="30" y="80"/>
                  <a:pt x="30" y="80"/>
                  <a:pt x="30" y="80"/>
                </a:cubicBezTo>
                <a:cubicBezTo>
                  <a:pt x="30" y="31"/>
                  <a:pt x="30" y="31"/>
                  <a:pt x="30" y="31"/>
                </a:cubicBezTo>
                <a:cubicBezTo>
                  <a:pt x="272" y="31"/>
                  <a:pt x="272" y="31"/>
                  <a:pt x="272" y="31"/>
                </a:cubicBezTo>
                <a:lnTo>
                  <a:pt x="272" y="80"/>
                </a:lnTo>
                <a:close/>
                <a:moveTo>
                  <a:pt x="68" y="38"/>
                </a:moveTo>
                <a:cubicBezTo>
                  <a:pt x="41" y="38"/>
                  <a:pt x="41" y="38"/>
                  <a:pt x="41" y="38"/>
                </a:cubicBezTo>
                <a:cubicBezTo>
                  <a:pt x="41" y="46"/>
                  <a:pt x="41" y="46"/>
                  <a:pt x="41" y="46"/>
                </a:cubicBezTo>
                <a:cubicBezTo>
                  <a:pt x="68" y="46"/>
                  <a:pt x="68" y="46"/>
                  <a:pt x="68" y="46"/>
                </a:cubicBezTo>
                <a:lnTo>
                  <a:pt x="68" y="38"/>
                </a:lnTo>
                <a:close/>
                <a:moveTo>
                  <a:pt x="102" y="38"/>
                </a:moveTo>
                <a:cubicBezTo>
                  <a:pt x="75" y="38"/>
                  <a:pt x="75" y="38"/>
                  <a:pt x="75" y="38"/>
                </a:cubicBezTo>
                <a:cubicBezTo>
                  <a:pt x="75" y="46"/>
                  <a:pt x="75" y="46"/>
                  <a:pt x="75" y="46"/>
                </a:cubicBezTo>
                <a:cubicBezTo>
                  <a:pt x="102" y="46"/>
                  <a:pt x="102" y="46"/>
                  <a:pt x="102" y="46"/>
                </a:cubicBezTo>
                <a:lnTo>
                  <a:pt x="102" y="38"/>
                </a:lnTo>
                <a:close/>
                <a:moveTo>
                  <a:pt x="136" y="38"/>
                </a:moveTo>
                <a:cubicBezTo>
                  <a:pt x="109" y="38"/>
                  <a:pt x="109" y="38"/>
                  <a:pt x="109" y="38"/>
                </a:cubicBezTo>
                <a:cubicBezTo>
                  <a:pt x="109" y="46"/>
                  <a:pt x="109" y="46"/>
                  <a:pt x="109" y="46"/>
                </a:cubicBezTo>
                <a:cubicBezTo>
                  <a:pt x="136" y="46"/>
                  <a:pt x="136" y="46"/>
                  <a:pt x="136" y="46"/>
                </a:cubicBezTo>
                <a:lnTo>
                  <a:pt x="136" y="38"/>
                </a:lnTo>
                <a:close/>
                <a:moveTo>
                  <a:pt x="260" y="38"/>
                </a:moveTo>
                <a:cubicBezTo>
                  <a:pt x="257" y="38"/>
                  <a:pt x="257" y="38"/>
                  <a:pt x="257" y="38"/>
                </a:cubicBezTo>
                <a:cubicBezTo>
                  <a:pt x="257" y="72"/>
                  <a:pt x="257" y="72"/>
                  <a:pt x="257" y="72"/>
                </a:cubicBezTo>
                <a:cubicBezTo>
                  <a:pt x="260" y="72"/>
                  <a:pt x="260" y="72"/>
                  <a:pt x="260" y="72"/>
                </a:cubicBezTo>
                <a:lnTo>
                  <a:pt x="260" y="38"/>
                </a:lnTo>
                <a:close/>
                <a:moveTo>
                  <a:pt x="249" y="38"/>
                </a:moveTo>
                <a:cubicBezTo>
                  <a:pt x="245" y="38"/>
                  <a:pt x="245" y="38"/>
                  <a:pt x="245" y="38"/>
                </a:cubicBezTo>
                <a:cubicBezTo>
                  <a:pt x="245" y="72"/>
                  <a:pt x="245" y="72"/>
                  <a:pt x="245" y="72"/>
                </a:cubicBezTo>
                <a:cubicBezTo>
                  <a:pt x="249" y="72"/>
                  <a:pt x="249" y="72"/>
                  <a:pt x="249" y="72"/>
                </a:cubicBezTo>
                <a:lnTo>
                  <a:pt x="249" y="38"/>
                </a:lnTo>
                <a:close/>
                <a:moveTo>
                  <a:pt x="238" y="38"/>
                </a:moveTo>
                <a:cubicBezTo>
                  <a:pt x="234" y="38"/>
                  <a:pt x="234" y="38"/>
                  <a:pt x="234" y="38"/>
                </a:cubicBezTo>
                <a:cubicBezTo>
                  <a:pt x="234" y="72"/>
                  <a:pt x="234" y="72"/>
                  <a:pt x="234" y="72"/>
                </a:cubicBezTo>
                <a:cubicBezTo>
                  <a:pt x="238" y="72"/>
                  <a:pt x="238" y="72"/>
                  <a:pt x="238" y="72"/>
                </a:cubicBezTo>
                <a:lnTo>
                  <a:pt x="238" y="38"/>
                </a:lnTo>
                <a:close/>
                <a:moveTo>
                  <a:pt x="226" y="38"/>
                </a:moveTo>
                <a:cubicBezTo>
                  <a:pt x="223" y="38"/>
                  <a:pt x="223" y="38"/>
                  <a:pt x="223" y="38"/>
                </a:cubicBezTo>
                <a:cubicBezTo>
                  <a:pt x="223" y="72"/>
                  <a:pt x="223" y="72"/>
                  <a:pt x="223" y="72"/>
                </a:cubicBezTo>
                <a:cubicBezTo>
                  <a:pt x="226" y="72"/>
                  <a:pt x="226" y="72"/>
                  <a:pt x="226" y="72"/>
                </a:cubicBezTo>
                <a:lnTo>
                  <a:pt x="226" y="38"/>
                </a:lnTo>
                <a:close/>
                <a:moveTo>
                  <a:pt x="215" y="38"/>
                </a:moveTo>
                <a:cubicBezTo>
                  <a:pt x="211" y="38"/>
                  <a:pt x="211" y="38"/>
                  <a:pt x="211" y="38"/>
                </a:cubicBezTo>
                <a:cubicBezTo>
                  <a:pt x="211" y="72"/>
                  <a:pt x="211" y="72"/>
                  <a:pt x="211" y="72"/>
                </a:cubicBezTo>
                <a:cubicBezTo>
                  <a:pt x="215" y="72"/>
                  <a:pt x="215" y="72"/>
                  <a:pt x="215" y="72"/>
                </a:cubicBezTo>
                <a:lnTo>
                  <a:pt x="215" y="38"/>
                </a:lnTo>
                <a:close/>
                <a:moveTo>
                  <a:pt x="204" y="38"/>
                </a:moveTo>
                <a:cubicBezTo>
                  <a:pt x="200" y="38"/>
                  <a:pt x="200" y="38"/>
                  <a:pt x="200" y="38"/>
                </a:cubicBezTo>
                <a:cubicBezTo>
                  <a:pt x="200" y="72"/>
                  <a:pt x="200" y="72"/>
                  <a:pt x="200" y="72"/>
                </a:cubicBezTo>
                <a:cubicBezTo>
                  <a:pt x="204" y="72"/>
                  <a:pt x="204" y="72"/>
                  <a:pt x="204" y="72"/>
                </a:cubicBezTo>
                <a:lnTo>
                  <a:pt x="204" y="38"/>
                </a:lnTo>
                <a:close/>
                <a:moveTo>
                  <a:pt x="192" y="38"/>
                </a:moveTo>
                <a:cubicBezTo>
                  <a:pt x="189" y="38"/>
                  <a:pt x="189" y="38"/>
                  <a:pt x="189" y="38"/>
                </a:cubicBezTo>
                <a:cubicBezTo>
                  <a:pt x="189" y="72"/>
                  <a:pt x="189" y="72"/>
                  <a:pt x="189" y="72"/>
                </a:cubicBezTo>
                <a:cubicBezTo>
                  <a:pt x="192" y="72"/>
                  <a:pt x="192" y="72"/>
                  <a:pt x="192" y="72"/>
                </a:cubicBezTo>
                <a:lnTo>
                  <a:pt x="192" y="38"/>
                </a:lnTo>
                <a:close/>
                <a:moveTo>
                  <a:pt x="181" y="38"/>
                </a:moveTo>
                <a:cubicBezTo>
                  <a:pt x="177" y="38"/>
                  <a:pt x="177" y="38"/>
                  <a:pt x="177" y="38"/>
                </a:cubicBezTo>
                <a:cubicBezTo>
                  <a:pt x="177" y="72"/>
                  <a:pt x="177" y="72"/>
                  <a:pt x="177" y="72"/>
                </a:cubicBezTo>
                <a:cubicBezTo>
                  <a:pt x="181" y="72"/>
                  <a:pt x="181" y="72"/>
                  <a:pt x="181" y="72"/>
                </a:cubicBezTo>
                <a:lnTo>
                  <a:pt x="181" y="38"/>
                </a:lnTo>
                <a:close/>
                <a:moveTo>
                  <a:pt x="272" y="106"/>
                </a:moveTo>
                <a:cubicBezTo>
                  <a:pt x="30" y="106"/>
                  <a:pt x="30" y="106"/>
                  <a:pt x="30" y="106"/>
                </a:cubicBezTo>
                <a:cubicBezTo>
                  <a:pt x="30" y="155"/>
                  <a:pt x="30" y="155"/>
                  <a:pt x="30" y="155"/>
                </a:cubicBezTo>
                <a:cubicBezTo>
                  <a:pt x="272" y="155"/>
                  <a:pt x="272" y="155"/>
                  <a:pt x="272" y="155"/>
                </a:cubicBezTo>
                <a:lnTo>
                  <a:pt x="272" y="106"/>
                </a:lnTo>
                <a:close/>
                <a:moveTo>
                  <a:pt x="68" y="121"/>
                </a:moveTo>
                <a:cubicBezTo>
                  <a:pt x="41" y="121"/>
                  <a:pt x="41" y="121"/>
                  <a:pt x="41" y="121"/>
                </a:cubicBezTo>
                <a:cubicBezTo>
                  <a:pt x="41" y="114"/>
                  <a:pt x="41" y="114"/>
                  <a:pt x="41" y="114"/>
                </a:cubicBezTo>
                <a:cubicBezTo>
                  <a:pt x="68" y="114"/>
                  <a:pt x="68" y="114"/>
                  <a:pt x="68" y="114"/>
                </a:cubicBezTo>
                <a:lnTo>
                  <a:pt x="68" y="121"/>
                </a:lnTo>
                <a:close/>
                <a:moveTo>
                  <a:pt x="102" y="121"/>
                </a:moveTo>
                <a:cubicBezTo>
                  <a:pt x="75" y="121"/>
                  <a:pt x="75" y="121"/>
                  <a:pt x="75" y="121"/>
                </a:cubicBezTo>
                <a:cubicBezTo>
                  <a:pt x="75" y="114"/>
                  <a:pt x="75" y="114"/>
                  <a:pt x="75" y="114"/>
                </a:cubicBezTo>
                <a:cubicBezTo>
                  <a:pt x="102" y="114"/>
                  <a:pt x="102" y="114"/>
                  <a:pt x="102" y="114"/>
                </a:cubicBezTo>
                <a:lnTo>
                  <a:pt x="102" y="121"/>
                </a:lnTo>
                <a:close/>
                <a:moveTo>
                  <a:pt x="136" y="121"/>
                </a:moveTo>
                <a:cubicBezTo>
                  <a:pt x="109" y="121"/>
                  <a:pt x="109" y="121"/>
                  <a:pt x="109" y="121"/>
                </a:cubicBezTo>
                <a:cubicBezTo>
                  <a:pt x="109" y="114"/>
                  <a:pt x="109" y="114"/>
                  <a:pt x="109" y="114"/>
                </a:cubicBezTo>
                <a:cubicBezTo>
                  <a:pt x="136" y="114"/>
                  <a:pt x="136" y="114"/>
                  <a:pt x="136" y="114"/>
                </a:cubicBezTo>
                <a:lnTo>
                  <a:pt x="136" y="121"/>
                </a:lnTo>
                <a:close/>
                <a:moveTo>
                  <a:pt x="260" y="148"/>
                </a:moveTo>
                <a:cubicBezTo>
                  <a:pt x="257" y="148"/>
                  <a:pt x="257" y="148"/>
                  <a:pt x="257" y="148"/>
                </a:cubicBezTo>
                <a:cubicBezTo>
                  <a:pt x="257" y="114"/>
                  <a:pt x="257" y="114"/>
                  <a:pt x="257" y="114"/>
                </a:cubicBezTo>
                <a:cubicBezTo>
                  <a:pt x="260" y="114"/>
                  <a:pt x="260" y="114"/>
                  <a:pt x="260" y="114"/>
                </a:cubicBezTo>
                <a:lnTo>
                  <a:pt x="260" y="148"/>
                </a:lnTo>
                <a:close/>
                <a:moveTo>
                  <a:pt x="249" y="148"/>
                </a:moveTo>
                <a:cubicBezTo>
                  <a:pt x="245" y="148"/>
                  <a:pt x="245" y="148"/>
                  <a:pt x="245" y="148"/>
                </a:cubicBezTo>
                <a:cubicBezTo>
                  <a:pt x="245" y="114"/>
                  <a:pt x="245" y="114"/>
                  <a:pt x="245" y="114"/>
                </a:cubicBezTo>
                <a:cubicBezTo>
                  <a:pt x="249" y="114"/>
                  <a:pt x="249" y="114"/>
                  <a:pt x="249" y="114"/>
                </a:cubicBezTo>
                <a:lnTo>
                  <a:pt x="249" y="148"/>
                </a:lnTo>
                <a:close/>
                <a:moveTo>
                  <a:pt x="238" y="148"/>
                </a:moveTo>
                <a:cubicBezTo>
                  <a:pt x="234" y="148"/>
                  <a:pt x="234" y="148"/>
                  <a:pt x="234" y="148"/>
                </a:cubicBezTo>
                <a:cubicBezTo>
                  <a:pt x="234" y="114"/>
                  <a:pt x="234" y="114"/>
                  <a:pt x="234" y="114"/>
                </a:cubicBezTo>
                <a:cubicBezTo>
                  <a:pt x="238" y="114"/>
                  <a:pt x="238" y="114"/>
                  <a:pt x="238" y="114"/>
                </a:cubicBezTo>
                <a:lnTo>
                  <a:pt x="238" y="148"/>
                </a:lnTo>
                <a:close/>
                <a:moveTo>
                  <a:pt x="226" y="148"/>
                </a:moveTo>
                <a:cubicBezTo>
                  <a:pt x="223" y="148"/>
                  <a:pt x="223" y="148"/>
                  <a:pt x="223" y="148"/>
                </a:cubicBezTo>
                <a:cubicBezTo>
                  <a:pt x="223" y="114"/>
                  <a:pt x="223" y="114"/>
                  <a:pt x="223" y="114"/>
                </a:cubicBezTo>
                <a:cubicBezTo>
                  <a:pt x="226" y="114"/>
                  <a:pt x="226" y="114"/>
                  <a:pt x="226" y="114"/>
                </a:cubicBezTo>
                <a:lnTo>
                  <a:pt x="226" y="148"/>
                </a:lnTo>
                <a:close/>
                <a:moveTo>
                  <a:pt x="215" y="148"/>
                </a:moveTo>
                <a:cubicBezTo>
                  <a:pt x="211" y="148"/>
                  <a:pt x="211" y="148"/>
                  <a:pt x="211" y="148"/>
                </a:cubicBezTo>
                <a:cubicBezTo>
                  <a:pt x="211" y="114"/>
                  <a:pt x="211" y="114"/>
                  <a:pt x="211" y="114"/>
                </a:cubicBezTo>
                <a:cubicBezTo>
                  <a:pt x="215" y="114"/>
                  <a:pt x="215" y="114"/>
                  <a:pt x="215" y="114"/>
                </a:cubicBezTo>
                <a:lnTo>
                  <a:pt x="215" y="148"/>
                </a:lnTo>
                <a:close/>
                <a:moveTo>
                  <a:pt x="204" y="148"/>
                </a:moveTo>
                <a:cubicBezTo>
                  <a:pt x="200" y="148"/>
                  <a:pt x="200" y="148"/>
                  <a:pt x="200" y="148"/>
                </a:cubicBezTo>
                <a:cubicBezTo>
                  <a:pt x="200" y="114"/>
                  <a:pt x="200" y="114"/>
                  <a:pt x="200" y="114"/>
                </a:cubicBezTo>
                <a:cubicBezTo>
                  <a:pt x="204" y="114"/>
                  <a:pt x="204" y="114"/>
                  <a:pt x="204" y="114"/>
                </a:cubicBezTo>
                <a:lnTo>
                  <a:pt x="204" y="148"/>
                </a:lnTo>
                <a:close/>
                <a:moveTo>
                  <a:pt x="192" y="148"/>
                </a:moveTo>
                <a:cubicBezTo>
                  <a:pt x="189" y="148"/>
                  <a:pt x="189" y="148"/>
                  <a:pt x="189" y="148"/>
                </a:cubicBezTo>
                <a:cubicBezTo>
                  <a:pt x="189" y="114"/>
                  <a:pt x="189" y="114"/>
                  <a:pt x="189" y="114"/>
                </a:cubicBezTo>
                <a:cubicBezTo>
                  <a:pt x="192" y="114"/>
                  <a:pt x="192" y="114"/>
                  <a:pt x="192" y="114"/>
                </a:cubicBezTo>
                <a:lnTo>
                  <a:pt x="192" y="148"/>
                </a:lnTo>
                <a:close/>
                <a:moveTo>
                  <a:pt x="181" y="148"/>
                </a:moveTo>
                <a:cubicBezTo>
                  <a:pt x="177" y="148"/>
                  <a:pt x="177" y="148"/>
                  <a:pt x="177" y="148"/>
                </a:cubicBezTo>
                <a:cubicBezTo>
                  <a:pt x="177" y="114"/>
                  <a:pt x="177" y="114"/>
                  <a:pt x="177" y="114"/>
                </a:cubicBezTo>
                <a:cubicBezTo>
                  <a:pt x="181" y="114"/>
                  <a:pt x="181" y="114"/>
                  <a:pt x="181" y="114"/>
                </a:cubicBezTo>
                <a:lnTo>
                  <a:pt x="181" y="148"/>
                </a:lnTo>
                <a:close/>
                <a:moveTo>
                  <a:pt x="272" y="182"/>
                </a:moveTo>
                <a:cubicBezTo>
                  <a:pt x="30" y="182"/>
                  <a:pt x="30" y="182"/>
                  <a:pt x="30" y="182"/>
                </a:cubicBezTo>
                <a:cubicBezTo>
                  <a:pt x="30" y="231"/>
                  <a:pt x="30" y="231"/>
                  <a:pt x="30" y="231"/>
                </a:cubicBezTo>
                <a:cubicBezTo>
                  <a:pt x="272" y="231"/>
                  <a:pt x="272" y="231"/>
                  <a:pt x="272" y="231"/>
                </a:cubicBezTo>
                <a:lnTo>
                  <a:pt x="272" y="182"/>
                </a:lnTo>
                <a:close/>
                <a:moveTo>
                  <a:pt x="68" y="197"/>
                </a:moveTo>
                <a:cubicBezTo>
                  <a:pt x="41" y="197"/>
                  <a:pt x="41" y="197"/>
                  <a:pt x="41" y="197"/>
                </a:cubicBezTo>
                <a:cubicBezTo>
                  <a:pt x="41" y="189"/>
                  <a:pt x="41" y="189"/>
                  <a:pt x="41" y="189"/>
                </a:cubicBezTo>
                <a:cubicBezTo>
                  <a:pt x="68" y="189"/>
                  <a:pt x="68" y="189"/>
                  <a:pt x="68" y="189"/>
                </a:cubicBezTo>
                <a:lnTo>
                  <a:pt x="68" y="197"/>
                </a:lnTo>
                <a:close/>
                <a:moveTo>
                  <a:pt x="102" y="197"/>
                </a:moveTo>
                <a:cubicBezTo>
                  <a:pt x="75" y="197"/>
                  <a:pt x="75" y="197"/>
                  <a:pt x="75" y="197"/>
                </a:cubicBezTo>
                <a:cubicBezTo>
                  <a:pt x="75" y="189"/>
                  <a:pt x="75" y="189"/>
                  <a:pt x="75" y="189"/>
                </a:cubicBezTo>
                <a:cubicBezTo>
                  <a:pt x="102" y="189"/>
                  <a:pt x="102" y="189"/>
                  <a:pt x="102" y="189"/>
                </a:cubicBezTo>
                <a:lnTo>
                  <a:pt x="102" y="197"/>
                </a:lnTo>
                <a:close/>
                <a:moveTo>
                  <a:pt x="136" y="197"/>
                </a:moveTo>
                <a:cubicBezTo>
                  <a:pt x="109" y="197"/>
                  <a:pt x="109" y="197"/>
                  <a:pt x="109" y="197"/>
                </a:cubicBezTo>
                <a:cubicBezTo>
                  <a:pt x="109" y="189"/>
                  <a:pt x="109" y="189"/>
                  <a:pt x="109" y="189"/>
                </a:cubicBezTo>
                <a:cubicBezTo>
                  <a:pt x="136" y="189"/>
                  <a:pt x="136" y="189"/>
                  <a:pt x="136" y="189"/>
                </a:cubicBezTo>
                <a:lnTo>
                  <a:pt x="136" y="197"/>
                </a:lnTo>
                <a:close/>
                <a:moveTo>
                  <a:pt x="260" y="223"/>
                </a:moveTo>
                <a:cubicBezTo>
                  <a:pt x="257" y="223"/>
                  <a:pt x="257" y="223"/>
                  <a:pt x="257" y="223"/>
                </a:cubicBezTo>
                <a:cubicBezTo>
                  <a:pt x="257" y="189"/>
                  <a:pt x="257" y="189"/>
                  <a:pt x="257" y="189"/>
                </a:cubicBezTo>
                <a:cubicBezTo>
                  <a:pt x="260" y="189"/>
                  <a:pt x="260" y="189"/>
                  <a:pt x="260" y="189"/>
                </a:cubicBezTo>
                <a:lnTo>
                  <a:pt x="260" y="223"/>
                </a:lnTo>
                <a:close/>
                <a:moveTo>
                  <a:pt x="249" y="223"/>
                </a:moveTo>
                <a:cubicBezTo>
                  <a:pt x="245" y="223"/>
                  <a:pt x="245" y="223"/>
                  <a:pt x="245" y="223"/>
                </a:cubicBezTo>
                <a:cubicBezTo>
                  <a:pt x="245" y="189"/>
                  <a:pt x="245" y="189"/>
                  <a:pt x="245" y="189"/>
                </a:cubicBezTo>
                <a:cubicBezTo>
                  <a:pt x="249" y="189"/>
                  <a:pt x="249" y="189"/>
                  <a:pt x="249" y="189"/>
                </a:cubicBezTo>
                <a:lnTo>
                  <a:pt x="249" y="223"/>
                </a:lnTo>
                <a:close/>
                <a:moveTo>
                  <a:pt x="238" y="223"/>
                </a:moveTo>
                <a:cubicBezTo>
                  <a:pt x="234" y="223"/>
                  <a:pt x="234" y="223"/>
                  <a:pt x="234" y="223"/>
                </a:cubicBezTo>
                <a:cubicBezTo>
                  <a:pt x="234" y="189"/>
                  <a:pt x="234" y="189"/>
                  <a:pt x="234" y="189"/>
                </a:cubicBezTo>
                <a:cubicBezTo>
                  <a:pt x="238" y="189"/>
                  <a:pt x="238" y="189"/>
                  <a:pt x="238" y="189"/>
                </a:cubicBezTo>
                <a:lnTo>
                  <a:pt x="238" y="223"/>
                </a:lnTo>
                <a:close/>
                <a:moveTo>
                  <a:pt x="226" y="223"/>
                </a:moveTo>
                <a:cubicBezTo>
                  <a:pt x="223" y="223"/>
                  <a:pt x="223" y="223"/>
                  <a:pt x="223" y="223"/>
                </a:cubicBezTo>
                <a:cubicBezTo>
                  <a:pt x="223" y="189"/>
                  <a:pt x="223" y="189"/>
                  <a:pt x="223" y="189"/>
                </a:cubicBezTo>
                <a:cubicBezTo>
                  <a:pt x="226" y="189"/>
                  <a:pt x="226" y="189"/>
                  <a:pt x="226" y="189"/>
                </a:cubicBezTo>
                <a:lnTo>
                  <a:pt x="226" y="223"/>
                </a:lnTo>
                <a:close/>
                <a:moveTo>
                  <a:pt x="215" y="223"/>
                </a:moveTo>
                <a:cubicBezTo>
                  <a:pt x="211" y="223"/>
                  <a:pt x="211" y="223"/>
                  <a:pt x="211" y="223"/>
                </a:cubicBezTo>
                <a:cubicBezTo>
                  <a:pt x="211" y="189"/>
                  <a:pt x="211" y="189"/>
                  <a:pt x="211" y="189"/>
                </a:cubicBezTo>
                <a:cubicBezTo>
                  <a:pt x="215" y="189"/>
                  <a:pt x="215" y="189"/>
                  <a:pt x="215" y="189"/>
                </a:cubicBezTo>
                <a:lnTo>
                  <a:pt x="215" y="223"/>
                </a:lnTo>
                <a:close/>
                <a:moveTo>
                  <a:pt x="204" y="223"/>
                </a:moveTo>
                <a:cubicBezTo>
                  <a:pt x="200" y="223"/>
                  <a:pt x="200" y="223"/>
                  <a:pt x="200" y="223"/>
                </a:cubicBezTo>
                <a:cubicBezTo>
                  <a:pt x="200" y="189"/>
                  <a:pt x="200" y="189"/>
                  <a:pt x="200" y="189"/>
                </a:cubicBezTo>
                <a:cubicBezTo>
                  <a:pt x="204" y="189"/>
                  <a:pt x="204" y="189"/>
                  <a:pt x="204" y="189"/>
                </a:cubicBezTo>
                <a:lnTo>
                  <a:pt x="204" y="223"/>
                </a:lnTo>
                <a:close/>
                <a:moveTo>
                  <a:pt x="192" y="223"/>
                </a:moveTo>
                <a:cubicBezTo>
                  <a:pt x="189" y="223"/>
                  <a:pt x="189" y="223"/>
                  <a:pt x="189" y="223"/>
                </a:cubicBezTo>
                <a:cubicBezTo>
                  <a:pt x="189" y="189"/>
                  <a:pt x="189" y="189"/>
                  <a:pt x="189" y="189"/>
                </a:cubicBezTo>
                <a:cubicBezTo>
                  <a:pt x="192" y="189"/>
                  <a:pt x="192" y="189"/>
                  <a:pt x="192" y="189"/>
                </a:cubicBezTo>
                <a:lnTo>
                  <a:pt x="192" y="223"/>
                </a:lnTo>
                <a:close/>
                <a:moveTo>
                  <a:pt x="181" y="223"/>
                </a:moveTo>
                <a:cubicBezTo>
                  <a:pt x="177" y="223"/>
                  <a:pt x="177" y="223"/>
                  <a:pt x="177" y="223"/>
                </a:cubicBezTo>
                <a:cubicBezTo>
                  <a:pt x="177" y="189"/>
                  <a:pt x="177" y="189"/>
                  <a:pt x="177" y="189"/>
                </a:cubicBezTo>
                <a:cubicBezTo>
                  <a:pt x="181" y="189"/>
                  <a:pt x="181" y="189"/>
                  <a:pt x="181" y="189"/>
                </a:cubicBezTo>
                <a:lnTo>
                  <a:pt x="181" y="223"/>
                </a:lnTo>
                <a:close/>
                <a:moveTo>
                  <a:pt x="272" y="257"/>
                </a:moveTo>
                <a:cubicBezTo>
                  <a:pt x="30" y="257"/>
                  <a:pt x="30" y="257"/>
                  <a:pt x="30" y="257"/>
                </a:cubicBezTo>
                <a:cubicBezTo>
                  <a:pt x="30" y="307"/>
                  <a:pt x="30" y="307"/>
                  <a:pt x="30" y="307"/>
                </a:cubicBezTo>
                <a:cubicBezTo>
                  <a:pt x="272" y="307"/>
                  <a:pt x="272" y="307"/>
                  <a:pt x="272" y="307"/>
                </a:cubicBezTo>
                <a:lnTo>
                  <a:pt x="272" y="257"/>
                </a:lnTo>
                <a:close/>
                <a:moveTo>
                  <a:pt x="68" y="273"/>
                </a:moveTo>
                <a:cubicBezTo>
                  <a:pt x="41" y="273"/>
                  <a:pt x="41" y="273"/>
                  <a:pt x="41" y="273"/>
                </a:cubicBezTo>
                <a:cubicBezTo>
                  <a:pt x="41" y="265"/>
                  <a:pt x="41" y="265"/>
                  <a:pt x="41" y="265"/>
                </a:cubicBezTo>
                <a:cubicBezTo>
                  <a:pt x="68" y="265"/>
                  <a:pt x="68" y="265"/>
                  <a:pt x="68" y="265"/>
                </a:cubicBezTo>
                <a:lnTo>
                  <a:pt x="68" y="273"/>
                </a:lnTo>
                <a:close/>
                <a:moveTo>
                  <a:pt x="102" y="273"/>
                </a:moveTo>
                <a:cubicBezTo>
                  <a:pt x="75" y="273"/>
                  <a:pt x="75" y="273"/>
                  <a:pt x="75" y="273"/>
                </a:cubicBezTo>
                <a:cubicBezTo>
                  <a:pt x="75" y="265"/>
                  <a:pt x="75" y="265"/>
                  <a:pt x="75" y="265"/>
                </a:cubicBezTo>
                <a:cubicBezTo>
                  <a:pt x="102" y="265"/>
                  <a:pt x="102" y="265"/>
                  <a:pt x="102" y="265"/>
                </a:cubicBezTo>
                <a:lnTo>
                  <a:pt x="102" y="273"/>
                </a:lnTo>
                <a:close/>
                <a:moveTo>
                  <a:pt x="136" y="273"/>
                </a:moveTo>
                <a:cubicBezTo>
                  <a:pt x="109" y="273"/>
                  <a:pt x="109" y="273"/>
                  <a:pt x="109" y="273"/>
                </a:cubicBezTo>
                <a:cubicBezTo>
                  <a:pt x="109" y="265"/>
                  <a:pt x="109" y="265"/>
                  <a:pt x="109" y="265"/>
                </a:cubicBezTo>
                <a:cubicBezTo>
                  <a:pt x="136" y="265"/>
                  <a:pt x="136" y="265"/>
                  <a:pt x="136" y="265"/>
                </a:cubicBezTo>
                <a:lnTo>
                  <a:pt x="136" y="273"/>
                </a:lnTo>
                <a:close/>
                <a:moveTo>
                  <a:pt x="260" y="299"/>
                </a:moveTo>
                <a:cubicBezTo>
                  <a:pt x="257" y="299"/>
                  <a:pt x="257" y="299"/>
                  <a:pt x="257" y="299"/>
                </a:cubicBezTo>
                <a:cubicBezTo>
                  <a:pt x="257" y="265"/>
                  <a:pt x="257" y="265"/>
                  <a:pt x="257" y="265"/>
                </a:cubicBezTo>
                <a:cubicBezTo>
                  <a:pt x="260" y="265"/>
                  <a:pt x="260" y="265"/>
                  <a:pt x="260" y="265"/>
                </a:cubicBezTo>
                <a:lnTo>
                  <a:pt x="260" y="299"/>
                </a:lnTo>
                <a:close/>
                <a:moveTo>
                  <a:pt x="249" y="299"/>
                </a:moveTo>
                <a:cubicBezTo>
                  <a:pt x="245" y="299"/>
                  <a:pt x="245" y="299"/>
                  <a:pt x="245" y="299"/>
                </a:cubicBezTo>
                <a:cubicBezTo>
                  <a:pt x="245" y="265"/>
                  <a:pt x="245" y="265"/>
                  <a:pt x="245" y="265"/>
                </a:cubicBezTo>
                <a:cubicBezTo>
                  <a:pt x="249" y="265"/>
                  <a:pt x="249" y="265"/>
                  <a:pt x="249" y="265"/>
                </a:cubicBezTo>
                <a:lnTo>
                  <a:pt x="249" y="299"/>
                </a:lnTo>
                <a:close/>
                <a:moveTo>
                  <a:pt x="238" y="299"/>
                </a:moveTo>
                <a:cubicBezTo>
                  <a:pt x="234" y="299"/>
                  <a:pt x="234" y="299"/>
                  <a:pt x="234" y="299"/>
                </a:cubicBezTo>
                <a:cubicBezTo>
                  <a:pt x="234" y="265"/>
                  <a:pt x="234" y="265"/>
                  <a:pt x="234" y="265"/>
                </a:cubicBezTo>
                <a:cubicBezTo>
                  <a:pt x="238" y="265"/>
                  <a:pt x="238" y="265"/>
                  <a:pt x="238" y="265"/>
                </a:cubicBezTo>
                <a:lnTo>
                  <a:pt x="238" y="299"/>
                </a:lnTo>
                <a:close/>
                <a:moveTo>
                  <a:pt x="226" y="299"/>
                </a:moveTo>
                <a:cubicBezTo>
                  <a:pt x="223" y="299"/>
                  <a:pt x="223" y="299"/>
                  <a:pt x="223" y="299"/>
                </a:cubicBezTo>
                <a:cubicBezTo>
                  <a:pt x="223" y="265"/>
                  <a:pt x="223" y="265"/>
                  <a:pt x="223" y="265"/>
                </a:cubicBezTo>
                <a:cubicBezTo>
                  <a:pt x="226" y="265"/>
                  <a:pt x="226" y="265"/>
                  <a:pt x="226" y="265"/>
                </a:cubicBezTo>
                <a:lnTo>
                  <a:pt x="226" y="299"/>
                </a:lnTo>
                <a:close/>
                <a:moveTo>
                  <a:pt x="215" y="299"/>
                </a:moveTo>
                <a:cubicBezTo>
                  <a:pt x="211" y="299"/>
                  <a:pt x="211" y="299"/>
                  <a:pt x="211" y="299"/>
                </a:cubicBezTo>
                <a:cubicBezTo>
                  <a:pt x="211" y="265"/>
                  <a:pt x="211" y="265"/>
                  <a:pt x="211" y="265"/>
                </a:cubicBezTo>
                <a:cubicBezTo>
                  <a:pt x="215" y="265"/>
                  <a:pt x="215" y="265"/>
                  <a:pt x="215" y="265"/>
                </a:cubicBezTo>
                <a:lnTo>
                  <a:pt x="215" y="299"/>
                </a:lnTo>
                <a:close/>
                <a:moveTo>
                  <a:pt x="204" y="299"/>
                </a:moveTo>
                <a:cubicBezTo>
                  <a:pt x="200" y="299"/>
                  <a:pt x="200" y="299"/>
                  <a:pt x="200" y="299"/>
                </a:cubicBezTo>
                <a:cubicBezTo>
                  <a:pt x="200" y="265"/>
                  <a:pt x="200" y="265"/>
                  <a:pt x="200" y="265"/>
                </a:cubicBezTo>
                <a:cubicBezTo>
                  <a:pt x="204" y="265"/>
                  <a:pt x="204" y="265"/>
                  <a:pt x="204" y="265"/>
                </a:cubicBezTo>
                <a:lnTo>
                  <a:pt x="204" y="299"/>
                </a:lnTo>
                <a:close/>
                <a:moveTo>
                  <a:pt x="192" y="299"/>
                </a:moveTo>
                <a:cubicBezTo>
                  <a:pt x="189" y="299"/>
                  <a:pt x="189" y="299"/>
                  <a:pt x="189" y="299"/>
                </a:cubicBezTo>
                <a:cubicBezTo>
                  <a:pt x="189" y="265"/>
                  <a:pt x="189" y="265"/>
                  <a:pt x="189" y="265"/>
                </a:cubicBezTo>
                <a:cubicBezTo>
                  <a:pt x="192" y="265"/>
                  <a:pt x="192" y="265"/>
                  <a:pt x="192" y="265"/>
                </a:cubicBezTo>
                <a:lnTo>
                  <a:pt x="192" y="299"/>
                </a:lnTo>
                <a:close/>
                <a:moveTo>
                  <a:pt x="181" y="299"/>
                </a:moveTo>
                <a:cubicBezTo>
                  <a:pt x="177" y="299"/>
                  <a:pt x="177" y="299"/>
                  <a:pt x="177" y="299"/>
                </a:cubicBezTo>
                <a:cubicBezTo>
                  <a:pt x="177" y="265"/>
                  <a:pt x="177" y="265"/>
                  <a:pt x="177" y="265"/>
                </a:cubicBezTo>
                <a:cubicBezTo>
                  <a:pt x="181" y="265"/>
                  <a:pt x="181" y="265"/>
                  <a:pt x="181" y="265"/>
                </a:cubicBezTo>
                <a:lnTo>
                  <a:pt x="181" y="299"/>
                </a:lnTo>
                <a:close/>
                <a:moveTo>
                  <a:pt x="302" y="0"/>
                </a:moveTo>
                <a:cubicBezTo>
                  <a:pt x="302" y="492"/>
                  <a:pt x="302" y="492"/>
                  <a:pt x="302" y="492"/>
                </a:cubicBezTo>
                <a:cubicBezTo>
                  <a:pt x="0" y="492"/>
                  <a:pt x="0" y="492"/>
                  <a:pt x="0" y="492"/>
                </a:cubicBezTo>
                <a:cubicBezTo>
                  <a:pt x="0" y="0"/>
                  <a:pt x="0" y="0"/>
                  <a:pt x="0" y="0"/>
                </a:cubicBezTo>
                <a:lnTo>
                  <a:pt x="302" y="0"/>
                </a:lnTo>
                <a:close/>
                <a:moveTo>
                  <a:pt x="22" y="23"/>
                </a:moveTo>
                <a:cubicBezTo>
                  <a:pt x="22" y="87"/>
                  <a:pt x="22" y="87"/>
                  <a:pt x="22" y="87"/>
                </a:cubicBezTo>
                <a:cubicBezTo>
                  <a:pt x="279" y="87"/>
                  <a:pt x="279" y="87"/>
                  <a:pt x="279" y="87"/>
                </a:cubicBezTo>
                <a:cubicBezTo>
                  <a:pt x="279" y="23"/>
                  <a:pt x="279" y="23"/>
                  <a:pt x="279" y="23"/>
                </a:cubicBezTo>
                <a:lnTo>
                  <a:pt x="22" y="23"/>
                </a:lnTo>
                <a:close/>
                <a:moveTo>
                  <a:pt x="279" y="314"/>
                </a:moveTo>
                <a:cubicBezTo>
                  <a:pt x="279" y="250"/>
                  <a:pt x="279" y="250"/>
                  <a:pt x="279" y="250"/>
                </a:cubicBezTo>
                <a:cubicBezTo>
                  <a:pt x="22" y="250"/>
                  <a:pt x="22" y="250"/>
                  <a:pt x="22" y="250"/>
                </a:cubicBezTo>
                <a:cubicBezTo>
                  <a:pt x="22" y="314"/>
                  <a:pt x="22" y="314"/>
                  <a:pt x="22" y="314"/>
                </a:cubicBezTo>
                <a:lnTo>
                  <a:pt x="279" y="314"/>
                </a:lnTo>
                <a:close/>
                <a:moveTo>
                  <a:pt x="279" y="239"/>
                </a:moveTo>
                <a:cubicBezTo>
                  <a:pt x="279" y="174"/>
                  <a:pt x="279" y="174"/>
                  <a:pt x="279" y="174"/>
                </a:cubicBezTo>
                <a:cubicBezTo>
                  <a:pt x="22" y="174"/>
                  <a:pt x="22" y="174"/>
                  <a:pt x="22" y="174"/>
                </a:cubicBezTo>
                <a:cubicBezTo>
                  <a:pt x="22" y="239"/>
                  <a:pt x="22" y="239"/>
                  <a:pt x="22" y="239"/>
                </a:cubicBezTo>
                <a:lnTo>
                  <a:pt x="279" y="239"/>
                </a:lnTo>
                <a:close/>
                <a:moveTo>
                  <a:pt x="279" y="163"/>
                </a:moveTo>
                <a:cubicBezTo>
                  <a:pt x="279" y="99"/>
                  <a:pt x="279" y="99"/>
                  <a:pt x="279" y="99"/>
                </a:cubicBezTo>
                <a:cubicBezTo>
                  <a:pt x="22" y="99"/>
                  <a:pt x="22" y="99"/>
                  <a:pt x="22" y="99"/>
                </a:cubicBezTo>
                <a:cubicBezTo>
                  <a:pt x="22" y="163"/>
                  <a:pt x="22" y="163"/>
                  <a:pt x="22" y="163"/>
                </a:cubicBezTo>
                <a:lnTo>
                  <a:pt x="279" y="163"/>
                </a:lnTo>
                <a:close/>
                <a:moveTo>
                  <a:pt x="26" y="337"/>
                </a:moveTo>
                <a:cubicBezTo>
                  <a:pt x="24" y="337"/>
                  <a:pt x="22" y="339"/>
                  <a:pt x="22" y="341"/>
                </a:cubicBezTo>
                <a:cubicBezTo>
                  <a:pt x="22" y="343"/>
                  <a:pt x="24" y="344"/>
                  <a:pt x="26" y="344"/>
                </a:cubicBezTo>
                <a:cubicBezTo>
                  <a:pt x="28" y="344"/>
                  <a:pt x="30" y="343"/>
                  <a:pt x="30" y="341"/>
                </a:cubicBezTo>
                <a:cubicBezTo>
                  <a:pt x="30" y="339"/>
                  <a:pt x="28" y="337"/>
                  <a:pt x="26" y="337"/>
                </a:cubicBezTo>
                <a:close/>
                <a:moveTo>
                  <a:pt x="49" y="337"/>
                </a:moveTo>
                <a:cubicBezTo>
                  <a:pt x="47" y="337"/>
                  <a:pt x="45" y="339"/>
                  <a:pt x="45" y="341"/>
                </a:cubicBezTo>
                <a:cubicBezTo>
                  <a:pt x="45" y="343"/>
                  <a:pt x="47" y="344"/>
                  <a:pt x="49" y="344"/>
                </a:cubicBezTo>
                <a:cubicBezTo>
                  <a:pt x="51" y="344"/>
                  <a:pt x="52" y="343"/>
                  <a:pt x="52" y="341"/>
                </a:cubicBezTo>
                <a:cubicBezTo>
                  <a:pt x="52" y="339"/>
                  <a:pt x="51" y="337"/>
                  <a:pt x="49" y="337"/>
                </a:cubicBezTo>
                <a:close/>
                <a:moveTo>
                  <a:pt x="71" y="337"/>
                </a:moveTo>
                <a:cubicBezTo>
                  <a:pt x="69" y="337"/>
                  <a:pt x="68" y="339"/>
                  <a:pt x="68" y="341"/>
                </a:cubicBezTo>
                <a:cubicBezTo>
                  <a:pt x="68" y="343"/>
                  <a:pt x="69" y="344"/>
                  <a:pt x="71" y="344"/>
                </a:cubicBezTo>
                <a:cubicBezTo>
                  <a:pt x="73" y="344"/>
                  <a:pt x="75" y="343"/>
                  <a:pt x="75" y="341"/>
                </a:cubicBezTo>
                <a:cubicBezTo>
                  <a:pt x="75" y="339"/>
                  <a:pt x="73" y="337"/>
                  <a:pt x="71" y="337"/>
                </a:cubicBezTo>
                <a:close/>
                <a:moveTo>
                  <a:pt x="94" y="337"/>
                </a:moveTo>
                <a:cubicBezTo>
                  <a:pt x="92" y="337"/>
                  <a:pt x="90" y="339"/>
                  <a:pt x="90" y="341"/>
                </a:cubicBezTo>
                <a:cubicBezTo>
                  <a:pt x="90" y="343"/>
                  <a:pt x="92" y="344"/>
                  <a:pt x="94" y="344"/>
                </a:cubicBezTo>
                <a:cubicBezTo>
                  <a:pt x="96" y="344"/>
                  <a:pt x="98" y="343"/>
                  <a:pt x="98" y="341"/>
                </a:cubicBezTo>
                <a:cubicBezTo>
                  <a:pt x="98" y="339"/>
                  <a:pt x="96" y="337"/>
                  <a:pt x="94" y="337"/>
                </a:cubicBezTo>
                <a:close/>
                <a:moveTo>
                  <a:pt x="117" y="337"/>
                </a:moveTo>
                <a:cubicBezTo>
                  <a:pt x="115" y="337"/>
                  <a:pt x="113" y="339"/>
                  <a:pt x="113" y="341"/>
                </a:cubicBezTo>
                <a:cubicBezTo>
                  <a:pt x="113" y="343"/>
                  <a:pt x="115" y="344"/>
                  <a:pt x="117" y="344"/>
                </a:cubicBezTo>
                <a:cubicBezTo>
                  <a:pt x="119" y="344"/>
                  <a:pt x="120" y="343"/>
                  <a:pt x="120" y="341"/>
                </a:cubicBezTo>
                <a:cubicBezTo>
                  <a:pt x="120" y="339"/>
                  <a:pt x="119" y="337"/>
                  <a:pt x="117" y="337"/>
                </a:cubicBezTo>
                <a:close/>
                <a:moveTo>
                  <a:pt x="139" y="337"/>
                </a:moveTo>
                <a:cubicBezTo>
                  <a:pt x="137" y="337"/>
                  <a:pt x="136" y="339"/>
                  <a:pt x="136" y="341"/>
                </a:cubicBezTo>
                <a:cubicBezTo>
                  <a:pt x="136" y="343"/>
                  <a:pt x="137" y="344"/>
                  <a:pt x="139" y="344"/>
                </a:cubicBezTo>
                <a:cubicBezTo>
                  <a:pt x="141" y="344"/>
                  <a:pt x="143" y="343"/>
                  <a:pt x="143" y="341"/>
                </a:cubicBezTo>
                <a:cubicBezTo>
                  <a:pt x="143" y="339"/>
                  <a:pt x="141" y="337"/>
                  <a:pt x="139" y="337"/>
                </a:cubicBezTo>
                <a:close/>
                <a:moveTo>
                  <a:pt x="162" y="337"/>
                </a:moveTo>
                <a:cubicBezTo>
                  <a:pt x="160" y="337"/>
                  <a:pt x="158" y="339"/>
                  <a:pt x="158" y="341"/>
                </a:cubicBezTo>
                <a:cubicBezTo>
                  <a:pt x="158" y="343"/>
                  <a:pt x="160" y="344"/>
                  <a:pt x="162" y="344"/>
                </a:cubicBezTo>
                <a:cubicBezTo>
                  <a:pt x="164" y="344"/>
                  <a:pt x="166" y="343"/>
                  <a:pt x="166" y="341"/>
                </a:cubicBezTo>
                <a:cubicBezTo>
                  <a:pt x="166" y="339"/>
                  <a:pt x="164" y="337"/>
                  <a:pt x="162" y="337"/>
                </a:cubicBezTo>
                <a:close/>
                <a:moveTo>
                  <a:pt x="185" y="337"/>
                </a:moveTo>
                <a:cubicBezTo>
                  <a:pt x="183" y="337"/>
                  <a:pt x="181" y="339"/>
                  <a:pt x="181" y="341"/>
                </a:cubicBezTo>
                <a:cubicBezTo>
                  <a:pt x="181" y="343"/>
                  <a:pt x="183" y="344"/>
                  <a:pt x="185" y="344"/>
                </a:cubicBezTo>
                <a:cubicBezTo>
                  <a:pt x="187" y="344"/>
                  <a:pt x="188" y="343"/>
                  <a:pt x="188" y="341"/>
                </a:cubicBezTo>
                <a:cubicBezTo>
                  <a:pt x="188" y="339"/>
                  <a:pt x="187" y="337"/>
                  <a:pt x="185" y="337"/>
                </a:cubicBezTo>
                <a:close/>
                <a:moveTo>
                  <a:pt x="207" y="337"/>
                </a:moveTo>
                <a:cubicBezTo>
                  <a:pt x="205" y="337"/>
                  <a:pt x="204" y="339"/>
                  <a:pt x="204" y="341"/>
                </a:cubicBezTo>
                <a:cubicBezTo>
                  <a:pt x="204" y="343"/>
                  <a:pt x="205" y="344"/>
                  <a:pt x="207" y="344"/>
                </a:cubicBezTo>
                <a:cubicBezTo>
                  <a:pt x="209" y="344"/>
                  <a:pt x="211" y="343"/>
                  <a:pt x="211" y="341"/>
                </a:cubicBezTo>
                <a:cubicBezTo>
                  <a:pt x="211" y="339"/>
                  <a:pt x="209" y="337"/>
                  <a:pt x="207" y="337"/>
                </a:cubicBezTo>
                <a:close/>
                <a:moveTo>
                  <a:pt x="230" y="337"/>
                </a:moveTo>
                <a:cubicBezTo>
                  <a:pt x="228" y="337"/>
                  <a:pt x="226" y="339"/>
                  <a:pt x="226" y="341"/>
                </a:cubicBezTo>
                <a:cubicBezTo>
                  <a:pt x="226" y="343"/>
                  <a:pt x="228" y="344"/>
                  <a:pt x="230" y="344"/>
                </a:cubicBezTo>
                <a:cubicBezTo>
                  <a:pt x="232" y="344"/>
                  <a:pt x="234" y="343"/>
                  <a:pt x="234" y="341"/>
                </a:cubicBezTo>
                <a:cubicBezTo>
                  <a:pt x="234" y="339"/>
                  <a:pt x="232" y="337"/>
                  <a:pt x="230" y="337"/>
                </a:cubicBezTo>
                <a:close/>
                <a:moveTo>
                  <a:pt x="253" y="337"/>
                </a:moveTo>
                <a:cubicBezTo>
                  <a:pt x="251" y="337"/>
                  <a:pt x="249" y="339"/>
                  <a:pt x="249" y="341"/>
                </a:cubicBezTo>
                <a:cubicBezTo>
                  <a:pt x="249" y="343"/>
                  <a:pt x="251" y="344"/>
                  <a:pt x="253" y="344"/>
                </a:cubicBezTo>
                <a:cubicBezTo>
                  <a:pt x="255" y="344"/>
                  <a:pt x="257" y="343"/>
                  <a:pt x="257" y="341"/>
                </a:cubicBezTo>
                <a:cubicBezTo>
                  <a:pt x="257" y="339"/>
                  <a:pt x="255" y="337"/>
                  <a:pt x="253" y="337"/>
                </a:cubicBezTo>
                <a:close/>
                <a:moveTo>
                  <a:pt x="37" y="348"/>
                </a:moveTo>
                <a:cubicBezTo>
                  <a:pt x="35" y="348"/>
                  <a:pt x="34" y="350"/>
                  <a:pt x="34" y="352"/>
                </a:cubicBezTo>
                <a:cubicBezTo>
                  <a:pt x="34" y="354"/>
                  <a:pt x="35" y="356"/>
                  <a:pt x="37" y="356"/>
                </a:cubicBezTo>
                <a:cubicBezTo>
                  <a:pt x="39" y="356"/>
                  <a:pt x="41" y="354"/>
                  <a:pt x="41" y="352"/>
                </a:cubicBezTo>
                <a:cubicBezTo>
                  <a:pt x="41" y="350"/>
                  <a:pt x="39" y="348"/>
                  <a:pt x="37" y="348"/>
                </a:cubicBezTo>
                <a:close/>
                <a:moveTo>
                  <a:pt x="60" y="348"/>
                </a:moveTo>
                <a:cubicBezTo>
                  <a:pt x="58" y="348"/>
                  <a:pt x="56" y="350"/>
                  <a:pt x="56" y="352"/>
                </a:cubicBezTo>
                <a:cubicBezTo>
                  <a:pt x="56" y="354"/>
                  <a:pt x="58" y="356"/>
                  <a:pt x="60" y="356"/>
                </a:cubicBezTo>
                <a:cubicBezTo>
                  <a:pt x="62" y="356"/>
                  <a:pt x="64" y="354"/>
                  <a:pt x="64" y="352"/>
                </a:cubicBezTo>
                <a:cubicBezTo>
                  <a:pt x="64" y="350"/>
                  <a:pt x="62" y="348"/>
                  <a:pt x="60" y="348"/>
                </a:cubicBezTo>
                <a:close/>
                <a:moveTo>
                  <a:pt x="83" y="348"/>
                </a:moveTo>
                <a:cubicBezTo>
                  <a:pt x="81" y="348"/>
                  <a:pt x="79" y="350"/>
                  <a:pt x="79" y="352"/>
                </a:cubicBezTo>
                <a:cubicBezTo>
                  <a:pt x="79" y="354"/>
                  <a:pt x="81" y="356"/>
                  <a:pt x="83" y="356"/>
                </a:cubicBezTo>
                <a:cubicBezTo>
                  <a:pt x="85" y="356"/>
                  <a:pt x="86" y="354"/>
                  <a:pt x="86" y="352"/>
                </a:cubicBezTo>
                <a:cubicBezTo>
                  <a:pt x="86" y="350"/>
                  <a:pt x="85" y="348"/>
                  <a:pt x="83" y="348"/>
                </a:cubicBezTo>
                <a:close/>
                <a:moveTo>
                  <a:pt x="105" y="348"/>
                </a:moveTo>
                <a:cubicBezTo>
                  <a:pt x="103" y="348"/>
                  <a:pt x="102" y="350"/>
                  <a:pt x="102" y="352"/>
                </a:cubicBezTo>
                <a:cubicBezTo>
                  <a:pt x="102" y="354"/>
                  <a:pt x="103" y="356"/>
                  <a:pt x="105" y="356"/>
                </a:cubicBezTo>
                <a:cubicBezTo>
                  <a:pt x="107" y="356"/>
                  <a:pt x="109" y="354"/>
                  <a:pt x="109" y="352"/>
                </a:cubicBezTo>
                <a:cubicBezTo>
                  <a:pt x="109" y="350"/>
                  <a:pt x="107" y="348"/>
                  <a:pt x="105" y="348"/>
                </a:cubicBezTo>
                <a:close/>
                <a:moveTo>
                  <a:pt x="128" y="348"/>
                </a:moveTo>
                <a:cubicBezTo>
                  <a:pt x="126" y="348"/>
                  <a:pt x="124" y="350"/>
                  <a:pt x="124" y="352"/>
                </a:cubicBezTo>
                <a:cubicBezTo>
                  <a:pt x="124" y="354"/>
                  <a:pt x="126" y="356"/>
                  <a:pt x="128" y="356"/>
                </a:cubicBezTo>
                <a:cubicBezTo>
                  <a:pt x="130" y="356"/>
                  <a:pt x="132" y="354"/>
                  <a:pt x="132" y="352"/>
                </a:cubicBezTo>
                <a:cubicBezTo>
                  <a:pt x="132" y="350"/>
                  <a:pt x="130" y="348"/>
                  <a:pt x="128" y="348"/>
                </a:cubicBezTo>
                <a:close/>
                <a:moveTo>
                  <a:pt x="151" y="348"/>
                </a:moveTo>
                <a:cubicBezTo>
                  <a:pt x="149" y="348"/>
                  <a:pt x="147" y="350"/>
                  <a:pt x="147" y="352"/>
                </a:cubicBezTo>
                <a:cubicBezTo>
                  <a:pt x="147" y="354"/>
                  <a:pt x="149" y="356"/>
                  <a:pt x="151" y="356"/>
                </a:cubicBezTo>
                <a:cubicBezTo>
                  <a:pt x="153" y="356"/>
                  <a:pt x="154" y="354"/>
                  <a:pt x="154" y="352"/>
                </a:cubicBezTo>
                <a:cubicBezTo>
                  <a:pt x="154" y="350"/>
                  <a:pt x="153" y="348"/>
                  <a:pt x="151" y="348"/>
                </a:cubicBezTo>
                <a:close/>
                <a:moveTo>
                  <a:pt x="173" y="348"/>
                </a:moveTo>
                <a:cubicBezTo>
                  <a:pt x="171" y="348"/>
                  <a:pt x="170" y="350"/>
                  <a:pt x="170" y="352"/>
                </a:cubicBezTo>
                <a:cubicBezTo>
                  <a:pt x="170" y="354"/>
                  <a:pt x="171" y="356"/>
                  <a:pt x="173" y="356"/>
                </a:cubicBezTo>
                <a:cubicBezTo>
                  <a:pt x="175" y="356"/>
                  <a:pt x="177" y="354"/>
                  <a:pt x="177" y="352"/>
                </a:cubicBezTo>
                <a:cubicBezTo>
                  <a:pt x="177" y="350"/>
                  <a:pt x="175" y="348"/>
                  <a:pt x="173" y="348"/>
                </a:cubicBezTo>
                <a:close/>
                <a:moveTo>
                  <a:pt x="196" y="348"/>
                </a:moveTo>
                <a:cubicBezTo>
                  <a:pt x="194" y="348"/>
                  <a:pt x="192" y="350"/>
                  <a:pt x="192" y="352"/>
                </a:cubicBezTo>
                <a:cubicBezTo>
                  <a:pt x="192" y="354"/>
                  <a:pt x="194" y="356"/>
                  <a:pt x="196" y="356"/>
                </a:cubicBezTo>
                <a:cubicBezTo>
                  <a:pt x="198" y="356"/>
                  <a:pt x="200" y="354"/>
                  <a:pt x="200" y="352"/>
                </a:cubicBezTo>
                <a:cubicBezTo>
                  <a:pt x="200" y="350"/>
                  <a:pt x="198" y="348"/>
                  <a:pt x="196" y="348"/>
                </a:cubicBezTo>
                <a:close/>
                <a:moveTo>
                  <a:pt x="219" y="348"/>
                </a:moveTo>
                <a:cubicBezTo>
                  <a:pt x="217" y="348"/>
                  <a:pt x="215" y="350"/>
                  <a:pt x="215" y="352"/>
                </a:cubicBezTo>
                <a:cubicBezTo>
                  <a:pt x="215" y="354"/>
                  <a:pt x="217" y="356"/>
                  <a:pt x="219" y="356"/>
                </a:cubicBezTo>
                <a:cubicBezTo>
                  <a:pt x="221" y="356"/>
                  <a:pt x="223" y="354"/>
                  <a:pt x="223" y="352"/>
                </a:cubicBezTo>
                <a:cubicBezTo>
                  <a:pt x="223" y="350"/>
                  <a:pt x="221" y="348"/>
                  <a:pt x="219" y="348"/>
                </a:cubicBezTo>
                <a:close/>
                <a:moveTo>
                  <a:pt x="241" y="348"/>
                </a:moveTo>
                <a:cubicBezTo>
                  <a:pt x="239" y="348"/>
                  <a:pt x="238" y="350"/>
                  <a:pt x="238" y="352"/>
                </a:cubicBezTo>
                <a:cubicBezTo>
                  <a:pt x="238" y="354"/>
                  <a:pt x="239" y="356"/>
                  <a:pt x="241" y="356"/>
                </a:cubicBezTo>
                <a:cubicBezTo>
                  <a:pt x="243" y="356"/>
                  <a:pt x="245" y="354"/>
                  <a:pt x="245" y="352"/>
                </a:cubicBezTo>
                <a:cubicBezTo>
                  <a:pt x="245" y="350"/>
                  <a:pt x="243" y="348"/>
                  <a:pt x="241" y="348"/>
                </a:cubicBezTo>
                <a:close/>
                <a:moveTo>
                  <a:pt x="264" y="348"/>
                </a:moveTo>
                <a:cubicBezTo>
                  <a:pt x="262" y="348"/>
                  <a:pt x="260" y="350"/>
                  <a:pt x="260" y="352"/>
                </a:cubicBezTo>
                <a:cubicBezTo>
                  <a:pt x="260" y="354"/>
                  <a:pt x="262" y="356"/>
                  <a:pt x="264" y="356"/>
                </a:cubicBezTo>
                <a:cubicBezTo>
                  <a:pt x="266" y="356"/>
                  <a:pt x="268" y="354"/>
                  <a:pt x="268" y="352"/>
                </a:cubicBezTo>
                <a:cubicBezTo>
                  <a:pt x="268" y="350"/>
                  <a:pt x="266" y="348"/>
                  <a:pt x="264" y="348"/>
                </a:cubicBezTo>
                <a:close/>
                <a:moveTo>
                  <a:pt x="275" y="337"/>
                </a:moveTo>
                <a:cubicBezTo>
                  <a:pt x="273" y="337"/>
                  <a:pt x="272" y="339"/>
                  <a:pt x="272" y="341"/>
                </a:cubicBezTo>
                <a:cubicBezTo>
                  <a:pt x="272" y="343"/>
                  <a:pt x="273" y="344"/>
                  <a:pt x="275" y="344"/>
                </a:cubicBezTo>
                <a:cubicBezTo>
                  <a:pt x="278" y="344"/>
                  <a:pt x="279" y="343"/>
                  <a:pt x="279" y="341"/>
                </a:cubicBezTo>
                <a:cubicBezTo>
                  <a:pt x="279" y="339"/>
                  <a:pt x="278" y="337"/>
                  <a:pt x="275" y="337"/>
                </a:cubicBezTo>
                <a:close/>
                <a:moveTo>
                  <a:pt x="26" y="360"/>
                </a:moveTo>
                <a:cubicBezTo>
                  <a:pt x="24" y="360"/>
                  <a:pt x="22" y="361"/>
                  <a:pt x="22" y="363"/>
                </a:cubicBezTo>
                <a:cubicBezTo>
                  <a:pt x="22" y="365"/>
                  <a:pt x="24" y="367"/>
                  <a:pt x="26" y="367"/>
                </a:cubicBezTo>
                <a:cubicBezTo>
                  <a:pt x="28" y="367"/>
                  <a:pt x="30" y="365"/>
                  <a:pt x="30" y="363"/>
                </a:cubicBezTo>
                <a:cubicBezTo>
                  <a:pt x="30" y="361"/>
                  <a:pt x="28" y="360"/>
                  <a:pt x="26" y="360"/>
                </a:cubicBezTo>
                <a:close/>
                <a:moveTo>
                  <a:pt x="49" y="360"/>
                </a:moveTo>
                <a:cubicBezTo>
                  <a:pt x="47" y="360"/>
                  <a:pt x="45" y="361"/>
                  <a:pt x="45" y="363"/>
                </a:cubicBezTo>
                <a:cubicBezTo>
                  <a:pt x="45" y="365"/>
                  <a:pt x="47" y="367"/>
                  <a:pt x="49" y="367"/>
                </a:cubicBezTo>
                <a:cubicBezTo>
                  <a:pt x="51" y="367"/>
                  <a:pt x="52" y="365"/>
                  <a:pt x="52" y="363"/>
                </a:cubicBezTo>
                <a:cubicBezTo>
                  <a:pt x="52" y="361"/>
                  <a:pt x="51" y="360"/>
                  <a:pt x="49" y="360"/>
                </a:cubicBezTo>
                <a:close/>
                <a:moveTo>
                  <a:pt x="71" y="360"/>
                </a:moveTo>
                <a:cubicBezTo>
                  <a:pt x="69" y="360"/>
                  <a:pt x="68" y="361"/>
                  <a:pt x="68" y="363"/>
                </a:cubicBezTo>
                <a:cubicBezTo>
                  <a:pt x="68" y="365"/>
                  <a:pt x="69" y="367"/>
                  <a:pt x="71" y="367"/>
                </a:cubicBezTo>
                <a:cubicBezTo>
                  <a:pt x="73" y="367"/>
                  <a:pt x="75" y="365"/>
                  <a:pt x="75" y="363"/>
                </a:cubicBezTo>
                <a:cubicBezTo>
                  <a:pt x="75" y="361"/>
                  <a:pt x="73" y="360"/>
                  <a:pt x="71" y="360"/>
                </a:cubicBezTo>
                <a:close/>
                <a:moveTo>
                  <a:pt x="94" y="360"/>
                </a:moveTo>
                <a:cubicBezTo>
                  <a:pt x="92" y="360"/>
                  <a:pt x="90" y="361"/>
                  <a:pt x="90" y="363"/>
                </a:cubicBezTo>
                <a:cubicBezTo>
                  <a:pt x="90" y="365"/>
                  <a:pt x="92" y="367"/>
                  <a:pt x="94" y="367"/>
                </a:cubicBezTo>
                <a:cubicBezTo>
                  <a:pt x="96" y="367"/>
                  <a:pt x="98" y="365"/>
                  <a:pt x="98" y="363"/>
                </a:cubicBezTo>
                <a:cubicBezTo>
                  <a:pt x="98" y="361"/>
                  <a:pt x="96" y="360"/>
                  <a:pt x="94" y="360"/>
                </a:cubicBezTo>
                <a:close/>
                <a:moveTo>
                  <a:pt x="117" y="360"/>
                </a:moveTo>
                <a:cubicBezTo>
                  <a:pt x="115" y="360"/>
                  <a:pt x="113" y="361"/>
                  <a:pt x="113" y="363"/>
                </a:cubicBezTo>
                <a:cubicBezTo>
                  <a:pt x="113" y="365"/>
                  <a:pt x="115" y="367"/>
                  <a:pt x="117" y="367"/>
                </a:cubicBezTo>
                <a:cubicBezTo>
                  <a:pt x="119" y="367"/>
                  <a:pt x="120" y="365"/>
                  <a:pt x="120" y="363"/>
                </a:cubicBezTo>
                <a:cubicBezTo>
                  <a:pt x="120" y="361"/>
                  <a:pt x="119" y="360"/>
                  <a:pt x="117" y="360"/>
                </a:cubicBezTo>
                <a:close/>
                <a:moveTo>
                  <a:pt x="139" y="360"/>
                </a:moveTo>
                <a:cubicBezTo>
                  <a:pt x="137" y="360"/>
                  <a:pt x="136" y="361"/>
                  <a:pt x="136" y="363"/>
                </a:cubicBezTo>
                <a:cubicBezTo>
                  <a:pt x="136" y="365"/>
                  <a:pt x="137" y="367"/>
                  <a:pt x="139" y="367"/>
                </a:cubicBezTo>
                <a:cubicBezTo>
                  <a:pt x="141" y="367"/>
                  <a:pt x="143" y="365"/>
                  <a:pt x="143" y="363"/>
                </a:cubicBezTo>
                <a:cubicBezTo>
                  <a:pt x="143" y="361"/>
                  <a:pt x="141" y="360"/>
                  <a:pt x="139" y="360"/>
                </a:cubicBezTo>
                <a:close/>
                <a:moveTo>
                  <a:pt x="162" y="360"/>
                </a:moveTo>
                <a:cubicBezTo>
                  <a:pt x="160" y="360"/>
                  <a:pt x="158" y="361"/>
                  <a:pt x="158" y="363"/>
                </a:cubicBezTo>
                <a:cubicBezTo>
                  <a:pt x="158" y="365"/>
                  <a:pt x="160" y="367"/>
                  <a:pt x="162" y="367"/>
                </a:cubicBezTo>
                <a:cubicBezTo>
                  <a:pt x="164" y="367"/>
                  <a:pt x="166" y="365"/>
                  <a:pt x="166" y="363"/>
                </a:cubicBezTo>
                <a:cubicBezTo>
                  <a:pt x="166" y="361"/>
                  <a:pt x="164" y="360"/>
                  <a:pt x="162" y="360"/>
                </a:cubicBezTo>
                <a:close/>
                <a:moveTo>
                  <a:pt x="185" y="360"/>
                </a:moveTo>
                <a:cubicBezTo>
                  <a:pt x="183" y="360"/>
                  <a:pt x="181" y="361"/>
                  <a:pt x="181" y="363"/>
                </a:cubicBezTo>
                <a:cubicBezTo>
                  <a:pt x="181" y="365"/>
                  <a:pt x="183" y="367"/>
                  <a:pt x="185" y="367"/>
                </a:cubicBezTo>
                <a:cubicBezTo>
                  <a:pt x="187" y="367"/>
                  <a:pt x="188" y="365"/>
                  <a:pt x="188" y="363"/>
                </a:cubicBezTo>
                <a:cubicBezTo>
                  <a:pt x="188" y="361"/>
                  <a:pt x="187" y="360"/>
                  <a:pt x="185" y="360"/>
                </a:cubicBezTo>
                <a:close/>
                <a:moveTo>
                  <a:pt x="207" y="360"/>
                </a:moveTo>
                <a:cubicBezTo>
                  <a:pt x="205" y="360"/>
                  <a:pt x="204" y="361"/>
                  <a:pt x="204" y="363"/>
                </a:cubicBezTo>
                <a:cubicBezTo>
                  <a:pt x="204" y="365"/>
                  <a:pt x="205" y="367"/>
                  <a:pt x="207" y="367"/>
                </a:cubicBezTo>
                <a:cubicBezTo>
                  <a:pt x="209" y="367"/>
                  <a:pt x="211" y="365"/>
                  <a:pt x="211" y="363"/>
                </a:cubicBezTo>
                <a:cubicBezTo>
                  <a:pt x="211" y="361"/>
                  <a:pt x="209" y="360"/>
                  <a:pt x="207" y="360"/>
                </a:cubicBezTo>
                <a:close/>
                <a:moveTo>
                  <a:pt x="230" y="360"/>
                </a:moveTo>
                <a:cubicBezTo>
                  <a:pt x="228" y="360"/>
                  <a:pt x="226" y="361"/>
                  <a:pt x="226" y="363"/>
                </a:cubicBezTo>
                <a:cubicBezTo>
                  <a:pt x="226" y="365"/>
                  <a:pt x="228" y="367"/>
                  <a:pt x="230" y="367"/>
                </a:cubicBezTo>
                <a:cubicBezTo>
                  <a:pt x="232" y="367"/>
                  <a:pt x="234" y="365"/>
                  <a:pt x="234" y="363"/>
                </a:cubicBezTo>
                <a:cubicBezTo>
                  <a:pt x="234" y="361"/>
                  <a:pt x="232" y="360"/>
                  <a:pt x="230" y="360"/>
                </a:cubicBezTo>
                <a:close/>
                <a:moveTo>
                  <a:pt x="253" y="360"/>
                </a:moveTo>
                <a:cubicBezTo>
                  <a:pt x="251" y="360"/>
                  <a:pt x="249" y="361"/>
                  <a:pt x="249" y="363"/>
                </a:cubicBezTo>
                <a:cubicBezTo>
                  <a:pt x="249" y="365"/>
                  <a:pt x="251" y="367"/>
                  <a:pt x="253" y="367"/>
                </a:cubicBezTo>
                <a:cubicBezTo>
                  <a:pt x="255" y="367"/>
                  <a:pt x="257" y="365"/>
                  <a:pt x="257" y="363"/>
                </a:cubicBezTo>
                <a:cubicBezTo>
                  <a:pt x="257" y="361"/>
                  <a:pt x="255" y="360"/>
                  <a:pt x="253" y="360"/>
                </a:cubicBezTo>
                <a:close/>
                <a:moveTo>
                  <a:pt x="37" y="371"/>
                </a:moveTo>
                <a:cubicBezTo>
                  <a:pt x="35" y="371"/>
                  <a:pt x="34" y="373"/>
                  <a:pt x="34" y="375"/>
                </a:cubicBezTo>
                <a:cubicBezTo>
                  <a:pt x="34" y="377"/>
                  <a:pt x="35" y="378"/>
                  <a:pt x="37" y="378"/>
                </a:cubicBezTo>
                <a:cubicBezTo>
                  <a:pt x="39" y="378"/>
                  <a:pt x="41" y="377"/>
                  <a:pt x="41" y="375"/>
                </a:cubicBezTo>
                <a:cubicBezTo>
                  <a:pt x="41" y="373"/>
                  <a:pt x="39" y="371"/>
                  <a:pt x="37" y="371"/>
                </a:cubicBezTo>
                <a:close/>
                <a:moveTo>
                  <a:pt x="60" y="371"/>
                </a:moveTo>
                <a:cubicBezTo>
                  <a:pt x="58" y="371"/>
                  <a:pt x="56" y="373"/>
                  <a:pt x="56" y="375"/>
                </a:cubicBezTo>
                <a:cubicBezTo>
                  <a:pt x="56" y="377"/>
                  <a:pt x="58" y="378"/>
                  <a:pt x="60" y="378"/>
                </a:cubicBezTo>
                <a:cubicBezTo>
                  <a:pt x="62" y="378"/>
                  <a:pt x="64" y="377"/>
                  <a:pt x="64" y="375"/>
                </a:cubicBezTo>
                <a:cubicBezTo>
                  <a:pt x="64" y="373"/>
                  <a:pt x="62" y="371"/>
                  <a:pt x="60" y="371"/>
                </a:cubicBezTo>
                <a:close/>
                <a:moveTo>
                  <a:pt x="83" y="371"/>
                </a:moveTo>
                <a:cubicBezTo>
                  <a:pt x="81" y="371"/>
                  <a:pt x="79" y="373"/>
                  <a:pt x="79" y="375"/>
                </a:cubicBezTo>
                <a:cubicBezTo>
                  <a:pt x="79" y="377"/>
                  <a:pt x="81" y="378"/>
                  <a:pt x="83" y="378"/>
                </a:cubicBezTo>
                <a:cubicBezTo>
                  <a:pt x="85" y="378"/>
                  <a:pt x="86" y="377"/>
                  <a:pt x="86" y="375"/>
                </a:cubicBezTo>
                <a:cubicBezTo>
                  <a:pt x="86" y="373"/>
                  <a:pt x="85" y="371"/>
                  <a:pt x="83" y="371"/>
                </a:cubicBezTo>
                <a:close/>
                <a:moveTo>
                  <a:pt x="105" y="371"/>
                </a:moveTo>
                <a:cubicBezTo>
                  <a:pt x="103" y="371"/>
                  <a:pt x="102" y="373"/>
                  <a:pt x="102" y="375"/>
                </a:cubicBezTo>
                <a:cubicBezTo>
                  <a:pt x="102" y="377"/>
                  <a:pt x="103" y="378"/>
                  <a:pt x="105" y="378"/>
                </a:cubicBezTo>
                <a:cubicBezTo>
                  <a:pt x="107" y="378"/>
                  <a:pt x="109" y="377"/>
                  <a:pt x="109" y="375"/>
                </a:cubicBezTo>
                <a:cubicBezTo>
                  <a:pt x="109" y="373"/>
                  <a:pt x="107" y="371"/>
                  <a:pt x="105" y="371"/>
                </a:cubicBezTo>
                <a:close/>
                <a:moveTo>
                  <a:pt x="128" y="371"/>
                </a:moveTo>
                <a:cubicBezTo>
                  <a:pt x="126" y="371"/>
                  <a:pt x="124" y="373"/>
                  <a:pt x="124" y="375"/>
                </a:cubicBezTo>
                <a:cubicBezTo>
                  <a:pt x="124" y="377"/>
                  <a:pt x="126" y="378"/>
                  <a:pt x="128" y="378"/>
                </a:cubicBezTo>
                <a:cubicBezTo>
                  <a:pt x="130" y="378"/>
                  <a:pt x="132" y="377"/>
                  <a:pt x="132" y="375"/>
                </a:cubicBezTo>
                <a:cubicBezTo>
                  <a:pt x="132" y="373"/>
                  <a:pt x="130" y="371"/>
                  <a:pt x="128" y="371"/>
                </a:cubicBezTo>
                <a:close/>
                <a:moveTo>
                  <a:pt x="151" y="371"/>
                </a:moveTo>
                <a:cubicBezTo>
                  <a:pt x="149" y="371"/>
                  <a:pt x="147" y="373"/>
                  <a:pt x="147" y="375"/>
                </a:cubicBezTo>
                <a:cubicBezTo>
                  <a:pt x="147" y="377"/>
                  <a:pt x="149" y="378"/>
                  <a:pt x="151" y="378"/>
                </a:cubicBezTo>
                <a:cubicBezTo>
                  <a:pt x="153" y="378"/>
                  <a:pt x="154" y="377"/>
                  <a:pt x="154" y="375"/>
                </a:cubicBezTo>
                <a:cubicBezTo>
                  <a:pt x="154" y="373"/>
                  <a:pt x="153" y="371"/>
                  <a:pt x="151" y="371"/>
                </a:cubicBezTo>
                <a:close/>
                <a:moveTo>
                  <a:pt x="173" y="371"/>
                </a:moveTo>
                <a:cubicBezTo>
                  <a:pt x="171" y="371"/>
                  <a:pt x="170" y="373"/>
                  <a:pt x="170" y="375"/>
                </a:cubicBezTo>
                <a:cubicBezTo>
                  <a:pt x="170" y="377"/>
                  <a:pt x="171" y="378"/>
                  <a:pt x="173" y="378"/>
                </a:cubicBezTo>
                <a:cubicBezTo>
                  <a:pt x="175" y="378"/>
                  <a:pt x="177" y="377"/>
                  <a:pt x="177" y="375"/>
                </a:cubicBezTo>
                <a:cubicBezTo>
                  <a:pt x="177" y="373"/>
                  <a:pt x="175" y="371"/>
                  <a:pt x="173" y="371"/>
                </a:cubicBezTo>
                <a:close/>
                <a:moveTo>
                  <a:pt x="196" y="371"/>
                </a:moveTo>
                <a:cubicBezTo>
                  <a:pt x="194" y="371"/>
                  <a:pt x="192" y="373"/>
                  <a:pt x="192" y="375"/>
                </a:cubicBezTo>
                <a:cubicBezTo>
                  <a:pt x="192" y="377"/>
                  <a:pt x="194" y="378"/>
                  <a:pt x="196" y="378"/>
                </a:cubicBezTo>
                <a:cubicBezTo>
                  <a:pt x="198" y="378"/>
                  <a:pt x="200" y="377"/>
                  <a:pt x="200" y="375"/>
                </a:cubicBezTo>
                <a:cubicBezTo>
                  <a:pt x="200" y="373"/>
                  <a:pt x="198" y="371"/>
                  <a:pt x="196" y="371"/>
                </a:cubicBezTo>
                <a:close/>
                <a:moveTo>
                  <a:pt x="219" y="371"/>
                </a:moveTo>
                <a:cubicBezTo>
                  <a:pt x="217" y="371"/>
                  <a:pt x="215" y="373"/>
                  <a:pt x="215" y="375"/>
                </a:cubicBezTo>
                <a:cubicBezTo>
                  <a:pt x="215" y="377"/>
                  <a:pt x="217" y="378"/>
                  <a:pt x="219" y="378"/>
                </a:cubicBezTo>
                <a:cubicBezTo>
                  <a:pt x="221" y="378"/>
                  <a:pt x="223" y="377"/>
                  <a:pt x="223" y="375"/>
                </a:cubicBezTo>
                <a:cubicBezTo>
                  <a:pt x="223" y="373"/>
                  <a:pt x="221" y="371"/>
                  <a:pt x="219" y="371"/>
                </a:cubicBezTo>
                <a:close/>
                <a:moveTo>
                  <a:pt x="241" y="371"/>
                </a:moveTo>
                <a:cubicBezTo>
                  <a:pt x="239" y="371"/>
                  <a:pt x="238" y="373"/>
                  <a:pt x="238" y="375"/>
                </a:cubicBezTo>
                <a:cubicBezTo>
                  <a:pt x="238" y="377"/>
                  <a:pt x="239" y="378"/>
                  <a:pt x="241" y="378"/>
                </a:cubicBezTo>
                <a:cubicBezTo>
                  <a:pt x="243" y="378"/>
                  <a:pt x="245" y="377"/>
                  <a:pt x="245" y="375"/>
                </a:cubicBezTo>
                <a:cubicBezTo>
                  <a:pt x="245" y="373"/>
                  <a:pt x="243" y="371"/>
                  <a:pt x="241" y="371"/>
                </a:cubicBezTo>
                <a:close/>
                <a:moveTo>
                  <a:pt x="264" y="371"/>
                </a:moveTo>
                <a:cubicBezTo>
                  <a:pt x="262" y="371"/>
                  <a:pt x="260" y="373"/>
                  <a:pt x="260" y="375"/>
                </a:cubicBezTo>
                <a:cubicBezTo>
                  <a:pt x="260" y="377"/>
                  <a:pt x="262" y="378"/>
                  <a:pt x="264" y="378"/>
                </a:cubicBezTo>
                <a:cubicBezTo>
                  <a:pt x="266" y="378"/>
                  <a:pt x="268" y="377"/>
                  <a:pt x="268" y="375"/>
                </a:cubicBezTo>
                <a:cubicBezTo>
                  <a:pt x="268" y="373"/>
                  <a:pt x="266" y="371"/>
                  <a:pt x="264" y="371"/>
                </a:cubicBezTo>
                <a:close/>
                <a:moveTo>
                  <a:pt x="275" y="360"/>
                </a:moveTo>
                <a:cubicBezTo>
                  <a:pt x="273" y="360"/>
                  <a:pt x="272" y="361"/>
                  <a:pt x="272" y="363"/>
                </a:cubicBezTo>
                <a:cubicBezTo>
                  <a:pt x="272" y="365"/>
                  <a:pt x="273" y="367"/>
                  <a:pt x="275" y="367"/>
                </a:cubicBezTo>
                <a:cubicBezTo>
                  <a:pt x="278" y="367"/>
                  <a:pt x="279" y="365"/>
                  <a:pt x="279" y="363"/>
                </a:cubicBezTo>
                <a:cubicBezTo>
                  <a:pt x="279" y="361"/>
                  <a:pt x="278" y="360"/>
                  <a:pt x="275" y="360"/>
                </a:cubicBezTo>
                <a:close/>
                <a:moveTo>
                  <a:pt x="26" y="382"/>
                </a:moveTo>
                <a:cubicBezTo>
                  <a:pt x="24" y="382"/>
                  <a:pt x="22" y="384"/>
                  <a:pt x="22" y="386"/>
                </a:cubicBezTo>
                <a:cubicBezTo>
                  <a:pt x="22" y="388"/>
                  <a:pt x="24" y="390"/>
                  <a:pt x="26" y="390"/>
                </a:cubicBezTo>
                <a:cubicBezTo>
                  <a:pt x="28" y="390"/>
                  <a:pt x="30" y="388"/>
                  <a:pt x="30" y="386"/>
                </a:cubicBezTo>
                <a:cubicBezTo>
                  <a:pt x="30" y="384"/>
                  <a:pt x="28" y="382"/>
                  <a:pt x="26" y="382"/>
                </a:cubicBezTo>
                <a:close/>
                <a:moveTo>
                  <a:pt x="49" y="382"/>
                </a:moveTo>
                <a:cubicBezTo>
                  <a:pt x="47" y="382"/>
                  <a:pt x="45" y="384"/>
                  <a:pt x="45" y="386"/>
                </a:cubicBezTo>
                <a:cubicBezTo>
                  <a:pt x="45" y="388"/>
                  <a:pt x="47" y="390"/>
                  <a:pt x="49" y="390"/>
                </a:cubicBezTo>
                <a:cubicBezTo>
                  <a:pt x="51" y="390"/>
                  <a:pt x="52" y="388"/>
                  <a:pt x="52" y="386"/>
                </a:cubicBezTo>
                <a:cubicBezTo>
                  <a:pt x="52" y="384"/>
                  <a:pt x="51" y="382"/>
                  <a:pt x="49" y="382"/>
                </a:cubicBezTo>
                <a:close/>
                <a:moveTo>
                  <a:pt x="71" y="382"/>
                </a:moveTo>
                <a:cubicBezTo>
                  <a:pt x="69" y="382"/>
                  <a:pt x="68" y="384"/>
                  <a:pt x="68" y="386"/>
                </a:cubicBezTo>
                <a:cubicBezTo>
                  <a:pt x="68" y="388"/>
                  <a:pt x="69" y="390"/>
                  <a:pt x="71" y="390"/>
                </a:cubicBezTo>
                <a:cubicBezTo>
                  <a:pt x="73" y="390"/>
                  <a:pt x="75" y="388"/>
                  <a:pt x="75" y="386"/>
                </a:cubicBezTo>
                <a:cubicBezTo>
                  <a:pt x="75" y="384"/>
                  <a:pt x="73" y="382"/>
                  <a:pt x="71" y="382"/>
                </a:cubicBezTo>
                <a:close/>
                <a:moveTo>
                  <a:pt x="94" y="382"/>
                </a:moveTo>
                <a:cubicBezTo>
                  <a:pt x="92" y="382"/>
                  <a:pt x="90" y="384"/>
                  <a:pt x="90" y="386"/>
                </a:cubicBezTo>
                <a:cubicBezTo>
                  <a:pt x="90" y="388"/>
                  <a:pt x="92" y="390"/>
                  <a:pt x="94" y="390"/>
                </a:cubicBezTo>
                <a:cubicBezTo>
                  <a:pt x="96" y="390"/>
                  <a:pt x="98" y="388"/>
                  <a:pt x="98" y="386"/>
                </a:cubicBezTo>
                <a:cubicBezTo>
                  <a:pt x="98" y="384"/>
                  <a:pt x="96" y="382"/>
                  <a:pt x="94" y="382"/>
                </a:cubicBezTo>
                <a:close/>
                <a:moveTo>
                  <a:pt x="117" y="382"/>
                </a:moveTo>
                <a:cubicBezTo>
                  <a:pt x="115" y="382"/>
                  <a:pt x="113" y="384"/>
                  <a:pt x="113" y="386"/>
                </a:cubicBezTo>
                <a:cubicBezTo>
                  <a:pt x="113" y="388"/>
                  <a:pt x="115" y="390"/>
                  <a:pt x="117" y="390"/>
                </a:cubicBezTo>
                <a:cubicBezTo>
                  <a:pt x="119" y="390"/>
                  <a:pt x="120" y="388"/>
                  <a:pt x="120" y="386"/>
                </a:cubicBezTo>
                <a:cubicBezTo>
                  <a:pt x="120" y="384"/>
                  <a:pt x="119" y="382"/>
                  <a:pt x="117" y="382"/>
                </a:cubicBezTo>
                <a:close/>
                <a:moveTo>
                  <a:pt x="139" y="382"/>
                </a:moveTo>
                <a:cubicBezTo>
                  <a:pt x="137" y="382"/>
                  <a:pt x="136" y="384"/>
                  <a:pt x="136" y="386"/>
                </a:cubicBezTo>
                <a:cubicBezTo>
                  <a:pt x="136" y="388"/>
                  <a:pt x="137" y="390"/>
                  <a:pt x="139" y="390"/>
                </a:cubicBezTo>
                <a:cubicBezTo>
                  <a:pt x="141" y="390"/>
                  <a:pt x="143" y="388"/>
                  <a:pt x="143" y="386"/>
                </a:cubicBezTo>
                <a:cubicBezTo>
                  <a:pt x="143" y="384"/>
                  <a:pt x="141" y="382"/>
                  <a:pt x="139" y="382"/>
                </a:cubicBezTo>
                <a:close/>
                <a:moveTo>
                  <a:pt x="162" y="382"/>
                </a:moveTo>
                <a:cubicBezTo>
                  <a:pt x="160" y="382"/>
                  <a:pt x="158" y="384"/>
                  <a:pt x="158" y="386"/>
                </a:cubicBezTo>
                <a:cubicBezTo>
                  <a:pt x="158" y="388"/>
                  <a:pt x="160" y="390"/>
                  <a:pt x="162" y="390"/>
                </a:cubicBezTo>
                <a:cubicBezTo>
                  <a:pt x="164" y="390"/>
                  <a:pt x="166" y="388"/>
                  <a:pt x="166" y="386"/>
                </a:cubicBezTo>
                <a:cubicBezTo>
                  <a:pt x="166" y="384"/>
                  <a:pt x="164" y="382"/>
                  <a:pt x="162" y="382"/>
                </a:cubicBezTo>
                <a:close/>
                <a:moveTo>
                  <a:pt x="185" y="382"/>
                </a:moveTo>
                <a:cubicBezTo>
                  <a:pt x="183" y="382"/>
                  <a:pt x="181" y="384"/>
                  <a:pt x="181" y="386"/>
                </a:cubicBezTo>
                <a:cubicBezTo>
                  <a:pt x="181" y="388"/>
                  <a:pt x="183" y="390"/>
                  <a:pt x="185" y="390"/>
                </a:cubicBezTo>
                <a:cubicBezTo>
                  <a:pt x="187" y="390"/>
                  <a:pt x="188" y="388"/>
                  <a:pt x="188" y="386"/>
                </a:cubicBezTo>
                <a:cubicBezTo>
                  <a:pt x="188" y="384"/>
                  <a:pt x="187" y="382"/>
                  <a:pt x="185" y="382"/>
                </a:cubicBezTo>
                <a:close/>
                <a:moveTo>
                  <a:pt x="207" y="382"/>
                </a:moveTo>
                <a:cubicBezTo>
                  <a:pt x="205" y="382"/>
                  <a:pt x="204" y="384"/>
                  <a:pt x="204" y="386"/>
                </a:cubicBezTo>
                <a:cubicBezTo>
                  <a:pt x="204" y="388"/>
                  <a:pt x="205" y="390"/>
                  <a:pt x="207" y="390"/>
                </a:cubicBezTo>
                <a:cubicBezTo>
                  <a:pt x="209" y="390"/>
                  <a:pt x="211" y="388"/>
                  <a:pt x="211" y="386"/>
                </a:cubicBezTo>
                <a:cubicBezTo>
                  <a:pt x="211" y="384"/>
                  <a:pt x="209" y="382"/>
                  <a:pt x="207" y="382"/>
                </a:cubicBezTo>
                <a:close/>
                <a:moveTo>
                  <a:pt x="230" y="382"/>
                </a:moveTo>
                <a:cubicBezTo>
                  <a:pt x="228" y="382"/>
                  <a:pt x="226" y="384"/>
                  <a:pt x="226" y="386"/>
                </a:cubicBezTo>
                <a:cubicBezTo>
                  <a:pt x="226" y="388"/>
                  <a:pt x="228" y="390"/>
                  <a:pt x="230" y="390"/>
                </a:cubicBezTo>
                <a:cubicBezTo>
                  <a:pt x="232" y="390"/>
                  <a:pt x="234" y="388"/>
                  <a:pt x="234" y="386"/>
                </a:cubicBezTo>
                <a:cubicBezTo>
                  <a:pt x="234" y="384"/>
                  <a:pt x="232" y="382"/>
                  <a:pt x="230" y="382"/>
                </a:cubicBezTo>
                <a:close/>
                <a:moveTo>
                  <a:pt x="253" y="382"/>
                </a:moveTo>
                <a:cubicBezTo>
                  <a:pt x="251" y="382"/>
                  <a:pt x="249" y="384"/>
                  <a:pt x="249" y="386"/>
                </a:cubicBezTo>
                <a:cubicBezTo>
                  <a:pt x="249" y="388"/>
                  <a:pt x="251" y="390"/>
                  <a:pt x="253" y="390"/>
                </a:cubicBezTo>
                <a:cubicBezTo>
                  <a:pt x="255" y="390"/>
                  <a:pt x="257" y="388"/>
                  <a:pt x="257" y="386"/>
                </a:cubicBezTo>
                <a:cubicBezTo>
                  <a:pt x="257" y="384"/>
                  <a:pt x="255" y="382"/>
                  <a:pt x="253" y="382"/>
                </a:cubicBezTo>
                <a:close/>
                <a:moveTo>
                  <a:pt x="37" y="394"/>
                </a:moveTo>
                <a:cubicBezTo>
                  <a:pt x="35" y="394"/>
                  <a:pt x="34" y="395"/>
                  <a:pt x="34" y="397"/>
                </a:cubicBezTo>
                <a:cubicBezTo>
                  <a:pt x="34" y="399"/>
                  <a:pt x="35" y="401"/>
                  <a:pt x="37" y="401"/>
                </a:cubicBezTo>
                <a:cubicBezTo>
                  <a:pt x="39" y="401"/>
                  <a:pt x="41" y="399"/>
                  <a:pt x="41" y="397"/>
                </a:cubicBezTo>
                <a:cubicBezTo>
                  <a:pt x="41" y="395"/>
                  <a:pt x="39" y="394"/>
                  <a:pt x="37" y="394"/>
                </a:cubicBezTo>
                <a:close/>
                <a:moveTo>
                  <a:pt x="60" y="394"/>
                </a:moveTo>
                <a:cubicBezTo>
                  <a:pt x="58" y="394"/>
                  <a:pt x="56" y="395"/>
                  <a:pt x="56" y="397"/>
                </a:cubicBezTo>
                <a:cubicBezTo>
                  <a:pt x="56" y="399"/>
                  <a:pt x="58" y="401"/>
                  <a:pt x="60" y="401"/>
                </a:cubicBezTo>
                <a:cubicBezTo>
                  <a:pt x="62" y="401"/>
                  <a:pt x="64" y="399"/>
                  <a:pt x="64" y="397"/>
                </a:cubicBezTo>
                <a:cubicBezTo>
                  <a:pt x="64" y="395"/>
                  <a:pt x="62" y="394"/>
                  <a:pt x="60" y="394"/>
                </a:cubicBezTo>
                <a:close/>
                <a:moveTo>
                  <a:pt x="83" y="394"/>
                </a:moveTo>
                <a:cubicBezTo>
                  <a:pt x="81" y="394"/>
                  <a:pt x="79" y="395"/>
                  <a:pt x="79" y="397"/>
                </a:cubicBezTo>
                <a:cubicBezTo>
                  <a:pt x="79" y="399"/>
                  <a:pt x="81" y="401"/>
                  <a:pt x="83" y="401"/>
                </a:cubicBezTo>
                <a:cubicBezTo>
                  <a:pt x="85" y="401"/>
                  <a:pt x="86" y="399"/>
                  <a:pt x="86" y="397"/>
                </a:cubicBezTo>
                <a:cubicBezTo>
                  <a:pt x="86" y="395"/>
                  <a:pt x="85" y="394"/>
                  <a:pt x="83" y="394"/>
                </a:cubicBezTo>
                <a:close/>
                <a:moveTo>
                  <a:pt x="105" y="394"/>
                </a:moveTo>
                <a:cubicBezTo>
                  <a:pt x="103" y="394"/>
                  <a:pt x="102" y="395"/>
                  <a:pt x="102" y="397"/>
                </a:cubicBezTo>
                <a:cubicBezTo>
                  <a:pt x="102" y="399"/>
                  <a:pt x="103" y="401"/>
                  <a:pt x="105" y="401"/>
                </a:cubicBezTo>
                <a:cubicBezTo>
                  <a:pt x="107" y="401"/>
                  <a:pt x="109" y="399"/>
                  <a:pt x="109" y="397"/>
                </a:cubicBezTo>
                <a:cubicBezTo>
                  <a:pt x="109" y="395"/>
                  <a:pt x="107" y="394"/>
                  <a:pt x="105" y="394"/>
                </a:cubicBezTo>
                <a:close/>
                <a:moveTo>
                  <a:pt x="128" y="394"/>
                </a:moveTo>
                <a:cubicBezTo>
                  <a:pt x="126" y="394"/>
                  <a:pt x="124" y="395"/>
                  <a:pt x="124" y="397"/>
                </a:cubicBezTo>
                <a:cubicBezTo>
                  <a:pt x="124" y="399"/>
                  <a:pt x="126" y="401"/>
                  <a:pt x="128" y="401"/>
                </a:cubicBezTo>
                <a:cubicBezTo>
                  <a:pt x="130" y="401"/>
                  <a:pt x="132" y="399"/>
                  <a:pt x="132" y="397"/>
                </a:cubicBezTo>
                <a:cubicBezTo>
                  <a:pt x="132" y="395"/>
                  <a:pt x="130" y="394"/>
                  <a:pt x="128" y="394"/>
                </a:cubicBezTo>
                <a:close/>
                <a:moveTo>
                  <a:pt x="151" y="394"/>
                </a:moveTo>
                <a:cubicBezTo>
                  <a:pt x="149" y="394"/>
                  <a:pt x="147" y="395"/>
                  <a:pt x="147" y="397"/>
                </a:cubicBezTo>
                <a:cubicBezTo>
                  <a:pt x="147" y="399"/>
                  <a:pt x="149" y="401"/>
                  <a:pt x="151" y="401"/>
                </a:cubicBezTo>
                <a:cubicBezTo>
                  <a:pt x="153" y="401"/>
                  <a:pt x="154" y="399"/>
                  <a:pt x="154" y="397"/>
                </a:cubicBezTo>
                <a:cubicBezTo>
                  <a:pt x="154" y="395"/>
                  <a:pt x="153" y="394"/>
                  <a:pt x="151" y="394"/>
                </a:cubicBezTo>
                <a:close/>
                <a:moveTo>
                  <a:pt x="173" y="394"/>
                </a:moveTo>
                <a:cubicBezTo>
                  <a:pt x="171" y="394"/>
                  <a:pt x="170" y="395"/>
                  <a:pt x="170" y="397"/>
                </a:cubicBezTo>
                <a:cubicBezTo>
                  <a:pt x="170" y="399"/>
                  <a:pt x="171" y="401"/>
                  <a:pt x="173" y="401"/>
                </a:cubicBezTo>
                <a:cubicBezTo>
                  <a:pt x="175" y="401"/>
                  <a:pt x="177" y="399"/>
                  <a:pt x="177" y="397"/>
                </a:cubicBezTo>
                <a:cubicBezTo>
                  <a:pt x="177" y="395"/>
                  <a:pt x="175" y="394"/>
                  <a:pt x="173" y="394"/>
                </a:cubicBezTo>
                <a:close/>
                <a:moveTo>
                  <a:pt x="196" y="394"/>
                </a:moveTo>
                <a:cubicBezTo>
                  <a:pt x="194" y="394"/>
                  <a:pt x="192" y="395"/>
                  <a:pt x="192" y="397"/>
                </a:cubicBezTo>
                <a:cubicBezTo>
                  <a:pt x="192" y="399"/>
                  <a:pt x="194" y="401"/>
                  <a:pt x="196" y="401"/>
                </a:cubicBezTo>
                <a:cubicBezTo>
                  <a:pt x="198" y="401"/>
                  <a:pt x="200" y="399"/>
                  <a:pt x="200" y="397"/>
                </a:cubicBezTo>
                <a:cubicBezTo>
                  <a:pt x="200" y="395"/>
                  <a:pt x="198" y="394"/>
                  <a:pt x="196" y="394"/>
                </a:cubicBezTo>
                <a:close/>
                <a:moveTo>
                  <a:pt x="219" y="394"/>
                </a:moveTo>
                <a:cubicBezTo>
                  <a:pt x="217" y="394"/>
                  <a:pt x="215" y="395"/>
                  <a:pt x="215" y="397"/>
                </a:cubicBezTo>
                <a:cubicBezTo>
                  <a:pt x="215" y="399"/>
                  <a:pt x="217" y="401"/>
                  <a:pt x="219" y="401"/>
                </a:cubicBezTo>
                <a:cubicBezTo>
                  <a:pt x="221" y="401"/>
                  <a:pt x="223" y="399"/>
                  <a:pt x="223" y="397"/>
                </a:cubicBezTo>
                <a:cubicBezTo>
                  <a:pt x="223" y="395"/>
                  <a:pt x="221" y="394"/>
                  <a:pt x="219" y="394"/>
                </a:cubicBezTo>
                <a:close/>
                <a:moveTo>
                  <a:pt x="241" y="394"/>
                </a:moveTo>
                <a:cubicBezTo>
                  <a:pt x="239" y="394"/>
                  <a:pt x="238" y="395"/>
                  <a:pt x="238" y="397"/>
                </a:cubicBezTo>
                <a:cubicBezTo>
                  <a:pt x="238" y="399"/>
                  <a:pt x="239" y="401"/>
                  <a:pt x="241" y="401"/>
                </a:cubicBezTo>
                <a:cubicBezTo>
                  <a:pt x="243" y="401"/>
                  <a:pt x="245" y="399"/>
                  <a:pt x="245" y="397"/>
                </a:cubicBezTo>
                <a:cubicBezTo>
                  <a:pt x="245" y="395"/>
                  <a:pt x="243" y="394"/>
                  <a:pt x="241" y="394"/>
                </a:cubicBezTo>
                <a:close/>
                <a:moveTo>
                  <a:pt x="264" y="394"/>
                </a:moveTo>
                <a:cubicBezTo>
                  <a:pt x="262" y="394"/>
                  <a:pt x="260" y="395"/>
                  <a:pt x="260" y="397"/>
                </a:cubicBezTo>
                <a:cubicBezTo>
                  <a:pt x="260" y="399"/>
                  <a:pt x="262" y="401"/>
                  <a:pt x="264" y="401"/>
                </a:cubicBezTo>
                <a:cubicBezTo>
                  <a:pt x="266" y="401"/>
                  <a:pt x="268" y="399"/>
                  <a:pt x="268" y="397"/>
                </a:cubicBezTo>
                <a:cubicBezTo>
                  <a:pt x="268" y="395"/>
                  <a:pt x="266" y="394"/>
                  <a:pt x="264" y="394"/>
                </a:cubicBezTo>
                <a:close/>
                <a:moveTo>
                  <a:pt x="275" y="382"/>
                </a:moveTo>
                <a:cubicBezTo>
                  <a:pt x="273" y="382"/>
                  <a:pt x="272" y="384"/>
                  <a:pt x="272" y="386"/>
                </a:cubicBezTo>
                <a:cubicBezTo>
                  <a:pt x="272" y="388"/>
                  <a:pt x="273" y="390"/>
                  <a:pt x="275" y="390"/>
                </a:cubicBezTo>
                <a:cubicBezTo>
                  <a:pt x="278" y="390"/>
                  <a:pt x="279" y="388"/>
                  <a:pt x="279" y="386"/>
                </a:cubicBezTo>
                <a:cubicBezTo>
                  <a:pt x="279" y="384"/>
                  <a:pt x="278" y="382"/>
                  <a:pt x="275" y="382"/>
                </a:cubicBezTo>
                <a:close/>
                <a:moveTo>
                  <a:pt x="26" y="405"/>
                </a:moveTo>
                <a:cubicBezTo>
                  <a:pt x="24" y="405"/>
                  <a:pt x="22" y="407"/>
                  <a:pt x="22" y="409"/>
                </a:cubicBezTo>
                <a:cubicBezTo>
                  <a:pt x="22" y="411"/>
                  <a:pt x="24" y="412"/>
                  <a:pt x="26" y="412"/>
                </a:cubicBezTo>
                <a:cubicBezTo>
                  <a:pt x="28" y="412"/>
                  <a:pt x="30" y="411"/>
                  <a:pt x="30" y="409"/>
                </a:cubicBezTo>
                <a:cubicBezTo>
                  <a:pt x="30" y="407"/>
                  <a:pt x="28" y="405"/>
                  <a:pt x="26" y="405"/>
                </a:cubicBezTo>
                <a:close/>
                <a:moveTo>
                  <a:pt x="49" y="405"/>
                </a:moveTo>
                <a:cubicBezTo>
                  <a:pt x="47" y="405"/>
                  <a:pt x="45" y="407"/>
                  <a:pt x="45" y="409"/>
                </a:cubicBezTo>
                <a:cubicBezTo>
                  <a:pt x="45" y="411"/>
                  <a:pt x="47" y="412"/>
                  <a:pt x="49" y="412"/>
                </a:cubicBezTo>
                <a:cubicBezTo>
                  <a:pt x="51" y="412"/>
                  <a:pt x="52" y="411"/>
                  <a:pt x="52" y="409"/>
                </a:cubicBezTo>
                <a:cubicBezTo>
                  <a:pt x="52" y="407"/>
                  <a:pt x="51" y="405"/>
                  <a:pt x="49" y="405"/>
                </a:cubicBezTo>
                <a:close/>
                <a:moveTo>
                  <a:pt x="71" y="405"/>
                </a:moveTo>
                <a:cubicBezTo>
                  <a:pt x="69" y="405"/>
                  <a:pt x="68" y="407"/>
                  <a:pt x="68" y="409"/>
                </a:cubicBezTo>
                <a:cubicBezTo>
                  <a:pt x="68" y="411"/>
                  <a:pt x="69" y="412"/>
                  <a:pt x="71" y="412"/>
                </a:cubicBezTo>
                <a:cubicBezTo>
                  <a:pt x="73" y="412"/>
                  <a:pt x="75" y="411"/>
                  <a:pt x="75" y="409"/>
                </a:cubicBezTo>
                <a:cubicBezTo>
                  <a:pt x="75" y="407"/>
                  <a:pt x="73" y="405"/>
                  <a:pt x="71" y="405"/>
                </a:cubicBezTo>
                <a:close/>
                <a:moveTo>
                  <a:pt x="94" y="405"/>
                </a:moveTo>
                <a:cubicBezTo>
                  <a:pt x="92" y="405"/>
                  <a:pt x="90" y="407"/>
                  <a:pt x="90" y="409"/>
                </a:cubicBezTo>
                <a:cubicBezTo>
                  <a:pt x="90" y="411"/>
                  <a:pt x="92" y="412"/>
                  <a:pt x="94" y="412"/>
                </a:cubicBezTo>
                <a:cubicBezTo>
                  <a:pt x="96" y="412"/>
                  <a:pt x="98" y="411"/>
                  <a:pt x="98" y="409"/>
                </a:cubicBezTo>
                <a:cubicBezTo>
                  <a:pt x="98" y="407"/>
                  <a:pt x="96" y="405"/>
                  <a:pt x="94" y="405"/>
                </a:cubicBezTo>
                <a:close/>
                <a:moveTo>
                  <a:pt x="117" y="405"/>
                </a:moveTo>
                <a:cubicBezTo>
                  <a:pt x="115" y="405"/>
                  <a:pt x="113" y="407"/>
                  <a:pt x="113" y="409"/>
                </a:cubicBezTo>
                <a:cubicBezTo>
                  <a:pt x="113" y="411"/>
                  <a:pt x="115" y="412"/>
                  <a:pt x="117" y="412"/>
                </a:cubicBezTo>
                <a:cubicBezTo>
                  <a:pt x="119" y="412"/>
                  <a:pt x="120" y="411"/>
                  <a:pt x="120" y="409"/>
                </a:cubicBezTo>
                <a:cubicBezTo>
                  <a:pt x="120" y="407"/>
                  <a:pt x="119" y="405"/>
                  <a:pt x="117" y="405"/>
                </a:cubicBezTo>
                <a:close/>
                <a:moveTo>
                  <a:pt x="139" y="405"/>
                </a:moveTo>
                <a:cubicBezTo>
                  <a:pt x="137" y="405"/>
                  <a:pt x="136" y="407"/>
                  <a:pt x="136" y="409"/>
                </a:cubicBezTo>
                <a:cubicBezTo>
                  <a:pt x="136" y="411"/>
                  <a:pt x="137" y="412"/>
                  <a:pt x="139" y="412"/>
                </a:cubicBezTo>
                <a:cubicBezTo>
                  <a:pt x="141" y="412"/>
                  <a:pt x="143" y="411"/>
                  <a:pt x="143" y="409"/>
                </a:cubicBezTo>
                <a:cubicBezTo>
                  <a:pt x="143" y="407"/>
                  <a:pt x="141" y="405"/>
                  <a:pt x="139" y="405"/>
                </a:cubicBezTo>
                <a:close/>
                <a:moveTo>
                  <a:pt x="162" y="405"/>
                </a:moveTo>
                <a:cubicBezTo>
                  <a:pt x="160" y="405"/>
                  <a:pt x="158" y="407"/>
                  <a:pt x="158" y="409"/>
                </a:cubicBezTo>
                <a:cubicBezTo>
                  <a:pt x="158" y="411"/>
                  <a:pt x="160" y="412"/>
                  <a:pt x="162" y="412"/>
                </a:cubicBezTo>
                <a:cubicBezTo>
                  <a:pt x="164" y="412"/>
                  <a:pt x="166" y="411"/>
                  <a:pt x="166" y="409"/>
                </a:cubicBezTo>
                <a:cubicBezTo>
                  <a:pt x="166" y="407"/>
                  <a:pt x="164" y="405"/>
                  <a:pt x="162" y="405"/>
                </a:cubicBezTo>
                <a:close/>
                <a:moveTo>
                  <a:pt x="185" y="405"/>
                </a:moveTo>
                <a:cubicBezTo>
                  <a:pt x="183" y="405"/>
                  <a:pt x="181" y="407"/>
                  <a:pt x="181" y="409"/>
                </a:cubicBezTo>
                <a:cubicBezTo>
                  <a:pt x="181" y="411"/>
                  <a:pt x="183" y="412"/>
                  <a:pt x="185" y="412"/>
                </a:cubicBezTo>
                <a:cubicBezTo>
                  <a:pt x="187" y="412"/>
                  <a:pt x="188" y="411"/>
                  <a:pt x="188" y="409"/>
                </a:cubicBezTo>
                <a:cubicBezTo>
                  <a:pt x="188" y="407"/>
                  <a:pt x="187" y="405"/>
                  <a:pt x="185" y="405"/>
                </a:cubicBezTo>
                <a:close/>
                <a:moveTo>
                  <a:pt x="207" y="405"/>
                </a:moveTo>
                <a:cubicBezTo>
                  <a:pt x="205" y="405"/>
                  <a:pt x="204" y="407"/>
                  <a:pt x="204" y="409"/>
                </a:cubicBezTo>
                <a:cubicBezTo>
                  <a:pt x="204" y="411"/>
                  <a:pt x="205" y="412"/>
                  <a:pt x="207" y="412"/>
                </a:cubicBezTo>
                <a:cubicBezTo>
                  <a:pt x="209" y="412"/>
                  <a:pt x="211" y="411"/>
                  <a:pt x="211" y="409"/>
                </a:cubicBezTo>
                <a:cubicBezTo>
                  <a:pt x="211" y="407"/>
                  <a:pt x="209" y="405"/>
                  <a:pt x="207" y="405"/>
                </a:cubicBezTo>
                <a:close/>
                <a:moveTo>
                  <a:pt x="230" y="405"/>
                </a:moveTo>
                <a:cubicBezTo>
                  <a:pt x="228" y="405"/>
                  <a:pt x="226" y="407"/>
                  <a:pt x="226" y="409"/>
                </a:cubicBezTo>
                <a:cubicBezTo>
                  <a:pt x="226" y="411"/>
                  <a:pt x="228" y="412"/>
                  <a:pt x="230" y="412"/>
                </a:cubicBezTo>
                <a:cubicBezTo>
                  <a:pt x="232" y="412"/>
                  <a:pt x="234" y="411"/>
                  <a:pt x="234" y="409"/>
                </a:cubicBezTo>
                <a:cubicBezTo>
                  <a:pt x="234" y="407"/>
                  <a:pt x="232" y="405"/>
                  <a:pt x="230" y="405"/>
                </a:cubicBezTo>
                <a:close/>
                <a:moveTo>
                  <a:pt x="253" y="405"/>
                </a:moveTo>
                <a:cubicBezTo>
                  <a:pt x="251" y="405"/>
                  <a:pt x="249" y="407"/>
                  <a:pt x="249" y="409"/>
                </a:cubicBezTo>
                <a:cubicBezTo>
                  <a:pt x="249" y="411"/>
                  <a:pt x="251" y="412"/>
                  <a:pt x="253" y="412"/>
                </a:cubicBezTo>
                <a:cubicBezTo>
                  <a:pt x="255" y="412"/>
                  <a:pt x="257" y="411"/>
                  <a:pt x="257" y="409"/>
                </a:cubicBezTo>
                <a:cubicBezTo>
                  <a:pt x="257" y="407"/>
                  <a:pt x="255" y="405"/>
                  <a:pt x="253" y="405"/>
                </a:cubicBezTo>
                <a:close/>
                <a:moveTo>
                  <a:pt x="37" y="416"/>
                </a:moveTo>
                <a:cubicBezTo>
                  <a:pt x="35" y="416"/>
                  <a:pt x="34" y="418"/>
                  <a:pt x="34" y="420"/>
                </a:cubicBezTo>
                <a:cubicBezTo>
                  <a:pt x="34" y="422"/>
                  <a:pt x="35" y="424"/>
                  <a:pt x="37" y="424"/>
                </a:cubicBezTo>
                <a:cubicBezTo>
                  <a:pt x="39" y="424"/>
                  <a:pt x="41" y="422"/>
                  <a:pt x="41" y="420"/>
                </a:cubicBezTo>
                <a:cubicBezTo>
                  <a:pt x="41" y="418"/>
                  <a:pt x="39" y="416"/>
                  <a:pt x="37" y="416"/>
                </a:cubicBezTo>
                <a:close/>
                <a:moveTo>
                  <a:pt x="60" y="416"/>
                </a:moveTo>
                <a:cubicBezTo>
                  <a:pt x="58" y="416"/>
                  <a:pt x="56" y="418"/>
                  <a:pt x="56" y="420"/>
                </a:cubicBezTo>
                <a:cubicBezTo>
                  <a:pt x="56" y="422"/>
                  <a:pt x="58" y="424"/>
                  <a:pt x="60" y="424"/>
                </a:cubicBezTo>
                <a:cubicBezTo>
                  <a:pt x="62" y="424"/>
                  <a:pt x="64" y="422"/>
                  <a:pt x="64" y="420"/>
                </a:cubicBezTo>
                <a:cubicBezTo>
                  <a:pt x="64" y="418"/>
                  <a:pt x="62" y="416"/>
                  <a:pt x="60" y="416"/>
                </a:cubicBezTo>
                <a:close/>
                <a:moveTo>
                  <a:pt x="83" y="416"/>
                </a:moveTo>
                <a:cubicBezTo>
                  <a:pt x="81" y="416"/>
                  <a:pt x="79" y="418"/>
                  <a:pt x="79" y="420"/>
                </a:cubicBezTo>
                <a:cubicBezTo>
                  <a:pt x="79" y="422"/>
                  <a:pt x="81" y="424"/>
                  <a:pt x="83" y="424"/>
                </a:cubicBezTo>
                <a:cubicBezTo>
                  <a:pt x="85" y="424"/>
                  <a:pt x="86" y="422"/>
                  <a:pt x="86" y="420"/>
                </a:cubicBezTo>
                <a:cubicBezTo>
                  <a:pt x="86" y="418"/>
                  <a:pt x="85" y="416"/>
                  <a:pt x="83" y="416"/>
                </a:cubicBezTo>
                <a:close/>
                <a:moveTo>
                  <a:pt x="105" y="416"/>
                </a:moveTo>
                <a:cubicBezTo>
                  <a:pt x="103" y="416"/>
                  <a:pt x="102" y="418"/>
                  <a:pt x="102" y="420"/>
                </a:cubicBezTo>
                <a:cubicBezTo>
                  <a:pt x="102" y="422"/>
                  <a:pt x="103" y="424"/>
                  <a:pt x="105" y="424"/>
                </a:cubicBezTo>
                <a:cubicBezTo>
                  <a:pt x="107" y="424"/>
                  <a:pt x="109" y="422"/>
                  <a:pt x="109" y="420"/>
                </a:cubicBezTo>
                <a:cubicBezTo>
                  <a:pt x="109" y="418"/>
                  <a:pt x="107" y="416"/>
                  <a:pt x="105" y="416"/>
                </a:cubicBezTo>
                <a:close/>
                <a:moveTo>
                  <a:pt x="128" y="416"/>
                </a:moveTo>
                <a:cubicBezTo>
                  <a:pt x="126" y="416"/>
                  <a:pt x="124" y="418"/>
                  <a:pt x="124" y="420"/>
                </a:cubicBezTo>
                <a:cubicBezTo>
                  <a:pt x="124" y="422"/>
                  <a:pt x="126" y="424"/>
                  <a:pt x="128" y="424"/>
                </a:cubicBezTo>
                <a:cubicBezTo>
                  <a:pt x="130" y="424"/>
                  <a:pt x="132" y="422"/>
                  <a:pt x="132" y="420"/>
                </a:cubicBezTo>
                <a:cubicBezTo>
                  <a:pt x="132" y="418"/>
                  <a:pt x="130" y="416"/>
                  <a:pt x="128" y="416"/>
                </a:cubicBezTo>
                <a:close/>
                <a:moveTo>
                  <a:pt x="151" y="416"/>
                </a:moveTo>
                <a:cubicBezTo>
                  <a:pt x="149" y="416"/>
                  <a:pt x="147" y="418"/>
                  <a:pt x="147" y="420"/>
                </a:cubicBezTo>
                <a:cubicBezTo>
                  <a:pt x="147" y="422"/>
                  <a:pt x="149" y="424"/>
                  <a:pt x="151" y="424"/>
                </a:cubicBezTo>
                <a:cubicBezTo>
                  <a:pt x="153" y="424"/>
                  <a:pt x="154" y="422"/>
                  <a:pt x="154" y="420"/>
                </a:cubicBezTo>
                <a:cubicBezTo>
                  <a:pt x="154" y="418"/>
                  <a:pt x="153" y="416"/>
                  <a:pt x="151" y="416"/>
                </a:cubicBezTo>
                <a:close/>
                <a:moveTo>
                  <a:pt x="173" y="416"/>
                </a:moveTo>
                <a:cubicBezTo>
                  <a:pt x="171" y="416"/>
                  <a:pt x="170" y="418"/>
                  <a:pt x="170" y="420"/>
                </a:cubicBezTo>
                <a:cubicBezTo>
                  <a:pt x="170" y="422"/>
                  <a:pt x="171" y="424"/>
                  <a:pt x="173" y="424"/>
                </a:cubicBezTo>
                <a:cubicBezTo>
                  <a:pt x="175" y="424"/>
                  <a:pt x="177" y="422"/>
                  <a:pt x="177" y="420"/>
                </a:cubicBezTo>
                <a:cubicBezTo>
                  <a:pt x="177" y="418"/>
                  <a:pt x="175" y="416"/>
                  <a:pt x="173" y="416"/>
                </a:cubicBezTo>
                <a:close/>
                <a:moveTo>
                  <a:pt x="196" y="416"/>
                </a:moveTo>
                <a:cubicBezTo>
                  <a:pt x="194" y="416"/>
                  <a:pt x="192" y="418"/>
                  <a:pt x="192" y="420"/>
                </a:cubicBezTo>
                <a:cubicBezTo>
                  <a:pt x="192" y="422"/>
                  <a:pt x="194" y="424"/>
                  <a:pt x="196" y="424"/>
                </a:cubicBezTo>
                <a:cubicBezTo>
                  <a:pt x="198" y="424"/>
                  <a:pt x="200" y="422"/>
                  <a:pt x="200" y="420"/>
                </a:cubicBezTo>
                <a:cubicBezTo>
                  <a:pt x="200" y="418"/>
                  <a:pt x="198" y="416"/>
                  <a:pt x="196" y="416"/>
                </a:cubicBezTo>
                <a:close/>
                <a:moveTo>
                  <a:pt x="219" y="416"/>
                </a:moveTo>
                <a:cubicBezTo>
                  <a:pt x="217" y="416"/>
                  <a:pt x="215" y="418"/>
                  <a:pt x="215" y="420"/>
                </a:cubicBezTo>
                <a:cubicBezTo>
                  <a:pt x="215" y="422"/>
                  <a:pt x="217" y="424"/>
                  <a:pt x="219" y="424"/>
                </a:cubicBezTo>
                <a:cubicBezTo>
                  <a:pt x="221" y="424"/>
                  <a:pt x="223" y="422"/>
                  <a:pt x="223" y="420"/>
                </a:cubicBezTo>
                <a:cubicBezTo>
                  <a:pt x="223" y="418"/>
                  <a:pt x="221" y="416"/>
                  <a:pt x="219" y="416"/>
                </a:cubicBezTo>
                <a:close/>
                <a:moveTo>
                  <a:pt x="241" y="416"/>
                </a:moveTo>
                <a:cubicBezTo>
                  <a:pt x="239" y="416"/>
                  <a:pt x="238" y="418"/>
                  <a:pt x="238" y="420"/>
                </a:cubicBezTo>
                <a:cubicBezTo>
                  <a:pt x="238" y="422"/>
                  <a:pt x="239" y="424"/>
                  <a:pt x="241" y="424"/>
                </a:cubicBezTo>
                <a:cubicBezTo>
                  <a:pt x="243" y="424"/>
                  <a:pt x="245" y="422"/>
                  <a:pt x="245" y="420"/>
                </a:cubicBezTo>
                <a:cubicBezTo>
                  <a:pt x="245" y="418"/>
                  <a:pt x="243" y="416"/>
                  <a:pt x="241" y="416"/>
                </a:cubicBezTo>
                <a:close/>
                <a:moveTo>
                  <a:pt x="264" y="416"/>
                </a:moveTo>
                <a:cubicBezTo>
                  <a:pt x="262" y="416"/>
                  <a:pt x="260" y="418"/>
                  <a:pt x="260" y="420"/>
                </a:cubicBezTo>
                <a:cubicBezTo>
                  <a:pt x="260" y="422"/>
                  <a:pt x="262" y="424"/>
                  <a:pt x="264" y="424"/>
                </a:cubicBezTo>
                <a:cubicBezTo>
                  <a:pt x="266" y="424"/>
                  <a:pt x="268" y="422"/>
                  <a:pt x="268" y="420"/>
                </a:cubicBezTo>
                <a:cubicBezTo>
                  <a:pt x="268" y="418"/>
                  <a:pt x="266" y="416"/>
                  <a:pt x="264" y="416"/>
                </a:cubicBezTo>
                <a:close/>
                <a:moveTo>
                  <a:pt x="275" y="405"/>
                </a:moveTo>
                <a:cubicBezTo>
                  <a:pt x="273" y="405"/>
                  <a:pt x="272" y="407"/>
                  <a:pt x="272" y="409"/>
                </a:cubicBezTo>
                <a:cubicBezTo>
                  <a:pt x="272" y="411"/>
                  <a:pt x="273" y="412"/>
                  <a:pt x="275" y="412"/>
                </a:cubicBezTo>
                <a:cubicBezTo>
                  <a:pt x="278" y="412"/>
                  <a:pt x="279" y="411"/>
                  <a:pt x="279" y="409"/>
                </a:cubicBezTo>
                <a:cubicBezTo>
                  <a:pt x="279" y="407"/>
                  <a:pt x="278" y="405"/>
                  <a:pt x="275" y="405"/>
                </a:cubicBezTo>
                <a:close/>
                <a:moveTo>
                  <a:pt x="26" y="428"/>
                </a:moveTo>
                <a:cubicBezTo>
                  <a:pt x="24" y="428"/>
                  <a:pt x="22" y="429"/>
                  <a:pt x="22" y="431"/>
                </a:cubicBezTo>
                <a:cubicBezTo>
                  <a:pt x="22" y="433"/>
                  <a:pt x="24" y="435"/>
                  <a:pt x="26" y="435"/>
                </a:cubicBezTo>
                <a:cubicBezTo>
                  <a:pt x="28" y="435"/>
                  <a:pt x="30" y="433"/>
                  <a:pt x="30" y="431"/>
                </a:cubicBezTo>
                <a:cubicBezTo>
                  <a:pt x="30" y="429"/>
                  <a:pt x="28" y="428"/>
                  <a:pt x="26" y="428"/>
                </a:cubicBezTo>
                <a:close/>
                <a:moveTo>
                  <a:pt x="49" y="428"/>
                </a:moveTo>
                <a:cubicBezTo>
                  <a:pt x="47" y="428"/>
                  <a:pt x="45" y="429"/>
                  <a:pt x="45" y="431"/>
                </a:cubicBezTo>
                <a:cubicBezTo>
                  <a:pt x="45" y="433"/>
                  <a:pt x="47" y="435"/>
                  <a:pt x="49" y="435"/>
                </a:cubicBezTo>
                <a:cubicBezTo>
                  <a:pt x="51" y="435"/>
                  <a:pt x="52" y="433"/>
                  <a:pt x="52" y="431"/>
                </a:cubicBezTo>
                <a:cubicBezTo>
                  <a:pt x="52" y="429"/>
                  <a:pt x="51" y="428"/>
                  <a:pt x="49" y="428"/>
                </a:cubicBezTo>
                <a:close/>
                <a:moveTo>
                  <a:pt x="71" y="428"/>
                </a:moveTo>
                <a:cubicBezTo>
                  <a:pt x="69" y="428"/>
                  <a:pt x="68" y="429"/>
                  <a:pt x="68" y="431"/>
                </a:cubicBezTo>
                <a:cubicBezTo>
                  <a:pt x="68" y="433"/>
                  <a:pt x="69" y="435"/>
                  <a:pt x="71" y="435"/>
                </a:cubicBezTo>
                <a:cubicBezTo>
                  <a:pt x="73" y="435"/>
                  <a:pt x="75" y="433"/>
                  <a:pt x="75" y="431"/>
                </a:cubicBezTo>
                <a:cubicBezTo>
                  <a:pt x="75" y="429"/>
                  <a:pt x="73" y="428"/>
                  <a:pt x="71" y="428"/>
                </a:cubicBezTo>
                <a:close/>
                <a:moveTo>
                  <a:pt x="94" y="428"/>
                </a:moveTo>
                <a:cubicBezTo>
                  <a:pt x="92" y="428"/>
                  <a:pt x="90" y="429"/>
                  <a:pt x="90" y="431"/>
                </a:cubicBezTo>
                <a:cubicBezTo>
                  <a:pt x="90" y="433"/>
                  <a:pt x="92" y="435"/>
                  <a:pt x="94" y="435"/>
                </a:cubicBezTo>
                <a:cubicBezTo>
                  <a:pt x="96" y="435"/>
                  <a:pt x="98" y="433"/>
                  <a:pt x="98" y="431"/>
                </a:cubicBezTo>
                <a:cubicBezTo>
                  <a:pt x="98" y="429"/>
                  <a:pt x="96" y="428"/>
                  <a:pt x="94" y="428"/>
                </a:cubicBezTo>
                <a:close/>
                <a:moveTo>
                  <a:pt x="117" y="428"/>
                </a:moveTo>
                <a:cubicBezTo>
                  <a:pt x="115" y="428"/>
                  <a:pt x="113" y="429"/>
                  <a:pt x="113" y="431"/>
                </a:cubicBezTo>
                <a:cubicBezTo>
                  <a:pt x="113" y="433"/>
                  <a:pt x="115" y="435"/>
                  <a:pt x="117" y="435"/>
                </a:cubicBezTo>
                <a:cubicBezTo>
                  <a:pt x="119" y="435"/>
                  <a:pt x="120" y="433"/>
                  <a:pt x="120" y="431"/>
                </a:cubicBezTo>
                <a:cubicBezTo>
                  <a:pt x="120" y="429"/>
                  <a:pt x="119" y="428"/>
                  <a:pt x="117" y="428"/>
                </a:cubicBezTo>
                <a:close/>
                <a:moveTo>
                  <a:pt x="139" y="428"/>
                </a:moveTo>
                <a:cubicBezTo>
                  <a:pt x="137" y="428"/>
                  <a:pt x="136" y="429"/>
                  <a:pt x="136" y="431"/>
                </a:cubicBezTo>
                <a:cubicBezTo>
                  <a:pt x="136" y="433"/>
                  <a:pt x="137" y="435"/>
                  <a:pt x="139" y="435"/>
                </a:cubicBezTo>
                <a:cubicBezTo>
                  <a:pt x="141" y="435"/>
                  <a:pt x="143" y="433"/>
                  <a:pt x="143" y="431"/>
                </a:cubicBezTo>
                <a:cubicBezTo>
                  <a:pt x="143" y="429"/>
                  <a:pt x="141" y="428"/>
                  <a:pt x="139" y="428"/>
                </a:cubicBezTo>
                <a:close/>
                <a:moveTo>
                  <a:pt x="162" y="428"/>
                </a:moveTo>
                <a:cubicBezTo>
                  <a:pt x="160" y="428"/>
                  <a:pt x="158" y="429"/>
                  <a:pt x="158" y="431"/>
                </a:cubicBezTo>
                <a:cubicBezTo>
                  <a:pt x="158" y="433"/>
                  <a:pt x="160" y="435"/>
                  <a:pt x="162" y="435"/>
                </a:cubicBezTo>
                <a:cubicBezTo>
                  <a:pt x="164" y="435"/>
                  <a:pt x="166" y="433"/>
                  <a:pt x="166" y="431"/>
                </a:cubicBezTo>
                <a:cubicBezTo>
                  <a:pt x="166" y="429"/>
                  <a:pt x="164" y="428"/>
                  <a:pt x="162" y="428"/>
                </a:cubicBezTo>
                <a:close/>
                <a:moveTo>
                  <a:pt x="185" y="428"/>
                </a:moveTo>
                <a:cubicBezTo>
                  <a:pt x="183" y="428"/>
                  <a:pt x="181" y="429"/>
                  <a:pt x="181" y="431"/>
                </a:cubicBezTo>
                <a:cubicBezTo>
                  <a:pt x="181" y="433"/>
                  <a:pt x="183" y="435"/>
                  <a:pt x="185" y="435"/>
                </a:cubicBezTo>
                <a:cubicBezTo>
                  <a:pt x="187" y="435"/>
                  <a:pt x="188" y="433"/>
                  <a:pt x="188" y="431"/>
                </a:cubicBezTo>
                <a:cubicBezTo>
                  <a:pt x="188" y="429"/>
                  <a:pt x="187" y="428"/>
                  <a:pt x="185" y="428"/>
                </a:cubicBezTo>
                <a:close/>
                <a:moveTo>
                  <a:pt x="207" y="428"/>
                </a:moveTo>
                <a:cubicBezTo>
                  <a:pt x="205" y="428"/>
                  <a:pt x="204" y="429"/>
                  <a:pt x="204" y="431"/>
                </a:cubicBezTo>
                <a:cubicBezTo>
                  <a:pt x="204" y="433"/>
                  <a:pt x="205" y="435"/>
                  <a:pt x="207" y="435"/>
                </a:cubicBezTo>
                <a:cubicBezTo>
                  <a:pt x="209" y="435"/>
                  <a:pt x="211" y="433"/>
                  <a:pt x="211" y="431"/>
                </a:cubicBezTo>
                <a:cubicBezTo>
                  <a:pt x="211" y="429"/>
                  <a:pt x="209" y="428"/>
                  <a:pt x="207" y="428"/>
                </a:cubicBezTo>
                <a:close/>
                <a:moveTo>
                  <a:pt x="230" y="428"/>
                </a:moveTo>
                <a:cubicBezTo>
                  <a:pt x="228" y="428"/>
                  <a:pt x="226" y="429"/>
                  <a:pt x="226" y="431"/>
                </a:cubicBezTo>
                <a:cubicBezTo>
                  <a:pt x="226" y="433"/>
                  <a:pt x="228" y="435"/>
                  <a:pt x="230" y="435"/>
                </a:cubicBezTo>
                <a:cubicBezTo>
                  <a:pt x="232" y="435"/>
                  <a:pt x="234" y="433"/>
                  <a:pt x="234" y="431"/>
                </a:cubicBezTo>
                <a:cubicBezTo>
                  <a:pt x="234" y="429"/>
                  <a:pt x="232" y="428"/>
                  <a:pt x="230" y="428"/>
                </a:cubicBezTo>
                <a:close/>
                <a:moveTo>
                  <a:pt x="253" y="428"/>
                </a:moveTo>
                <a:cubicBezTo>
                  <a:pt x="251" y="428"/>
                  <a:pt x="249" y="429"/>
                  <a:pt x="249" y="431"/>
                </a:cubicBezTo>
                <a:cubicBezTo>
                  <a:pt x="249" y="433"/>
                  <a:pt x="251" y="435"/>
                  <a:pt x="253" y="435"/>
                </a:cubicBezTo>
                <a:cubicBezTo>
                  <a:pt x="255" y="435"/>
                  <a:pt x="257" y="433"/>
                  <a:pt x="257" y="431"/>
                </a:cubicBezTo>
                <a:cubicBezTo>
                  <a:pt x="257" y="429"/>
                  <a:pt x="255" y="428"/>
                  <a:pt x="253" y="428"/>
                </a:cubicBezTo>
                <a:close/>
                <a:moveTo>
                  <a:pt x="37" y="439"/>
                </a:moveTo>
                <a:cubicBezTo>
                  <a:pt x="35" y="439"/>
                  <a:pt x="34" y="441"/>
                  <a:pt x="34" y="443"/>
                </a:cubicBezTo>
                <a:cubicBezTo>
                  <a:pt x="34" y="445"/>
                  <a:pt x="35" y="446"/>
                  <a:pt x="37" y="446"/>
                </a:cubicBezTo>
                <a:cubicBezTo>
                  <a:pt x="39" y="446"/>
                  <a:pt x="41" y="445"/>
                  <a:pt x="41" y="443"/>
                </a:cubicBezTo>
                <a:cubicBezTo>
                  <a:pt x="41" y="441"/>
                  <a:pt x="39" y="439"/>
                  <a:pt x="37" y="439"/>
                </a:cubicBezTo>
                <a:close/>
                <a:moveTo>
                  <a:pt x="60" y="439"/>
                </a:moveTo>
                <a:cubicBezTo>
                  <a:pt x="58" y="439"/>
                  <a:pt x="56" y="441"/>
                  <a:pt x="56" y="443"/>
                </a:cubicBezTo>
                <a:cubicBezTo>
                  <a:pt x="56" y="445"/>
                  <a:pt x="58" y="446"/>
                  <a:pt x="60" y="446"/>
                </a:cubicBezTo>
                <a:cubicBezTo>
                  <a:pt x="62" y="446"/>
                  <a:pt x="64" y="445"/>
                  <a:pt x="64" y="443"/>
                </a:cubicBezTo>
                <a:cubicBezTo>
                  <a:pt x="64" y="441"/>
                  <a:pt x="62" y="439"/>
                  <a:pt x="60" y="439"/>
                </a:cubicBezTo>
                <a:close/>
                <a:moveTo>
                  <a:pt x="83" y="439"/>
                </a:moveTo>
                <a:cubicBezTo>
                  <a:pt x="81" y="439"/>
                  <a:pt x="79" y="441"/>
                  <a:pt x="79" y="443"/>
                </a:cubicBezTo>
                <a:cubicBezTo>
                  <a:pt x="79" y="445"/>
                  <a:pt x="81" y="446"/>
                  <a:pt x="83" y="446"/>
                </a:cubicBezTo>
                <a:cubicBezTo>
                  <a:pt x="85" y="446"/>
                  <a:pt x="86" y="445"/>
                  <a:pt x="86" y="443"/>
                </a:cubicBezTo>
                <a:cubicBezTo>
                  <a:pt x="86" y="441"/>
                  <a:pt x="85" y="439"/>
                  <a:pt x="83" y="439"/>
                </a:cubicBezTo>
                <a:close/>
                <a:moveTo>
                  <a:pt x="105" y="439"/>
                </a:moveTo>
                <a:cubicBezTo>
                  <a:pt x="103" y="439"/>
                  <a:pt x="102" y="441"/>
                  <a:pt x="102" y="443"/>
                </a:cubicBezTo>
                <a:cubicBezTo>
                  <a:pt x="102" y="445"/>
                  <a:pt x="103" y="446"/>
                  <a:pt x="105" y="446"/>
                </a:cubicBezTo>
                <a:cubicBezTo>
                  <a:pt x="107" y="446"/>
                  <a:pt x="109" y="445"/>
                  <a:pt x="109" y="443"/>
                </a:cubicBezTo>
                <a:cubicBezTo>
                  <a:pt x="109" y="441"/>
                  <a:pt x="107" y="439"/>
                  <a:pt x="105" y="439"/>
                </a:cubicBezTo>
                <a:close/>
                <a:moveTo>
                  <a:pt x="128" y="439"/>
                </a:moveTo>
                <a:cubicBezTo>
                  <a:pt x="126" y="439"/>
                  <a:pt x="124" y="441"/>
                  <a:pt x="124" y="443"/>
                </a:cubicBezTo>
                <a:cubicBezTo>
                  <a:pt x="124" y="445"/>
                  <a:pt x="126" y="446"/>
                  <a:pt x="128" y="446"/>
                </a:cubicBezTo>
                <a:cubicBezTo>
                  <a:pt x="130" y="446"/>
                  <a:pt x="132" y="445"/>
                  <a:pt x="132" y="443"/>
                </a:cubicBezTo>
                <a:cubicBezTo>
                  <a:pt x="132" y="441"/>
                  <a:pt x="130" y="439"/>
                  <a:pt x="128" y="439"/>
                </a:cubicBezTo>
                <a:close/>
                <a:moveTo>
                  <a:pt x="151" y="439"/>
                </a:moveTo>
                <a:cubicBezTo>
                  <a:pt x="149" y="439"/>
                  <a:pt x="147" y="441"/>
                  <a:pt x="147" y="443"/>
                </a:cubicBezTo>
                <a:cubicBezTo>
                  <a:pt x="147" y="445"/>
                  <a:pt x="149" y="446"/>
                  <a:pt x="151" y="446"/>
                </a:cubicBezTo>
                <a:cubicBezTo>
                  <a:pt x="153" y="446"/>
                  <a:pt x="154" y="445"/>
                  <a:pt x="154" y="443"/>
                </a:cubicBezTo>
                <a:cubicBezTo>
                  <a:pt x="154" y="441"/>
                  <a:pt x="153" y="439"/>
                  <a:pt x="151" y="439"/>
                </a:cubicBezTo>
                <a:close/>
                <a:moveTo>
                  <a:pt x="173" y="439"/>
                </a:moveTo>
                <a:cubicBezTo>
                  <a:pt x="171" y="439"/>
                  <a:pt x="170" y="441"/>
                  <a:pt x="170" y="443"/>
                </a:cubicBezTo>
                <a:cubicBezTo>
                  <a:pt x="170" y="445"/>
                  <a:pt x="171" y="446"/>
                  <a:pt x="173" y="446"/>
                </a:cubicBezTo>
                <a:cubicBezTo>
                  <a:pt x="175" y="446"/>
                  <a:pt x="177" y="445"/>
                  <a:pt x="177" y="443"/>
                </a:cubicBezTo>
                <a:cubicBezTo>
                  <a:pt x="177" y="441"/>
                  <a:pt x="175" y="439"/>
                  <a:pt x="173" y="439"/>
                </a:cubicBezTo>
                <a:close/>
                <a:moveTo>
                  <a:pt x="196" y="439"/>
                </a:moveTo>
                <a:cubicBezTo>
                  <a:pt x="194" y="439"/>
                  <a:pt x="192" y="441"/>
                  <a:pt x="192" y="443"/>
                </a:cubicBezTo>
                <a:cubicBezTo>
                  <a:pt x="192" y="445"/>
                  <a:pt x="194" y="446"/>
                  <a:pt x="196" y="446"/>
                </a:cubicBezTo>
                <a:cubicBezTo>
                  <a:pt x="198" y="446"/>
                  <a:pt x="200" y="445"/>
                  <a:pt x="200" y="443"/>
                </a:cubicBezTo>
                <a:cubicBezTo>
                  <a:pt x="200" y="441"/>
                  <a:pt x="198" y="439"/>
                  <a:pt x="196" y="439"/>
                </a:cubicBezTo>
                <a:close/>
                <a:moveTo>
                  <a:pt x="219" y="439"/>
                </a:moveTo>
                <a:cubicBezTo>
                  <a:pt x="217" y="439"/>
                  <a:pt x="215" y="441"/>
                  <a:pt x="215" y="443"/>
                </a:cubicBezTo>
                <a:cubicBezTo>
                  <a:pt x="215" y="445"/>
                  <a:pt x="217" y="446"/>
                  <a:pt x="219" y="446"/>
                </a:cubicBezTo>
                <a:cubicBezTo>
                  <a:pt x="221" y="446"/>
                  <a:pt x="223" y="445"/>
                  <a:pt x="223" y="443"/>
                </a:cubicBezTo>
                <a:cubicBezTo>
                  <a:pt x="223" y="441"/>
                  <a:pt x="221" y="439"/>
                  <a:pt x="219" y="439"/>
                </a:cubicBezTo>
                <a:close/>
                <a:moveTo>
                  <a:pt x="241" y="439"/>
                </a:moveTo>
                <a:cubicBezTo>
                  <a:pt x="239" y="439"/>
                  <a:pt x="238" y="441"/>
                  <a:pt x="238" y="443"/>
                </a:cubicBezTo>
                <a:cubicBezTo>
                  <a:pt x="238" y="445"/>
                  <a:pt x="239" y="446"/>
                  <a:pt x="241" y="446"/>
                </a:cubicBezTo>
                <a:cubicBezTo>
                  <a:pt x="243" y="446"/>
                  <a:pt x="245" y="445"/>
                  <a:pt x="245" y="443"/>
                </a:cubicBezTo>
                <a:cubicBezTo>
                  <a:pt x="245" y="441"/>
                  <a:pt x="243" y="439"/>
                  <a:pt x="241" y="439"/>
                </a:cubicBezTo>
                <a:close/>
                <a:moveTo>
                  <a:pt x="264" y="439"/>
                </a:moveTo>
                <a:cubicBezTo>
                  <a:pt x="262" y="439"/>
                  <a:pt x="260" y="441"/>
                  <a:pt x="260" y="443"/>
                </a:cubicBezTo>
                <a:cubicBezTo>
                  <a:pt x="260" y="445"/>
                  <a:pt x="262" y="446"/>
                  <a:pt x="264" y="446"/>
                </a:cubicBezTo>
                <a:cubicBezTo>
                  <a:pt x="266" y="446"/>
                  <a:pt x="268" y="445"/>
                  <a:pt x="268" y="443"/>
                </a:cubicBezTo>
                <a:cubicBezTo>
                  <a:pt x="268" y="441"/>
                  <a:pt x="266" y="439"/>
                  <a:pt x="264" y="439"/>
                </a:cubicBezTo>
                <a:close/>
                <a:moveTo>
                  <a:pt x="275" y="428"/>
                </a:moveTo>
                <a:cubicBezTo>
                  <a:pt x="273" y="428"/>
                  <a:pt x="272" y="429"/>
                  <a:pt x="272" y="431"/>
                </a:cubicBezTo>
                <a:cubicBezTo>
                  <a:pt x="272" y="433"/>
                  <a:pt x="273" y="435"/>
                  <a:pt x="275" y="435"/>
                </a:cubicBezTo>
                <a:cubicBezTo>
                  <a:pt x="278" y="435"/>
                  <a:pt x="279" y="433"/>
                  <a:pt x="279" y="431"/>
                </a:cubicBezTo>
                <a:cubicBezTo>
                  <a:pt x="279" y="429"/>
                  <a:pt x="278" y="428"/>
                  <a:pt x="275" y="428"/>
                </a:cubicBezTo>
                <a:close/>
                <a:moveTo>
                  <a:pt x="26" y="450"/>
                </a:moveTo>
                <a:cubicBezTo>
                  <a:pt x="24" y="450"/>
                  <a:pt x="22" y="452"/>
                  <a:pt x="22" y="454"/>
                </a:cubicBezTo>
                <a:cubicBezTo>
                  <a:pt x="22" y="456"/>
                  <a:pt x="24" y="458"/>
                  <a:pt x="26" y="458"/>
                </a:cubicBezTo>
                <a:cubicBezTo>
                  <a:pt x="28" y="458"/>
                  <a:pt x="30" y="456"/>
                  <a:pt x="30" y="454"/>
                </a:cubicBezTo>
                <a:cubicBezTo>
                  <a:pt x="30" y="452"/>
                  <a:pt x="28" y="450"/>
                  <a:pt x="26" y="450"/>
                </a:cubicBezTo>
                <a:close/>
                <a:moveTo>
                  <a:pt x="49" y="450"/>
                </a:moveTo>
                <a:cubicBezTo>
                  <a:pt x="47" y="450"/>
                  <a:pt x="45" y="452"/>
                  <a:pt x="45" y="454"/>
                </a:cubicBezTo>
                <a:cubicBezTo>
                  <a:pt x="45" y="456"/>
                  <a:pt x="47" y="458"/>
                  <a:pt x="49" y="458"/>
                </a:cubicBezTo>
                <a:cubicBezTo>
                  <a:pt x="51" y="458"/>
                  <a:pt x="52" y="456"/>
                  <a:pt x="52" y="454"/>
                </a:cubicBezTo>
                <a:cubicBezTo>
                  <a:pt x="52" y="452"/>
                  <a:pt x="51" y="450"/>
                  <a:pt x="49" y="450"/>
                </a:cubicBezTo>
                <a:close/>
                <a:moveTo>
                  <a:pt x="71" y="450"/>
                </a:moveTo>
                <a:cubicBezTo>
                  <a:pt x="69" y="450"/>
                  <a:pt x="68" y="452"/>
                  <a:pt x="68" y="454"/>
                </a:cubicBezTo>
                <a:cubicBezTo>
                  <a:pt x="68" y="456"/>
                  <a:pt x="69" y="458"/>
                  <a:pt x="71" y="458"/>
                </a:cubicBezTo>
                <a:cubicBezTo>
                  <a:pt x="73" y="458"/>
                  <a:pt x="75" y="456"/>
                  <a:pt x="75" y="454"/>
                </a:cubicBezTo>
                <a:cubicBezTo>
                  <a:pt x="75" y="452"/>
                  <a:pt x="73" y="450"/>
                  <a:pt x="71" y="450"/>
                </a:cubicBezTo>
                <a:close/>
                <a:moveTo>
                  <a:pt x="94" y="450"/>
                </a:moveTo>
                <a:cubicBezTo>
                  <a:pt x="92" y="450"/>
                  <a:pt x="90" y="452"/>
                  <a:pt x="90" y="454"/>
                </a:cubicBezTo>
                <a:cubicBezTo>
                  <a:pt x="90" y="456"/>
                  <a:pt x="92" y="458"/>
                  <a:pt x="94" y="458"/>
                </a:cubicBezTo>
                <a:cubicBezTo>
                  <a:pt x="96" y="458"/>
                  <a:pt x="98" y="456"/>
                  <a:pt x="98" y="454"/>
                </a:cubicBezTo>
                <a:cubicBezTo>
                  <a:pt x="98" y="452"/>
                  <a:pt x="96" y="450"/>
                  <a:pt x="94" y="450"/>
                </a:cubicBezTo>
                <a:close/>
                <a:moveTo>
                  <a:pt x="117" y="450"/>
                </a:moveTo>
                <a:cubicBezTo>
                  <a:pt x="115" y="450"/>
                  <a:pt x="113" y="452"/>
                  <a:pt x="113" y="454"/>
                </a:cubicBezTo>
                <a:cubicBezTo>
                  <a:pt x="113" y="456"/>
                  <a:pt x="115" y="458"/>
                  <a:pt x="117" y="458"/>
                </a:cubicBezTo>
                <a:cubicBezTo>
                  <a:pt x="119" y="458"/>
                  <a:pt x="120" y="456"/>
                  <a:pt x="120" y="454"/>
                </a:cubicBezTo>
                <a:cubicBezTo>
                  <a:pt x="120" y="452"/>
                  <a:pt x="119" y="450"/>
                  <a:pt x="117" y="450"/>
                </a:cubicBezTo>
                <a:close/>
                <a:moveTo>
                  <a:pt x="139" y="450"/>
                </a:moveTo>
                <a:cubicBezTo>
                  <a:pt x="137" y="450"/>
                  <a:pt x="136" y="452"/>
                  <a:pt x="136" y="454"/>
                </a:cubicBezTo>
                <a:cubicBezTo>
                  <a:pt x="136" y="456"/>
                  <a:pt x="137" y="458"/>
                  <a:pt x="139" y="458"/>
                </a:cubicBezTo>
                <a:cubicBezTo>
                  <a:pt x="141" y="458"/>
                  <a:pt x="143" y="456"/>
                  <a:pt x="143" y="454"/>
                </a:cubicBezTo>
                <a:cubicBezTo>
                  <a:pt x="143" y="452"/>
                  <a:pt x="141" y="450"/>
                  <a:pt x="139" y="450"/>
                </a:cubicBezTo>
                <a:close/>
                <a:moveTo>
                  <a:pt x="162" y="450"/>
                </a:moveTo>
                <a:cubicBezTo>
                  <a:pt x="160" y="450"/>
                  <a:pt x="158" y="452"/>
                  <a:pt x="158" y="454"/>
                </a:cubicBezTo>
                <a:cubicBezTo>
                  <a:pt x="158" y="456"/>
                  <a:pt x="160" y="458"/>
                  <a:pt x="162" y="458"/>
                </a:cubicBezTo>
                <a:cubicBezTo>
                  <a:pt x="164" y="458"/>
                  <a:pt x="166" y="456"/>
                  <a:pt x="166" y="454"/>
                </a:cubicBezTo>
                <a:cubicBezTo>
                  <a:pt x="166" y="452"/>
                  <a:pt x="164" y="450"/>
                  <a:pt x="162" y="450"/>
                </a:cubicBezTo>
                <a:close/>
                <a:moveTo>
                  <a:pt x="185" y="450"/>
                </a:moveTo>
                <a:cubicBezTo>
                  <a:pt x="183" y="450"/>
                  <a:pt x="181" y="452"/>
                  <a:pt x="181" y="454"/>
                </a:cubicBezTo>
                <a:cubicBezTo>
                  <a:pt x="181" y="456"/>
                  <a:pt x="183" y="458"/>
                  <a:pt x="185" y="458"/>
                </a:cubicBezTo>
                <a:cubicBezTo>
                  <a:pt x="187" y="458"/>
                  <a:pt x="188" y="456"/>
                  <a:pt x="188" y="454"/>
                </a:cubicBezTo>
                <a:cubicBezTo>
                  <a:pt x="188" y="452"/>
                  <a:pt x="187" y="450"/>
                  <a:pt x="185" y="450"/>
                </a:cubicBezTo>
                <a:close/>
                <a:moveTo>
                  <a:pt x="207" y="450"/>
                </a:moveTo>
                <a:cubicBezTo>
                  <a:pt x="205" y="450"/>
                  <a:pt x="204" y="452"/>
                  <a:pt x="204" y="454"/>
                </a:cubicBezTo>
                <a:cubicBezTo>
                  <a:pt x="204" y="456"/>
                  <a:pt x="205" y="458"/>
                  <a:pt x="207" y="458"/>
                </a:cubicBezTo>
                <a:cubicBezTo>
                  <a:pt x="209" y="458"/>
                  <a:pt x="211" y="456"/>
                  <a:pt x="211" y="454"/>
                </a:cubicBezTo>
                <a:cubicBezTo>
                  <a:pt x="211" y="452"/>
                  <a:pt x="209" y="450"/>
                  <a:pt x="207" y="450"/>
                </a:cubicBezTo>
                <a:close/>
                <a:moveTo>
                  <a:pt x="230" y="450"/>
                </a:moveTo>
                <a:cubicBezTo>
                  <a:pt x="228" y="450"/>
                  <a:pt x="226" y="452"/>
                  <a:pt x="226" y="454"/>
                </a:cubicBezTo>
                <a:cubicBezTo>
                  <a:pt x="226" y="456"/>
                  <a:pt x="228" y="458"/>
                  <a:pt x="230" y="458"/>
                </a:cubicBezTo>
                <a:cubicBezTo>
                  <a:pt x="232" y="458"/>
                  <a:pt x="234" y="456"/>
                  <a:pt x="234" y="454"/>
                </a:cubicBezTo>
                <a:cubicBezTo>
                  <a:pt x="234" y="452"/>
                  <a:pt x="232" y="450"/>
                  <a:pt x="230" y="450"/>
                </a:cubicBezTo>
                <a:close/>
                <a:moveTo>
                  <a:pt x="253" y="450"/>
                </a:moveTo>
                <a:cubicBezTo>
                  <a:pt x="251" y="450"/>
                  <a:pt x="249" y="452"/>
                  <a:pt x="249" y="454"/>
                </a:cubicBezTo>
                <a:cubicBezTo>
                  <a:pt x="249" y="456"/>
                  <a:pt x="251" y="458"/>
                  <a:pt x="253" y="458"/>
                </a:cubicBezTo>
                <a:cubicBezTo>
                  <a:pt x="255" y="458"/>
                  <a:pt x="257" y="456"/>
                  <a:pt x="257" y="454"/>
                </a:cubicBezTo>
                <a:cubicBezTo>
                  <a:pt x="257" y="452"/>
                  <a:pt x="255" y="450"/>
                  <a:pt x="253" y="450"/>
                </a:cubicBezTo>
                <a:close/>
                <a:moveTo>
                  <a:pt x="275" y="450"/>
                </a:moveTo>
                <a:cubicBezTo>
                  <a:pt x="273" y="450"/>
                  <a:pt x="272" y="452"/>
                  <a:pt x="272" y="454"/>
                </a:cubicBezTo>
                <a:cubicBezTo>
                  <a:pt x="272" y="456"/>
                  <a:pt x="273" y="458"/>
                  <a:pt x="275" y="458"/>
                </a:cubicBezTo>
                <a:cubicBezTo>
                  <a:pt x="278" y="458"/>
                  <a:pt x="279" y="456"/>
                  <a:pt x="279" y="454"/>
                </a:cubicBezTo>
                <a:cubicBezTo>
                  <a:pt x="279" y="452"/>
                  <a:pt x="278" y="450"/>
                  <a:pt x="275" y="45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26" name="Freeform 43">
            <a:extLst>
              <a:ext uri="{FF2B5EF4-FFF2-40B4-BE49-F238E27FC236}">
                <a16:creationId xmlns:a16="http://schemas.microsoft.com/office/drawing/2014/main" id="{A1F608DB-D2CE-43C1-A2EB-68DA131DD02A}"/>
              </a:ext>
            </a:extLst>
          </p:cNvPr>
          <p:cNvSpPr>
            <a:spLocks noEditPoints="1"/>
          </p:cNvSpPr>
          <p:nvPr/>
        </p:nvSpPr>
        <p:spPr bwMode="auto">
          <a:xfrm>
            <a:off x="4889747" y="2418897"/>
            <a:ext cx="349549" cy="569707"/>
          </a:xfrm>
          <a:custGeom>
            <a:avLst/>
            <a:gdLst>
              <a:gd name="T0" fmla="*/ 102 w 302"/>
              <a:gd name="T1" fmla="*/ 38 h 492"/>
              <a:gd name="T2" fmla="*/ 249 w 302"/>
              <a:gd name="T3" fmla="*/ 38 h 492"/>
              <a:gd name="T4" fmla="*/ 215 w 302"/>
              <a:gd name="T5" fmla="*/ 38 h 492"/>
              <a:gd name="T6" fmla="*/ 181 w 302"/>
              <a:gd name="T7" fmla="*/ 38 h 492"/>
              <a:gd name="T8" fmla="*/ 102 w 302"/>
              <a:gd name="T9" fmla="*/ 121 h 492"/>
              <a:gd name="T10" fmla="*/ 249 w 302"/>
              <a:gd name="T11" fmla="*/ 148 h 492"/>
              <a:gd name="T12" fmla="*/ 215 w 302"/>
              <a:gd name="T13" fmla="*/ 148 h 492"/>
              <a:gd name="T14" fmla="*/ 181 w 302"/>
              <a:gd name="T15" fmla="*/ 148 h 492"/>
              <a:gd name="T16" fmla="*/ 102 w 302"/>
              <a:gd name="T17" fmla="*/ 197 h 492"/>
              <a:gd name="T18" fmla="*/ 249 w 302"/>
              <a:gd name="T19" fmla="*/ 223 h 492"/>
              <a:gd name="T20" fmla="*/ 215 w 302"/>
              <a:gd name="T21" fmla="*/ 223 h 492"/>
              <a:gd name="T22" fmla="*/ 181 w 302"/>
              <a:gd name="T23" fmla="*/ 223 h 492"/>
              <a:gd name="T24" fmla="*/ 102 w 302"/>
              <a:gd name="T25" fmla="*/ 273 h 492"/>
              <a:gd name="T26" fmla="*/ 249 w 302"/>
              <a:gd name="T27" fmla="*/ 299 h 492"/>
              <a:gd name="T28" fmla="*/ 215 w 302"/>
              <a:gd name="T29" fmla="*/ 299 h 492"/>
              <a:gd name="T30" fmla="*/ 181 w 302"/>
              <a:gd name="T31" fmla="*/ 299 h 492"/>
              <a:gd name="T32" fmla="*/ 279 w 302"/>
              <a:gd name="T33" fmla="*/ 314 h 492"/>
              <a:gd name="T34" fmla="*/ 26 w 302"/>
              <a:gd name="T35" fmla="*/ 337 h 492"/>
              <a:gd name="T36" fmla="*/ 94 w 302"/>
              <a:gd name="T37" fmla="*/ 337 h 492"/>
              <a:gd name="T38" fmla="*/ 162 w 302"/>
              <a:gd name="T39" fmla="*/ 337 h 492"/>
              <a:gd name="T40" fmla="*/ 230 w 302"/>
              <a:gd name="T41" fmla="*/ 337 h 492"/>
              <a:gd name="T42" fmla="*/ 60 w 302"/>
              <a:gd name="T43" fmla="*/ 348 h 492"/>
              <a:gd name="T44" fmla="*/ 128 w 302"/>
              <a:gd name="T45" fmla="*/ 348 h 492"/>
              <a:gd name="T46" fmla="*/ 196 w 302"/>
              <a:gd name="T47" fmla="*/ 348 h 492"/>
              <a:gd name="T48" fmla="*/ 264 w 302"/>
              <a:gd name="T49" fmla="*/ 348 h 492"/>
              <a:gd name="T50" fmla="*/ 49 w 302"/>
              <a:gd name="T51" fmla="*/ 360 h 492"/>
              <a:gd name="T52" fmla="*/ 117 w 302"/>
              <a:gd name="T53" fmla="*/ 360 h 492"/>
              <a:gd name="T54" fmla="*/ 185 w 302"/>
              <a:gd name="T55" fmla="*/ 360 h 492"/>
              <a:gd name="T56" fmla="*/ 253 w 302"/>
              <a:gd name="T57" fmla="*/ 360 h 492"/>
              <a:gd name="T58" fmla="*/ 83 w 302"/>
              <a:gd name="T59" fmla="*/ 371 h 492"/>
              <a:gd name="T60" fmla="*/ 151 w 302"/>
              <a:gd name="T61" fmla="*/ 371 h 492"/>
              <a:gd name="T62" fmla="*/ 219 w 302"/>
              <a:gd name="T63" fmla="*/ 371 h 492"/>
              <a:gd name="T64" fmla="*/ 275 w 302"/>
              <a:gd name="T65" fmla="*/ 360 h 492"/>
              <a:gd name="T66" fmla="*/ 71 w 302"/>
              <a:gd name="T67" fmla="*/ 382 h 492"/>
              <a:gd name="T68" fmla="*/ 139 w 302"/>
              <a:gd name="T69" fmla="*/ 382 h 492"/>
              <a:gd name="T70" fmla="*/ 207 w 302"/>
              <a:gd name="T71" fmla="*/ 382 h 492"/>
              <a:gd name="T72" fmla="*/ 37 w 302"/>
              <a:gd name="T73" fmla="*/ 394 h 492"/>
              <a:gd name="T74" fmla="*/ 105 w 302"/>
              <a:gd name="T75" fmla="*/ 394 h 492"/>
              <a:gd name="T76" fmla="*/ 173 w 302"/>
              <a:gd name="T77" fmla="*/ 394 h 492"/>
              <a:gd name="T78" fmla="*/ 241 w 302"/>
              <a:gd name="T79" fmla="*/ 394 h 492"/>
              <a:gd name="T80" fmla="*/ 26 w 302"/>
              <a:gd name="T81" fmla="*/ 405 h 492"/>
              <a:gd name="T82" fmla="*/ 94 w 302"/>
              <a:gd name="T83" fmla="*/ 405 h 492"/>
              <a:gd name="T84" fmla="*/ 162 w 302"/>
              <a:gd name="T85" fmla="*/ 405 h 492"/>
              <a:gd name="T86" fmla="*/ 230 w 302"/>
              <a:gd name="T87" fmla="*/ 405 h 492"/>
              <a:gd name="T88" fmla="*/ 60 w 302"/>
              <a:gd name="T89" fmla="*/ 416 h 492"/>
              <a:gd name="T90" fmla="*/ 128 w 302"/>
              <a:gd name="T91" fmla="*/ 416 h 492"/>
              <a:gd name="T92" fmla="*/ 196 w 302"/>
              <a:gd name="T93" fmla="*/ 416 h 492"/>
              <a:gd name="T94" fmla="*/ 264 w 302"/>
              <a:gd name="T95" fmla="*/ 416 h 492"/>
              <a:gd name="T96" fmla="*/ 49 w 302"/>
              <a:gd name="T97" fmla="*/ 428 h 492"/>
              <a:gd name="T98" fmla="*/ 117 w 302"/>
              <a:gd name="T99" fmla="*/ 428 h 492"/>
              <a:gd name="T100" fmla="*/ 185 w 302"/>
              <a:gd name="T101" fmla="*/ 428 h 492"/>
              <a:gd name="T102" fmla="*/ 253 w 302"/>
              <a:gd name="T103" fmla="*/ 428 h 492"/>
              <a:gd name="T104" fmla="*/ 83 w 302"/>
              <a:gd name="T105" fmla="*/ 439 h 492"/>
              <a:gd name="T106" fmla="*/ 151 w 302"/>
              <a:gd name="T107" fmla="*/ 439 h 492"/>
              <a:gd name="T108" fmla="*/ 219 w 302"/>
              <a:gd name="T109" fmla="*/ 439 h 492"/>
              <a:gd name="T110" fmla="*/ 275 w 302"/>
              <a:gd name="T111" fmla="*/ 428 h 492"/>
              <a:gd name="T112" fmla="*/ 71 w 302"/>
              <a:gd name="T113" fmla="*/ 450 h 492"/>
              <a:gd name="T114" fmla="*/ 139 w 302"/>
              <a:gd name="T115" fmla="*/ 450 h 492"/>
              <a:gd name="T116" fmla="*/ 207 w 302"/>
              <a:gd name="T117" fmla="*/ 450 h 492"/>
              <a:gd name="T118" fmla="*/ 275 w 302"/>
              <a:gd name="T119" fmla="*/ 45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2" h="492">
                <a:moveTo>
                  <a:pt x="272" y="80"/>
                </a:moveTo>
                <a:cubicBezTo>
                  <a:pt x="30" y="80"/>
                  <a:pt x="30" y="80"/>
                  <a:pt x="30" y="80"/>
                </a:cubicBezTo>
                <a:cubicBezTo>
                  <a:pt x="30" y="31"/>
                  <a:pt x="30" y="31"/>
                  <a:pt x="30" y="31"/>
                </a:cubicBezTo>
                <a:cubicBezTo>
                  <a:pt x="272" y="31"/>
                  <a:pt x="272" y="31"/>
                  <a:pt x="272" y="31"/>
                </a:cubicBezTo>
                <a:lnTo>
                  <a:pt x="272" y="80"/>
                </a:lnTo>
                <a:close/>
                <a:moveTo>
                  <a:pt x="68" y="38"/>
                </a:moveTo>
                <a:cubicBezTo>
                  <a:pt x="41" y="38"/>
                  <a:pt x="41" y="38"/>
                  <a:pt x="41" y="38"/>
                </a:cubicBezTo>
                <a:cubicBezTo>
                  <a:pt x="41" y="46"/>
                  <a:pt x="41" y="46"/>
                  <a:pt x="41" y="46"/>
                </a:cubicBezTo>
                <a:cubicBezTo>
                  <a:pt x="68" y="46"/>
                  <a:pt x="68" y="46"/>
                  <a:pt x="68" y="46"/>
                </a:cubicBezTo>
                <a:lnTo>
                  <a:pt x="68" y="38"/>
                </a:lnTo>
                <a:close/>
                <a:moveTo>
                  <a:pt x="102" y="38"/>
                </a:moveTo>
                <a:cubicBezTo>
                  <a:pt x="75" y="38"/>
                  <a:pt x="75" y="38"/>
                  <a:pt x="75" y="38"/>
                </a:cubicBezTo>
                <a:cubicBezTo>
                  <a:pt x="75" y="46"/>
                  <a:pt x="75" y="46"/>
                  <a:pt x="75" y="46"/>
                </a:cubicBezTo>
                <a:cubicBezTo>
                  <a:pt x="102" y="46"/>
                  <a:pt x="102" y="46"/>
                  <a:pt x="102" y="46"/>
                </a:cubicBezTo>
                <a:lnTo>
                  <a:pt x="102" y="38"/>
                </a:lnTo>
                <a:close/>
                <a:moveTo>
                  <a:pt x="136" y="38"/>
                </a:moveTo>
                <a:cubicBezTo>
                  <a:pt x="109" y="38"/>
                  <a:pt x="109" y="38"/>
                  <a:pt x="109" y="38"/>
                </a:cubicBezTo>
                <a:cubicBezTo>
                  <a:pt x="109" y="46"/>
                  <a:pt x="109" y="46"/>
                  <a:pt x="109" y="46"/>
                </a:cubicBezTo>
                <a:cubicBezTo>
                  <a:pt x="136" y="46"/>
                  <a:pt x="136" y="46"/>
                  <a:pt x="136" y="46"/>
                </a:cubicBezTo>
                <a:lnTo>
                  <a:pt x="136" y="38"/>
                </a:lnTo>
                <a:close/>
                <a:moveTo>
                  <a:pt x="260" y="38"/>
                </a:moveTo>
                <a:cubicBezTo>
                  <a:pt x="257" y="38"/>
                  <a:pt x="257" y="38"/>
                  <a:pt x="257" y="38"/>
                </a:cubicBezTo>
                <a:cubicBezTo>
                  <a:pt x="257" y="72"/>
                  <a:pt x="257" y="72"/>
                  <a:pt x="257" y="72"/>
                </a:cubicBezTo>
                <a:cubicBezTo>
                  <a:pt x="260" y="72"/>
                  <a:pt x="260" y="72"/>
                  <a:pt x="260" y="72"/>
                </a:cubicBezTo>
                <a:lnTo>
                  <a:pt x="260" y="38"/>
                </a:lnTo>
                <a:close/>
                <a:moveTo>
                  <a:pt x="249" y="38"/>
                </a:moveTo>
                <a:cubicBezTo>
                  <a:pt x="245" y="38"/>
                  <a:pt x="245" y="38"/>
                  <a:pt x="245" y="38"/>
                </a:cubicBezTo>
                <a:cubicBezTo>
                  <a:pt x="245" y="72"/>
                  <a:pt x="245" y="72"/>
                  <a:pt x="245" y="72"/>
                </a:cubicBezTo>
                <a:cubicBezTo>
                  <a:pt x="249" y="72"/>
                  <a:pt x="249" y="72"/>
                  <a:pt x="249" y="72"/>
                </a:cubicBezTo>
                <a:lnTo>
                  <a:pt x="249" y="38"/>
                </a:lnTo>
                <a:close/>
                <a:moveTo>
                  <a:pt x="238" y="38"/>
                </a:moveTo>
                <a:cubicBezTo>
                  <a:pt x="234" y="38"/>
                  <a:pt x="234" y="38"/>
                  <a:pt x="234" y="38"/>
                </a:cubicBezTo>
                <a:cubicBezTo>
                  <a:pt x="234" y="72"/>
                  <a:pt x="234" y="72"/>
                  <a:pt x="234" y="72"/>
                </a:cubicBezTo>
                <a:cubicBezTo>
                  <a:pt x="238" y="72"/>
                  <a:pt x="238" y="72"/>
                  <a:pt x="238" y="72"/>
                </a:cubicBezTo>
                <a:lnTo>
                  <a:pt x="238" y="38"/>
                </a:lnTo>
                <a:close/>
                <a:moveTo>
                  <a:pt x="226" y="38"/>
                </a:moveTo>
                <a:cubicBezTo>
                  <a:pt x="223" y="38"/>
                  <a:pt x="223" y="38"/>
                  <a:pt x="223" y="38"/>
                </a:cubicBezTo>
                <a:cubicBezTo>
                  <a:pt x="223" y="72"/>
                  <a:pt x="223" y="72"/>
                  <a:pt x="223" y="72"/>
                </a:cubicBezTo>
                <a:cubicBezTo>
                  <a:pt x="226" y="72"/>
                  <a:pt x="226" y="72"/>
                  <a:pt x="226" y="72"/>
                </a:cubicBezTo>
                <a:lnTo>
                  <a:pt x="226" y="38"/>
                </a:lnTo>
                <a:close/>
                <a:moveTo>
                  <a:pt x="215" y="38"/>
                </a:moveTo>
                <a:cubicBezTo>
                  <a:pt x="211" y="38"/>
                  <a:pt x="211" y="38"/>
                  <a:pt x="211" y="38"/>
                </a:cubicBezTo>
                <a:cubicBezTo>
                  <a:pt x="211" y="72"/>
                  <a:pt x="211" y="72"/>
                  <a:pt x="211" y="72"/>
                </a:cubicBezTo>
                <a:cubicBezTo>
                  <a:pt x="215" y="72"/>
                  <a:pt x="215" y="72"/>
                  <a:pt x="215" y="72"/>
                </a:cubicBezTo>
                <a:lnTo>
                  <a:pt x="215" y="38"/>
                </a:lnTo>
                <a:close/>
                <a:moveTo>
                  <a:pt x="204" y="38"/>
                </a:moveTo>
                <a:cubicBezTo>
                  <a:pt x="200" y="38"/>
                  <a:pt x="200" y="38"/>
                  <a:pt x="200" y="38"/>
                </a:cubicBezTo>
                <a:cubicBezTo>
                  <a:pt x="200" y="72"/>
                  <a:pt x="200" y="72"/>
                  <a:pt x="200" y="72"/>
                </a:cubicBezTo>
                <a:cubicBezTo>
                  <a:pt x="204" y="72"/>
                  <a:pt x="204" y="72"/>
                  <a:pt x="204" y="72"/>
                </a:cubicBezTo>
                <a:lnTo>
                  <a:pt x="204" y="38"/>
                </a:lnTo>
                <a:close/>
                <a:moveTo>
                  <a:pt x="192" y="38"/>
                </a:moveTo>
                <a:cubicBezTo>
                  <a:pt x="189" y="38"/>
                  <a:pt x="189" y="38"/>
                  <a:pt x="189" y="38"/>
                </a:cubicBezTo>
                <a:cubicBezTo>
                  <a:pt x="189" y="72"/>
                  <a:pt x="189" y="72"/>
                  <a:pt x="189" y="72"/>
                </a:cubicBezTo>
                <a:cubicBezTo>
                  <a:pt x="192" y="72"/>
                  <a:pt x="192" y="72"/>
                  <a:pt x="192" y="72"/>
                </a:cubicBezTo>
                <a:lnTo>
                  <a:pt x="192" y="38"/>
                </a:lnTo>
                <a:close/>
                <a:moveTo>
                  <a:pt x="181" y="38"/>
                </a:moveTo>
                <a:cubicBezTo>
                  <a:pt x="177" y="38"/>
                  <a:pt x="177" y="38"/>
                  <a:pt x="177" y="38"/>
                </a:cubicBezTo>
                <a:cubicBezTo>
                  <a:pt x="177" y="72"/>
                  <a:pt x="177" y="72"/>
                  <a:pt x="177" y="72"/>
                </a:cubicBezTo>
                <a:cubicBezTo>
                  <a:pt x="181" y="72"/>
                  <a:pt x="181" y="72"/>
                  <a:pt x="181" y="72"/>
                </a:cubicBezTo>
                <a:lnTo>
                  <a:pt x="181" y="38"/>
                </a:lnTo>
                <a:close/>
                <a:moveTo>
                  <a:pt x="272" y="106"/>
                </a:moveTo>
                <a:cubicBezTo>
                  <a:pt x="30" y="106"/>
                  <a:pt x="30" y="106"/>
                  <a:pt x="30" y="106"/>
                </a:cubicBezTo>
                <a:cubicBezTo>
                  <a:pt x="30" y="155"/>
                  <a:pt x="30" y="155"/>
                  <a:pt x="30" y="155"/>
                </a:cubicBezTo>
                <a:cubicBezTo>
                  <a:pt x="272" y="155"/>
                  <a:pt x="272" y="155"/>
                  <a:pt x="272" y="155"/>
                </a:cubicBezTo>
                <a:lnTo>
                  <a:pt x="272" y="106"/>
                </a:lnTo>
                <a:close/>
                <a:moveTo>
                  <a:pt x="68" y="121"/>
                </a:moveTo>
                <a:cubicBezTo>
                  <a:pt x="41" y="121"/>
                  <a:pt x="41" y="121"/>
                  <a:pt x="41" y="121"/>
                </a:cubicBezTo>
                <a:cubicBezTo>
                  <a:pt x="41" y="114"/>
                  <a:pt x="41" y="114"/>
                  <a:pt x="41" y="114"/>
                </a:cubicBezTo>
                <a:cubicBezTo>
                  <a:pt x="68" y="114"/>
                  <a:pt x="68" y="114"/>
                  <a:pt x="68" y="114"/>
                </a:cubicBezTo>
                <a:lnTo>
                  <a:pt x="68" y="121"/>
                </a:lnTo>
                <a:close/>
                <a:moveTo>
                  <a:pt x="102" y="121"/>
                </a:moveTo>
                <a:cubicBezTo>
                  <a:pt x="75" y="121"/>
                  <a:pt x="75" y="121"/>
                  <a:pt x="75" y="121"/>
                </a:cubicBezTo>
                <a:cubicBezTo>
                  <a:pt x="75" y="114"/>
                  <a:pt x="75" y="114"/>
                  <a:pt x="75" y="114"/>
                </a:cubicBezTo>
                <a:cubicBezTo>
                  <a:pt x="102" y="114"/>
                  <a:pt x="102" y="114"/>
                  <a:pt x="102" y="114"/>
                </a:cubicBezTo>
                <a:lnTo>
                  <a:pt x="102" y="121"/>
                </a:lnTo>
                <a:close/>
                <a:moveTo>
                  <a:pt x="136" y="121"/>
                </a:moveTo>
                <a:cubicBezTo>
                  <a:pt x="109" y="121"/>
                  <a:pt x="109" y="121"/>
                  <a:pt x="109" y="121"/>
                </a:cubicBezTo>
                <a:cubicBezTo>
                  <a:pt x="109" y="114"/>
                  <a:pt x="109" y="114"/>
                  <a:pt x="109" y="114"/>
                </a:cubicBezTo>
                <a:cubicBezTo>
                  <a:pt x="136" y="114"/>
                  <a:pt x="136" y="114"/>
                  <a:pt x="136" y="114"/>
                </a:cubicBezTo>
                <a:lnTo>
                  <a:pt x="136" y="121"/>
                </a:lnTo>
                <a:close/>
                <a:moveTo>
                  <a:pt x="260" y="148"/>
                </a:moveTo>
                <a:cubicBezTo>
                  <a:pt x="257" y="148"/>
                  <a:pt x="257" y="148"/>
                  <a:pt x="257" y="148"/>
                </a:cubicBezTo>
                <a:cubicBezTo>
                  <a:pt x="257" y="114"/>
                  <a:pt x="257" y="114"/>
                  <a:pt x="257" y="114"/>
                </a:cubicBezTo>
                <a:cubicBezTo>
                  <a:pt x="260" y="114"/>
                  <a:pt x="260" y="114"/>
                  <a:pt x="260" y="114"/>
                </a:cubicBezTo>
                <a:lnTo>
                  <a:pt x="260" y="148"/>
                </a:lnTo>
                <a:close/>
                <a:moveTo>
                  <a:pt x="249" y="148"/>
                </a:moveTo>
                <a:cubicBezTo>
                  <a:pt x="245" y="148"/>
                  <a:pt x="245" y="148"/>
                  <a:pt x="245" y="148"/>
                </a:cubicBezTo>
                <a:cubicBezTo>
                  <a:pt x="245" y="114"/>
                  <a:pt x="245" y="114"/>
                  <a:pt x="245" y="114"/>
                </a:cubicBezTo>
                <a:cubicBezTo>
                  <a:pt x="249" y="114"/>
                  <a:pt x="249" y="114"/>
                  <a:pt x="249" y="114"/>
                </a:cubicBezTo>
                <a:lnTo>
                  <a:pt x="249" y="148"/>
                </a:lnTo>
                <a:close/>
                <a:moveTo>
                  <a:pt x="238" y="148"/>
                </a:moveTo>
                <a:cubicBezTo>
                  <a:pt x="234" y="148"/>
                  <a:pt x="234" y="148"/>
                  <a:pt x="234" y="148"/>
                </a:cubicBezTo>
                <a:cubicBezTo>
                  <a:pt x="234" y="114"/>
                  <a:pt x="234" y="114"/>
                  <a:pt x="234" y="114"/>
                </a:cubicBezTo>
                <a:cubicBezTo>
                  <a:pt x="238" y="114"/>
                  <a:pt x="238" y="114"/>
                  <a:pt x="238" y="114"/>
                </a:cubicBezTo>
                <a:lnTo>
                  <a:pt x="238" y="148"/>
                </a:lnTo>
                <a:close/>
                <a:moveTo>
                  <a:pt x="226" y="148"/>
                </a:moveTo>
                <a:cubicBezTo>
                  <a:pt x="223" y="148"/>
                  <a:pt x="223" y="148"/>
                  <a:pt x="223" y="148"/>
                </a:cubicBezTo>
                <a:cubicBezTo>
                  <a:pt x="223" y="114"/>
                  <a:pt x="223" y="114"/>
                  <a:pt x="223" y="114"/>
                </a:cubicBezTo>
                <a:cubicBezTo>
                  <a:pt x="226" y="114"/>
                  <a:pt x="226" y="114"/>
                  <a:pt x="226" y="114"/>
                </a:cubicBezTo>
                <a:lnTo>
                  <a:pt x="226" y="148"/>
                </a:lnTo>
                <a:close/>
                <a:moveTo>
                  <a:pt x="215" y="148"/>
                </a:moveTo>
                <a:cubicBezTo>
                  <a:pt x="211" y="148"/>
                  <a:pt x="211" y="148"/>
                  <a:pt x="211" y="148"/>
                </a:cubicBezTo>
                <a:cubicBezTo>
                  <a:pt x="211" y="114"/>
                  <a:pt x="211" y="114"/>
                  <a:pt x="211" y="114"/>
                </a:cubicBezTo>
                <a:cubicBezTo>
                  <a:pt x="215" y="114"/>
                  <a:pt x="215" y="114"/>
                  <a:pt x="215" y="114"/>
                </a:cubicBezTo>
                <a:lnTo>
                  <a:pt x="215" y="148"/>
                </a:lnTo>
                <a:close/>
                <a:moveTo>
                  <a:pt x="204" y="148"/>
                </a:moveTo>
                <a:cubicBezTo>
                  <a:pt x="200" y="148"/>
                  <a:pt x="200" y="148"/>
                  <a:pt x="200" y="148"/>
                </a:cubicBezTo>
                <a:cubicBezTo>
                  <a:pt x="200" y="114"/>
                  <a:pt x="200" y="114"/>
                  <a:pt x="200" y="114"/>
                </a:cubicBezTo>
                <a:cubicBezTo>
                  <a:pt x="204" y="114"/>
                  <a:pt x="204" y="114"/>
                  <a:pt x="204" y="114"/>
                </a:cubicBezTo>
                <a:lnTo>
                  <a:pt x="204" y="148"/>
                </a:lnTo>
                <a:close/>
                <a:moveTo>
                  <a:pt x="192" y="148"/>
                </a:moveTo>
                <a:cubicBezTo>
                  <a:pt x="189" y="148"/>
                  <a:pt x="189" y="148"/>
                  <a:pt x="189" y="148"/>
                </a:cubicBezTo>
                <a:cubicBezTo>
                  <a:pt x="189" y="114"/>
                  <a:pt x="189" y="114"/>
                  <a:pt x="189" y="114"/>
                </a:cubicBezTo>
                <a:cubicBezTo>
                  <a:pt x="192" y="114"/>
                  <a:pt x="192" y="114"/>
                  <a:pt x="192" y="114"/>
                </a:cubicBezTo>
                <a:lnTo>
                  <a:pt x="192" y="148"/>
                </a:lnTo>
                <a:close/>
                <a:moveTo>
                  <a:pt x="181" y="148"/>
                </a:moveTo>
                <a:cubicBezTo>
                  <a:pt x="177" y="148"/>
                  <a:pt x="177" y="148"/>
                  <a:pt x="177" y="148"/>
                </a:cubicBezTo>
                <a:cubicBezTo>
                  <a:pt x="177" y="114"/>
                  <a:pt x="177" y="114"/>
                  <a:pt x="177" y="114"/>
                </a:cubicBezTo>
                <a:cubicBezTo>
                  <a:pt x="181" y="114"/>
                  <a:pt x="181" y="114"/>
                  <a:pt x="181" y="114"/>
                </a:cubicBezTo>
                <a:lnTo>
                  <a:pt x="181" y="148"/>
                </a:lnTo>
                <a:close/>
                <a:moveTo>
                  <a:pt x="272" y="182"/>
                </a:moveTo>
                <a:cubicBezTo>
                  <a:pt x="30" y="182"/>
                  <a:pt x="30" y="182"/>
                  <a:pt x="30" y="182"/>
                </a:cubicBezTo>
                <a:cubicBezTo>
                  <a:pt x="30" y="231"/>
                  <a:pt x="30" y="231"/>
                  <a:pt x="30" y="231"/>
                </a:cubicBezTo>
                <a:cubicBezTo>
                  <a:pt x="272" y="231"/>
                  <a:pt x="272" y="231"/>
                  <a:pt x="272" y="231"/>
                </a:cubicBezTo>
                <a:lnTo>
                  <a:pt x="272" y="182"/>
                </a:lnTo>
                <a:close/>
                <a:moveTo>
                  <a:pt x="68" y="197"/>
                </a:moveTo>
                <a:cubicBezTo>
                  <a:pt x="41" y="197"/>
                  <a:pt x="41" y="197"/>
                  <a:pt x="41" y="197"/>
                </a:cubicBezTo>
                <a:cubicBezTo>
                  <a:pt x="41" y="189"/>
                  <a:pt x="41" y="189"/>
                  <a:pt x="41" y="189"/>
                </a:cubicBezTo>
                <a:cubicBezTo>
                  <a:pt x="68" y="189"/>
                  <a:pt x="68" y="189"/>
                  <a:pt x="68" y="189"/>
                </a:cubicBezTo>
                <a:lnTo>
                  <a:pt x="68" y="197"/>
                </a:lnTo>
                <a:close/>
                <a:moveTo>
                  <a:pt x="102" y="197"/>
                </a:moveTo>
                <a:cubicBezTo>
                  <a:pt x="75" y="197"/>
                  <a:pt x="75" y="197"/>
                  <a:pt x="75" y="197"/>
                </a:cubicBezTo>
                <a:cubicBezTo>
                  <a:pt x="75" y="189"/>
                  <a:pt x="75" y="189"/>
                  <a:pt x="75" y="189"/>
                </a:cubicBezTo>
                <a:cubicBezTo>
                  <a:pt x="102" y="189"/>
                  <a:pt x="102" y="189"/>
                  <a:pt x="102" y="189"/>
                </a:cubicBezTo>
                <a:lnTo>
                  <a:pt x="102" y="197"/>
                </a:lnTo>
                <a:close/>
                <a:moveTo>
                  <a:pt x="136" y="197"/>
                </a:moveTo>
                <a:cubicBezTo>
                  <a:pt x="109" y="197"/>
                  <a:pt x="109" y="197"/>
                  <a:pt x="109" y="197"/>
                </a:cubicBezTo>
                <a:cubicBezTo>
                  <a:pt x="109" y="189"/>
                  <a:pt x="109" y="189"/>
                  <a:pt x="109" y="189"/>
                </a:cubicBezTo>
                <a:cubicBezTo>
                  <a:pt x="136" y="189"/>
                  <a:pt x="136" y="189"/>
                  <a:pt x="136" y="189"/>
                </a:cubicBezTo>
                <a:lnTo>
                  <a:pt x="136" y="197"/>
                </a:lnTo>
                <a:close/>
                <a:moveTo>
                  <a:pt x="260" y="223"/>
                </a:moveTo>
                <a:cubicBezTo>
                  <a:pt x="257" y="223"/>
                  <a:pt x="257" y="223"/>
                  <a:pt x="257" y="223"/>
                </a:cubicBezTo>
                <a:cubicBezTo>
                  <a:pt x="257" y="189"/>
                  <a:pt x="257" y="189"/>
                  <a:pt x="257" y="189"/>
                </a:cubicBezTo>
                <a:cubicBezTo>
                  <a:pt x="260" y="189"/>
                  <a:pt x="260" y="189"/>
                  <a:pt x="260" y="189"/>
                </a:cubicBezTo>
                <a:lnTo>
                  <a:pt x="260" y="223"/>
                </a:lnTo>
                <a:close/>
                <a:moveTo>
                  <a:pt x="249" y="223"/>
                </a:moveTo>
                <a:cubicBezTo>
                  <a:pt x="245" y="223"/>
                  <a:pt x="245" y="223"/>
                  <a:pt x="245" y="223"/>
                </a:cubicBezTo>
                <a:cubicBezTo>
                  <a:pt x="245" y="189"/>
                  <a:pt x="245" y="189"/>
                  <a:pt x="245" y="189"/>
                </a:cubicBezTo>
                <a:cubicBezTo>
                  <a:pt x="249" y="189"/>
                  <a:pt x="249" y="189"/>
                  <a:pt x="249" y="189"/>
                </a:cubicBezTo>
                <a:lnTo>
                  <a:pt x="249" y="223"/>
                </a:lnTo>
                <a:close/>
                <a:moveTo>
                  <a:pt x="238" y="223"/>
                </a:moveTo>
                <a:cubicBezTo>
                  <a:pt x="234" y="223"/>
                  <a:pt x="234" y="223"/>
                  <a:pt x="234" y="223"/>
                </a:cubicBezTo>
                <a:cubicBezTo>
                  <a:pt x="234" y="189"/>
                  <a:pt x="234" y="189"/>
                  <a:pt x="234" y="189"/>
                </a:cubicBezTo>
                <a:cubicBezTo>
                  <a:pt x="238" y="189"/>
                  <a:pt x="238" y="189"/>
                  <a:pt x="238" y="189"/>
                </a:cubicBezTo>
                <a:lnTo>
                  <a:pt x="238" y="223"/>
                </a:lnTo>
                <a:close/>
                <a:moveTo>
                  <a:pt x="226" y="223"/>
                </a:moveTo>
                <a:cubicBezTo>
                  <a:pt x="223" y="223"/>
                  <a:pt x="223" y="223"/>
                  <a:pt x="223" y="223"/>
                </a:cubicBezTo>
                <a:cubicBezTo>
                  <a:pt x="223" y="189"/>
                  <a:pt x="223" y="189"/>
                  <a:pt x="223" y="189"/>
                </a:cubicBezTo>
                <a:cubicBezTo>
                  <a:pt x="226" y="189"/>
                  <a:pt x="226" y="189"/>
                  <a:pt x="226" y="189"/>
                </a:cubicBezTo>
                <a:lnTo>
                  <a:pt x="226" y="223"/>
                </a:lnTo>
                <a:close/>
                <a:moveTo>
                  <a:pt x="215" y="223"/>
                </a:moveTo>
                <a:cubicBezTo>
                  <a:pt x="211" y="223"/>
                  <a:pt x="211" y="223"/>
                  <a:pt x="211" y="223"/>
                </a:cubicBezTo>
                <a:cubicBezTo>
                  <a:pt x="211" y="189"/>
                  <a:pt x="211" y="189"/>
                  <a:pt x="211" y="189"/>
                </a:cubicBezTo>
                <a:cubicBezTo>
                  <a:pt x="215" y="189"/>
                  <a:pt x="215" y="189"/>
                  <a:pt x="215" y="189"/>
                </a:cubicBezTo>
                <a:lnTo>
                  <a:pt x="215" y="223"/>
                </a:lnTo>
                <a:close/>
                <a:moveTo>
                  <a:pt x="204" y="223"/>
                </a:moveTo>
                <a:cubicBezTo>
                  <a:pt x="200" y="223"/>
                  <a:pt x="200" y="223"/>
                  <a:pt x="200" y="223"/>
                </a:cubicBezTo>
                <a:cubicBezTo>
                  <a:pt x="200" y="189"/>
                  <a:pt x="200" y="189"/>
                  <a:pt x="200" y="189"/>
                </a:cubicBezTo>
                <a:cubicBezTo>
                  <a:pt x="204" y="189"/>
                  <a:pt x="204" y="189"/>
                  <a:pt x="204" y="189"/>
                </a:cubicBezTo>
                <a:lnTo>
                  <a:pt x="204" y="223"/>
                </a:lnTo>
                <a:close/>
                <a:moveTo>
                  <a:pt x="192" y="223"/>
                </a:moveTo>
                <a:cubicBezTo>
                  <a:pt x="189" y="223"/>
                  <a:pt x="189" y="223"/>
                  <a:pt x="189" y="223"/>
                </a:cubicBezTo>
                <a:cubicBezTo>
                  <a:pt x="189" y="189"/>
                  <a:pt x="189" y="189"/>
                  <a:pt x="189" y="189"/>
                </a:cubicBezTo>
                <a:cubicBezTo>
                  <a:pt x="192" y="189"/>
                  <a:pt x="192" y="189"/>
                  <a:pt x="192" y="189"/>
                </a:cubicBezTo>
                <a:lnTo>
                  <a:pt x="192" y="223"/>
                </a:lnTo>
                <a:close/>
                <a:moveTo>
                  <a:pt x="181" y="223"/>
                </a:moveTo>
                <a:cubicBezTo>
                  <a:pt x="177" y="223"/>
                  <a:pt x="177" y="223"/>
                  <a:pt x="177" y="223"/>
                </a:cubicBezTo>
                <a:cubicBezTo>
                  <a:pt x="177" y="189"/>
                  <a:pt x="177" y="189"/>
                  <a:pt x="177" y="189"/>
                </a:cubicBezTo>
                <a:cubicBezTo>
                  <a:pt x="181" y="189"/>
                  <a:pt x="181" y="189"/>
                  <a:pt x="181" y="189"/>
                </a:cubicBezTo>
                <a:lnTo>
                  <a:pt x="181" y="223"/>
                </a:lnTo>
                <a:close/>
                <a:moveTo>
                  <a:pt x="272" y="257"/>
                </a:moveTo>
                <a:cubicBezTo>
                  <a:pt x="30" y="257"/>
                  <a:pt x="30" y="257"/>
                  <a:pt x="30" y="257"/>
                </a:cubicBezTo>
                <a:cubicBezTo>
                  <a:pt x="30" y="307"/>
                  <a:pt x="30" y="307"/>
                  <a:pt x="30" y="307"/>
                </a:cubicBezTo>
                <a:cubicBezTo>
                  <a:pt x="272" y="307"/>
                  <a:pt x="272" y="307"/>
                  <a:pt x="272" y="307"/>
                </a:cubicBezTo>
                <a:lnTo>
                  <a:pt x="272" y="257"/>
                </a:lnTo>
                <a:close/>
                <a:moveTo>
                  <a:pt x="68" y="273"/>
                </a:moveTo>
                <a:cubicBezTo>
                  <a:pt x="41" y="273"/>
                  <a:pt x="41" y="273"/>
                  <a:pt x="41" y="273"/>
                </a:cubicBezTo>
                <a:cubicBezTo>
                  <a:pt x="41" y="265"/>
                  <a:pt x="41" y="265"/>
                  <a:pt x="41" y="265"/>
                </a:cubicBezTo>
                <a:cubicBezTo>
                  <a:pt x="68" y="265"/>
                  <a:pt x="68" y="265"/>
                  <a:pt x="68" y="265"/>
                </a:cubicBezTo>
                <a:lnTo>
                  <a:pt x="68" y="273"/>
                </a:lnTo>
                <a:close/>
                <a:moveTo>
                  <a:pt x="102" y="273"/>
                </a:moveTo>
                <a:cubicBezTo>
                  <a:pt x="75" y="273"/>
                  <a:pt x="75" y="273"/>
                  <a:pt x="75" y="273"/>
                </a:cubicBezTo>
                <a:cubicBezTo>
                  <a:pt x="75" y="265"/>
                  <a:pt x="75" y="265"/>
                  <a:pt x="75" y="265"/>
                </a:cubicBezTo>
                <a:cubicBezTo>
                  <a:pt x="102" y="265"/>
                  <a:pt x="102" y="265"/>
                  <a:pt x="102" y="265"/>
                </a:cubicBezTo>
                <a:lnTo>
                  <a:pt x="102" y="273"/>
                </a:lnTo>
                <a:close/>
                <a:moveTo>
                  <a:pt x="136" y="273"/>
                </a:moveTo>
                <a:cubicBezTo>
                  <a:pt x="109" y="273"/>
                  <a:pt x="109" y="273"/>
                  <a:pt x="109" y="273"/>
                </a:cubicBezTo>
                <a:cubicBezTo>
                  <a:pt x="109" y="265"/>
                  <a:pt x="109" y="265"/>
                  <a:pt x="109" y="265"/>
                </a:cubicBezTo>
                <a:cubicBezTo>
                  <a:pt x="136" y="265"/>
                  <a:pt x="136" y="265"/>
                  <a:pt x="136" y="265"/>
                </a:cubicBezTo>
                <a:lnTo>
                  <a:pt x="136" y="273"/>
                </a:lnTo>
                <a:close/>
                <a:moveTo>
                  <a:pt x="260" y="299"/>
                </a:moveTo>
                <a:cubicBezTo>
                  <a:pt x="257" y="299"/>
                  <a:pt x="257" y="299"/>
                  <a:pt x="257" y="299"/>
                </a:cubicBezTo>
                <a:cubicBezTo>
                  <a:pt x="257" y="265"/>
                  <a:pt x="257" y="265"/>
                  <a:pt x="257" y="265"/>
                </a:cubicBezTo>
                <a:cubicBezTo>
                  <a:pt x="260" y="265"/>
                  <a:pt x="260" y="265"/>
                  <a:pt x="260" y="265"/>
                </a:cubicBezTo>
                <a:lnTo>
                  <a:pt x="260" y="299"/>
                </a:lnTo>
                <a:close/>
                <a:moveTo>
                  <a:pt x="249" y="299"/>
                </a:moveTo>
                <a:cubicBezTo>
                  <a:pt x="245" y="299"/>
                  <a:pt x="245" y="299"/>
                  <a:pt x="245" y="299"/>
                </a:cubicBezTo>
                <a:cubicBezTo>
                  <a:pt x="245" y="265"/>
                  <a:pt x="245" y="265"/>
                  <a:pt x="245" y="265"/>
                </a:cubicBezTo>
                <a:cubicBezTo>
                  <a:pt x="249" y="265"/>
                  <a:pt x="249" y="265"/>
                  <a:pt x="249" y="265"/>
                </a:cubicBezTo>
                <a:lnTo>
                  <a:pt x="249" y="299"/>
                </a:lnTo>
                <a:close/>
                <a:moveTo>
                  <a:pt x="238" y="299"/>
                </a:moveTo>
                <a:cubicBezTo>
                  <a:pt x="234" y="299"/>
                  <a:pt x="234" y="299"/>
                  <a:pt x="234" y="299"/>
                </a:cubicBezTo>
                <a:cubicBezTo>
                  <a:pt x="234" y="265"/>
                  <a:pt x="234" y="265"/>
                  <a:pt x="234" y="265"/>
                </a:cubicBezTo>
                <a:cubicBezTo>
                  <a:pt x="238" y="265"/>
                  <a:pt x="238" y="265"/>
                  <a:pt x="238" y="265"/>
                </a:cubicBezTo>
                <a:lnTo>
                  <a:pt x="238" y="299"/>
                </a:lnTo>
                <a:close/>
                <a:moveTo>
                  <a:pt x="226" y="299"/>
                </a:moveTo>
                <a:cubicBezTo>
                  <a:pt x="223" y="299"/>
                  <a:pt x="223" y="299"/>
                  <a:pt x="223" y="299"/>
                </a:cubicBezTo>
                <a:cubicBezTo>
                  <a:pt x="223" y="265"/>
                  <a:pt x="223" y="265"/>
                  <a:pt x="223" y="265"/>
                </a:cubicBezTo>
                <a:cubicBezTo>
                  <a:pt x="226" y="265"/>
                  <a:pt x="226" y="265"/>
                  <a:pt x="226" y="265"/>
                </a:cubicBezTo>
                <a:lnTo>
                  <a:pt x="226" y="299"/>
                </a:lnTo>
                <a:close/>
                <a:moveTo>
                  <a:pt x="215" y="299"/>
                </a:moveTo>
                <a:cubicBezTo>
                  <a:pt x="211" y="299"/>
                  <a:pt x="211" y="299"/>
                  <a:pt x="211" y="299"/>
                </a:cubicBezTo>
                <a:cubicBezTo>
                  <a:pt x="211" y="265"/>
                  <a:pt x="211" y="265"/>
                  <a:pt x="211" y="265"/>
                </a:cubicBezTo>
                <a:cubicBezTo>
                  <a:pt x="215" y="265"/>
                  <a:pt x="215" y="265"/>
                  <a:pt x="215" y="265"/>
                </a:cubicBezTo>
                <a:lnTo>
                  <a:pt x="215" y="299"/>
                </a:lnTo>
                <a:close/>
                <a:moveTo>
                  <a:pt x="204" y="299"/>
                </a:moveTo>
                <a:cubicBezTo>
                  <a:pt x="200" y="299"/>
                  <a:pt x="200" y="299"/>
                  <a:pt x="200" y="299"/>
                </a:cubicBezTo>
                <a:cubicBezTo>
                  <a:pt x="200" y="265"/>
                  <a:pt x="200" y="265"/>
                  <a:pt x="200" y="265"/>
                </a:cubicBezTo>
                <a:cubicBezTo>
                  <a:pt x="204" y="265"/>
                  <a:pt x="204" y="265"/>
                  <a:pt x="204" y="265"/>
                </a:cubicBezTo>
                <a:lnTo>
                  <a:pt x="204" y="299"/>
                </a:lnTo>
                <a:close/>
                <a:moveTo>
                  <a:pt x="192" y="299"/>
                </a:moveTo>
                <a:cubicBezTo>
                  <a:pt x="189" y="299"/>
                  <a:pt x="189" y="299"/>
                  <a:pt x="189" y="299"/>
                </a:cubicBezTo>
                <a:cubicBezTo>
                  <a:pt x="189" y="265"/>
                  <a:pt x="189" y="265"/>
                  <a:pt x="189" y="265"/>
                </a:cubicBezTo>
                <a:cubicBezTo>
                  <a:pt x="192" y="265"/>
                  <a:pt x="192" y="265"/>
                  <a:pt x="192" y="265"/>
                </a:cubicBezTo>
                <a:lnTo>
                  <a:pt x="192" y="299"/>
                </a:lnTo>
                <a:close/>
                <a:moveTo>
                  <a:pt x="181" y="299"/>
                </a:moveTo>
                <a:cubicBezTo>
                  <a:pt x="177" y="299"/>
                  <a:pt x="177" y="299"/>
                  <a:pt x="177" y="299"/>
                </a:cubicBezTo>
                <a:cubicBezTo>
                  <a:pt x="177" y="265"/>
                  <a:pt x="177" y="265"/>
                  <a:pt x="177" y="265"/>
                </a:cubicBezTo>
                <a:cubicBezTo>
                  <a:pt x="181" y="265"/>
                  <a:pt x="181" y="265"/>
                  <a:pt x="181" y="265"/>
                </a:cubicBezTo>
                <a:lnTo>
                  <a:pt x="181" y="299"/>
                </a:lnTo>
                <a:close/>
                <a:moveTo>
                  <a:pt x="302" y="0"/>
                </a:moveTo>
                <a:cubicBezTo>
                  <a:pt x="302" y="492"/>
                  <a:pt x="302" y="492"/>
                  <a:pt x="302" y="492"/>
                </a:cubicBezTo>
                <a:cubicBezTo>
                  <a:pt x="0" y="492"/>
                  <a:pt x="0" y="492"/>
                  <a:pt x="0" y="492"/>
                </a:cubicBezTo>
                <a:cubicBezTo>
                  <a:pt x="0" y="0"/>
                  <a:pt x="0" y="0"/>
                  <a:pt x="0" y="0"/>
                </a:cubicBezTo>
                <a:lnTo>
                  <a:pt x="302" y="0"/>
                </a:lnTo>
                <a:close/>
                <a:moveTo>
                  <a:pt x="22" y="23"/>
                </a:moveTo>
                <a:cubicBezTo>
                  <a:pt x="22" y="87"/>
                  <a:pt x="22" y="87"/>
                  <a:pt x="22" y="87"/>
                </a:cubicBezTo>
                <a:cubicBezTo>
                  <a:pt x="279" y="87"/>
                  <a:pt x="279" y="87"/>
                  <a:pt x="279" y="87"/>
                </a:cubicBezTo>
                <a:cubicBezTo>
                  <a:pt x="279" y="23"/>
                  <a:pt x="279" y="23"/>
                  <a:pt x="279" y="23"/>
                </a:cubicBezTo>
                <a:lnTo>
                  <a:pt x="22" y="23"/>
                </a:lnTo>
                <a:close/>
                <a:moveTo>
                  <a:pt x="279" y="314"/>
                </a:moveTo>
                <a:cubicBezTo>
                  <a:pt x="279" y="250"/>
                  <a:pt x="279" y="250"/>
                  <a:pt x="279" y="250"/>
                </a:cubicBezTo>
                <a:cubicBezTo>
                  <a:pt x="22" y="250"/>
                  <a:pt x="22" y="250"/>
                  <a:pt x="22" y="250"/>
                </a:cubicBezTo>
                <a:cubicBezTo>
                  <a:pt x="22" y="314"/>
                  <a:pt x="22" y="314"/>
                  <a:pt x="22" y="314"/>
                </a:cubicBezTo>
                <a:lnTo>
                  <a:pt x="279" y="314"/>
                </a:lnTo>
                <a:close/>
                <a:moveTo>
                  <a:pt x="279" y="239"/>
                </a:moveTo>
                <a:cubicBezTo>
                  <a:pt x="279" y="174"/>
                  <a:pt x="279" y="174"/>
                  <a:pt x="279" y="174"/>
                </a:cubicBezTo>
                <a:cubicBezTo>
                  <a:pt x="22" y="174"/>
                  <a:pt x="22" y="174"/>
                  <a:pt x="22" y="174"/>
                </a:cubicBezTo>
                <a:cubicBezTo>
                  <a:pt x="22" y="239"/>
                  <a:pt x="22" y="239"/>
                  <a:pt x="22" y="239"/>
                </a:cubicBezTo>
                <a:lnTo>
                  <a:pt x="279" y="239"/>
                </a:lnTo>
                <a:close/>
                <a:moveTo>
                  <a:pt x="279" y="163"/>
                </a:moveTo>
                <a:cubicBezTo>
                  <a:pt x="279" y="99"/>
                  <a:pt x="279" y="99"/>
                  <a:pt x="279" y="99"/>
                </a:cubicBezTo>
                <a:cubicBezTo>
                  <a:pt x="22" y="99"/>
                  <a:pt x="22" y="99"/>
                  <a:pt x="22" y="99"/>
                </a:cubicBezTo>
                <a:cubicBezTo>
                  <a:pt x="22" y="163"/>
                  <a:pt x="22" y="163"/>
                  <a:pt x="22" y="163"/>
                </a:cubicBezTo>
                <a:lnTo>
                  <a:pt x="279" y="163"/>
                </a:lnTo>
                <a:close/>
                <a:moveTo>
                  <a:pt x="26" y="337"/>
                </a:moveTo>
                <a:cubicBezTo>
                  <a:pt x="24" y="337"/>
                  <a:pt x="22" y="339"/>
                  <a:pt x="22" y="341"/>
                </a:cubicBezTo>
                <a:cubicBezTo>
                  <a:pt x="22" y="343"/>
                  <a:pt x="24" y="344"/>
                  <a:pt x="26" y="344"/>
                </a:cubicBezTo>
                <a:cubicBezTo>
                  <a:pt x="28" y="344"/>
                  <a:pt x="30" y="343"/>
                  <a:pt x="30" y="341"/>
                </a:cubicBezTo>
                <a:cubicBezTo>
                  <a:pt x="30" y="339"/>
                  <a:pt x="28" y="337"/>
                  <a:pt x="26" y="337"/>
                </a:cubicBezTo>
                <a:close/>
                <a:moveTo>
                  <a:pt x="49" y="337"/>
                </a:moveTo>
                <a:cubicBezTo>
                  <a:pt x="47" y="337"/>
                  <a:pt x="45" y="339"/>
                  <a:pt x="45" y="341"/>
                </a:cubicBezTo>
                <a:cubicBezTo>
                  <a:pt x="45" y="343"/>
                  <a:pt x="47" y="344"/>
                  <a:pt x="49" y="344"/>
                </a:cubicBezTo>
                <a:cubicBezTo>
                  <a:pt x="51" y="344"/>
                  <a:pt x="52" y="343"/>
                  <a:pt x="52" y="341"/>
                </a:cubicBezTo>
                <a:cubicBezTo>
                  <a:pt x="52" y="339"/>
                  <a:pt x="51" y="337"/>
                  <a:pt x="49" y="337"/>
                </a:cubicBezTo>
                <a:close/>
                <a:moveTo>
                  <a:pt x="71" y="337"/>
                </a:moveTo>
                <a:cubicBezTo>
                  <a:pt x="69" y="337"/>
                  <a:pt x="68" y="339"/>
                  <a:pt x="68" y="341"/>
                </a:cubicBezTo>
                <a:cubicBezTo>
                  <a:pt x="68" y="343"/>
                  <a:pt x="69" y="344"/>
                  <a:pt x="71" y="344"/>
                </a:cubicBezTo>
                <a:cubicBezTo>
                  <a:pt x="73" y="344"/>
                  <a:pt x="75" y="343"/>
                  <a:pt x="75" y="341"/>
                </a:cubicBezTo>
                <a:cubicBezTo>
                  <a:pt x="75" y="339"/>
                  <a:pt x="73" y="337"/>
                  <a:pt x="71" y="337"/>
                </a:cubicBezTo>
                <a:close/>
                <a:moveTo>
                  <a:pt x="94" y="337"/>
                </a:moveTo>
                <a:cubicBezTo>
                  <a:pt x="92" y="337"/>
                  <a:pt x="90" y="339"/>
                  <a:pt x="90" y="341"/>
                </a:cubicBezTo>
                <a:cubicBezTo>
                  <a:pt x="90" y="343"/>
                  <a:pt x="92" y="344"/>
                  <a:pt x="94" y="344"/>
                </a:cubicBezTo>
                <a:cubicBezTo>
                  <a:pt x="96" y="344"/>
                  <a:pt x="98" y="343"/>
                  <a:pt x="98" y="341"/>
                </a:cubicBezTo>
                <a:cubicBezTo>
                  <a:pt x="98" y="339"/>
                  <a:pt x="96" y="337"/>
                  <a:pt x="94" y="337"/>
                </a:cubicBezTo>
                <a:close/>
                <a:moveTo>
                  <a:pt x="117" y="337"/>
                </a:moveTo>
                <a:cubicBezTo>
                  <a:pt x="115" y="337"/>
                  <a:pt x="113" y="339"/>
                  <a:pt x="113" y="341"/>
                </a:cubicBezTo>
                <a:cubicBezTo>
                  <a:pt x="113" y="343"/>
                  <a:pt x="115" y="344"/>
                  <a:pt x="117" y="344"/>
                </a:cubicBezTo>
                <a:cubicBezTo>
                  <a:pt x="119" y="344"/>
                  <a:pt x="120" y="343"/>
                  <a:pt x="120" y="341"/>
                </a:cubicBezTo>
                <a:cubicBezTo>
                  <a:pt x="120" y="339"/>
                  <a:pt x="119" y="337"/>
                  <a:pt x="117" y="337"/>
                </a:cubicBezTo>
                <a:close/>
                <a:moveTo>
                  <a:pt x="139" y="337"/>
                </a:moveTo>
                <a:cubicBezTo>
                  <a:pt x="137" y="337"/>
                  <a:pt x="136" y="339"/>
                  <a:pt x="136" y="341"/>
                </a:cubicBezTo>
                <a:cubicBezTo>
                  <a:pt x="136" y="343"/>
                  <a:pt x="137" y="344"/>
                  <a:pt x="139" y="344"/>
                </a:cubicBezTo>
                <a:cubicBezTo>
                  <a:pt x="141" y="344"/>
                  <a:pt x="143" y="343"/>
                  <a:pt x="143" y="341"/>
                </a:cubicBezTo>
                <a:cubicBezTo>
                  <a:pt x="143" y="339"/>
                  <a:pt x="141" y="337"/>
                  <a:pt x="139" y="337"/>
                </a:cubicBezTo>
                <a:close/>
                <a:moveTo>
                  <a:pt x="162" y="337"/>
                </a:moveTo>
                <a:cubicBezTo>
                  <a:pt x="160" y="337"/>
                  <a:pt x="158" y="339"/>
                  <a:pt x="158" y="341"/>
                </a:cubicBezTo>
                <a:cubicBezTo>
                  <a:pt x="158" y="343"/>
                  <a:pt x="160" y="344"/>
                  <a:pt x="162" y="344"/>
                </a:cubicBezTo>
                <a:cubicBezTo>
                  <a:pt x="164" y="344"/>
                  <a:pt x="166" y="343"/>
                  <a:pt x="166" y="341"/>
                </a:cubicBezTo>
                <a:cubicBezTo>
                  <a:pt x="166" y="339"/>
                  <a:pt x="164" y="337"/>
                  <a:pt x="162" y="337"/>
                </a:cubicBezTo>
                <a:close/>
                <a:moveTo>
                  <a:pt x="185" y="337"/>
                </a:moveTo>
                <a:cubicBezTo>
                  <a:pt x="183" y="337"/>
                  <a:pt x="181" y="339"/>
                  <a:pt x="181" y="341"/>
                </a:cubicBezTo>
                <a:cubicBezTo>
                  <a:pt x="181" y="343"/>
                  <a:pt x="183" y="344"/>
                  <a:pt x="185" y="344"/>
                </a:cubicBezTo>
                <a:cubicBezTo>
                  <a:pt x="187" y="344"/>
                  <a:pt x="188" y="343"/>
                  <a:pt x="188" y="341"/>
                </a:cubicBezTo>
                <a:cubicBezTo>
                  <a:pt x="188" y="339"/>
                  <a:pt x="187" y="337"/>
                  <a:pt x="185" y="337"/>
                </a:cubicBezTo>
                <a:close/>
                <a:moveTo>
                  <a:pt x="207" y="337"/>
                </a:moveTo>
                <a:cubicBezTo>
                  <a:pt x="205" y="337"/>
                  <a:pt x="204" y="339"/>
                  <a:pt x="204" y="341"/>
                </a:cubicBezTo>
                <a:cubicBezTo>
                  <a:pt x="204" y="343"/>
                  <a:pt x="205" y="344"/>
                  <a:pt x="207" y="344"/>
                </a:cubicBezTo>
                <a:cubicBezTo>
                  <a:pt x="209" y="344"/>
                  <a:pt x="211" y="343"/>
                  <a:pt x="211" y="341"/>
                </a:cubicBezTo>
                <a:cubicBezTo>
                  <a:pt x="211" y="339"/>
                  <a:pt x="209" y="337"/>
                  <a:pt x="207" y="337"/>
                </a:cubicBezTo>
                <a:close/>
                <a:moveTo>
                  <a:pt x="230" y="337"/>
                </a:moveTo>
                <a:cubicBezTo>
                  <a:pt x="228" y="337"/>
                  <a:pt x="226" y="339"/>
                  <a:pt x="226" y="341"/>
                </a:cubicBezTo>
                <a:cubicBezTo>
                  <a:pt x="226" y="343"/>
                  <a:pt x="228" y="344"/>
                  <a:pt x="230" y="344"/>
                </a:cubicBezTo>
                <a:cubicBezTo>
                  <a:pt x="232" y="344"/>
                  <a:pt x="234" y="343"/>
                  <a:pt x="234" y="341"/>
                </a:cubicBezTo>
                <a:cubicBezTo>
                  <a:pt x="234" y="339"/>
                  <a:pt x="232" y="337"/>
                  <a:pt x="230" y="337"/>
                </a:cubicBezTo>
                <a:close/>
                <a:moveTo>
                  <a:pt x="253" y="337"/>
                </a:moveTo>
                <a:cubicBezTo>
                  <a:pt x="251" y="337"/>
                  <a:pt x="249" y="339"/>
                  <a:pt x="249" y="341"/>
                </a:cubicBezTo>
                <a:cubicBezTo>
                  <a:pt x="249" y="343"/>
                  <a:pt x="251" y="344"/>
                  <a:pt x="253" y="344"/>
                </a:cubicBezTo>
                <a:cubicBezTo>
                  <a:pt x="255" y="344"/>
                  <a:pt x="257" y="343"/>
                  <a:pt x="257" y="341"/>
                </a:cubicBezTo>
                <a:cubicBezTo>
                  <a:pt x="257" y="339"/>
                  <a:pt x="255" y="337"/>
                  <a:pt x="253" y="337"/>
                </a:cubicBezTo>
                <a:close/>
                <a:moveTo>
                  <a:pt x="37" y="348"/>
                </a:moveTo>
                <a:cubicBezTo>
                  <a:pt x="35" y="348"/>
                  <a:pt x="34" y="350"/>
                  <a:pt x="34" y="352"/>
                </a:cubicBezTo>
                <a:cubicBezTo>
                  <a:pt x="34" y="354"/>
                  <a:pt x="35" y="356"/>
                  <a:pt x="37" y="356"/>
                </a:cubicBezTo>
                <a:cubicBezTo>
                  <a:pt x="39" y="356"/>
                  <a:pt x="41" y="354"/>
                  <a:pt x="41" y="352"/>
                </a:cubicBezTo>
                <a:cubicBezTo>
                  <a:pt x="41" y="350"/>
                  <a:pt x="39" y="348"/>
                  <a:pt x="37" y="348"/>
                </a:cubicBezTo>
                <a:close/>
                <a:moveTo>
                  <a:pt x="60" y="348"/>
                </a:moveTo>
                <a:cubicBezTo>
                  <a:pt x="58" y="348"/>
                  <a:pt x="56" y="350"/>
                  <a:pt x="56" y="352"/>
                </a:cubicBezTo>
                <a:cubicBezTo>
                  <a:pt x="56" y="354"/>
                  <a:pt x="58" y="356"/>
                  <a:pt x="60" y="356"/>
                </a:cubicBezTo>
                <a:cubicBezTo>
                  <a:pt x="62" y="356"/>
                  <a:pt x="64" y="354"/>
                  <a:pt x="64" y="352"/>
                </a:cubicBezTo>
                <a:cubicBezTo>
                  <a:pt x="64" y="350"/>
                  <a:pt x="62" y="348"/>
                  <a:pt x="60" y="348"/>
                </a:cubicBezTo>
                <a:close/>
                <a:moveTo>
                  <a:pt x="83" y="348"/>
                </a:moveTo>
                <a:cubicBezTo>
                  <a:pt x="81" y="348"/>
                  <a:pt x="79" y="350"/>
                  <a:pt x="79" y="352"/>
                </a:cubicBezTo>
                <a:cubicBezTo>
                  <a:pt x="79" y="354"/>
                  <a:pt x="81" y="356"/>
                  <a:pt x="83" y="356"/>
                </a:cubicBezTo>
                <a:cubicBezTo>
                  <a:pt x="85" y="356"/>
                  <a:pt x="86" y="354"/>
                  <a:pt x="86" y="352"/>
                </a:cubicBezTo>
                <a:cubicBezTo>
                  <a:pt x="86" y="350"/>
                  <a:pt x="85" y="348"/>
                  <a:pt x="83" y="348"/>
                </a:cubicBezTo>
                <a:close/>
                <a:moveTo>
                  <a:pt x="105" y="348"/>
                </a:moveTo>
                <a:cubicBezTo>
                  <a:pt x="103" y="348"/>
                  <a:pt x="102" y="350"/>
                  <a:pt x="102" y="352"/>
                </a:cubicBezTo>
                <a:cubicBezTo>
                  <a:pt x="102" y="354"/>
                  <a:pt x="103" y="356"/>
                  <a:pt x="105" y="356"/>
                </a:cubicBezTo>
                <a:cubicBezTo>
                  <a:pt x="107" y="356"/>
                  <a:pt x="109" y="354"/>
                  <a:pt x="109" y="352"/>
                </a:cubicBezTo>
                <a:cubicBezTo>
                  <a:pt x="109" y="350"/>
                  <a:pt x="107" y="348"/>
                  <a:pt x="105" y="348"/>
                </a:cubicBezTo>
                <a:close/>
                <a:moveTo>
                  <a:pt x="128" y="348"/>
                </a:moveTo>
                <a:cubicBezTo>
                  <a:pt x="126" y="348"/>
                  <a:pt x="124" y="350"/>
                  <a:pt x="124" y="352"/>
                </a:cubicBezTo>
                <a:cubicBezTo>
                  <a:pt x="124" y="354"/>
                  <a:pt x="126" y="356"/>
                  <a:pt x="128" y="356"/>
                </a:cubicBezTo>
                <a:cubicBezTo>
                  <a:pt x="130" y="356"/>
                  <a:pt x="132" y="354"/>
                  <a:pt x="132" y="352"/>
                </a:cubicBezTo>
                <a:cubicBezTo>
                  <a:pt x="132" y="350"/>
                  <a:pt x="130" y="348"/>
                  <a:pt x="128" y="348"/>
                </a:cubicBezTo>
                <a:close/>
                <a:moveTo>
                  <a:pt x="151" y="348"/>
                </a:moveTo>
                <a:cubicBezTo>
                  <a:pt x="149" y="348"/>
                  <a:pt x="147" y="350"/>
                  <a:pt x="147" y="352"/>
                </a:cubicBezTo>
                <a:cubicBezTo>
                  <a:pt x="147" y="354"/>
                  <a:pt x="149" y="356"/>
                  <a:pt x="151" y="356"/>
                </a:cubicBezTo>
                <a:cubicBezTo>
                  <a:pt x="153" y="356"/>
                  <a:pt x="154" y="354"/>
                  <a:pt x="154" y="352"/>
                </a:cubicBezTo>
                <a:cubicBezTo>
                  <a:pt x="154" y="350"/>
                  <a:pt x="153" y="348"/>
                  <a:pt x="151" y="348"/>
                </a:cubicBezTo>
                <a:close/>
                <a:moveTo>
                  <a:pt x="173" y="348"/>
                </a:moveTo>
                <a:cubicBezTo>
                  <a:pt x="171" y="348"/>
                  <a:pt x="170" y="350"/>
                  <a:pt x="170" y="352"/>
                </a:cubicBezTo>
                <a:cubicBezTo>
                  <a:pt x="170" y="354"/>
                  <a:pt x="171" y="356"/>
                  <a:pt x="173" y="356"/>
                </a:cubicBezTo>
                <a:cubicBezTo>
                  <a:pt x="175" y="356"/>
                  <a:pt x="177" y="354"/>
                  <a:pt x="177" y="352"/>
                </a:cubicBezTo>
                <a:cubicBezTo>
                  <a:pt x="177" y="350"/>
                  <a:pt x="175" y="348"/>
                  <a:pt x="173" y="348"/>
                </a:cubicBezTo>
                <a:close/>
                <a:moveTo>
                  <a:pt x="196" y="348"/>
                </a:moveTo>
                <a:cubicBezTo>
                  <a:pt x="194" y="348"/>
                  <a:pt x="192" y="350"/>
                  <a:pt x="192" y="352"/>
                </a:cubicBezTo>
                <a:cubicBezTo>
                  <a:pt x="192" y="354"/>
                  <a:pt x="194" y="356"/>
                  <a:pt x="196" y="356"/>
                </a:cubicBezTo>
                <a:cubicBezTo>
                  <a:pt x="198" y="356"/>
                  <a:pt x="200" y="354"/>
                  <a:pt x="200" y="352"/>
                </a:cubicBezTo>
                <a:cubicBezTo>
                  <a:pt x="200" y="350"/>
                  <a:pt x="198" y="348"/>
                  <a:pt x="196" y="348"/>
                </a:cubicBezTo>
                <a:close/>
                <a:moveTo>
                  <a:pt x="219" y="348"/>
                </a:moveTo>
                <a:cubicBezTo>
                  <a:pt x="217" y="348"/>
                  <a:pt x="215" y="350"/>
                  <a:pt x="215" y="352"/>
                </a:cubicBezTo>
                <a:cubicBezTo>
                  <a:pt x="215" y="354"/>
                  <a:pt x="217" y="356"/>
                  <a:pt x="219" y="356"/>
                </a:cubicBezTo>
                <a:cubicBezTo>
                  <a:pt x="221" y="356"/>
                  <a:pt x="223" y="354"/>
                  <a:pt x="223" y="352"/>
                </a:cubicBezTo>
                <a:cubicBezTo>
                  <a:pt x="223" y="350"/>
                  <a:pt x="221" y="348"/>
                  <a:pt x="219" y="348"/>
                </a:cubicBezTo>
                <a:close/>
                <a:moveTo>
                  <a:pt x="241" y="348"/>
                </a:moveTo>
                <a:cubicBezTo>
                  <a:pt x="239" y="348"/>
                  <a:pt x="238" y="350"/>
                  <a:pt x="238" y="352"/>
                </a:cubicBezTo>
                <a:cubicBezTo>
                  <a:pt x="238" y="354"/>
                  <a:pt x="239" y="356"/>
                  <a:pt x="241" y="356"/>
                </a:cubicBezTo>
                <a:cubicBezTo>
                  <a:pt x="243" y="356"/>
                  <a:pt x="245" y="354"/>
                  <a:pt x="245" y="352"/>
                </a:cubicBezTo>
                <a:cubicBezTo>
                  <a:pt x="245" y="350"/>
                  <a:pt x="243" y="348"/>
                  <a:pt x="241" y="348"/>
                </a:cubicBezTo>
                <a:close/>
                <a:moveTo>
                  <a:pt x="264" y="348"/>
                </a:moveTo>
                <a:cubicBezTo>
                  <a:pt x="262" y="348"/>
                  <a:pt x="260" y="350"/>
                  <a:pt x="260" y="352"/>
                </a:cubicBezTo>
                <a:cubicBezTo>
                  <a:pt x="260" y="354"/>
                  <a:pt x="262" y="356"/>
                  <a:pt x="264" y="356"/>
                </a:cubicBezTo>
                <a:cubicBezTo>
                  <a:pt x="266" y="356"/>
                  <a:pt x="268" y="354"/>
                  <a:pt x="268" y="352"/>
                </a:cubicBezTo>
                <a:cubicBezTo>
                  <a:pt x="268" y="350"/>
                  <a:pt x="266" y="348"/>
                  <a:pt x="264" y="348"/>
                </a:cubicBezTo>
                <a:close/>
                <a:moveTo>
                  <a:pt x="275" y="337"/>
                </a:moveTo>
                <a:cubicBezTo>
                  <a:pt x="273" y="337"/>
                  <a:pt x="272" y="339"/>
                  <a:pt x="272" y="341"/>
                </a:cubicBezTo>
                <a:cubicBezTo>
                  <a:pt x="272" y="343"/>
                  <a:pt x="273" y="344"/>
                  <a:pt x="275" y="344"/>
                </a:cubicBezTo>
                <a:cubicBezTo>
                  <a:pt x="278" y="344"/>
                  <a:pt x="279" y="343"/>
                  <a:pt x="279" y="341"/>
                </a:cubicBezTo>
                <a:cubicBezTo>
                  <a:pt x="279" y="339"/>
                  <a:pt x="278" y="337"/>
                  <a:pt x="275" y="337"/>
                </a:cubicBezTo>
                <a:close/>
                <a:moveTo>
                  <a:pt x="26" y="360"/>
                </a:moveTo>
                <a:cubicBezTo>
                  <a:pt x="24" y="360"/>
                  <a:pt x="22" y="361"/>
                  <a:pt x="22" y="363"/>
                </a:cubicBezTo>
                <a:cubicBezTo>
                  <a:pt x="22" y="365"/>
                  <a:pt x="24" y="367"/>
                  <a:pt x="26" y="367"/>
                </a:cubicBezTo>
                <a:cubicBezTo>
                  <a:pt x="28" y="367"/>
                  <a:pt x="30" y="365"/>
                  <a:pt x="30" y="363"/>
                </a:cubicBezTo>
                <a:cubicBezTo>
                  <a:pt x="30" y="361"/>
                  <a:pt x="28" y="360"/>
                  <a:pt x="26" y="360"/>
                </a:cubicBezTo>
                <a:close/>
                <a:moveTo>
                  <a:pt x="49" y="360"/>
                </a:moveTo>
                <a:cubicBezTo>
                  <a:pt x="47" y="360"/>
                  <a:pt x="45" y="361"/>
                  <a:pt x="45" y="363"/>
                </a:cubicBezTo>
                <a:cubicBezTo>
                  <a:pt x="45" y="365"/>
                  <a:pt x="47" y="367"/>
                  <a:pt x="49" y="367"/>
                </a:cubicBezTo>
                <a:cubicBezTo>
                  <a:pt x="51" y="367"/>
                  <a:pt x="52" y="365"/>
                  <a:pt x="52" y="363"/>
                </a:cubicBezTo>
                <a:cubicBezTo>
                  <a:pt x="52" y="361"/>
                  <a:pt x="51" y="360"/>
                  <a:pt x="49" y="360"/>
                </a:cubicBezTo>
                <a:close/>
                <a:moveTo>
                  <a:pt x="71" y="360"/>
                </a:moveTo>
                <a:cubicBezTo>
                  <a:pt x="69" y="360"/>
                  <a:pt x="68" y="361"/>
                  <a:pt x="68" y="363"/>
                </a:cubicBezTo>
                <a:cubicBezTo>
                  <a:pt x="68" y="365"/>
                  <a:pt x="69" y="367"/>
                  <a:pt x="71" y="367"/>
                </a:cubicBezTo>
                <a:cubicBezTo>
                  <a:pt x="73" y="367"/>
                  <a:pt x="75" y="365"/>
                  <a:pt x="75" y="363"/>
                </a:cubicBezTo>
                <a:cubicBezTo>
                  <a:pt x="75" y="361"/>
                  <a:pt x="73" y="360"/>
                  <a:pt x="71" y="360"/>
                </a:cubicBezTo>
                <a:close/>
                <a:moveTo>
                  <a:pt x="94" y="360"/>
                </a:moveTo>
                <a:cubicBezTo>
                  <a:pt x="92" y="360"/>
                  <a:pt x="90" y="361"/>
                  <a:pt x="90" y="363"/>
                </a:cubicBezTo>
                <a:cubicBezTo>
                  <a:pt x="90" y="365"/>
                  <a:pt x="92" y="367"/>
                  <a:pt x="94" y="367"/>
                </a:cubicBezTo>
                <a:cubicBezTo>
                  <a:pt x="96" y="367"/>
                  <a:pt x="98" y="365"/>
                  <a:pt x="98" y="363"/>
                </a:cubicBezTo>
                <a:cubicBezTo>
                  <a:pt x="98" y="361"/>
                  <a:pt x="96" y="360"/>
                  <a:pt x="94" y="360"/>
                </a:cubicBezTo>
                <a:close/>
                <a:moveTo>
                  <a:pt x="117" y="360"/>
                </a:moveTo>
                <a:cubicBezTo>
                  <a:pt x="115" y="360"/>
                  <a:pt x="113" y="361"/>
                  <a:pt x="113" y="363"/>
                </a:cubicBezTo>
                <a:cubicBezTo>
                  <a:pt x="113" y="365"/>
                  <a:pt x="115" y="367"/>
                  <a:pt x="117" y="367"/>
                </a:cubicBezTo>
                <a:cubicBezTo>
                  <a:pt x="119" y="367"/>
                  <a:pt x="120" y="365"/>
                  <a:pt x="120" y="363"/>
                </a:cubicBezTo>
                <a:cubicBezTo>
                  <a:pt x="120" y="361"/>
                  <a:pt x="119" y="360"/>
                  <a:pt x="117" y="360"/>
                </a:cubicBezTo>
                <a:close/>
                <a:moveTo>
                  <a:pt x="139" y="360"/>
                </a:moveTo>
                <a:cubicBezTo>
                  <a:pt x="137" y="360"/>
                  <a:pt x="136" y="361"/>
                  <a:pt x="136" y="363"/>
                </a:cubicBezTo>
                <a:cubicBezTo>
                  <a:pt x="136" y="365"/>
                  <a:pt x="137" y="367"/>
                  <a:pt x="139" y="367"/>
                </a:cubicBezTo>
                <a:cubicBezTo>
                  <a:pt x="141" y="367"/>
                  <a:pt x="143" y="365"/>
                  <a:pt x="143" y="363"/>
                </a:cubicBezTo>
                <a:cubicBezTo>
                  <a:pt x="143" y="361"/>
                  <a:pt x="141" y="360"/>
                  <a:pt x="139" y="360"/>
                </a:cubicBezTo>
                <a:close/>
                <a:moveTo>
                  <a:pt x="162" y="360"/>
                </a:moveTo>
                <a:cubicBezTo>
                  <a:pt x="160" y="360"/>
                  <a:pt x="158" y="361"/>
                  <a:pt x="158" y="363"/>
                </a:cubicBezTo>
                <a:cubicBezTo>
                  <a:pt x="158" y="365"/>
                  <a:pt x="160" y="367"/>
                  <a:pt x="162" y="367"/>
                </a:cubicBezTo>
                <a:cubicBezTo>
                  <a:pt x="164" y="367"/>
                  <a:pt x="166" y="365"/>
                  <a:pt x="166" y="363"/>
                </a:cubicBezTo>
                <a:cubicBezTo>
                  <a:pt x="166" y="361"/>
                  <a:pt x="164" y="360"/>
                  <a:pt x="162" y="360"/>
                </a:cubicBezTo>
                <a:close/>
                <a:moveTo>
                  <a:pt x="185" y="360"/>
                </a:moveTo>
                <a:cubicBezTo>
                  <a:pt x="183" y="360"/>
                  <a:pt x="181" y="361"/>
                  <a:pt x="181" y="363"/>
                </a:cubicBezTo>
                <a:cubicBezTo>
                  <a:pt x="181" y="365"/>
                  <a:pt x="183" y="367"/>
                  <a:pt x="185" y="367"/>
                </a:cubicBezTo>
                <a:cubicBezTo>
                  <a:pt x="187" y="367"/>
                  <a:pt x="188" y="365"/>
                  <a:pt x="188" y="363"/>
                </a:cubicBezTo>
                <a:cubicBezTo>
                  <a:pt x="188" y="361"/>
                  <a:pt x="187" y="360"/>
                  <a:pt x="185" y="360"/>
                </a:cubicBezTo>
                <a:close/>
                <a:moveTo>
                  <a:pt x="207" y="360"/>
                </a:moveTo>
                <a:cubicBezTo>
                  <a:pt x="205" y="360"/>
                  <a:pt x="204" y="361"/>
                  <a:pt x="204" y="363"/>
                </a:cubicBezTo>
                <a:cubicBezTo>
                  <a:pt x="204" y="365"/>
                  <a:pt x="205" y="367"/>
                  <a:pt x="207" y="367"/>
                </a:cubicBezTo>
                <a:cubicBezTo>
                  <a:pt x="209" y="367"/>
                  <a:pt x="211" y="365"/>
                  <a:pt x="211" y="363"/>
                </a:cubicBezTo>
                <a:cubicBezTo>
                  <a:pt x="211" y="361"/>
                  <a:pt x="209" y="360"/>
                  <a:pt x="207" y="360"/>
                </a:cubicBezTo>
                <a:close/>
                <a:moveTo>
                  <a:pt x="230" y="360"/>
                </a:moveTo>
                <a:cubicBezTo>
                  <a:pt x="228" y="360"/>
                  <a:pt x="226" y="361"/>
                  <a:pt x="226" y="363"/>
                </a:cubicBezTo>
                <a:cubicBezTo>
                  <a:pt x="226" y="365"/>
                  <a:pt x="228" y="367"/>
                  <a:pt x="230" y="367"/>
                </a:cubicBezTo>
                <a:cubicBezTo>
                  <a:pt x="232" y="367"/>
                  <a:pt x="234" y="365"/>
                  <a:pt x="234" y="363"/>
                </a:cubicBezTo>
                <a:cubicBezTo>
                  <a:pt x="234" y="361"/>
                  <a:pt x="232" y="360"/>
                  <a:pt x="230" y="360"/>
                </a:cubicBezTo>
                <a:close/>
                <a:moveTo>
                  <a:pt x="253" y="360"/>
                </a:moveTo>
                <a:cubicBezTo>
                  <a:pt x="251" y="360"/>
                  <a:pt x="249" y="361"/>
                  <a:pt x="249" y="363"/>
                </a:cubicBezTo>
                <a:cubicBezTo>
                  <a:pt x="249" y="365"/>
                  <a:pt x="251" y="367"/>
                  <a:pt x="253" y="367"/>
                </a:cubicBezTo>
                <a:cubicBezTo>
                  <a:pt x="255" y="367"/>
                  <a:pt x="257" y="365"/>
                  <a:pt x="257" y="363"/>
                </a:cubicBezTo>
                <a:cubicBezTo>
                  <a:pt x="257" y="361"/>
                  <a:pt x="255" y="360"/>
                  <a:pt x="253" y="360"/>
                </a:cubicBezTo>
                <a:close/>
                <a:moveTo>
                  <a:pt x="37" y="371"/>
                </a:moveTo>
                <a:cubicBezTo>
                  <a:pt x="35" y="371"/>
                  <a:pt x="34" y="373"/>
                  <a:pt x="34" y="375"/>
                </a:cubicBezTo>
                <a:cubicBezTo>
                  <a:pt x="34" y="377"/>
                  <a:pt x="35" y="378"/>
                  <a:pt x="37" y="378"/>
                </a:cubicBezTo>
                <a:cubicBezTo>
                  <a:pt x="39" y="378"/>
                  <a:pt x="41" y="377"/>
                  <a:pt x="41" y="375"/>
                </a:cubicBezTo>
                <a:cubicBezTo>
                  <a:pt x="41" y="373"/>
                  <a:pt x="39" y="371"/>
                  <a:pt x="37" y="371"/>
                </a:cubicBezTo>
                <a:close/>
                <a:moveTo>
                  <a:pt x="60" y="371"/>
                </a:moveTo>
                <a:cubicBezTo>
                  <a:pt x="58" y="371"/>
                  <a:pt x="56" y="373"/>
                  <a:pt x="56" y="375"/>
                </a:cubicBezTo>
                <a:cubicBezTo>
                  <a:pt x="56" y="377"/>
                  <a:pt x="58" y="378"/>
                  <a:pt x="60" y="378"/>
                </a:cubicBezTo>
                <a:cubicBezTo>
                  <a:pt x="62" y="378"/>
                  <a:pt x="64" y="377"/>
                  <a:pt x="64" y="375"/>
                </a:cubicBezTo>
                <a:cubicBezTo>
                  <a:pt x="64" y="373"/>
                  <a:pt x="62" y="371"/>
                  <a:pt x="60" y="371"/>
                </a:cubicBezTo>
                <a:close/>
                <a:moveTo>
                  <a:pt x="83" y="371"/>
                </a:moveTo>
                <a:cubicBezTo>
                  <a:pt x="81" y="371"/>
                  <a:pt x="79" y="373"/>
                  <a:pt x="79" y="375"/>
                </a:cubicBezTo>
                <a:cubicBezTo>
                  <a:pt x="79" y="377"/>
                  <a:pt x="81" y="378"/>
                  <a:pt x="83" y="378"/>
                </a:cubicBezTo>
                <a:cubicBezTo>
                  <a:pt x="85" y="378"/>
                  <a:pt x="86" y="377"/>
                  <a:pt x="86" y="375"/>
                </a:cubicBezTo>
                <a:cubicBezTo>
                  <a:pt x="86" y="373"/>
                  <a:pt x="85" y="371"/>
                  <a:pt x="83" y="371"/>
                </a:cubicBezTo>
                <a:close/>
                <a:moveTo>
                  <a:pt x="105" y="371"/>
                </a:moveTo>
                <a:cubicBezTo>
                  <a:pt x="103" y="371"/>
                  <a:pt x="102" y="373"/>
                  <a:pt x="102" y="375"/>
                </a:cubicBezTo>
                <a:cubicBezTo>
                  <a:pt x="102" y="377"/>
                  <a:pt x="103" y="378"/>
                  <a:pt x="105" y="378"/>
                </a:cubicBezTo>
                <a:cubicBezTo>
                  <a:pt x="107" y="378"/>
                  <a:pt x="109" y="377"/>
                  <a:pt x="109" y="375"/>
                </a:cubicBezTo>
                <a:cubicBezTo>
                  <a:pt x="109" y="373"/>
                  <a:pt x="107" y="371"/>
                  <a:pt x="105" y="371"/>
                </a:cubicBezTo>
                <a:close/>
                <a:moveTo>
                  <a:pt x="128" y="371"/>
                </a:moveTo>
                <a:cubicBezTo>
                  <a:pt x="126" y="371"/>
                  <a:pt x="124" y="373"/>
                  <a:pt x="124" y="375"/>
                </a:cubicBezTo>
                <a:cubicBezTo>
                  <a:pt x="124" y="377"/>
                  <a:pt x="126" y="378"/>
                  <a:pt x="128" y="378"/>
                </a:cubicBezTo>
                <a:cubicBezTo>
                  <a:pt x="130" y="378"/>
                  <a:pt x="132" y="377"/>
                  <a:pt x="132" y="375"/>
                </a:cubicBezTo>
                <a:cubicBezTo>
                  <a:pt x="132" y="373"/>
                  <a:pt x="130" y="371"/>
                  <a:pt x="128" y="371"/>
                </a:cubicBezTo>
                <a:close/>
                <a:moveTo>
                  <a:pt x="151" y="371"/>
                </a:moveTo>
                <a:cubicBezTo>
                  <a:pt x="149" y="371"/>
                  <a:pt x="147" y="373"/>
                  <a:pt x="147" y="375"/>
                </a:cubicBezTo>
                <a:cubicBezTo>
                  <a:pt x="147" y="377"/>
                  <a:pt x="149" y="378"/>
                  <a:pt x="151" y="378"/>
                </a:cubicBezTo>
                <a:cubicBezTo>
                  <a:pt x="153" y="378"/>
                  <a:pt x="154" y="377"/>
                  <a:pt x="154" y="375"/>
                </a:cubicBezTo>
                <a:cubicBezTo>
                  <a:pt x="154" y="373"/>
                  <a:pt x="153" y="371"/>
                  <a:pt x="151" y="371"/>
                </a:cubicBezTo>
                <a:close/>
                <a:moveTo>
                  <a:pt x="173" y="371"/>
                </a:moveTo>
                <a:cubicBezTo>
                  <a:pt x="171" y="371"/>
                  <a:pt x="170" y="373"/>
                  <a:pt x="170" y="375"/>
                </a:cubicBezTo>
                <a:cubicBezTo>
                  <a:pt x="170" y="377"/>
                  <a:pt x="171" y="378"/>
                  <a:pt x="173" y="378"/>
                </a:cubicBezTo>
                <a:cubicBezTo>
                  <a:pt x="175" y="378"/>
                  <a:pt x="177" y="377"/>
                  <a:pt x="177" y="375"/>
                </a:cubicBezTo>
                <a:cubicBezTo>
                  <a:pt x="177" y="373"/>
                  <a:pt x="175" y="371"/>
                  <a:pt x="173" y="371"/>
                </a:cubicBezTo>
                <a:close/>
                <a:moveTo>
                  <a:pt x="196" y="371"/>
                </a:moveTo>
                <a:cubicBezTo>
                  <a:pt x="194" y="371"/>
                  <a:pt x="192" y="373"/>
                  <a:pt x="192" y="375"/>
                </a:cubicBezTo>
                <a:cubicBezTo>
                  <a:pt x="192" y="377"/>
                  <a:pt x="194" y="378"/>
                  <a:pt x="196" y="378"/>
                </a:cubicBezTo>
                <a:cubicBezTo>
                  <a:pt x="198" y="378"/>
                  <a:pt x="200" y="377"/>
                  <a:pt x="200" y="375"/>
                </a:cubicBezTo>
                <a:cubicBezTo>
                  <a:pt x="200" y="373"/>
                  <a:pt x="198" y="371"/>
                  <a:pt x="196" y="371"/>
                </a:cubicBezTo>
                <a:close/>
                <a:moveTo>
                  <a:pt x="219" y="371"/>
                </a:moveTo>
                <a:cubicBezTo>
                  <a:pt x="217" y="371"/>
                  <a:pt x="215" y="373"/>
                  <a:pt x="215" y="375"/>
                </a:cubicBezTo>
                <a:cubicBezTo>
                  <a:pt x="215" y="377"/>
                  <a:pt x="217" y="378"/>
                  <a:pt x="219" y="378"/>
                </a:cubicBezTo>
                <a:cubicBezTo>
                  <a:pt x="221" y="378"/>
                  <a:pt x="223" y="377"/>
                  <a:pt x="223" y="375"/>
                </a:cubicBezTo>
                <a:cubicBezTo>
                  <a:pt x="223" y="373"/>
                  <a:pt x="221" y="371"/>
                  <a:pt x="219" y="371"/>
                </a:cubicBezTo>
                <a:close/>
                <a:moveTo>
                  <a:pt x="241" y="371"/>
                </a:moveTo>
                <a:cubicBezTo>
                  <a:pt x="239" y="371"/>
                  <a:pt x="238" y="373"/>
                  <a:pt x="238" y="375"/>
                </a:cubicBezTo>
                <a:cubicBezTo>
                  <a:pt x="238" y="377"/>
                  <a:pt x="239" y="378"/>
                  <a:pt x="241" y="378"/>
                </a:cubicBezTo>
                <a:cubicBezTo>
                  <a:pt x="243" y="378"/>
                  <a:pt x="245" y="377"/>
                  <a:pt x="245" y="375"/>
                </a:cubicBezTo>
                <a:cubicBezTo>
                  <a:pt x="245" y="373"/>
                  <a:pt x="243" y="371"/>
                  <a:pt x="241" y="371"/>
                </a:cubicBezTo>
                <a:close/>
                <a:moveTo>
                  <a:pt x="264" y="371"/>
                </a:moveTo>
                <a:cubicBezTo>
                  <a:pt x="262" y="371"/>
                  <a:pt x="260" y="373"/>
                  <a:pt x="260" y="375"/>
                </a:cubicBezTo>
                <a:cubicBezTo>
                  <a:pt x="260" y="377"/>
                  <a:pt x="262" y="378"/>
                  <a:pt x="264" y="378"/>
                </a:cubicBezTo>
                <a:cubicBezTo>
                  <a:pt x="266" y="378"/>
                  <a:pt x="268" y="377"/>
                  <a:pt x="268" y="375"/>
                </a:cubicBezTo>
                <a:cubicBezTo>
                  <a:pt x="268" y="373"/>
                  <a:pt x="266" y="371"/>
                  <a:pt x="264" y="371"/>
                </a:cubicBezTo>
                <a:close/>
                <a:moveTo>
                  <a:pt x="275" y="360"/>
                </a:moveTo>
                <a:cubicBezTo>
                  <a:pt x="273" y="360"/>
                  <a:pt x="272" y="361"/>
                  <a:pt x="272" y="363"/>
                </a:cubicBezTo>
                <a:cubicBezTo>
                  <a:pt x="272" y="365"/>
                  <a:pt x="273" y="367"/>
                  <a:pt x="275" y="367"/>
                </a:cubicBezTo>
                <a:cubicBezTo>
                  <a:pt x="278" y="367"/>
                  <a:pt x="279" y="365"/>
                  <a:pt x="279" y="363"/>
                </a:cubicBezTo>
                <a:cubicBezTo>
                  <a:pt x="279" y="361"/>
                  <a:pt x="278" y="360"/>
                  <a:pt x="275" y="360"/>
                </a:cubicBezTo>
                <a:close/>
                <a:moveTo>
                  <a:pt x="26" y="382"/>
                </a:moveTo>
                <a:cubicBezTo>
                  <a:pt x="24" y="382"/>
                  <a:pt x="22" y="384"/>
                  <a:pt x="22" y="386"/>
                </a:cubicBezTo>
                <a:cubicBezTo>
                  <a:pt x="22" y="388"/>
                  <a:pt x="24" y="390"/>
                  <a:pt x="26" y="390"/>
                </a:cubicBezTo>
                <a:cubicBezTo>
                  <a:pt x="28" y="390"/>
                  <a:pt x="30" y="388"/>
                  <a:pt x="30" y="386"/>
                </a:cubicBezTo>
                <a:cubicBezTo>
                  <a:pt x="30" y="384"/>
                  <a:pt x="28" y="382"/>
                  <a:pt x="26" y="382"/>
                </a:cubicBezTo>
                <a:close/>
                <a:moveTo>
                  <a:pt x="49" y="382"/>
                </a:moveTo>
                <a:cubicBezTo>
                  <a:pt x="47" y="382"/>
                  <a:pt x="45" y="384"/>
                  <a:pt x="45" y="386"/>
                </a:cubicBezTo>
                <a:cubicBezTo>
                  <a:pt x="45" y="388"/>
                  <a:pt x="47" y="390"/>
                  <a:pt x="49" y="390"/>
                </a:cubicBezTo>
                <a:cubicBezTo>
                  <a:pt x="51" y="390"/>
                  <a:pt x="52" y="388"/>
                  <a:pt x="52" y="386"/>
                </a:cubicBezTo>
                <a:cubicBezTo>
                  <a:pt x="52" y="384"/>
                  <a:pt x="51" y="382"/>
                  <a:pt x="49" y="382"/>
                </a:cubicBezTo>
                <a:close/>
                <a:moveTo>
                  <a:pt x="71" y="382"/>
                </a:moveTo>
                <a:cubicBezTo>
                  <a:pt x="69" y="382"/>
                  <a:pt x="68" y="384"/>
                  <a:pt x="68" y="386"/>
                </a:cubicBezTo>
                <a:cubicBezTo>
                  <a:pt x="68" y="388"/>
                  <a:pt x="69" y="390"/>
                  <a:pt x="71" y="390"/>
                </a:cubicBezTo>
                <a:cubicBezTo>
                  <a:pt x="73" y="390"/>
                  <a:pt x="75" y="388"/>
                  <a:pt x="75" y="386"/>
                </a:cubicBezTo>
                <a:cubicBezTo>
                  <a:pt x="75" y="384"/>
                  <a:pt x="73" y="382"/>
                  <a:pt x="71" y="382"/>
                </a:cubicBezTo>
                <a:close/>
                <a:moveTo>
                  <a:pt x="94" y="382"/>
                </a:moveTo>
                <a:cubicBezTo>
                  <a:pt x="92" y="382"/>
                  <a:pt x="90" y="384"/>
                  <a:pt x="90" y="386"/>
                </a:cubicBezTo>
                <a:cubicBezTo>
                  <a:pt x="90" y="388"/>
                  <a:pt x="92" y="390"/>
                  <a:pt x="94" y="390"/>
                </a:cubicBezTo>
                <a:cubicBezTo>
                  <a:pt x="96" y="390"/>
                  <a:pt x="98" y="388"/>
                  <a:pt x="98" y="386"/>
                </a:cubicBezTo>
                <a:cubicBezTo>
                  <a:pt x="98" y="384"/>
                  <a:pt x="96" y="382"/>
                  <a:pt x="94" y="382"/>
                </a:cubicBezTo>
                <a:close/>
                <a:moveTo>
                  <a:pt x="117" y="382"/>
                </a:moveTo>
                <a:cubicBezTo>
                  <a:pt x="115" y="382"/>
                  <a:pt x="113" y="384"/>
                  <a:pt x="113" y="386"/>
                </a:cubicBezTo>
                <a:cubicBezTo>
                  <a:pt x="113" y="388"/>
                  <a:pt x="115" y="390"/>
                  <a:pt x="117" y="390"/>
                </a:cubicBezTo>
                <a:cubicBezTo>
                  <a:pt x="119" y="390"/>
                  <a:pt x="120" y="388"/>
                  <a:pt x="120" y="386"/>
                </a:cubicBezTo>
                <a:cubicBezTo>
                  <a:pt x="120" y="384"/>
                  <a:pt x="119" y="382"/>
                  <a:pt x="117" y="382"/>
                </a:cubicBezTo>
                <a:close/>
                <a:moveTo>
                  <a:pt x="139" y="382"/>
                </a:moveTo>
                <a:cubicBezTo>
                  <a:pt x="137" y="382"/>
                  <a:pt x="136" y="384"/>
                  <a:pt x="136" y="386"/>
                </a:cubicBezTo>
                <a:cubicBezTo>
                  <a:pt x="136" y="388"/>
                  <a:pt x="137" y="390"/>
                  <a:pt x="139" y="390"/>
                </a:cubicBezTo>
                <a:cubicBezTo>
                  <a:pt x="141" y="390"/>
                  <a:pt x="143" y="388"/>
                  <a:pt x="143" y="386"/>
                </a:cubicBezTo>
                <a:cubicBezTo>
                  <a:pt x="143" y="384"/>
                  <a:pt x="141" y="382"/>
                  <a:pt x="139" y="382"/>
                </a:cubicBezTo>
                <a:close/>
                <a:moveTo>
                  <a:pt x="162" y="382"/>
                </a:moveTo>
                <a:cubicBezTo>
                  <a:pt x="160" y="382"/>
                  <a:pt x="158" y="384"/>
                  <a:pt x="158" y="386"/>
                </a:cubicBezTo>
                <a:cubicBezTo>
                  <a:pt x="158" y="388"/>
                  <a:pt x="160" y="390"/>
                  <a:pt x="162" y="390"/>
                </a:cubicBezTo>
                <a:cubicBezTo>
                  <a:pt x="164" y="390"/>
                  <a:pt x="166" y="388"/>
                  <a:pt x="166" y="386"/>
                </a:cubicBezTo>
                <a:cubicBezTo>
                  <a:pt x="166" y="384"/>
                  <a:pt x="164" y="382"/>
                  <a:pt x="162" y="382"/>
                </a:cubicBezTo>
                <a:close/>
                <a:moveTo>
                  <a:pt x="185" y="382"/>
                </a:moveTo>
                <a:cubicBezTo>
                  <a:pt x="183" y="382"/>
                  <a:pt x="181" y="384"/>
                  <a:pt x="181" y="386"/>
                </a:cubicBezTo>
                <a:cubicBezTo>
                  <a:pt x="181" y="388"/>
                  <a:pt x="183" y="390"/>
                  <a:pt x="185" y="390"/>
                </a:cubicBezTo>
                <a:cubicBezTo>
                  <a:pt x="187" y="390"/>
                  <a:pt x="188" y="388"/>
                  <a:pt x="188" y="386"/>
                </a:cubicBezTo>
                <a:cubicBezTo>
                  <a:pt x="188" y="384"/>
                  <a:pt x="187" y="382"/>
                  <a:pt x="185" y="382"/>
                </a:cubicBezTo>
                <a:close/>
                <a:moveTo>
                  <a:pt x="207" y="382"/>
                </a:moveTo>
                <a:cubicBezTo>
                  <a:pt x="205" y="382"/>
                  <a:pt x="204" y="384"/>
                  <a:pt x="204" y="386"/>
                </a:cubicBezTo>
                <a:cubicBezTo>
                  <a:pt x="204" y="388"/>
                  <a:pt x="205" y="390"/>
                  <a:pt x="207" y="390"/>
                </a:cubicBezTo>
                <a:cubicBezTo>
                  <a:pt x="209" y="390"/>
                  <a:pt x="211" y="388"/>
                  <a:pt x="211" y="386"/>
                </a:cubicBezTo>
                <a:cubicBezTo>
                  <a:pt x="211" y="384"/>
                  <a:pt x="209" y="382"/>
                  <a:pt x="207" y="382"/>
                </a:cubicBezTo>
                <a:close/>
                <a:moveTo>
                  <a:pt x="230" y="382"/>
                </a:moveTo>
                <a:cubicBezTo>
                  <a:pt x="228" y="382"/>
                  <a:pt x="226" y="384"/>
                  <a:pt x="226" y="386"/>
                </a:cubicBezTo>
                <a:cubicBezTo>
                  <a:pt x="226" y="388"/>
                  <a:pt x="228" y="390"/>
                  <a:pt x="230" y="390"/>
                </a:cubicBezTo>
                <a:cubicBezTo>
                  <a:pt x="232" y="390"/>
                  <a:pt x="234" y="388"/>
                  <a:pt x="234" y="386"/>
                </a:cubicBezTo>
                <a:cubicBezTo>
                  <a:pt x="234" y="384"/>
                  <a:pt x="232" y="382"/>
                  <a:pt x="230" y="382"/>
                </a:cubicBezTo>
                <a:close/>
                <a:moveTo>
                  <a:pt x="253" y="382"/>
                </a:moveTo>
                <a:cubicBezTo>
                  <a:pt x="251" y="382"/>
                  <a:pt x="249" y="384"/>
                  <a:pt x="249" y="386"/>
                </a:cubicBezTo>
                <a:cubicBezTo>
                  <a:pt x="249" y="388"/>
                  <a:pt x="251" y="390"/>
                  <a:pt x="253" y="390"/>
                </a:cubicBezTo>
                <a:cubicBezTo>
                  <a:pt x="255" y="390"/>
                  <a:pt x="257" y="388"/>
                  <a:pt x="257" y="386"/>
                </a:cubicBezTo>
                <a:cubicBezTo>
                  <a:pt x="257" y="384"/>
                  <a:pt x="255" y="382"/>
                  <a:pt x="253" y="382"/>
                </a:cubicBezTo>
                <a:close/>
                <a:moveTo>
                  <a:pt x="37" y="394"/>
                </a:moveTo>
                <a:cubicBezTo>
                  <a:pt x="35" y="394"/>
                  <a:pt x="34" y="395"/>
                  <a:pt x="34" y="397"/>
                </a:cubicBezTo>
                <a:cubicBezTo>
                  <a:pt x="34" y="399"/>
                  <a:pt x="35" y="401"/>
                  <a:pt x="37" y="401"/>
                </a:cubicBezTo>
                <a:cubicBezTo>
                  <a:pt x="39" y="401"/>
                  <a:pt x="41" y="399"/>
                  <a:pt x="41" y="397"/>
                </a:cubicBezTo>
                <a:cubicBezTo>
                  <a:pt x="41" y="395"/>
                  <a:pt x="39" y="394"/>
                  <a:pt x="37" y="394"/>
                </a:cubicBezTo>
                <a:close/>
                <a:moveTo>
                  <a:pt x="60" y="394"/>
                </a:moveTo>
                <a:cubicBezTo>
                  <a:pt x="58" y="394"/>
                  <a:pt x="56" y="395"/>
                  <a:pt x="56" y="397"/>
                </a:cubicBezTo>
                <a:cubicBezTo>
                  <a:pt x="56" y="399"/>
                  <a:pt x="58" y="401"/>
                  <a:pt x="60" y="401"/>
                </a:cubicBezTo>
                <a:cubicBezTo>
                  <a:pt x="62" y="401"/>
                  <a:pt x="64" y="399"/>
                  <a:pt x="64" y="397"/>
                </a:cubicBezTo>
                <a:cubicBezTo>
                  <a:pt x="64" y="395"/>
                  <a:pt x="62" y="394"/>
                  <a:pt x="60" y="394"/>
                </a:cubicBezTo>
                <a:close/>
                <a:moveTo>
                  <a:pt x="83" y="394"/>
                </a:moveTo>
                <a:cubicBezTo>
                  <a:pt x="81" y="394"/>
                  <a:pt x="79" y="395"/>
                  <a:pt x="79" y="397"/>
                </a:cubicBezTo>
                <a:cubicBezTo>
                  <a:pt x="79" y="399"/>
                  <a:pt x="81" y="401"/>
                  <a:pt x="83" y="401"/>
                </a:cubicBezTo>
                <a:cubicBezTo>
                  <a:pt x="85" y="401"/>
                  <a:pt x="86" y="399"/>
                  <a:pt x="86" y="397"/>
                </a:cubicBezTo>
                <a:cubicBezTo>
                  <a:pt x="86" y="395"/>
                  <a:pt x="85" y="394"/>
                  <a:pt x="83" y="394"/>
                </a:cubicBezTo>
                <a:close/>
                <a:moveTo>
                  <a:pt x="105" y="394"/>
                </a:moveTo>
                <a:cubicBezTo>
                  <a:pt x="103" y="394"/>
                  <a:pt x="102" y="395"/>
                  <a:pt x="102" y="397"/>
                </a:cubicBezTo>
                <a:cubicBezTo>
                  <a:pt x="102" y="399"/>
                  <a:pt x="103" y="401"/>
                  <a:pt x="105" y="401"/>
                </a:cubicBezTo>
                <a:cubicBezTo>
                  <a:pt x="107" y="401"/>
                  <a:pt x="109" y="399"/>
                  <a:pt x="109" y="397"/>
                </a:cubicBezTo>
                <a:cubicBezTo>
                  <a:pt x="109" y="395"/>
                  <a:pt x="107" y="394"/>
                  <a:pt x="105" y="394"/>
                </a:cubicBezTo>
                <a:close/>
                <a:moveTo>
                  <a:pt x="128" y="394"/>
                </a:moveTo>
                <a:cubicBezTo>
                  <a:pt x="126" y="394"/>
                  <a:pt x="124" y="395"/>
                  <a:pt x="124" y="397"/>
                </a:cubicBezTo>
                <a:cubicBezTo>
                  <a:pt x="124" y="399"/>
                  <a:pt x="126" y="401"/>
                  <a:pt x="128" y="401"/>
                </a:cubicBezTo>
                <a:cubicBezTo>
                  <a:pt x="130" y="401"/>
                  <a:pt x="132" y="399"/>
                  <a:pt x="132" y="397"/>
                </a:cubicBezTo>
                <a:cubicBezTo>
                  <a:pt x="132" y="395"/>
                  <a:pt x="130" y="394"/>
                  <a:pt x="128" y="394"/>
                </a:cubicBezTo>
                <a:close/>
                <a:moveTo>
                  <a:pt x="151" y="394"/>
                </a:moveTo>
                <a:cubicBezTo>
                  <a:pt x="149" y="394"/>
                  <a:pt x="147" y="395"/>
                  <a:pt x="147" y="397"/>
                </a:cubicBezTo>
                <a:cubicBezTo>
                  <a:pt x="147" y="399"/>
                  <a:pt x="149" y="401"/>
                  <a:pt x="151" y="401"/>
                </a:cubicBezTo>
                <a:cubicBezTo>
                  <a:pt x="153" y="401"/>
                  <a:pt x="154" y="399"/>
                  <a:pt x="154" y="397"/>
                </a:cubicBezTo>
                <a:cubicBezTo>
                  <a:pt x="154" y="395"/>
                  <a:pt x="153" y="394"/>
                  <a:pt x="151" y="394"/>
                </a:cubicBezTo>
                <a:close/>
                <a:moveTo>
                  <a:pt x="173" y="394"/>
                </a:moveTo>
                <a:cubicBezTo>
                  <a:pt x="171" y="394"/>
                  <a:pt x="170" y="395"/>
                  <a:pt x="170" y="397"/>
                </a:cubicBezTo>
                <a:cubicBezTo>
                  <a:pt x="170" y="399"/>
                  <a:pt x="171" y="401"/>
                  <a:pt x="173" y="401"/>
                </a:cubicBezTo>
                <a:cubicBezTo>
                  <a:pt x="175" y="401"/>
                  <a:pt x="177" y="399"/>
                  <a:pt x="177" y="397"/>
                </a:cubicBezTo>
                <a:cubicBezTo>
                  <a:pt x="177" y="395"/>
                  <a:pt x="175" y="394"/>
                  <a:pt x="173" y="394"/>
                </a:cubicBezTo>
                <a:close/>
                <a:moveTo>
                  <a:pt x="196" y="394"/>
                </a:moveTo>
                <a:cubicBezTo>
                  <a:pt x="194" y="394"/>
                  <a:pt x="192" y="395"/>
                  <a:pt x="192" y="397"/>
                </a:cubicBezTo>
                <a:cubicBezTo>
                  <a:pt x="192" y="399"/>
                  <a:pt x="194" y="401"/>
                  <a:pt x="196" y="401"/>
                </a:cubicBezTo>
                <a:cubicBezTo>
                  <a:pt x="198" y="401"/>
                  <a:pt x="200" y="399"/>
                  <a:pt x="200" y="397"/>
                </a:cubicBezTo>
                <a:cubicBezTo>
                  <a:pt x="200" y="395"/>
                  <a:pt x="198" y="394"/>
                  <a:pt x="196" y="394"/>
                </a:cubicBezTo>
                <a:close/>
                <a:moveTo>
                  <a:pt x="219" y="394"/>
                </a:moveTo>
                <a:cubicBezTo>
                  <a:pt x="217" y="394"/>
                  <a:pt x="215" y="395"/>
                  <a:pt x="215" y="397"/>
                </a:cubicBezTo>
                <a:cubicBezTo>
                  <a:pt x="215" y="399"/>
                  <a:pt x="217" y="401"/>
                  <a:pt x="219" y="401"/>
                </a:cubicBezTo>
                <a:cubicBezTo>
                  <a:pt x="221" y="401"/>
                  <a:pt x="223" y="399"/>
                  <a:pt x="223" y="397"/>
                </a:cubicBezTo>
                <a:cubicBezTo>
                  <a:pt x="223" y="395"/>
                  <a:pt x="221" y="394"/>
                  <a:pt x="219" y="394"/>
                </a:cubicBezTo>
                <a:close/>
                <a:moveTo>
                  <a:pt x="241" y="394"/>
                </a:moveTo>
                <a:cubicBezTo>
                  <a:pt x="239" y="394"/>
                  <a:pt x="238" y="395"/>
                  <a:pt x="238" y="397"/>
                </a:cubicBezTo>
                <a:cubicBezTo>
                  <a:pt x="238" y="399"/>
                  <a:pt x="239" y="401"/>
                  <a:pt x="241" y="401"/>
                </a:cubicBezTo>
                <a:cubicBezTo>
                  <a:pt x="243" y="401"/>
                  <a:pt x="245" y="399"/>
                  <a:pt x="245" y="397"/>
                </a:cubicBezTo>
                <a:cubicBezTo>
                  <a:pt x="245" y="395"/>
                  <a:pt x="243" y="394"/>
                  <a:pt x="241" y="394"/>
                </a:cubicBezTo>
                <a:close/>
                <a:moveTo>
                  <a:pt x="264" y="394"/>
                </a:moveTo>
                <a:cubicBezTo>
                  <a:pt x="262" y="394"/>
                  <a:pt x="260" y="395"/>
                  <a:pt x="260" y="397"/>
                </a:cubicBezTo>
                <a:cubicBezTo>
                  <a:pt x="260" y="399"/>
                  <a:pt x="262" y="401"/>
                  <a:pt x="264" y="401"/>
                </a:cubicBezTo>
                <a:cubicBezTo>
                  <a:pt x="266" y="401"/>
                  <a:pt x="268" y="399"/>
                  <a:pt x="268" y="397"/>
                </a:cubicBezTo>
                <a:cubicBezTo>
                  <a:pt x="268" y="395"/>
                  <a:pt x="266" y="394"/>
                  <a:pt x="264" y="394"/>
                </a:cubicBezTo>
                <a:close/>
                <a:moveTo>
                  <a:pt x="275" y="382"/>
                </a:moveTo>
                <a:cubicBezTo>
                  <a:pt x="273" y="382"/>
                  <a:pt x="272" y="384"/>
                  <a:pt x="272" y="386"/>
                </a:cubicBezTo>
                <a:cubicBezTo>
                  <a:pt x="272" y="388"/>
                  <a:pt x="273" y="390"/>
                  <a:pt x="275" y="390"/>
                </a:cubicBezTo>
                <a:cubicBezTo>
                  <a:pt x="278" y="390"/>
                  <a:pt x="279" y="388"/>
                  <a:pt x="279" y="386"/>
                </a:cubicBezTo>
                <a:cubicBezTo>
                  <a:pt x="279" y="384"/>
                  <a:pt x="278" y="382"/>
                  <a:pt x="275" y="382"/>
                </a:cubicBezTo>
                <a:close/>
                <a:moveTo>
                  <a:pt x="26" y="405"/>
                </a:moveTo>
                <a:cubicBezTo>
                  <a:pt x="24" y="405"/>
                  <a:pt x="22" y="407"/>
                  <a:pt x="22" y="409"/>
                </a:cubicBezTo>
                <a:cubicBezTo>
                  <a:pt x="22" y="411"/>
                  <a:pt x="24" y="412"/>
                  <a:pt x="26" y="412"/>
                </a:cubicBezTo>
                <a:cubicBezTo>
                  <a:pt x="28" y="412"/>
                  <a:pt x="30" y="411"/>
                  <a:pt x="30" y="409"/>
                </a:cubicBezTo>
                <a:cubicBezTo>
                  <a:pt x="30" y="407"/>
                  <a:pt x="28" y="405"/>
                  <a:pt x="26" y="405"/>
                </a:cubicBezTo>
                <a:close/>
                <a:moveTo>
                  <a:pt x="49" y="405"/>
                </a:moveTo>
                <a:cubicBezTo>
                  <a:pt x="47" y="405"/>
                  <a:pt x="45" y="407"/>
                  <a:pt x="45" y="409"/>
                </a:cubicBezTo>
                <a:cubicBezTo>
                  <a:pt x="45" y="411"/>
                  <a:pt x="47" y="412"/>
                  <a:pt x="49" y="412"/>
                </a:cubicBezTo>
                <a:cubicBezTo>
                  <a:pt x="51" y="412"/>
                  <a:pt x="52" y="411"/>
                  <a:pt x="52" y="409"/>
                </a:cubicBezTo>
                <a:cubicBezTo>
                  <a:pt x="52" y="407"/>
                  <a:pt x="51" y="405"/>
                  <a:pt x="49" y="405"/>
                </a:cubicBezTo>
                <a:close/>
                <a:moveTo>
                  <a:pt x="71" y="405"/>
                </a:moveTo>
                <a:cubicBezTo>
                  <a:pt x="69" y="405"/>
                  <a:pt x="68" y="407"/>
                  <a:pt x="68" y="409"/>
                </a:cubicBezTo>
                <a:cubicBezTo>
                  <a:pt x="68" y="411"/>
                  <a:pt x="69" y="412"/>
                  <a:pt x="71" y="412"/>
                </a:cubicBezTo>
                <a:cubicBezTo>
                  <a:pt x="73" y="412"/>
                  <a:pt x="75" y="411"/>
                  <a:pt x="75" y="409"/>
                </a:cubicBezTo>
                <a:cubicBezTo>
                  <a:pt x="75" y="407"/>
                  <a:pt x="73" y="405"/>
                  <a:pt x="71" y="405"/>
                </a:cubicBezTo>
                <a:close/>
                <a:moveTo>
                  <a:pt x="94" y="405"/>
                </a:moveTo>
                <a:cubicBezTo>
                  <a:pt x="92" y="405"/>
                  <a:pt x="90" y="407"/>
                  <a:pt x="90" y="409"/>
                </a:cubicBezTo>
                <a:cubicBezTo>
                  <a:pt x="90" y="411"/>
                  <a:pt x="92" y="412"/>
                  <a:pt x="94" y="412"/>
                </a:cubicBezTo>
                <a:cubicBezTo>
                  <a:pt x="96" y="412"/>
                  <a:pt x="98" y="411"/>
                  <a:pt x="98" y="409"/>
                </a:cubicBezTo>
                <a:cubicBezTo>
                  <a:pt x="98" y="407"/>
                  <a:pt x="96" y="405"/>
                  <a:pt x="94" y="405"/>
                </a:cubicBezTo>
                <a:close/>
                <a:moveTo>
                  <a:pt x="117" y="405"/>
                </a:moveTo>
                <a:cubicBezTo>
                  <a:pt x="115" y="405"/>
                  <a:pt x="113" y="407"/>
                  <a:pt x="113" y="409"/>
                </a:cubicBezTo>
                <a:cubicBezTo>
                  <a:pt x="113" y="411"/>
                  <a:pt x="115" y="412"/>
                  <a:pt x="117" y="412"/>
                </a:cubicBezTo>
                <a:cubicBezTo>
                  <a:pt x="119" y="412"/>
                  <a:pt x="120" y="411"/>
                  <a:pt x="120" y="409"/>
                </a:cubicBezTo>
                <a:cubicBezTo>
                  <a:pt x="120" y="407"/>
                  <a:pt x="119" y="405"/>
                  <a:pt x="117" y="405"/>
                </a:cubicBezTo>
                <a:close/>
                <a:moveTo>
                  <a:pt x="139" y="405"/>
                </a:moveTo>
                <a:cubicBezTo>
                  <a:pt x="137" y="405"/>
                  <a:pt x="136" y="407"/>
                  <a:pt x="136" y="409"/>
                </a:cubicBezTo>
                <a:cubicBezTo>
                  <a:pt x="136" y="411"/>
                  <a:pt x="137" y="412"/>
                  <a:pt x="139" y="412"/>
                </a:cubicBezTo>
                <a:cubicBezTo>
                  <a:pt x="141" y="412"/>
                  <a:pt x="143" y="411"/>
                  <a:pt x="143" y="409"/>
                </a:cubicBezTo>
                <a:cubicBezTo>
                  <a:pt x="143" y="407"/>
                  <a:pt x="141" y="405"/>
                  <a:pt x="139" y="405"/>
                </a:cubicBezTo>
                <a:close/>
                <a:moveTo>
                  <a:pt x="162" y="405"/>
                </a:moveTo>
                <a:cubicBezTo>
                  <a:pt x="160" y="405"/>
                  <a:pt x="158" y="407"/>
                  <a:pt x="158" y="409"/>
                </a:cubicBezTo>
                <a:cubicBezTo>
                  <a:pt x="158" y="411"/>
                  <a:pt x="160" y="412"/>
                  <a:pt x="162" y="412"/>
                </a:cubicBezTo>
                <a:cubicBezTo>
                  <a:pt x="164" y="412"/>
                  <a:pt x="166" y="411"/>
                  <a:pt x="166" y="409"/>
                </a:cubicBezTo>
                <a:cubicBezTo>
                  <a:pt x="166" y="407"/>
                  <a:pt x="164" y="405"/>
                  <a:pt x="162" y="405"/>
                </a:cubicBezTo>
                <a:close/>
                <a:moveTo>
                  <a:pt x="185" y="405"/>
                </a:moveTo>
                <a:cubicBezTo>
                  <a:pt x="183" y="405"/>
                  <a:pt x="181" y="407"/>
                  <a:pt x="181" y="409"/>
                </a:cubicBezTo>
                <a:cubicBezTo>
                  <a:pt x="181" y="411"/>
                  <a:pt x="183" y="412"/>
                  <a:pt x="185" y="412"/>
                </a:cubicBezTo>
                <a:cubicBezTo>
                  <a:pt x="187" y="412"/>
                  <a:pt x="188" y="411"/>
                  <a:pt x="188" y="409"/>
                </a:cubicBezTo>
                <a:cubicBezTo>
                  <a:pt x="188" y="407"/>
                  <a:pt x="187" y="405"/>
                  <a:pt x="185" y="405"/>
                </a:cubicBezTo>
                <a:close/>
                <a:moveTo>
                  <a:pt x="207" y="405"/>
                </a:moveTo>
                <a:cubicBezTo>
                  <a:pt x="205" y="405"/>
                  <a:pt x="204" y="407"/>
                  <a:pt x="204" y="409"/>
                </a:cubicBezTo>
                <a:cubicBezTo>
                  <a:pt x="204" y="411"/>
                  <a:pt x="205" y="412"/>
                  <a:pt x="207" y="412"/>
                </a:cubicBezTo>
                <a:cubicBezTo>
                  <a:pt x="209" y="412"/>
                  <a:pt x="211" y="411"/>
                  <a:pt x="211" y="409"/>
                </a:cubicBezTo>
                <a:cubicBezTo>
                  <a:pt x="211" y="407"/>
                  <a:pt x="209" y="405"/>
                  <a:pt x="207" y="405"/>
                </a:cubicBezTo>
                <a:close/>
                <a:moveTo>
                  <a:pt x="230" y="405"/>
                </a:moveTo>
                <a:cubicBezTo>
                  <a:pt x="228" y="405"/>
                  <a:pt x="226" y="407"/>
                  <a:pt x="226" y="409"/>
                </a:cubicBezTo>
                <a:cubicBezTo>
                  <a:pt x="226" y="411"/>
                  <a:pt x="228" y="412"/>
                  <a:pt x="230" y="412"/>
                </a:cubicBezTo>
                <a:cubicBezTo>
                  <a:pt x="232" y="412"/>
                  <a:pt x="234" y="411"/>
                  <a:pt x="234" y="409"/>
                </a:cubicBezTo>
                <a:cubicBezTo>
                  <a:pt x="234" y="407"/>
                  <a:pt x="232" y="405"/>
                  <a:pt x="230" y="405"/>
                </a:cubicBezTo>
                <a:close/>
                <a:moveTo>
                  <a:pt x="253" y="405"/>
                </a:moveTo>
                <a:cubicBezTo>
                  <a:pt x="251" y="405"/>
                  <a:pt x="249" y="407"/>
                  <a:pt x="249" y="409"/>
                </a:cubicBezTo>
                <a:cubicBezTo>
                  <a:pt x="249" y="411"/>
                  <a:pt x="251" y="412"/>
                  <a:pt x="253" y="412"/>
                </a:cubicBezTo>
                <a:cubicBezTo>
                  <a:pt x="255" y="412"/>
                  <a:pt x="257" y="411"/>
                  <a:pt x="257" y="409"/>
                </a:cubicBezTo>
                <a:cubicBezTo>
                  <a:pt x="257" y="407"/>
                  <a:pt x="255" y="405"/>
                  <a:pt x="253" y="405"/>
                </a:cubicBezTo>
                <a:close/>
                <a:moveTo>
                  <a:pt x="37" y="416"/>
                </a:moveTo>
                <a:cubicBezTo>
                  <a:pt x="35" y="416"/>
                  <a:pt x="34" y="418"/>
                  <a:pt x="34" y="420"/>
                </a:cubicBezTo>
                <a:cubicBezTo>
                  <a:pt x="34" y="422"/>
                  <a:pt x="35" y="424"/>
                  <a:pt x="37" y="424"/>
                </a:cubicBezTo>
                <a:cubicBezTo>
                  <a:pt x="39" y="424"/>
                  <a:pt x="41" y="422"/>
                  <a:pt x="41" y="420"/>
                </a:cubicBezTo>
                <a:cubicBezTo>
                  <a:pt x="41" y="418"/>
                  <a:pt x="39" y="416"/>
                  <a:pt x="37" y="416"/>
                </a:cubicBezTo>
                <a:close/>
                <a:moveTo>
                  <a:pt x="60" y="416"/>
                </a:moveTo>
                <a:cubicBezTo>
                  <a:pt x="58" y="416"/>
                  <a:pt x="56" y="418"/>
                  <a:pt x="56" y="420"/>
                </a:cubicBezTo>
                <a:cubicBezTo>
                  <a:pt x="56" y="422"/>
                  <a:pt x="58" y="424"/>
                  <a:pt x="60" y="424"/>
                </a:cubicBezTo>
                <a:cubicBezTo>
                  <a:pt x="62" y="424"/>
                  <a:pt x="64" y="422"/>
                  <a:pt x="64" y="420"/>
                </a:cubicBezTo>
                <a:cubicBezTo>
                  <a:pt x="64" y="418"/>
                  <a:pt x="62" y="416"/>
                  <a:pt x="60" y="416"/>
                </a:cubicBezTo>
                <a:close/>
                <a:moveTo>
                  <a:pt x="83" y="416"/>
                </a:moveTo>
                <a:cubicBezTo>
                  <a:pt x="81" y="416"/>
                  <a:pt x="79" y="418"/>
                  <a:pt x="79" y="420"/>
                </a:cubicBezTo>
                <a:cubicBezTo>
                  <a:pt x="79" y="422"/>
                  <a:pt x="81" y="424"/>
                  <a:pt x="83" y="424"/>
                </a:cubicBezTo>
                <a:cubicBezTo>
                  <a:pt x="85" y="424"/>
                  <a:pt x="86" y="422"/>
                  <a:pt x="86" y="420"/>
                </a:cubicBezTo>
                <a:cubicBezTo>
                  <a:pt x="86" y="418"/>
                  <a:pt x="85" y="416"/>
                  <a:pt x="83" y="416"/>
                </a:cubicBezTo>
                <a:close/>
                <a:moveTo>
                  <a:pt x="105" y="416"/>
                </a:moveTo>
                <a:cubicBezTo>
                  <a:pt x="103" y="416"/>
                  <a:pt x="102" y="418"/>
                  <a:pt x="102" y="420"/>
                </a:cubicBezTo>
                <a:cubicBezTo>
                  <a:pt x="102" y="422"/>
                  <a:pt x="103" y="424"/>
                  <a:pt x="105" y="424"/>
                </a:cubicBezTo>
                <a:cubicBezTo>
                  <a:pt x="107" y="424"/>
                  <a:pt x="109" y="422"/>
                  <a:pt x="109" y="420"/>
                </a:cubicBezTo>
                <a:cubicBezTo>
                  <a:pt x="109" y="418"/>
                  <a:pt x="107" y="416"/>
                  <a:pt x="105" y="416"/>
                </a:cubicBezTo>
                <a:close/>
                <a:moveTo>
                  <a:pt x="128" y="416"/>
                </a:moveTo>
                <a:cubicBezTo>
                  <a:pt x="126" y="416"/>
                  <a:pt x="124" y="418"/>
                  <a:pt x="124" y="420"/>
                </a:cubicBezTo>
                <a:cubicBezTo>
                  <a:pt x="124" y="422"/>
                  <a:pt x="126" y="424"/>
                  <a:pt x="128" y="424"/>
                </a:cubicBezTo>
                <a:cubicBezTo>
                  <a:pt x="130" y="424"/>
                  <a:pt x="132" y="422"/>
                  <a:pt x="132" y="420"/>
                </a:cubicBezTo>
                <a:cubicBezTo>
                  <a:pt x="132" y="418"/>
                  <a:pt x="130" y="416"/>
                  <a:pt x="128" y="416"/>
                </a:cubicBezTo>
                <a:close/>
                <a:moveTo>
                  <a:pt x="151" y="416"/>
                </a:moveTo>
                <a:cubicBezTo>
                  <a:pt x="149" y="416"/>
                  <a:pt x="147" y="418"/>
                  <a:pt x="147" y="420"/>
                </a:cubicBezTo>
                <a:cubicBezTo>
                  <a:pt x="147" y="422"/>
                  <a:pt x="149" y="424"/>
                  <a:pt x="151" y="424"/>
                </a:cubicBezTo>
                <a:cubicBezTo>
                  <a:pt x="153" y="424"/>
                  <a:pt x="154" y="422"/>
                  <a:pt x="154" y="420"/>
                </a:cubicBezTo>
                <a:cubicBezTo>
                  <a:pt x="154" y="418"/>
                  <a:pt x="153" y="416"/>
                  <a:pt x="151" y="416"/>
                </a:cubicBezTo>
                <a:close/>
                <a:moveTo>
                  <a:pt x="173" y="416"/>
                </a:moveTo>
                <a:cubicBezTo>
                  <a:pt x="171" y="416"/>
                  <a:pt x="170" y="418"/>
                  <a:pt x="170" y="420"/>
                </a:cubicBezTo>
                <a:cubicBezTo>
                  <a:pt x="170" y="422"/>
                  <a:pt x="171" y="424"/>
                  <a:pt x="173" y="424"/>
                </a:cubicBezTo>
                <a:cubicBezTo>
                  <a:pt x="175" y="424"/>
                  <a:pt x="177" y="422"/>
                  <a:pt x="177" y="420"/>
                </a:cubicBezTo>
                <a:cubicBezTo>
                  <a:pt x="177" y="418"/>
                  <a:pt x="175" y="416"/>
                  <a:pt x="173" y="416"/>
                </a:cubicBezTo>
                <a:close/>
                <a:moveTo>
                  <a:pt x="196" y="416"/>
                </a:moveTo>
                <a:cubicBezTo>
                  <a:pt x="194" y="416"/>
                  <a:pt x="192" y="418"/>
                  <a:pt x="192" y="420"/>
                </a:cubicBezTo>
                <a:cubicBezTo>
                  <a:pt x="192" y="422"/>
                  <a:pt x="194" y="424"/>
                  <a:pt x="196" y="424"/>
                </a:cubicBezTo>
                <a:cubicBezTo>
                  <a:pt x="198" y="424"/>
                  <a:pt x="200" y="422"/>
                  <a:pt x="200" y="420"/>
                </a:cubicBezTo>
                <a:cubicBezTo>
                  <a:pt x="200" y="418"/>
                  <a:pt x="198" y="416"/>
                  <a:pt x="196" y="416"/>
                </a:cubicBezTo>
                <a:close/>
                <a:moveTo>
                  <a:pt x="219" y="416"/>
                </a:moveTo>
                <a:cubicBezTo>
                  <a:pt x="217" y="416"/>
                  <a:pt x="215" y="418"/>
                  <a:pt x="215" y="420"/>
                </a:cubicBezTo>
                <a:cubicBezTo>
                  <a:pt x="215" y="422"/>
                  <a:pt x="217" y="424"/>
                  <a:pt x="219" y="424"/>
                </a:cubicBezTo>
                <a:cubicBezTo>
                  <a:pt x="221" y="424"/>
                  <a:pt x="223" y="422"/>
                  <a:pt x="223" y="420"/>
                </a:cubicBezTo>
                <a:cubicBezTo>
                  <a:pt x="223" y="418"/>
                  <a:pt x="221" y="416"/>
                  <a:pt x="219" y="416"/>
                </a:cubicBezTo>
                <a:close/>
                <a:moveTo>
                  <a:pt x="241" y="416"/>
                </a:moveTo>
                <a:cubicBezTo>
                  <a:pt x="239" y="416"/>
                  <a:pt x="238" y="418"/>
                  <a:pt x="238" y="420"/>
                </a:cubicBezTo>
                <a:cubicBezTo>
                  <a:pt x="238" y="422"/>
                  <a:pt x="239" y="424"/>
                  <a:pt x="241" y="424"/>
                </a:cubicBezTo>
                <a:cubicBezTo>
                  <a:pt x="243" y="424"/>
                  <a:pt x="245" y="422"/>
                  <a:pt x="245" y="420"/>
                </a:cubicBezTo>
                <a:cubicBezTo>
                  <a:pt x="245" y="418"/>
                  <a:pt x="243" y="416"/>
                  <a:pt x="241" y="416"/>
                </a:cubicBezTo>
                <a:close/>
                <a:moveTo>
                  <a:pt x="264" y="416"/>
                </a:moveTo>
                <a:cubicBezTo>
                  <a:pt x="262" y="416"/>
                  <a:pt x="260" y="418"/>
                  <a:pt x="260" y="420"/>
                </a:cubicBezTo>
                <a:cubicBezTo>
                  <a:pt x="260" y="422"/>
                  <a:pt x="262" y="424"/>
                  <a:pt x="264" y="424"/>
                </a:cubicBezTo>
                <a:cubicBezTo>
                  <a:pt x="266" y="424"/>
                  <a:pt x="268" y="422"/>
                  <a:pt x="268" y="420"/>
                </a:cubicBezTo>
                <a:cubicBezTo>
                  <a:pt x="268" y="418"/>
                  <a:pt x="266" y="416"/>
                  <a:pt x="264" y="416"/>
                </a:cubicBezTo>
                <a:close/>
                <a:moveTo>
                  <a:pt x="275" y="405"/>
                </a:moveTo>
                <a:cubicBezTo>
                  <a:pt x="273" y="405"/>
                  <a:pt x="272" y="407"/>
                  <a:pt x="272" y="409"/>
                </a:cubicBezTo>
                <a:cubicBezTo>
                  <a:pt x="272" y="411"/>
                  <a:pt x="273" y="412"/>
                  <a:pt x="275" y="412"/>
                </a:cubicBezTo>
                <a:cubicBezTo>
                  <a:pt x="278" y="412"/>
                  <a:pt x="279" y="411"/>
                  <a:pt x="279" y="409"/>
                </a:cubicBezTo>
                <a:cubicBezTo>
                  <a:pt x="279" y="407"/>
                  <a:pt x="278" y="405"/>
                  <a:pt x="275" y="405"/>
                </a:cubicBezTo>
                <a:close/>
                <a:moveTo>
                  <a:pt x="26" y="428"/>
                </a:moveTo>
                <a:cubicBezTo>
                  <a:pt x="24" y="428"/>
                  <a:pt x="22" y="429"/>
                  <a:pt x="22" y="431"/>
                </a:cubicBezTo>
                <a:cubicBezTo>
                  <a:pt x="22" y="433"/>
                  <a:pt x="24" y="435"/>
                  <a:pt x="26" y="435"/>
                </a:cubicBezTo>
                <a:cubicBezTo>
                  <a:pt x="28" y="435"/>
                  <a:pt x="30" y="433"/>
                  <a:pt x="30" y="431"/>
                </a:cubicBezTo>
                <a:cubicBezTo>
                  <a:pt x="30" y="429"/>
                  <a:pt x="28" y="428"/>
                  <a:pt x="26" y="428"/>
                </a:cubicBezTo>
                <a:close/>
                <a:moveTo>
                  <a:pt x="49" y="428"/>
                </a:moveTo>
                <a:cubicBezTo>
                  <a:pt x="47" y="428"/>
                  <a:pt x="45" y="429"/>
                  <a:pt x="45" y="431"/>
                </a:cubicBezTo>
                <a:cubicBezTo>
                  <a:pt x="45" y="433"/>
                  <a:pt x="47" y="435"/>
                  <a:pt x="49" y="435"/>
                </a:cubicBezTo>
                <a:cubicBezTo>
                  <a:pt x="51" y="435"/>
                  <a:pt x="52" y="433"/>
                  <a:pt x="52" y="431"/>
                </a:cubicBezTo>
                <a:cubicBezTo>
                  <a:pt x="52" y="429"/>
                  <a:pt x="51" y="428"/>
                  <a:pt x="49" y="428"/>
                </a:cubicBezTo>
                <a:close/>
                <a:moveTo>
                  <a:pt x="71" y="428"/>
                </a:moveTo>
                <a:cubicBezTo>
                  <a:pt x="69" y="428"/>
                  <a:pt x="68" y="429"/>
                  <a:pt x="68" y="431"/>
                </a:cubicBezTo>
                <a:cubicBezTo>
                  <a:pt x="68" y="433"/>
                  <a:pt x="69" y="435"/>
                  <a:pt x="71" y="435"/>
                </a:cubicBezTo>
                <a:cubicBezTo>
                  <a:pt x="73" y="435"/>
                  <a:pt x="75" y="433"/>
                  <a:pt x="75" y="431"/>
                </a:cubicBezTo>
                <a:cubicBezTo>
                  <a:pt x="75" y="429"/>
                  <a:pt x="73" y="428"/>
                  <a:pt x="71" y="428"/>
                </a:cubicBezTo>
                <a:close/>
                <a:moveTo>
                  <a:pt x="94" y="428"/>
                </a:moveTo>
                <a:cubicBezTo>
                  <a:pt x="92" y="428"/>
                  <a:pt x="90" y="429"/>
                  <a:pt x="90" y="431"/>
                </a:cubicBezTo>
                <a:cubicBezTo>
                  <a:pt x="90" y="433"/>
                  <a:pt x="92" y="435"/>
                  <a:pt x="94" y="435"/>
                </a:cubicBezTo>
                <a:cubicBezTo>
                  <a:pt x="96" y="435"/>
                  <a:pt x="98" y="433"/>
                  <a:pt x="98" y="431"/>
                </a:cubicBezTo>
                <a:cubicBezTo>
                  <a:pt x="98" y="429"/>
                  <a:pt x="96" y="428"/>
                  <a:pt x="94" y="428"/>
                </a:cubicBezTo>
                <a:close/>
                <a:moveTo>
                  <a:pt x="117" y="428"/>
                </a:moveTo>
                <a:cubicBezTo>
                  <a:pt x="115" y="428"/>
                  <a:pt x="113" y="429"/>
                  <a:pt x="113" y="431"/>
                </a:cubicBezTo>
                <a:cubicBezTo>
                  <a:pt x="113" y="433"/>
                  <a:pt x="115" y="435"/>
                  <a:pt x="117" y="435"/>
                </a:cubicBezTo>
                <a:cubicBezTo>
                  <a:pt x="119" y="435"/>
                  <a:pt x="120" y="433"/>
                  <a:pt x="120" y="431"/>
                </a:cubicBezTo>
                <a:cubicBezTo>
                  <a:pt x="120" y="429"/>
                  <a:pt x="119" y="428"/>
                  <a:pt x="117" y="428"/>
                </a:cubicBezTo>
                <a:close/>
                <a:moveTo>
                  <a:pt x="139" y="428"/>
                </a:moveTo>
                <a:cubicBezTo>
                  <a:pt x="137" y="428"/>
                  <a:pt x="136" y="429"/>
                  <a:pt x="136" y="431"/>
                </a:cubicBezTo>
                <a:cubicBezTo>
                  <a:pt x="136" y="433"/>
                  <a:pt x="137" y="435"/>
                  <a:pt x="139" y="435"/>
                </a:cubicBezTo>
                <a:cubicBezTo>
                  <a:pt x="141" y="435"/>
                  <a:pt x="143" y="433"/>
                  <a:pt x="143" y="431"/>
                </a:cubicBezTo>
                <a:cubicBezTo>
                  <a:pt x="143" y="429"/>
                  <a:pt x="141" y="428"/>
                  <a:pt x="139" y="428"/>
                </a:cubicBezTo>
                <a:close/>
                <a:moveTo>
                  <a:pt x="162" y="428"/>
                </a:moveTo>
                <a:cubicBezTo>
                  <a:pt x="160" y="428"/>
                  <a:pt x="158" y="429"/>
                  <a:pt x="158" y="431"/>
                </a:cubicBezTo>
                <a:cubicBezTo>
                  <a:pt x="158" y="433"/>
                  <a:pt x="160" y="435"/>
                  <a:pt x="162" y="435"/>
                </a:cubicBezTo>
                <a:cubicBezTo>
                  <a:pt x="164" y="435"/>
                  <a:pt x="166" y="433"/>
                  <a:pt x="166" y="431"/>
                </a:cubicBezTo>
                <a:cubicBezTo>
                  <a:pt x="166" y="429"/>
                  <a:pt x="164" y="428"/>
                  <a:pt x="162" y="428"/>
                </a:cubicBezTo>
                <a:close/>
                <a:moveTo>
                  <a:pt x="185" y="428"/>
                </a:moveTo>
                <a:cubicBezTo>
                  <a:pt x="183" y="428"/>
                  <a:pt x="181" y="429"/>
                  <a:pt x="181" y="431"/>
                </a:cubicBezTo>
                <a:cubicBezTo>
                  <a:pt x="181" y="433"/>
                  <a:pt x="183" y="435"/>
                  <a:pt x="185" y="435"/>
                </a:cubicBezTo>
                <a:cubicBezTo>
                  <a:pt x="187" y="435"/>
                  <a:pt x="188" y="433"/>
                  <a:pt x="188" y="431"/>
                </a:cubicBezTo>
                <a:cubicBezTo>
                  <a:pt x="188" y="429"/>
                  <a:pt x="187" y="428"/>
                  <a:pt x="185" y="428"/>
                </a:cubicBezTo>
                <a:close/>
                <a:moveTo>
                  <a:pt x="207" y="428"/>
                </a:moveTo>
                <a:cubicBezTo>
                  <a:pt x="205" y="428"/>
                  <a:pt x="204" y="429"/>
                  <a:pt x="204" y="431"/>
                </a:cubicBezTo>
                <a:cubicBezTo>
                  <a:pt x="204" y="433"/>
                  <a:pt x="205" y="435"/>
                  <a:pt x="207" y="435"/>
                </a:cubicBezTo>
                <a:cubicBezTo>
                  <a:pt x="209" y="435"/>
                  <a:pt x="211" y="433"/>
                  <a:pt x="211" y="431"/>
                </a:cubicBezTo>
                <a:cubicBezTo>
                  <a:pt x="211" y="429"/>
                  <a:pt x="209" y="428"/>
                  <a:pt x="207" y="428"/>
                </a:cubicBezTo>
                <a:close/>
                <a:moveTo>
                  <a:pt x="230" y="428"/>
                </a:moveTo>
                <a:cubicBezTo>
                  <a:pt x="228" y="428"/>
                  <a:pt x="226" y="429"/>
                  <a:pt x="226" y="431"/>
                </a:cubicBezTo>
                <a:cubicBezTo>
                  <a:pt x="226" y="433"/>
                  <a:pt x="228" y="435"/>
                  <a:pt x="230" y="435"/>
                </a:cubicBezTo>
                <a:cubicBezTo>
                  <a:pt x="232" y="435"/>
                  <a:pt x="234" y="433"/>
                  <a:pt x="234" y="431"/>
                </a:cubicBezTo>
                <a:cubicBezTo>
                  <a:pt x="234" y="429"/>
                  <a:pt x="232" y="428"/>
                  <a:pt x="230" y="428"/>
                </a:cubicBezTo>
                <a:close/>
                <a:moveTo>
                  <a:pt x="253" y="428"/>
                </a:moveTo>
                <a:cubicBezTo>
                  <a:pt x="251" y="428"/>
                  <a:pt x="249" y="429"/>
                  <a:pt x="249" y="431"/>
                </a:cubicBezTo>
                <a:cubicBezTo>
                  <a:pt x="249" y="433"/>
                  <a:pt x="251" y="435"/>
                  <a:pt x="253" y="435"/>
                </a:cubicBezTo>
                <a:cubicBezTo>
                  <a:pt x="255" y="435"/>
                  <a:pt x="257" y="433"/>
                  <a:pt x="257" y="431"/>
                </a:cubicBezTo>
                <a:cubicBezTo>
                  <a:pt x="257" y="429"/>
                  <a:pt x="255" y="428"/>
                  <a:pt x="253" y="428"/>
                </a:cubicBezTo>
                <a:close/>
                <a:moveTo>
                  <a:pt x="37" y="439"/>
                </a:moveTo>
                <a:cubicBezTo>
                  <a:pt x="35" y="439"/>
                  <a:pt x="34" y="441"/>
                  <a:pt x="34" y="443"/>
                </a:cubicBezTo>
                <a:cubicBezTo>
                  <a:pt x="34" y="445"/>
                  <a:pt x="35" y="446"/>
                  <a:pt x="37" y="446"/>
                </a:cubicBezTo>
                <a:cubicBezTo>
                  <a:pt x="39" y="446"/>
                  <a:pt x="41" y="445"/>
                  <a:pt x="41" y="443"/>
                </a:cubicBezTo>
                <a:cubicBezTo>
                  <a:pt x="41" y="441"/>
                  <a:pt x="39" y="439"/>
                  <a:pt x="37" y="439"/>
                </a:cubicBezTo>
                <a:close/>
                <a:moveTo>
                  <a:pt x="60" y="439"/>
                </a:moveTo>
                <a:cubicBezTo>
                  <a:pt x="58" y="439"/>
                  <a:pt x="56" y="441"/>
                  <a:pt x="56" y="443"/>
                </a:cubicBezTo>
                <a:cubicBezTo>
                  <a:pt x="56" y="445"/>
                  <a:pt x="58" y="446"/>
                  <a:pt x="60" y="446"/>
                </a:cubicBezTo>
                <a:cubicBezTo>
                  <a:pt x="62" y="446"/>
                  <a:pt x="64" y="445"/>
                  <a:pt x="64" y="443"/>
                </a:cubicBezTo>
                <a:cubicBezTo>
                  <a:pt x="64" y="441"/>
                  <a:pt x="62" y="439"/>
                  <a:pt x="60" y="439"/>
                </a:cubicBezTo>
                <a:close/>
                <a:moveTo>
                  <a:pt x="83" y="439"/>
                </a:moveTo>
                <a:cubicBezTo>
                  <a:pt x="81" y="439"/>
                  <a:pt x="79" y="441"/>
                  <a:pt x="79" y="443"/>
                </a:cubicBezTo>
                <a:cubicBezTo>
                  <a:pt x="79" y="445"/>
                  <a:pt x="81" y="446"/>
                  <a:pt x="83" y="446"/>
                </a:cubicBezTo>
                <a:cubicBezTo>
                  <a:pt x="85" y="446"/>
                  <a:pt x="86" y="445"/>
                  <a:pt x="86" y="443"/>
                </a:cubicBezTo>
                <a:cubicBezTo>
                  <a:pt x="86" y="441"/>
                  <a:pt x="85" y="439"/>
                  <a:pt x="83" y="439"/>
                </a:cubicBezTo>
                <a:close/>
                <a:moveTo>
                  <a:pt x="105" y="439"/>
                </a:moveTo>
                <a:cubicBezTo>
                  <a:pt x="103" y="439"/>
                  <a:pt x="102" y="441"/>
                  <a:pt x="102" y="443"/>
                </a:cubicBezTo>
                <a:cubicBezTo>
                  <a:pt x="102" y="445"/>
                  <a:pt x="103" y="446"/>
                  <a:pt x="105" y="446"/>
                </a:cubicBezTo>
                <a:cubicBezTo>
                  <a:pt x="107" y="446"/>
                  <a:pt x="109" y="445"/>
                  <a:pt x="109" y="443"/>
                </a:cubicBezTo>
                <a:cubicBezTo>
                  <a:pt x="109" y="441"/>
                  <a:pt x="107" y="439"/>
                  <a:pt x="105" y="439"/>
                </a:cubicBezTo>
                <a:close/>
                <a:moveTo>
                  <a:pt x="128" y="439"/>
                </a:moveTo>
                <a:cubicBezTo>
                  <a:pt x="126" y="439"/>
                  <a:pt x="124" y="441"/>
                  <a:pt x="124" y="443"/>
                </a:cubicBezTo>
                <a:cubicBezTo>
                  <a:pt x="124" y="445"/>
                  <a:pt x="126" y="446"/>
                  <a:pt x="128" y="446"/>
                </a:cubicBezTo>
                <a:cubicBezTo>
                  <a:pt x="130" y="446"/>
                  <a:pt x="132" y="445"/>
                  <a:pt x="132" y="443"/>
                </a:cubicBezTo>
                <a:cubicBezTo>
                  <a:pt x="132" y="441"/>
                  <a:pt x="130" y="439"/>
                  <a:pt x="128" y="439"/>
                </a:cubicBezTo>
                <a:close/>
                <a:moveTo>
                  <a:pt x="151" y="439"/>
                </a:moveTo>
                <a:cubicBezTo>
                  <a:pt x="149" y="439"/>
                  <a:pt x="147" y="441"/>
                  <a:pt x="147" y="443"/>
                </a:cubicBezTo>
                <a:cubicBezTo>
                  <a:pt x="147" y="445"/>
                  <a:pt x="149" y="446"/>
                  <a:pt x="151" y="446"/>
                </a:cubicBezTo>
                <a:cubicBezTo>
                  <a:pt x="153" y="446"/>
                  <a:pt x="154" y="445"/>
                  <a:pt x="154" y="443"/>
                </a:cubicBezTo>
                <a:cubicBezTo>
                  <a:pt x="154" y="441"/>
                  <a:pt x="153" y="439"/>
                  <a:pt x="151" y="439"/>
                </a:cubicBezTo>
                <a:close/>
                <a:moveTo>
                  <a:pt x="173" y="439"/>
                </a:moveTo>
                <a:cubicBezTo>
                  <a:pt x="171" y="439"/>
                  <a:pt x="170" y="441"/>
                  <a:pt x="170" y="443"/>
                </a:cubicBezTo>
                <a:cubicBezTo>
                  <a:pt x="170" y="445"/>
                  <a:pt x="171" y="446"/>
                  <a:pt x="173" y="446"/>
                </a:cubicBezTo>
                <a:cubicBezTo>
                  <a:pt x="175" y="446"/>
                  <a:pt x="177" y="445"/>
                  <a:pt x="177" y="443"/>
                </a:cubicBezTo>
                <a:cubicBezTo>
                  <a:pt x="177" y="441"/>
                  <a:pt x="175" y="439"/>
                  <a:pt x="173" y="439"/>
                </a:cubicBezTo>
                <a:close/>
                <a:moveTo>
                  <a:pt x="196" y="439"/>
                </a:moveTo>
                <a:cubicBezTo>
                  <a:pt x="194" y="439"/>
                  <a:pt x="192" y="441"/>
                  <a:pt x="192" y="443"/>
                </a:cubicBezTo>
                <a:cubicBezTo>
                  <a:pt x="192" y="445"/>
                  <a:pt x="194" y="446"/>
                  <a:pt x="196" y="446"/>
                </a:cubicBezTo>
                <a:cubicBezTo>
                  <a:pt x="198" y="446"/>
                  <a:pt x="200" y="445"/>
                  <a:pt x="200" y="443"/>
                </a:cubicBezTo>
                <a:cubicBezTo>
                  <a:pt x="200" y="441"/>
                  <a:pt x="198" y="439"/>
                  <a:pt x="196" y="439"/>
                </a:cubicBezTo>
                <a:close/>
                <a:moveTo>
                  <a:pt x="219" y="439"/>
                </a:moveTo>
                <a:cubicBezTo>
                  <a:pt x="217" y="439"/>
                  <a:pt x="215" y="441"/>
                  <a:pt x="215" y="443"/>
                </a:cubicBezTo>
                <a:cubicBezTo>
                  <a:pt x="215" y="445"/>
                  <a:pt x="217" y="446"/>
                  <a:pt x="219" y="446"/>
                </a:cubicBezTo>
                <a:cubicBezTo>
                  <a:pt x="221" y="446"/>
                  <a:pt x="223" y="445"/>
                  <a:pt x="223" y="443"/>
                </a:cubicBezTo>
                <a:cubicBezTo>
                  <a:pt x="223" y="441"/>
                  <a:pt x="221" y="439"/>
                  <a:pt x="219" y="439"/>
                </a:cubicBezTo>
                <a:close/>
                <a:moveTo>
                  <a:pt x="241" y="439"/>
                </a:moveTo>
                <a:cubicBezTo>
                  <a:pt x="239" y="439"/>
                  <a:pt x="238" y="441"/>
                  <a:pt x="238" y="443"/>
                </a:cubicBezTo>
                <a:cubicBezTo>
                  <a:pt x="238" y="445"/>
                  <a:pt x="239" y="446"/>
                  <a:pt x="241" y="446"/>
                </a:cubicBezTo>
                <a:cubicBezTo>
                  <a:pt x="243" y="446"/>
                  <a:pt x="245" y="445"/>
                  <a:pt x="245" y="443"/>
                </a:cubicBezTo>
                <a:cubicBezTo>
                  <a:pt x="245" y="441"/>
                  <a:pt x="243" y="439"/>
                  <a:pt x="241" y="439"/>
                </a:cubicBezTo>
                <a:close/>
                <a:moveTo>
                  <a:pt x="264" y="439"/>
                </a:moveTo>
                <a:cubicBezTo>
                  <a:pt x="262" y="439"/>
                  <a:pt x="260" y="441"/>
                  <a:pt x="260" y="443"/>
                </a:cubicBezTo>
                <a:cubicBezTo>
                  <a:pt x="260" y="445"/>
                  <a:pt x="262" y="446"/>
                  <a:pt x="264" y="446"/>
                </a:cubicBezTo>
                <a:cubicBezTo>
                  <a:pt x="266" y="446"/>
                  <a:pt x="268" y="445"/>
                  <a:pt x="268" y="443"/>
                </a:cubicBezTo>
                <a:cubicBezTo>
                  <a:pt x="268" y="441"/>
                  <a:pt x="266" y="439"/>
                  <a:pt x="264" y="439"/>
                </a:cubicBezTo>
                <a:close/>
                <a:moveTo>
                  <a:pt x="275" y="428"/>
                </a:moveTo>
                <a:cubicBezTo>
                  <a:pt x="273" y="428"/>
                  <a:pt x="272" y="429"/>
                  <a:pt x="272" y="431"/>
                </a:cubicBezTo>
                <a:cubicBezTo>
                  <a:pt x="272" y="433"/>
                  <a:pt x="273" y="435"/>
                  <a:pt x="275" y="435"/>
                </a:cubicBezTo>
                <a:cubicBezTo>
                  <a:pt x="278" y="435"/>
                  <a:pt x="279" y="433"/>
                  <a:pt x="279" y="431"/>
                </a:cubicBezTo>
                <a:cubicBezTo>
                  <a:pt x="279" y="429"/>
                  <a:pt x="278" y="428"/>
                  <a:pt x="275" y="428"/>
                </a:cubicBezTo>
                <a:close/>
                <a:moveTo>
                  <a:pt x="26" y="450"/>
                </a:moveTo>
                <a:cubicBezTo>
                  <a:pt x="24" y="450"/>
                  <a:pt x="22" y="452"/>
                  <a:pt x="22" y="454"/>
                </a:cubicBezTo>
                <a:cubicBezTo>
                  <a:pt x="22" y="456"/>
                  <a:pt x="24" y="458"/>
                  <a:pt x="26" y="458"/>
                </a:cubicBezTo>
                <a:cubicBezTo>
                  <a:pt x="28" y="458"/>
                  <a:pt x="30" y="456"/>
                  <a:pt x="30" y="454"/>
                </a:cubicBezTo>
                <a:cubicBezTo>
                  <a:pt x="30" y="452"/>
                  <a:pt x="28" y="450"/>
                  <a:pt x="26" y="450"/>
                </a:cubicBezTo>
                <a:close/>
                <a:moveTo>
                  <a:pt x="49" y="450"/>
                </a:moveTo>
                <a:cubicBezTo>
                  <a:pt x="47" y="450"/>
                  <a:pt x="45" y="452"/>
                  <a:pt x="45" y="454"/>
                </a:cubicBezTo>
                <a:cubicBezTo>
                  <a:pt x="45" y="456"/>
                  <a:pt x="47" y="458"/>
                  <a:pt x="49" y="458"/>
                </a:cubicBezTo>
                <a:cubicBezTo>
                  <a:pt x="51" y="458"/>
                  <a:pt x="52" y="456"/>
                  <a:pt x="52" y="454"/>
                </a:cubicBezTo>
                <a:cubicBezTo>
                  <a:pt x="52" y="452"/>
                  <a:pt x="51" y="450"/>
                  <a:pt x="49" y="450"/>
                </a:cubicBezTo>
                <a:close/>
                <a:moveTo>
                  <a:pt x="71" y="450"/>
                </a:moveTo>
                <a:cubicBezTo>
                  <a:pt x="69" y="450"/>
                  <a:pt x="68" y="452"/>
                  <a:pt x="68" y="454"/>
                </a:cubicBezTo>
                <a:cubicBezTo>
                  <a:pt x="68" y="456"/>
                  <a:pt x="69" y="458"/>
                  <a:pt x="71" y="458"/>
                </a:cubicBezTo>
                <a:cubicBezTo>
                  <a:pt x="73" y="458"/>
                  <a:pt x="75" y="456"/>
                  <a:pt x="75" y="454"/>
                </a:cubicBezTo>
                <a:cubicBezTo>
                  <a:pt x="75" y="452"/>
                  <a:pt x="73" y="450"/>
                  <a:pt x="71" y="450"/>
                </a:cubicBezTo>
                <a:close/>
                <a:moveTo>
                  <a:pt x="94" y="450"/>
                </a:moveTo>
                <a:cubicBezTo>
                  <a:pt x="92" y="450"/>
                  <a:pt x="90" y="452"/>
                  <a:pt x="90" y="454"/>
                </a:cubicBezTo>
                <a:cubicBezTo>
                  <a:pt x="90" y="456"/>
                  <a:pt x="92" y="458"/>
                  <a:pt x="94" y="458"/>
                </a:cubicBezTo>
                <a:cubicBezTo>
                  <a:pt x="96" y="458"/>
                  <a:pt x="98" y="456"/>
                  <a:pt x="98" y="454"/>
                </a:cubicBezTo>
                <a:cubicBezTo>
                  <a:pt x="98" y="452"/>
                  <a:pt x="96" y="450"/>
                  <a:pt x="94" y="450"/>
                </a:cubicBezTo>
                <a:close/>
                <a:moveTo>
                  <a:pt x="117" y="450"/>
                </a:moveTo>
                <a:cubicBezTo>
                  <a:pt x="115" y="450"/>
                  <a:pt x="113" y="452"/>
                  <a:pt x="113" y="454"/>
                </a:cubicBezTo>
                <a:cubicBezTo>
                  <a:pt x="113" y="456"/>
                  <a:pt x="115" y="458"/>
                  <a:pt x="117" y="458"/>
                </a:cubicBezTo>
                <a:cubicBezTo>
                  <a:pt x="119" y="458"/>
                  <a:pt x="120" y="456"/>
                  <a:pt x="120" y="454"/>
                </a:cubicBezTo>
                <a:cubicBezTo>
                  <a:pt x="120" y="452"/>
                  <a:pt x="119" y="450"/>
                  <a:pt x="117" y="450"/>
                </a:cubicBezTo>
                <a:close/>
                <a:moveTo>
                  <a:pt x="139" y="450"/>
                </a:moveTo>
                <a:cubicBezTo>
                  <a:pt x="137" y="450"/>
                  <a:pt x="136" y="452"/>
                  <a:pt x="136" y="454"/>
                </a:cubicBezTo>
                <a:cubicBezTo>
                  <a:pt x="136" y="456"/>
                  <a:pt x="137" y="458"/>
                  <a:pt x="139" y="458"/>
                </a:cubicBezTo>
                <a:cubicBezTo>
                  <a:pt x="141" y="458"/>
                  <a:pt x="143" y="456"/>
                  <a:pt x="143" y="454"/>
                </a:cubicBezTo>
                <a:cubicBezTo>
                  <a:pt x="143" y="452"/>
                  <a:pt x="141" y="450"/>
                  <a:pt x="139" y="450"/>
                </a:cubicBezTo>
                <a:close/>
                <a:moveTo>
                  <a:pt x="162" y="450"/>
                </a:moveTo>
                <a:cubicBezTo>
                  <a:pt x="160" y="450"/>
                  <a:pt x="158" y="452"/>
                  <a:pt x="158" y="454"/>
                </a:cubicBezTo>
                <a:cubicBezTo>
                  <a:pt x="158" y="456"/>
                  <a:pt x="160" y="458"/>
                  <a:pt x="162" y="458"/>
                </a:cubicBezTo>
                <a:cubicBezTo>
                  <a:pt x="164" y="458"/>
                  <a:pt x="166" y="456"/>
                  <a:pt x="166" y="454"/>
                </a:cubicBezTo>
                <a:cubicBezTo>
                  <a:pt x="166" y="452"/>
                  <a:pt x="164" y="450"/>
                  <a:pt x="162" y="450"/>
                </a:cubicBezTo>
                <a:close/>
                <a:moveTo>
                  <a:pt x="185" y="450"/>
                </a:moveTo>
                <a:cubicBezTo>
                  <a:pt x="183" y="450"/>
                  <a:pt x="181" y="452"/>
                  <a:pt x="181" y="454"/>
                </a:cubicBezTo>
                <a:cubicBezTo>
                  <a:pt x="181" y="456"/>
                  <a:pt x="183" y="458"/>
                  <a:pt x="185" y="458"/>
                </a:cubicBezTo>
                <a:cubicBezTo>
                  <a:pt x="187" y="458"/>
                  <a:pt x="188" y="456"/>
                  <a:pt x="188" y="454"/>
                </a:cubicBezTo>
                <a:cubicBezTo>
                  <a:pt x="188" y="452"/>
                  <a:pt x="187" y="450"/>
                  <a:pt x="185" y="450"/>
                </a:cubicBezTo>
                <a:close/>
                <a:moveTo>
                  <a:pt x="207" y="450"/>
                </a:moveTo>
                <a:cubicBezTo>
                  <a:pt x="205" y="450"/>
                  <a:pt x="204" y="452"/>
                  <a:pt x="204" y="454"/>
                </a:cubicBezTo>
                <a:cubicBezTo>
                  <a:pt x="204" y="456"/>
                  <a:pt x="205" y="458"/>
                  <a:pt x="207" y="458"/>
                </a:cubicBezTo>
                <a:cubicBezTo>
                  <a:pt x="209" y="458"/>
                  <a:pt x="211" y="456"/>
                  <a:pt x="211" y="454"/>
                </a:cubicBezTo>
                <a:cubicBezTo>
                  <a:pt x="211" y="452"/>
                  <a:pt x="209" y="450"/>
                  <a:pt x="207" y="450"/>
                </a:cubicBezTo>
                <a:close/>
                <a:moveTo>
                  <a:pt x="230" y="450"/>
                </a:moveTo>
                <a:cubicBezTo>
                  <a:pt x="228" y="450"/>
                  <a:pt x="226" y="452"/>
                  <a:pt x="226" y="454"/>
                </a:cubicBezTo>
                <a:cubicBezTo>
                  <a:pt x="226" y="456"/>
                  <a:pt x="228" y="458"/>
                  <a:pt x="230" y="458"/>
                </a:cubicBezTo>
                <a:cubicBezTo>
                  <a:pt x="232" y="458"/>
                  <a:pt x="234" y="456"/>
                  <a:pt x="234" y="454"/>
                </a:cubicBezTo>
                <a:cubicBezTo>
                  <a:pt x="234" y="452"/>
                  <a:pt x="232" y="450"/>
                  <a:pt x="230" y="450"/>
                </a:cubicBezTo>
                <a:close/>
                <a:moveTo>
                  <a:pt x="253" y="450"/>
                </a:moveTo>
                <a:cubicBezTo>
                  <a:pt x="251" y="450"/>
                  <a:pt x="249" y="452"/>
                  <a:pt x="249" y="454"/>
                </a:cubicBezTo>
                <a:cubicBezTo>
                  <a:pt x="249" y="456"/>
                  <a:pt x="251" y="458"/>
                  <a:pt x="253" y="458"/>
                </a:cubicBezTo>
                <a:cubicBezTo>
                  <a:pt x="255" y="458"/>
                  <a:pt x="257" y="456"/>
                  <a:pt x="257" y="454"/>
                </a:cubicBezTo>
                <a:cubicBezTo>
                  <a:pt x="257" y="452"/>
                  <a:pt x="255" y="450"/>
                  <a:pt x="253" y="450"/>
                </a:cubicBezTo>
                <a:close/>
                <a:moveTo>
                  <a:pt x="275" y="450"/>
                </a:moveTo>
                <a:cubicBezTo>
                  <a:pt x="273" y="450"/>
                  <a:pt x="272" y="452"/>
                  <a:pt x="272" y="454"/>
                </a:cubicBezTo>
                <a:cubicBezTo>
                  <a:pt x="272" y="456"/>
                  <a:pt x="273" y="458"/>
                  <a:pt x="275" y="458"/>
                </a:cubicBezTo>
                <a:cubicBezTo>
                  <a:pt x="278" y="458"/>
                  <a:pt x="279" y="456"/>
                  <a:pt x="279" y="454"/>
                </a:cubicBezTo>
                <a:cubicBezTo>
                  <a:pt x="279" y="452"/>
                  <a:pt x="278" y="450"/>
                  <a:pt x="275" y="450"/>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27" name="Freeform 36"/>
          <p:cNvSpPr>
            <a:spLocks noEditPoints="1"/>
          </p:cNvSpPr>
          <p:nvPr/>
        </p:nvSpPr>
        <p:spPr bwMode="auto">
          <a:xfrm>
            <a:off x="3656314" y="2123110"/>
            <a:ext cx="410708" cy="576947"/>
          </a:xfrm>
          <a:custGeom>
            <a:avLst/>
            <a:gdLst>
              <a:gd name="T0" fmla="*/ 38 w 349"/>
              <a:gd name="T1" fmla="*/ 45 h 493"/>
              <a:gd name="T2" fmla="*/ 189 w 349"/>
              <a:gd name="T3" fmla="*/ 30 h 493"/>
              <a:gd name="T4" fmla="*/ 189 w 349"/>
              <a:gd name="T5" fmla="*/ 75 h 493"/>
              <a:gd name="T6" fmla="*/ 38 w 349"/>
              <a:gd name="T7" fmla="*/ 90 h 493"/>
              <a:gd name="T8" fmla="*/ 189 w 349"/>
              <a:gd name="T9" fmla="*/ 75 h 493"/>
              <a:gd name="T10" fmla="*/ 0 w 349"/>
              <a:gd name="T11" fmla="*/ 121 h 493"/>
              <a:gd name="T12" fmla="*/ 227 w 349"/>
              <a:gd name="T13" fmla="*/ 0 h 493"/>
              <a:gd name="T14" fmla="*/ 196 w 349"/>
              <a:gd name="T15" fmla="*/ 68 h 493"/>
              <a:gd name="T16" fmla="*/ 30 w 349"/>
              <a:gd name="T17" fmla="*/ 98 h 493"/>
              <a:gd name="T18" fmla="*/ 196 w 349"/>
              <a:gd name="T19" fmla="*/ 68 h 493"/>
              <a:gd name="T20" fmla="*/ 30 w 349"/>
              <a:gd name="T21" fmla="*/ 22 h 493"/>
              <a:gd name="T22" fmla="*/ 196 w 349"/>
              <a:gd name="T23" fmla="*/ 52 h 493"/>
              <a:gd name="T24" fmla="*/ 227 w 349"/>
              <a:gd name="T25" fmla="*/ 128 h 493"/>
              <a:gd name="T26" fmla="*/ 0 w 349"/>
              <a:gd name="T27" fmla="*/ 192 h 493"/>
              <a:gd name="T28" fmla="*/ 227 w 349"/>
              <a:gd name="T29" fmla="*/ 128 h 493"/>
              <a:gd name="T30" fmla="*/ 0 w 349"/>
              <a:gd name="T31" fmla="*/ 434 h 493"/>
              <a:gd name="T32" fmla="*/ 227 w 349"/>
              <a:gd name="T33" fmla="*/ 200 h 493"/>
              <a:gd name="T34" fmla="*/ 227 w 349"/>
              <a:gd name="T35" fmla="*/ 283 h 493"/>
              <a:gd name="T36" fmla="*/ 95 w 349"/>
              <a:gd name="T37" fmla="*/ 434 h 493"/>
              <a:gd name="T38" fmla="*/ 113 w 349"/>
              <a:gd name="T39" fmla="*/ 258 h 493"/>
              <a:gd name="T40" fmla="*/ 113 w 349"/>
              <a:gd name="T41" fmla="*/ 224 h 493"/>
              <a:gd name="T42" fmla="*/ 113 w 349"/>
              <a:gd name="T43" fmla="*/ 251 h 493"/>
              <a:gd name="T44" fmla="*/ 113 w 349"/>
              <a:gd name="T45" fmla="*/ 232 h 493"/>
              <a:gd name="T46" fmla="*/ 113 w 349"/>
              <a:gd name="T47" fmla="*/ 251 h 493"/>
              <a:gd name="T48" fmla="*/ 349 w 349"/>
              <a:gd name="T49" fmla="*/ 321 h 493"/>
              <a:gd name="T50" fmla="*/ 104 w 349"/>
              <a:gd name="T51" fmla="*/ 321 h 493"/>
              <a:gd name="T52" fmla="*/ 227 w 349"/>
              <a:gd name="T53" fmla="*/ 399 h 493"/>
              <a:gd name="T54" fmla="*/ 349 w 349"/>
              <a:gd name="T55" fmla="*/ 336 h 493"/>
              <a:gd name="T56" fmla="*/ 104 w 349"/>
              <a:gd name="T57" fmla="*/ 336 h 493"/>
              <a:gd name="T58" fmla="*/ 227 w 349"/>
              <a:gd name="T59" fmla="*/ 399 h 493"/>
              <a:gd name="T60" fmla="*/ 104 w 349"/>
              <a:gd name="T61" fmla="*/ 424 h 493"/>
              <a:gd name="T62" fmla="*/ 227 w 349"/>
              <a:gd name="T63" fmla="*/ 493 h 493"/>
              <a:gd name="T64" fmla="*/ 349 w 349"/>
              <a:gd name="T65" fmla="*/ 424 h 493"/>
              <a:gd name="T66" fmla="*/ 227 w 349"/>
              <a:gd name="T67" fmla="*/ 407 h 493"/>
              <a:gd name="T68" fmla="*/ 104 w 349"/>
              <a:gd name="T69" fmla="*/ 416 h 493"/>
              <a:gd name="T70" fmla="*/ 349 w 349"/>
              <a:gd name="T71" fmla="*/ 416 h 493"/>
              <a:gd name="T72" fmla="*/ 227 w 349"/>
              <a:gd name="T73"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5"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1" y="283"/>
                  <a:pt x="95" y="296"/>
                  <a:pt x="95" y="321"/>
                </a:cubicBezTo>
                <a:lnTo>
                  <a:pt x="95"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8" y="251"/>
                  <a:pt x="123" y="247"/>
                  <a:pt x="123" y="241"/>
                </a:cubicBezTo>
                <a:cubicBezTo>
                  <a:pt x="123" y="236"/>
                  <a:pt x="118" y="232"/>
                  <a:pt x="113" y="232"/>
                </a:cubicBezTo>
                <a:cubicBezTo>
                  <a:pt x="108" y="232"/>
                  <a:pt x="104" y="236"/>
                  <a:pt x="104" y="241"/>
                </a:cubicBezTo>
                <a:cubicBezTo>
                  <a:pt x="104" y="247"/>
                  <a:pt x="108" y="251"/>
                  <a:pt x="113" y="251"/>
                </a:cubicBezTo>
                <a:close/>
                <a:moveTo>
                  <a:pt x="227" y="352"/>
                </a:moveTo>
                <a:cubicBezTo>
                  <a:pt x="299" y="352"/>
                  <a:pt x="349" y="336"/>
                  <a:pt x="349" y="321"/>
                </a:cubicBezTo>
                <a:cubicBezTo>
                  <a:pt x="349" y="307"/>
                  <a:pt x="299" y="291"/>
                  <a:pt x="227" y="291"/>
                </a:cubicBezTo>
                <a:cubicBezTo>
                  <a:pt x="154" y="291"/>
                  <a:pt x="104" y="307"/>
                  <a:pt x="104" y="321"/>
                </a:cubicBezTo>
                <a:cubicBezTo>
                  <a:pt x="104" y="336"/>
                  <a:pt x="154" y="352"/>
                  <a:pt x="227" y="352"/>
                </a:cubicBezTo>
                <a:close/>
                <a:moveTo>
                  <a:pt x="227" y="399"/>
                </a:moveTo>
                <a:cubicBezTo>
                  <a:pt x="299" y="399"/>
                  <a:pt x="349" y="383"/>
                  <a:pt x="349" y="369"/>
                </a:cubicBezTo>
                <a:cubicBezTo>
                  <a:pt x="349" y="336"/>
                  <a:pt x="349" y="336"/>
                  <a:pt x="349" y="336"/>
                </a:cubicBezTo>
                <a:cubicBezTo>
                  <a:pt x="330" y="352"/>
                  <a:pt x="278" y="360"/>
                  <a:pt x="227" y="360"/>
                </a:cubicBezTo>
                <a:cubicBezTo>
                  <a:pt x="175" y="360"/>
                  <a:pt x="124" y="352"/>
                  <a:pt x="104" y="336"/>
                </a:cubicBezTo>
                <a:cubicBezTo>
                  <a:pt x="104" y="369"/>
                  <a:pt x="104" y="369"/>
                  <a:pt x="104" y="369"/>
                </a:cubicBezTo>
                <a:cubicBezTo>
                  <a:pt x="104" y="383"/>
                  <a:pt x="154" y="399"/>
                  <a:pt x="227" y="399"/>
                </a:cubicBezTo>
                <a:close/>
                <a:moveTo>
                  <a:pt x="227" y="454"/>
                </a:moveTo>
                <a:cubicBezTo>
                  <a:pt x="154" y="454"/>
                  <a:pt x="104" y="438"/>
                  <a:pt x="104" y="424"/>
                </a:cubicBezTo>
                <a:cubicBezTo>
                  <a:pt x="104" y="463"/>
                  <a:pt x="104" y="463"/>
                  <a:pt x="104" y="463"/>
                </a:cubicBezTo>
                <a:cubicBezTo>
                  <a:pt x="104" y="477"/>
                  <a:pt x="154" y="493"/>
                  <a:pt x="227" y="493"/>
                </a:cubicBezTo>
                <a:cubicBezTo>
                  <a:pt x="299" y="493"/>
                  <a:pt x="349" y="477"/>
                  <a:pt x="349" y="463"/>
                </a:cubicBezTo>
                <a:cubicBezTo>
                  <a:pt x="349" y="424"/>
                  <a:pt x="349" y="424"/>
                  <a:pt x="349" y="424"/>
                </a:cubicBezTo>
                <a:cubicBezTo>
                  <a:pt x="349" y="438"/>
                  <a:pt x="299" y="454"/>
                  <a:pt x="227" y="454"/>
                </a:cubicBezTo>
                <a:close/>
                <a:moveTo>
                  <a:pt x="227" y="407"/>
                </a:moveTo>
                <a:cubicBezTo>
                  <a:pt x="154" y="407"/>
                  <a:pt x="104" y="391"/>
                  <a:pt x="104" y="377"/>
                </a:cubicBezTo>
                <a:cubicBezTo>
                  <a:pt x="104" y="416"/>
                  <a:pt x="104" y="416"/>
                  <a:pt x="104" y="416"/>
                </a:cubicBezTo>
                <a:cubicBezTo>
                  <a:pt x="104" y="430"/>
                  <a:pt x="154" y="446"/>
                  <a:pt x="227" y="446"/>
                </a:cubicBezTo>
                <a:cubicBezTo>
                  <a:pt x="299" y="446"/>
                  <a:pt x="349" y="430"/>
                  <a:pt x="349" y="416"/>
                </a:cubicBezTo>
                <a:cubicBezTo>
                  <a:pt x="349" y="377"/>
                  <a:pt x="349" y="377"/>
                  <a:pt x="349" y="377"/>
                </a:cubicBezTo>
                <a:cubicBezTo>
                  <a:pt x="349" y="391"/>
                  <a:pt x="299" y="407"/>
                  <a:pt x="227" y="40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28" name="Freeform 36"/>
          <p:cNvSpPr>
            <a:spLocks noEditPoints="1"/>
          </p:cNvSpPr>
          <p:nvPr/>
        </p:nvSpPr>
        <p:spPr bwMode="auto">
          <a:xfrm>
            <a:off x="979714" y="3709393"/>
            <a:ext cx="410708" cy="576947"/>
          </a:xfrm>
          <a:custGeom>
            <a:avLst/>
            <a:gdLst>
              <a:gd name="T0" fmla="*/ 38 w 349"/>
              <a:gd name="T1" fmla="*/ 45 h 493"/>
              <a:gd name="T2" fmla="*/ 189 w 349"/>
              <a:gd name="T3" fmla="*/ 30 h 493"/>
              <a:gd name="T4" fmla="*/ 189 w 349"/>
              <a:gd name="T5" fmla="*/ 75 h 493"/>
              <a:gd name="T6" fmla="*/ 38 w 349"/>
              <a:gd name="T7" fmla="*/ 90 h 493"/>
              <a:gd name="T8" fmla="*/ 189 w 349"/>
              <a:gd name="T9" fmla="*/ 75 h 493"/>
              <a:gd name="T10" fmla="*/ 0 w 349"/>
              <a:gd name="T11" fmla="*/ 121 h 493"/>
              <a:gd name="T12" fmla="*/ 227 w 349"/>
              <a:gd name="T13" fmla="*/ 0 h 493"/>
              <a:gd name="T14" fmla="*/ 196 w 349"/>
              <a:gd name="T15" fmla="*/ 68 h 493"/>
              <a:gd name="T16" fmla="*/ 30 w 349"/>
              <a:gd name="T17" fmla="*/ 98 h 493"/>
              <a:gd name="T18" fmla="*/ 196 w 349"/>
              <a:gd name="T19" fmla="*/ 68 h 493"/>
              <a:gd name="T20" fmla="*/ 30 w 349"/>
              <a:gd name="T21" fmla="*/ 22 h 493"/>
              <a:gd name="T22" fmla="*/ 196 w 349"/>
              <a:gd name="T23" fmla="*/ 52 h 493"/>
              <a:gd name="T24" fmla="*/ 227 w 349"/>
              <a:gd name="T25" fmla="*/ 128 h 493"/>
              <a:gd name="T26" fmla="*/ 0 w 349"/>
              <a:gd name="T27" fmla="*/ 192 h 493"/>
              <a:gd name="T28" fmla="*/ 227 w 349"/>
              <a:gd name="T29" fmla="*/ 128 h 493"/>
              <a:gd name="T30" fmla="*/ 0 w 349"/>
              <a:gd name="T31" fmla="*/ 434 h 493"/>
              <a:gd name="T32" fmla="*/ 227 w 349"/>
              <a:gd name="T33" fmla="*/ 200 h 493"/>
              <a:gd name="T34" fmla="*/ 227 w 349"/>
              <a:gd name="T35" fmla="*/ 283 h 493"/>
              <a:gd name="T36" fmla="*/ 95 w 349"/>
              <a:gd name="T37" fmla="*/ 434 h 493"/>
              <a:gd name="T38" fmla="*/ 113 w 349"/>
              <a:gd name="T39" fmla="*/ 258 h 493"/>
              <a:gd name="T40" fmla="*/ 113 w 349"/>
              <a:gd name="T41" fmla="*/ 224 h 493"/>
              <a:gd name="T42" fmla="*/ 113 w 349"/>
              <a:gd name="T43" fmla="*/ 251 h 493"/>
              <a:gd name="T44" fmla="*/ 113 w 349"/>
              <a:gd name="T45" fmla="*/ 232 h 493"/>
              <a:gd name="T46" fmla="*/ 113 w 349"/>
              <a:gd name="T47" fmla="*/ 251 h 493"/>
              <a:gd name="T48" fmla="*/ 349 w 349"/>
              <a:gd name="T49" fmla="*/ 321 h 493"/>
              <a:gd name="T50" fmla="*/ 104 w 349"/>
              <a:gd name="T51" fmla="*/ 321 h 493"/>
              <a:gd name="T52" fmla="*/ 227 w 349"/>
              <a:gd name="T53" fmla="*/ 399 h 493"/>
              <a:gd name="T54" fmla="*/ 349 w 349"/>
              <a:gd name="T55" fmla="*/ 336 h 493"/>
              <a:gd name="T56" fmla="*/ 104 w 349"/>
              <a:gd name="T57" fmla="*/ 336 h 493"/>
              <a:gd name="T58" fmla="*/ 227 w 349"/>
              <a:gd name="T59" fmla="*/ 399 h 493"/>
              <a:gd name="T60" fmla="*/ 104 w 349"/>
              <a:gd name="T61" fmla="*/ 424 h 493"/>
              <a:gd name="T62" fmla="*/ 227 w 349"/>
              <a:gd name="T63" fmla="*/ 493 h 493"/>
              <a:gd name="T64" fmla="*/ 349 w 349"/>
              <a:gd name="T65" fmla="*/ 424 h 493"/>
              <a:gd name="T66" fmla="*/ 227 w 349"/>
              <a:gd name="T67" fmla="*/ 407 h 493"/>
              <a:gd name="T68" fmla="*/ 104 w 349"/>
              <a:gd name="T69" fmla="*/ 416 h 493"/>
              <a:gd name="T70" fmla="*/ 349 w 349"/>
              <a:gd name="T71" fmla="*/ 416 h 493"/>
              <a:gd name="T72" fmla="*/ 227 w 349"/>
              <a:gd name="T73"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5"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1" y="283"/>
                  <a:pt x="95" y="296"/>
                  <a:pt x="95" y="321"/>
                </a:cubicBezTo>
                <a:lnTo>
                  <a:pt x="95"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8" y="251"/>
                  <a:pt x="123" y="247"/>
                  <a:pt x="123" y="241"/>
                </a:cubicBezTo>
                <a:cubicBezTo>
                  <a:pt x="123" y="236"/>
                  <a:pt x="118" y="232"/>
                  <a:pt x="113" y="232"/>
                </a:cubicBezTo>
                <a:cubicBezTo>
                  <a:pt x="108" y="232"/>
                  <a:pt x="104" y="236"/>
                  <a:pt x="104" y="241"/>
                </a:cubicBezTo>
                <a:cubicBezTo>
                  <a:pt x="104" y="247"/>
                  <a:pt x="108" y="251"/>
                  <a:pt x="113" y="251"/>
                </a:cubicBezTo>
                <a:close/>
                <a:moveTo>
                  <a:pt x="227" y="352"/>
                </a:moveTo>
                <a:cubicBezTo>
                  <a:pt x="299" y="352"/>
                  <a:pt x="349" y="336"/>
                  <a:pt x="349" y="321"/>
                </a:cubicBezTo>
                <a:cubicBezTo>
                  <a:pt x="349" y="307"/>
                  <a:pt x="299" y="291"/>
                  <a:pt x="227" y="291"/>
                </a:cubicBezTo>
                <a:cubicBezTo>
                  <a:pt x="154" y="291"/>
                  <a:pt x="104" y="307"/>
                  <a:pt x="104" y="321"/>
                </a:cubicBezTo>
                <a:cubicBezTo>
                  <a:pt x="104" y="336"/>
                  <a:pt x="154" y="352"/>
                  <a:pt x="227" y="352"/>
                </a:cubicBezTo>
                <a:close/>
                <a:moveTo>
                  <a:pt x="227" y="399"/>
                </a:moveTo>
                <a:cubicBezTo>
                  <a:pt x="299" y="399"/>
                  <a:pt x="349" y="383"/>
                  <a:pt x="349" y="369"/>
                </a:cubicBezTo>
                <a:cubicBezTo>
                  <a:pt x="349" y="336"/>
                  <a:pt x="349" y="336"/>
                  <a:pt x="349" y="336"/>
                </a:cubicBezTo>
                <a:cubicBezTo>
                  <a:pt x="330" y="352"/>
                  <a:pt x="278" y="360"/>
                  <a:pt x="227" y="360"/>
                </a:cubicBezTo>
                <a:cubicBezTo>
                  <a:pt x="175" y="360"/>
                  <a:pt x="124" y="352"/>
                  <a:pt x="104" y="336"/>
                </a:cubicBezTo>
                <a:cubicBezTo>
                  <a:pt x="104" y="369"/>
                  <a:pt x="104" y="369"/>
                  <a:pt x="104" y="369"/>
                </a:cubicBezTo>
                <a:cubicBezTo>
                  <a:pt x="104" y="383"/>
                  <a:pt x="154" y="399"/>
                  <a:pt x="227" y="399"/>
                </a:cubicBezTo>
                <a:close/>
                <a:moveTo>
                  <a:pt x="227" y="454"/>
                </a:moveTo>
                <a:cubicBezTo>
                  <a:pt x="154" y="454"/>
                  <a:pt x="104" y="438"/>
                  <a:pt x="104" y="424"/>
                </a:cubicBezTo>
                <a:cubicBezTo>
                  <a:pt x="104" y="463"/>
                  <a:pt x="104" y="463"/>
                  <a:pt x="104" y="463"/>
                </a:cubicBezTo>
                <a:cubicBezTo>
                  <a:pt x="104" y="477"/>
                  <a:pt x="154" y="493"/>
                  <a:pt x="227" y="493"/>
                </a:cubicBezTo>
                <a:cubicBezTo>
                  <a:pt x="299" y="493"/>
                  <a:pt x="349" y="477"/>
                  <a:pt x="349" y="463"/>
                </a:cubicBezTo>
                <a:cubicBezTo>
                  <a:pt x="349" y="424"/>
                  <a:pt x="349" y="424"/>
                  <a:pt x="349" y="424"/>
                </a:cubicBezTo>
                <a:cubicBezTo>
                  <a:pt x="349" y="438"/>
                  <a:pt x="299" y="454"/>
                  <a:pt x="227" y="454"/>
                </a:cubicBezTo>
                <a:close/>
                <a:moveTo>
                  <a:pt x="227" y="407"/>
                </a:moveTo>
                <a:cubicBezTo>
                  <a:pt x="154" y="407"/>
                  <a:pt x="104" y="391"/>
                  <a:pt x="104" y="377"/>
                </a:cubicBezTo>
                <a:cubicBezTo>
                  <a:pt x="104" y="416"/>
                  <a:pt x="104" y="416"/>
                  <a:pt x="104" y="416"/>
                </a:cubicBezTo>
                <a:cubicBezTo>
                  <a:pt x="104" y="430"/>
                  <a:pt x="154" y="446"/>
                  <a:pt x="227" y="446"/>
                </a:cubicBezTo>
                <a:cubicBezTo>
                  <a:pt x="299" y="446"/>
                  <a:pt x="349" y="430"/>
                  <a:pt x="349" y="416"/>
                </a:cubicBezTo>
                <a:cubicBezTo>
                  <a:pt x="349" y="377"/>
                  <a:pt x="349" y="377"/>
                  <a:pt x="349" y="377"/>
                </a:cubicBezTo>
                <a:cubicBezTo>
                  <a:pt x="349" y="391"/>
                  <a:pt x="299" y="407"/>
                  <a:pt x="227" y="407"/>
                </a:cubicBez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29" name="Freeform 36"/>
          <p:cNvSpPr>
            <a:spLocks noEditPoints="1"/>
          </p:cNvSpPr>
          <p:nvPr/>
        </p:nvSpPr>
        <p:spPr bwMode="auto">
          <a:xfrm>
            <a:off x="970323" y="4370986"/>
            <a:ext cx="410708" cy="576947"/>
          </a:xfrm>
          <a:custGeom>
            <a:avLst/>
            <a:gdLst>
              <a:gd name="T0" fmla="*/ 38 w 349"/>
              <a:gd name="T1" fmla="*/ 45 h 493"/>
              <a:gd name="T2" fmla="*/ 189 w 349"/>
              <a:gd name="T3" fmla="*/ 30 h 493"/>
              <a:gd name="T4" fmla="*/ 189 w 349"/>
              <a:gd name="T5" fmla="*/ 75 h 493"/>
              <a:gd name="T6" fmla="*/ 38 w 349"/>
              <a:gd name="T7" fmla="*/ 90 h 493"/>
              <a:gd name="T8" fmla="*/ 189 w 349"/>
              <a:gd name="T9" fmla="*/ 75 h 493"/>
              <a:gd name="T10" fmla="*/ 0 w 349"/>
              <a:gd name="T11" fmla="*/ 121 h 493"/>
              <a:gd name="T12" fmla="*/ 227 w 349"/>
              <a:gd name="T13" fmla="*/ 0 h 493"/>
              <a:gd name="T14" fmla="*/ 196 w 349"/>
              <a:gd name="T15" fmla="*/ 68 h 493"/>
              <a:gd name="T16" fmla="*/ 30 w 349"/>
              <a:gd name="T17" fmla="*/ 98 h 493"/>
              <a:gd name="T18" fmla="*/ 196 w 349"/>
              <a:gd name="T19" fmla="*/ 68 h 493"/>
              <a:gd name="T20" fmla="*/ 30 w 349"/>
              <a:gd name="T21" fmla="*/ 22 h 493"/>
              <a:gd name="T22" fmla="*/ 196 w 349"/>
              <a:gd name="T23" fmla="*/ 52 h 493"/>
              <a:gd name="T24" fmla="*/ 227 w 349"/>
              <a:gd name="T25" fmla="*/ 128 h 493"/>
              <a:gd name="T26" fmla="*/ 0 w 349"/>
              <a:gd name="T27" fmla="*/ 192 h 493"/>
              <a:gd name="T28" fmla="*/ 227 w 349"/>
              <a:gd name="T29" fmla="*/ 128 h 493"/>
              <a:gd name="T30" fmla="*/ 0 w 349"/>
              <a:gd name="T31" fmla="*/ 434 h 493"/>
              <a:gd name="T32" fmla="*/ 227 w 349"/>
              <a:gd name="T33" fmla="*/ 200 h 493"/>
              <a:gd name="T34" fmla="*/ 227 w 349"/>
              <a:gd name="T35" fmla="*/ 283 h 493"/>
              <a:gd name="T36" fmla="*/ 95 w 349"/>
              <a:gd name="T37" fmla="*/ 434 h 493"/>
              <a:gd name="T38" fmla="*/ 113 w 349"/>
              <a:gd name="T39" fmla="*/ 258 h 493"/>
              <a:gd name="T40" fmla="*/ 113 w 349"/>
              <a:gd name="T41" fmla="*/ 224 h 493"/>
              <a:gd name="T42" fmla="*/ 113 w 349"/>
              <a:gd name="T43" fmla="*/ 251 h 493"/>
              <a:gd name="T44" fmla="*/ 113 w 349"/>
              <a:gd name="T45" fmla="*/ 232 h 493"/>
              <a:gd name="T46" fmla="*/ 113 w 349"/>
              <a:gd name="T47" fmla="*/ 251 h 493"/>
              <a:gd name="T48" fmla="*/ 349 w 349"/>
              <a:gd name="T49" fmla="*/ 321 h 493"/>
              <a:gd name="T50" fmla="*/ 104 w 349"/>
              <a:gd name="T51" fmla="*/ 321 h 493"/>
              <a:gd name="T52" fmla="*/ 227 w 349"/>
              <a:gd name="T53" fmla="*/ 399 h 493"/>
              <a:gd name="T54" fmla="*/ 349 w 349"/>
              <a:gd name="T55" fmla="*/ 336 h 493"/>
              <a:gd name="T56" fmla="*/ 104 w 349"/>
              <a:gd name="T57" fmla="*/ 336 h 493"/>
              <a:gd name="T58" fmla="*/ 227 w 349"/>
              <a:gd name="T59" fmla="*/ 399 h 493"/>
              <a:gd name="T60" fmla="*/ 104 w 349"/>
              <a:gd name="T61" fmla="*/ 424 h 493"/>
              <a:gd name="T62" fmla="*/ 227 w 349"/>
              <a:gd name="T63" fmla="*/ 493 h 493"/>
              <a:gd name="T64" fmla="*/ 349 w 349"/>
              <a:gd name="T65" fmla="*/ 424 h 493"/>
              <a:gd name="T66" fmla="*/ 227 w 349"/>
              <a:gd name="T67" fmla="*/ 407 h 493"/>
              <a:gd name="T68" fmla="*/ 104 w 349"/>
              <a:gd name="T69" fmla="*/ 416 h 493"/>
              <a:gd name="T70" fmla="*/ 349 w 349"/>
              <a:gd name="T71" fmla="*/ 416 h 493"/>
              <a:gd name="T72" fmla="*/ 227 w 349"/>
              <a:gd name="T73"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5"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1" y="283"/>
                  <a:pt x="95" y="296"/>
                  <a:pt x="95" y="321"/>
                </a:cubicBezTo>
                <a:lnTo>
                  <a:pt x="95"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8" y="251"/>
                  <a:pt x="123" y="247"/>
                  <a:pt x="123" y="241"/>
                </a:cubicBezTo>
                <a:cubicBezTo>
                  <a:pt x="123" y="236"/>
                  <a:pt x="118" y="232"/>
                  <a:pt x="113" y="232"/>
                </a:cubicBezTo>
                <a:cubicBezTo>
                  <a:pt x="108" y="232"/>
                  <a:pt x="104" y="236"/>
                  <a:pt x="104" y="241"/>
                </a:cubicBezTo>
                <a:cubicBezTo>
                  <a:pt x="104" y="247"/>
                  <a:pt x="108" y="251"/>
                  <a:pt x="113" y="251"/>
                </a:cubicBezTo>
                <a:close/>
                <a:moveTo>
                  <a:pt x="227" y="352"/>
                </a:moveTo>
                <a:cubicBezTo>
                  <a:pt x="299" y="352"/>
                  <a:pt x="349" y="336"/>
                  <a:pt x="349" y="321"/>
                </a:cubicBezTo>
                <a:cubicBezTo>
                  <a:pt x="349" y="307"/>
                  <a:pt x="299" y="291"/>
                  <a:pt x="227" y="291"/>
                </a:cubicBezTo>
                <a:cubicBezTo>
                  <a:pt x="154" y="291"/>
                  <a:pt x="104" y="307"/>
                  <a:pt x="104" y="321"/>
                </a:cubicBezTo>
                <a:cubicBezTo>
                  <a:pt x="104" y="336"/>
                  <a:pt x="154" y="352"/>
                  <a:pt x="227" y="352"/>
                </a:cubicBezTo>
                <a:close/>
                <a:moveTo>
                  <a:pt x="227" y="399"/>
                </a:moveTo>
                <a:cubicBezTo>
                  <a:pt x="299" y="399"/>
                  <a:pt x="349" y="383"/>
                  <a:pt x="349" y="369"/>
                </a:cubicBezTo>
                <a:cubicBezTo>
                  <a:pt x="349" y="336"/>
                  <a:pt x="349" y="336"/>
                  <a:pt x="349" y="336"/>
                </a:cubicBezTo>
                <a:cubicBezTo>
                  <a:pt x="330" y="352"/>
                  <a:pt x="278" y="360"/>
                  <a:pt x="227" y="360"/>
                </a:cubicBezTo>
                <a:cubicBezTo>
                  <a:pt x="175" y="360"/>
                  <a:pt x="124" y="352"/>
                  <a:pt x="104" y="336"/>
                </a:cubicBezTo>
                <a:cubicBezTo>
                  <a:pt x="104" y="369"/>
                  <a:pt x="104" y="369"/>
                  <a:pt x="104" y="369"/>
                </a:cubicBezTo>
                <a:cubicBezTo>
                  <a:pt x="104" y="383"/>
                  <a:pt x="154" y="399"/>
                  <a:pt x="227" y="399"/>
                </a:cubicBezTo>
                <a:close/>
                <a:moveTo>
                  <a:pt x="227" y="454"/>
                </a:moveTo>
                <a:cubicBezTo>
                  <a:pt x="154" y="454"/>
                  <a:pt x="104" y="438"/>
                  <a:pt x="104" y="424"/>
                </a:cubicBezTo>
                <a:cubicBezTo>
                  <a:pt x="104" y="463"/>
                  <a:pt x="104" y="463"/>
                  <a:pt x="104" y="463"/>
                </a:cubicBezTo>
                <a:cubicBezTo>
                  <a:pt x="104" y="477"/>
                  <a:pt x="154" y="493"/>
                  <a:pt x="227" y="493"/>
                </a:cubicBezTo>
                <a:cubicBezTo>
                  <a:pt x="299" y="493"/>
                  <a:pt x="349" y="477"/>
                  <a:pt x="349" y="463"/>
                </a:cubicBezTo>
                <a:cubicBezTo>
                  <a:pt x="349" y="424"/>
                  <a:pt x="349" y="424"/>
                  <a:pt x="349" y="424"/>
                </a:cubicBezTo>
                <a:cubicBezTo>
                  <a:pt x="349" y="438"/>
                  <a:pt x="299" y="454"/>
                  <a:pt x="227" y="454"/>
                </a:cubicBezTo>
                <a:close/>
                <a:moveTo>
                  <a:pt x="227" y="407"/>
                </a:moveTo>
                <a:cubicBezTo>
                  <a:pt x="154" y="407"/>
                  <a:pt x="104" y="391"/>
                  <a:pt x="104" y="377"/>
                </a:cubicBezTo>
                <a:cubicBezTo>
                  <a:pt x="104" y="416"/>
                  <a:pt x="104" y="416"/>
                  <a:pt x="104" y="416"/>
                </a:cubicBezTo>
                <a:cubicBezTo>
                  <a:pt x="104" y="430"/>
                  <a:pt x="154" y="446"/>
                  <a:pt x="227" y="446"/>
                </a:cubicBezTo>
                <a:cubicBezTo>
                  <a:pt x="299" y="446"/>
                  <a:pt x="349" y="430"/>
                  <a:pt x="349" y="416"/>
                </a:cubicBezTo>
                <a:cubicBezTo>
                  <a:pt x="349" y="377"/>
                  <a:pt x="349" y="377"/>
                  <a:pt x="349" y="377"/>
                </a:cubicBezTo>
                <a:cubicBezTo>
                  <a:pt x="349" y="391"/>
                  <a:pt x="299" y="407"/>
                  <a:pt x="227" y="407"/>
                </a:cubicBez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30" name="Freeform 36"/>
          <p:cNvSpPr>
            <a:spLocks noEditPoints="1"/>
          </p:cNvSpPr>
          <p:nvPr/>
        </p:nvSpPr>
        <p:spPr bwMode="auto">
          <a:xfrm>
            <a:off x="6139581" y="2386968"/>
            <a:ext cx="410708" cy="576947"/>
          </a:xfrm>
          <a:custGeom>
            <a:avLst/>
            <a:gdLst>
              <a:gd name="T0" fmla="*/ 38 w 349"/>
              <a:gd name="T1" fmla="*/ 45 h 493"/>
              <a:gd name="T2" fmla="*/ 189 w 349"/>
              <a:gd name="T3" fmla="*/ 30 h 493"/>
              <a:gd name="T4" fmla="*/ 189 w 349"/>
              <a:gd name="T5" fmla="*/ 75 h 493"/>
              <a:gd name="T6" fmla="*/ 38 w 349"/>
              <a:gd name="T7" fmla="*/ 90 h 493"/>
              <a:gd name="T8" fmla="*/ 189 w 349"/>
              <a:gd name="T9" fmla="*/ 75 h 493"/>
              <a:gd name="T10" fmla="*/ 0 w 349"/>
              <a:gd name="T11" fmla="*/ 121 h 493"/>
              <a:gd name="T12" fmla="*/ 227 w 349"/>
              <a:gd name="T13" fmla="*/ 0 h 493"/>
              <a:gd name="T14" fmla="*/ 196 w 349"/>
              <a:gd name="T15" fmla="*/ 68 h 493"/>
              <a:gd name="T16" fmla="*/ 30 w 349"/>
              <a:gd name="T17" fmla="*/ 98 h 493"/>
              <a:gd name="T18" fmla="*/ 196 w 349"/>
              <a:gd name="T19" fmla="*/ 68 h 493"/>
              <a:gd name="T20" fmla="*/ 30 w 349"/>
              <a:gd name="T21" fmla="*/ 22 h 493"/>
              <a:gd name="T22" fmla="*/ 196 w 349"/>
              <a:gd name="T23" fmla="*/ 52 h 493"/>
              <a:gd name="T24" fmla="*/ 227 w 349"/>
              <a:gd name="T25" fmla="*/ 128 h 493"/>
              <a:gd name="T26" fmla="*/ 0 w 349"/>
              <a:gd name="T27" fmla="*/ 192 h 493"/>
              <a:gd name="T28" fmla="*/ 227 w 349"/>
              <a:gd name="T29" fmla="*/ 128 h 493"/>
              <a:gd name="T30" fmla="*/ 0 w 349"/>
              <a:gd name="T31" fmla="*/ 434 h 493"/>
              <a:gd name="T32" fmla="*/ 227 w 349"/>
              <a:gd name="T33" fmla="*/ 200 h 493"/>
              <a:gd name="T34" fmla="*/ 227 w 349"/>
              <a:gd name="T35" fmla="*/ 283 h 493"/>
              <a:gd name="T36" fmla="*/ 95 w 349"/>
              <a:gd name="T37" fmla="*/ 434 h 493"/>
              <a:gd name="T38" fmla="*/ 113 w 349"/>
              <a:gd name="T39" fmla="*/ 258 h 493"/>
              <a:gd name="T40" fmla="*/ 113 w 349"/>
              <a:gd name="T41" fmla="*/ 224 h 493"/>
              <a:gd name="T42" fmla="*/ 113 w 349"/>
              <a:gd name="T43" fmla="*/ 251 h 493"/>
              <a:gd name="T44" fmla="*/ 113 w 349"/>
              <a:gd name="T45" fmla="*/ 232 h 493"/>
              <a:gd name="T46" fmla="*/ 113 w 349"/>
              <a:gd name="T47" fmla="*/ 251 h 493"/>
              <a:gd name="T48" fmla="*/ 349 w 349"/>
              <a:gd name="T49" fmla="*/ 321 h 493"/>
              <a:gd name="T50" fmla="*/ 104 w 349"/>
              <a:gd name="T51" fmla="*/ 321 h 493"/>
              <a:gd name="T52" fmla="*/ 227 w 349"/>
              <a:gd name="T53" fmla="*/ 399 h 493"/>
              <a:gd name="T54" fmla="*/ 349 w 349"/>
              <a:gd name="T55" fmla="*/ 336 h 493"/>
              <a:gd name="T56" fmla="*/ 104 w 349"/>
              <a:gd name="T57" fmla="*/ 336 h 493"/>
              <a:gd name="T58" fmla="*/ 227 w 349"/>
              <a:gd name="T59" fmla="*/ 399 h 493"/>
              <a:gd name="T60" fmla="*/ 104 w 349"/>
              <a:gd name="T61" fmla="*/ 424 h 493"/>
              <a:gd name="T62" fmla="*/ 227 w 349"/>
              <a:gd name="T63" fmla="*/ 493 h 493"/>
              <a:gd name="T64" fmla="*/ 349 w 349"/>
              <a:gd name="T65" fmla="*/ 424 h 493"/>
              <a:gd name="T66" fmla="*/ 227 w 349"/>
              <a:gd name="T67" fmla="*/ 407 h 493"/>
              <a:gd name="T68" fmla="*/ 104 w 349"/>
              <a:gd name="T69" fmla="*/ 416 h 493"/>
              <a:gd name="T70" fmla="*/ 349 w 349"/>
              <a:gd name="T71" fmla="*/ 416 h 493"/>
              <a:gd name="T72" fmla="*/ 227 w 349"/>
              <a:gd name="T73"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5"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1" y="283"/>
                  <a:pt x="95" y="296"/>
                  <a:pt x="95" y="321"/>
                </a:cubicBezTo>
                <a:lnTo>
                  <a:pt x="95"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8" y="251"/>
                  <a:pt x="123" y="247"/>
                  <a:pt x="123" y="241"/>
                </a:cubicBezTo>
                <a:cubicBezTo>
                  <a:pt x="123" y="236"/>
                  <a:pt x="118" y="232"/>
                  <a:pt x="113" y="232"/>
                </a:cubicBezTo>
                <a:cubicBezTo>
                  <a:pt x="108" y="232"/>
                  <a:pt x="104" y="236"/>
                  <a:pt x="104" y="241"/>
                </a:cubicBezTo>
                <a:cubicBezTo>
                  <a:pt x="104" y="247"/>
                  <a:pt x="108" y="251"/>
                  <a:pt x="113" y="251"/>
                </a:cubicBezTo>
                <a:close/>
                <a:moveTo>
                  <a:pt x="227" y="352"/>
                </a:moveTo>
                <a:cubicBezTo>
                  <a:pt x="299" y="352"/>
                  <a:pt x="349" y="336"/>
                  <a:pt x="349" y="321"/>
                </a:cubicBezTo>
                <a:cubicBezTo>
                  <a:pt x="349" y="307"/>
                  <a:pt x="299" y="291"/>
                  <a:pt x="227" y="291"/>
                </a:cubicBezTo>
                <a:cubicBezTo>
                  <a:pt x="154" y="291"/>
                  <a:pt x="104" y="307"/>
                  <a:pt x="104" y="321"/>
                </a:cubicBezTo>
                <a:cubicBezTo>
                  <a:pt x="104" y="336"/>
                  <a:pt x="154" y="352"/>
                  <a:pt x="227" y="352"/>
                </a:cubicBezTo>
                <a:close/>
                <a:moveTo>
                  <a:pt x="227" y="399"/>
                </a:moveTo>
                <a:cubicBezTo>
                  <a:pt x="299" y="399"/>
                  <a:pt x="349" y="383"/>
                  <a:pt x="349" y="369"/>
                </a:cubicBezTo>
                <a:cubicBezTo>
                  <a:pt x="349" y="336"/>
                  <a:pt x="349" y="336"/>
                  <a:pt x="349" y="336"/>
                </a:cubicBezTo>
                <a:cubicBezTo>
                  <a:pt x="330" y="352"/>
                  <a:pt x="278" y="360"/>
                  <a:pt x="227" y="360"/>
                </a:cubicBezTo>
                <a:cubicBezTo>
                  <a:pt x="175" y="360"/>
                  <a:pt x="124" y="352"/>
                  <a:pt x="104" y="336"/>
                </a:cubicBezTo>
                <a:cubicBezTo>
                  <a:pt x="104" y="369"/>
                  <a:pt x="104" y="369"/>
                  <a:pt x="104" y="369"/>
                </a:cubicBezTo>
                <a:cubicBezTo>
                  <a:pt x="104" y="383"/>
                  <a:pt x="154" y="399"/>
                  <a:pt x="227" y="399"/>
                </a:cubicBezTo>
                <a:close/>
                <a:moveTo>
                  <a:pt x="227" y="454"/>
                </a:moveTo>
                <a:cubicBezTo>
                  <a:pt x="154" y="454"/>
                  <a:pt x="104" y="438"/>
                  <a:pt x="104" y="424"/>
                </a:cubicBezTo>
                <a:cubicBezTo>
                  <a:pt x="104" y="463"/>
                  <a:pt x="104" y="463"/>
                  <a:pt x="104" y="463"/>
                </a:cubicBezTo>
                <a:cubicBezTo>
                  <a:pt x="104" y="477"/>
                  <a:pt x="154" y="493"/>
                  <a:pt x="227" y="493"/>
                </a:cubicBezTo>
                <a:cubicBezTo>
                  <a:pt x="299" y="493"/>
                  <a:pt x="349" y="477"/>
                  <a:pt x="349" y="463"/>
                </a:cubicBezTo>
                <a:cubicBezTo>
                  <a:pt x="349" y="424"/>
                  <a:pt x="349" y="424"/>
                  <a:pt x="349" y="424"/>
                </a:cubicBezTo>
                <a:cubicBezTo>
                  <a:pt x="349" y="438"/>
                  <a:pt x="299" y="454"/>
                  <a:pt x="227" y="454"/>
                </a:cubicBezTo>
                <a:close/>
                <a:moveTo>
                  <a:pt x="227" y="407"/>
                </a:moveTo>
                <a:cubicBezTo>
                  <a:pt x="154" y="407"/>
                  <a:pt x="104" y="391"/>
                  <a:pt x="104" y="377"/>
                </a:cubicBezTo>
                <a:cubicBezTo>
                  <a:pt x="104" y="416"/>
                  <a:pt x="104" y="416"/>
                  <a:pt x="104" y="416"/>
                </a:cubicBezTo>
                <a:cubicBezTo>
                  <a:pt x="104" y="430"/>
                  <a:pt x="154" y="446"/>
                  <a:pt x="227" y="446"/>
                </a:cubicBezTo>
                <a:cubicBezTo>
                  <a:pt x="299" y="446"/>
                  <a:pt x="349" y="430"/>
                  <a:pt x="349" y="416"/>
                </a:cubicBezTo>
                <a:cubicBezTo>
                  <a:pt x="349" y="377"/>
                  <a:pt x="349" y="377"/>
                  <a:pt x="349" y="377"/>
                </a:cubicBezTo>
                <a:cubicBezTo>
                  <a:pt x="349" y="391"/>
                  <a:pt x="299" y="407"/>
                  <a:pt x="227" y="40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31" name="Freeform 36"/>
          <p:cNvSpPr>
            <a:spLocks noEditPoints="1"/>
          </p:cNvSpPr>
          <p:nvPr/>
        </p:nvSpPr>
        <p:spPr bwMode="auto">
          <a:xfrm>
            <a:off x="6603520" y="2385481"/>
            <a:ext cx="410708" cy="576947"/>
          </a:xfrm>
          <a:custGeom>
            <a:avLst/>
            <a:gdLst>
              <a:gd name="T0" fmla="*/ 38 w 349"/>
              <a:gd name="T1" fmla="*/ 45 h 493"/>
              <a:gd name="T2" fmla="*/ 189 w 349"/>
              <a:gd name="T3" fmla="*/ 30 h 493"/>
              <a:gd name="T4" fmla="*/ 189 w 349"/>
              <a:gd name="T5" fmla="*/ 75 h 493"/>
              <a:gd name="T6" fmla="*/ 38 w 349"/>
              <a:gd name="T7" fmla="*/ 90 h 493"/>
              <a:gd name="T8" fmla="*/ 189 w 349"/>
              <a:gd name="T9" fmla="*/ 75 h 493"/>
              <a:gd name="T10" fmla="*/ 0 w 349"/>
              <a:gd name="T11" fmla="*/ 121 h 493"/>
              <a:gd name="T12" fmla="*/ 227 w 349"/>
              <a:gd name="T13" fmla="*/ 0 h 493"/>
              <a:gd name="T14" fmla="*/ 196 w 349"/>
              <a:gd name="T15" fmla="*/ 68 h 493"/>
              <a:gd name="T16" fmla="*/ 30 w 349"/>
              <a:gd name="T17" fmla="*/ 98 h 493"/>
              <a:gd name="T18" fmla="*/ 196 w 349"/>
              <a:gd name="T19" fmla="*/ 68 h 493"/>
              <a:gd name="T20" fmla="*/ 30 w 349"/>
              <a:gd name="T21" fmla="*/ 22 h 493"/>
              <a:gd name="T22" fmla="*/ 196 w 349"/>
              <a:gd name="T23" fmla="*/ 52 h 493"/>
              <a:gd name="T24" fmla="*/ 227 w 349"/>
              <a:gd name="T25" fmla="*/ 128 h 493"/>
              <a:gd name="T26" fmla="*/ 0 w 349"/>
              <a:gd name="T27" fmla="*/ 192 h 493"/>
              <a:gd name="T28" fmla="*/ 227 w 349"/>
              <a:gd name="T29" fmla="*/ 128 h 493"/>
              <a:gd name="T30" fmla="*/ 0 w 349"/>
              <a:gd name="T31" fmla="*/ 434 h 493"/>
              <a:gd name="T32" fmla="*/ 227 w 349"/>
              <a:gd name="T33" fmla="*/ 200 h 493"/>
              <a:gd name="T34" fmla="*/ 227 w 349"/>
              <a:gd name="T35" fmla="*/ 283 h 493"/>
              <a:gd name="T36" fmla="*/ 95 w 349"/>
              <a:gd name="T37" fmla="*/ 434 h 493"/>
              <a:gd name="T38" fmla="*/ 113 w 349"/>
              <a:gd name="T39" fmla="*/ 258 h 493"/>
              <a:gd name="T40" fmla="*/ 113 w 349"/>
              <a:gd name="T41" fmla="*/ 224 h 493"/>
              <a:gd name="T42" fmla="*/ 113 w 349"/>
              <a:gd name="T43" fmla="*/ 251 h 493"/>
              <a:gd name="T44" fmla="*/ 113 w 349"/>
              <a:gd name="T45" fmla="*/ 232 h 493"/>
              <a:gd name="T46" fmla="*/ 113 w 349"/>
              <a:gd name="T47" fmla="*/ 251 h 493"/>
              <a:gd name="T48" fmla="*/ 349 w 349"/>
              <a:gd name="T49" fmla="*/ 321 h 493"/>
              <a:gd name="T50" fmla="*/ 104 w 349"/>
              <a:gd name="T51" fmla="*/ 321 h 493"/>
              <a:gd name="T52" fmla="*/ 227 w 349"/>
              <a:gd name="T53" fmla="*/ 399 h 493"/>
              <a:gd name="T54" fmla="*/ 349 w 349"/>
              <a:gd name="T55" fmla="*/ 336 h 493"/>
              <a:gd name="T56" fmla="*/ 104 w 349"/>
              <a:gd name="T57" fmla="*/ 336 h 493"/>
              <a:gd name="T58" fmla="*/ 227 w 349"/>
              <a:gd name="T59" fmla="*/ 399 h 493"/>
              <a:gd name="T60" fmla="*/ 104 w 349"/>
              <a:gd name="T61" fmla="*/ 424 h 493"/>
              <a:gd name="T62" fmla="*/ 227 w 349"/>
              <a:gd name="T63" fmla="*/ 493 h 493"/>
              <a:gd name="T64" fmla="*/ 349 w 349"/>
              <a:gd name="T65" fmla="*/ 424 h 493"/>
              <a:gd name="T66" fmla="*/ 227 w 349"/>
              <a:gd name="T67" fmla="*/ 407 h 493"/>
              <a:gd name="T68" fmla="*/ 104 w 349"/>
              <a:gd name="T69" fmla="*/ 416 h 493"/>
              <a:gd name="T70" fmla="*/ 349 w 349"/>
              <a:gd name="T71" fmla="*/ 416 h 493"/>
              <a:gd name="T72" fmla="*/ 227 w 349"/>
              <a:gd name="T73"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5"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1" y="283"/>
                  <a:pt x="95" y="296"/>
                  <a:pt x="95" y="321"/>
                </a:cubicBezTo>
                <a:lnTo>
                  <a:pt x="95"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8" y="251"/>
                  <a:pt x="123" y="247"/>
                  <a:pt x="123" y="241"/>
                </a:cubicBezTo>
                <a:cubicBezTo>
                  <a:pt x="123" y="236"/>
                  <a:pt x="118" y="232"/>
                  <a:pt x="113" y="232"/>
                </a:cubicBezTo>
                <a:cubicBezTo>
                  <a:pt x="108" y="232"/>
                  <a:pt x="104" y="236"/>
                  <a:pt x="104" y="241"/>
                </a:cubicBezTo>
                <a:cubicBezTo>
                  <a:pt x="104" y="247"/>
                  <a:pt x="108" y="251"/>
                  <a:pt x="113" y="251"/>
                </a:cubicBezTo>
                <a:close/>
                <a:moveTo>
                  <a:pt x="227" y="352"/>
                </a:moveTo>
                <a:cubicBezTo>
                  <a:pt x="299" y="352"/>
                  <a:pt x="349" y="336"/>
                  <a:pt x="349" y="321"/>
                </a:cubicBezTo>
                <a:cubicBezTo>
                  <a:pt x="349" y="307"/>
                  <a:pt x="299" y="291"/>
                  <a:pt x="227" y="291"/>
                </a:cubicBezTo>
                <a:cubicBezTo>
                  <a:pt x="154" y="291"/>
                  <a:pt x="104" y="307"/>
                  <a:pt x="104" y="321"/>
                </a:cubicBezTo>
                <a:cubicBezTo>
                  <a:pt x="104" y="336"/>
                  <a:pt x="154" y="352"/>
                  <a:pt x="227" y="352"/>
                </a:cubicBezTo>
                <a:close/>
                <a:moveTo>
                  <a:pt x="227" y="399"/>
                </a:moveTo>
                <a:cubicBezTo>
                  <a:pt x="299" y="399"/>
                  <a:pt x="349" y="383"/>
                  <a:pt x="349" y="369"/>
                </a:cubicBezTo>
                <a:cubicBezTo>
                  <a:pt x="349" y="336"/>
                  <a:pt x="349" y="336"/>
                  <a:pt x="349" y="336"/>
                </a:cubicBezTo>
                <a:cubicBezTo>
                  <a:pt x="330" y="352"/>
                  <a:pt x="278" y="360"/>
                  <a:pt x="227" y="360"/>
                </a:cubicBezTo>
                <a:cubicBezTo>
                  <a:pt x="175" y="360"/>
                  <a:pt x="124" y="352"/>
                  <a:pt x="104" y="336"/>
                </a:cubicBezTo>
                <a:cubicBezTo>
                  <a:pt x="104" y="369"/>
                  <a:pt x="104" y="369"/>
                  <a:pt x="104" y="369"/>
                </a:cubicBezTo>
                <a:cubicBezTo>
                  <a:pt x="104" y="383"/>
                  <a:pt x="154" y="399"/>
                  <a:pt x="227" y="399"/>
                </a:cubicBezTo>
                <a:close/>
                <a:moveTo>
                  <a:pt x="227" y="454"/>
                </a:moveTo>
                <a:cubicBezTo>
                  <a:pt x="154" y="454"/>
                  <a:pt x="104" y="438"/>
                  <a:pt x="104" y="424"/>
                </a:cubicBezTo>
                <a:cubicBezTo>
                  <a:pt x="104" y="463"/>
                  <a:pt x="104" y="463"/>
                  <a:pt x="104" y="463"/>
                </a:cubicBezTo>
                <a:cubicBezTo>
                  <a:pt x="104" y="477"/>
                  <a:pt x="154" y="493"/>
                  <a:pt x="227" y="493"/>
                </a:cubicBezTo>
                <a:cubicBezTo>
                  <a:pt x="299" y="493"/>
                  <a:pt x="349" y="477"/>
                  <a:pt x="349" y="463"/>
                </a:cubicBezTo>
                <a:cubicBezTo>
                  <a:pt x="349" y="424"/>
                  <a:pt x="349" y="424"/>
                  <a:pt x="349" y="424"/>
                </a:cubicBezTo>
                <a:cubicBezTo>
                  <a:pt x="349" y="438"/>
                  <a:pt x="299" y="454"/>
                  <a:pt x="227" y="454"/>
                </a:cubicBezTo>
                <a:close/>
                <a:moveTo>
                  <a:pt x="227" y="407"/>
                </a:moveTo>
                <a:cubicBezTo>
                  <a:pt x="154" y="407"/>
                  <a:pt x="104" y="391"/>
                  <a:pt x="104" y="377"/>
                </a:cubicBezTo>
                <a:cubicBezTo>
                  <a:pt x="104" y="416"/>
                  <a:pt x="104" y="416"/>
                  <a:pt x="104" y="416"/>
                </a:cubicBezTo>
                <a:cubicBezTo>
                  <a:pt x="104" y="430"/>
                  <a:pt x="154" y="446"/>
                  <a:pt x="227" y="446"/>
                </a:cubicBezTo>
                <a:cubicBezTo>
                  <a:pt x="299" y="446"/>
                  <a:pt x="349" y="430"/>
                  <a:pt x="349" y="416"/>
                </a:cubicBezTo>
                <a:cubicBezTo>
                  <a:pt x="349" y="377"/>
                  <a:pt x="349" y="377"/>
                  <a:pt x="349" y="377"/>
                </a:cubicBezTo>
                <a:cubicBezTo>
                  <a:pt x="349" y="391"/>
                  <a:pt x="299" y="407"/>
                  <a:pt x="227" y="40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132" name="Freeform 36"/>
          <p:cNvSpPr>
            <a:spLocks noEditPoints="1"/>
          </p:cNvSpPr>
          <p:nvPr/>
        </p:nvSpPr>
        <p:spPr bwMode="auto">
          <a:xfrm>
            <a:off x="7472265" y="4128295"/>
            <a:ext cx="410708" cy="576947"/>
          </a:xfrm>
          <a:custGeom>
            <a:avLst/>
            <a:gdLst>
              <a:gd name="T0" fmla="*/ 38 w 349"/>
              <a:gd name="T1" fmla="*/ 45 h 493"/>
              <a:gd name="T2" fmla="*/ 189 w 349"/>
              <a:gd name="T3" fmla="*/ 30 h 493"/>
              <a:gd name="T4" fmla="*/ 189 w 349"/>
              <a:gd name="T5" fmla="*/ 75 h 493"/>
              <a:gd name="T6" fmla="*/ 38 w 349"/>
              <a:gd name="T7" fmla="*/ 90 h 493"/>
              <a:gd name="T8" fmla="*/ 189 w 349"/>
              <a:gd name="T9" fmla="*/ 75 h 493"/>
              <a:gd name="T10" fmla="*/ 0 w 349"/>
              <a:gd name="T11" fmla="*/ 121 h 493"/>
              <a:gd name="T12" fmla="*/ 227 w 349"/>
              <a:gd name="T13" fmla="*/ 0 h 493"/>
              <a:gd name="T14" fmla="*/ 196 w 349"/>
              <a:gd name="T15" fmla="*/ 68 h 493"/>
              <a:gd name="T16" fmla="*/ 30 w 349"/>
              <a:gd name="T17" fmla="*/ 98 h 493"/>
              <a:gd name="T18" fmla="*/ 196 w 349"/>
              <a:gd name="T19" fmla="*/ 68 h 493"/>
              <a:gd name="T20" fmla="*/ 30 w 349"/>
              <a:gd name="T21" fmla="*/ 22 h 493"/>
              <a:gd name="T22" fmla="*/ 196 w 349"/>
              <a:gd name="T23" fmla="*/ 52 h 493"/>
              <a:gd name="T24" fmla="*/ 227 w 349"/>
              <a:gd name="T25" fmla="*/ 128 h 493"/>
              <a:gd name="T26" fmla="*/ 0 w 349"/>
              <a:gd name="T27" fmla="*/ 192 h 493"/>
              <a:gd name="T28" fmla="*/ 227 w 349"/>
              <a:gd name="T29" fmla="*/ 128 h 493"/>
              <a:gd name="T30" fmla="*/ 0 w 349"/>
              <a:gd name="T31" fmla="*/ 434 h 493"/>
              <a:gd name="T32" fmla="*/ 227 w 349"/>
              <a:gd name="T33" fmla="*/ 200 h 493"/>
              <a:gd name="T34" fmla="*/ 227 w 349"/>
              <a:gd name="T35" fmla="*/ 283 h 493"/>
              <a:gd name="T36" fmla="*/ 95 w 349"/>
              <a:gd name="T37" fmla="*/ 434 h 493"/>
              <a:gd name="T38" fmla="*/ 113 w 349"/>
              <a:gd name="T39" fmla="*/ 258 h 493"/>
              <a:gd name="T40" fmla="*/ 113 w 349"/>
              <a:gd name="T41" fmla="*/ 224 h 493"/>
              <a:gd name="T42" fmla="*/ 113 w 349"/>
              <a:gd name="T43" fmla="*/ 251 h 493"/>
              <a:gd name="T44" fmla="*/ 113 w 349"/>
              <a:gd name="T45" fmla="*/ 232 h 493"/>
              <a:gd name="T46" fmla="*/ 113 w 349"/>
              <a:gd name="T47" fmla="*/ 251 h 493"/>
              <a:gd name="T48" fmla="*/ 349 w 349"/>
              <a:gd name="T49" fmla="*/ 321 h 493"/>
              <a:gd name="T50" fmla="*/ 104 w 349"/>
              <a:gd name="T51" fmla="*/ 321 h 493"/>
              <a:gd name="T52" fmla="*/ 227 w 349"/>
              <a:gd name="T53" fmla="*/ 399 h 493"/>
              <a:gd name="T54" fmla="*/ 349 w 349"/>
              <a:gd name="T55" fmla="*/ 336 h 493"/>
              <a:gd name="T56" fmla="*/ 104 w 349"/>
              <a:gd name="T57" fmla="*/ 336 h 493"/>
              <a:gd name="T58" fmla="*/ 227 w 349"/>
              <a:gd name="T59" fmla="*/ 399 h 493"/>
              <a:gd name="T60" fmla="*/ 104 w 349"/>
              <a:gd name="T61" fmla="*/ 424 h 493"/>
              <a:gd name="T62" fmla="*/ 227 w 349"/>
              <a:gd name="T63" fmla="*/ 493 h 493"/>
              <a:gd name="T64" fmla="*/ 349 w 349"/>
              <a:gd name="T65" fmla="*/ 424 h 493"/>
              <a:gd name="T66" fmla="*/ 227 w 349"/>
              <a:gd name="T67" fmla="*/ 407 h 493"/>
              <a:gd name="T68" fmla="*/ 104 w 349"/>
              <a:gd name="T69" fmla="*/ 416 h 493"/>
              <a:gd name="T70" fmla="*/ 349 w 349"/>
              <a:gd name="T71" fmla="*/ 416 h 493"/>
              <a:gd name="T72" fmla="*/ 227 w 349"/>
              <a:gd name="T73" fmla="*/ 40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9" h="493">
                <a:moveTo>
                  <a:pt x="189" y="45"/>
                </a:moveTo>
                <a:cubicBezTo>
                  <a:pt x="38" y="45"/>
                  <a:pt x="38" y="45"/>
                  <a:pt x="38" y="45"/>
                </a:cubicBezTo>
                <a:cubicBezTo>
                  <a:pt x="38" y="30"/>
                  <a:pt x="38" y="30"/>
                  <a:pt x="38" y="30"/>
                </a:cubicBezTo>
                <a:cubicBezTo>
                  <a:pt x="189" y="30"/>
                  <a:pt x="189" y="30"/>
                  <a:pt x="189" y="30"/>
                </a:cubicBezTo>
                <a:lnTo>
                  <a:pt x="189" y="45"/>
                </a:lnTo>
                <a:close/>
                <a:moveTo>
                  <a:pt x="189" y="75"/>
                </a:moveTo>
                <a:cubicBezTo>
                  <a:pt x="38" y="75"/>
                  <a:pt x="38" y="75"/>
                  <a:pt x="38" y="75"/>
                </a:cubicBezTo>
                <a:cubicBezTo>
                  <a:pt x="38" y="90"/>
                  <a:pt x="38" y="90"/>
                  <a:pt x="38" y="90"/>
                </a:cubicBezTo>
                <a:cubicBezTo>
                  <a:pt x="189" y="90"/>
                  <a:pt x="189" y="90"/>
                  <a:pt x="189" y="90"/>
                </a:cubicBezTo>
                <a:lnTo>
                  <a:pt x="189" y="75"/>
                </a:lnTo>
                <a:close/>
                <a:moveTo>
                  <a:pt x="227" y="121"/>
                </a:moveTo>
                <a:cubicBezTo>
                  <a:pt x="0" y="121"/>
                  <a:pt x="0" y="121"/>
                  <a:pt x="0" y="121"/>
                </a:cubicBezTo>
                <a:cubicBezTo>
                  <a:pt x="0" y="0"/>
                  <a:pt x="0" y="0"/>
                  <a:pt x="0" y="0"/>
                </a:cubicBezTo>
                <a:cubicBezTo>
                  <a:pt x="227" y="0"/>
                  <a:pt x="227" y="0"/>
                  <a:pt x="227" y="0"/>
                </a:cubicBezTo>
                <a:lnTo>
                  <a:pt x="227" y="121"/>
                </a:lnTo>
                <a:close/>
                <a:moveTo>
                  <a:pt x="196" y="68"/>
                </a:moveTo>
                <a:cubicBezTo>
                  <a:pt x="30" y="68"/>
                  <a:pt x="30" y="68"/>
                  <a:pt x="30" y="68"/>
                </a:cubicBezTo>
                <a:cubicBezTo>
                  <a:pt x="30" y="98"/>
                  <a:pt x="30" y="98"/>
                  <a:pt x="30" y="98"/>
                </a:cubicBezTo>
                <a:cubicBezTo>
                  <a:pt x="196" y="98"/>
                  <a:pt x="196" y="98"/>
                  <a:pt x="196" y="98"/>
                </a:cubicBezTo>
                <a:lnTo>
                  <a:pt x="196" y="68"/>
                </a:lnTo>
                <a:close/>
                <a:moveTo>
                  <a:pt x="196" y="22"/>
                </a:moveTo>
                <a:cubicBezTo>
                  <a:pt x="30" y="22"/>
                  <a:pt x="30" y="22"/>
                  <a:pt x="30" y="22"/>
                </a:cubicBezTo>
                <a:cubicBezTo>
                  <a:pt x="30" y="52"/>
                  <a:pt x="30" y="52"/>
                  <a:pt x="30" y="52"/>
                </a:cubicBezTo>
                <a:cubicBezTo>
                  <a:pt x="196" y="52"/>
                  <a:pt x="196" y="52"/>
                  <a:pt x="196" y="52"/>
                </a:cubicBezTo>
                <a:lnTo>
                  <a:pt x="196" y="22"/>
                </a:lnTo>
                <a:close/>
                <a:moveTo>
                  <a:pt x="227" y="128"/>
                </a:moveTo>
                <a:cubicBezTo>
                  <a:pt x="0" y="128"/>
                  <a:pt x="0" y="128"/>
                  <a:pt x="0" y="128"/>
                </a:cubicBezTo>
                <a:cubicBezTo>
                  <a:pt x="0" y="192"/>
                  <a:pt x="0" y="192"/>
                  <a:pt x="0" y="192"/>
                </a:cubicBezTo>
                <a:cubicBezTo>
                  <a:pt x="227" y="192"/>
                  <a:pt x="227" y="192"/>
                  <a:pt x="227" y="192"/>
                </a:cubicBezTo>
                <a:lnTo>
                  <a:pt x="227" y="128"/>
                </a:lnTo>
                <a:close/>
                <a:moveTo>
                  <a:pt x="95" y="434"/>
                </a:moveTo>
                <a:cubicBezTo>
                  <a:pt x="0" y="434"/>
                  <a:pt x="0" y="434"/>
                  <a:pt x="0" y="434"/>
                </a:cubicBezTo>
                <a:cubicBezTo>
                  <a:pt x="0" y="200"/>
                  <a:pt x="0" y="200"/>
                  <a:pt x="0" y="200"/>
                </a:cubicBezTo>
                <a:cubicBezTo>
                  <a:pt x="227" y="200"/>
                  <a:pt x="227" y="200"/>
                  <a:pt x="227" y="200"/>
                </a:cubicBezTo>
                <a:cubicBezTo>
                  <a:pt x="227" y="283"/>
                  <a:pt x="227" y="283"/>
                  <a:pt x="227" y="283"/>
                </a:cubicBezTo>
                <a:cubicBezTo>
                  <a:pt x="227" y="283"/>
                  <a:pt x="227" y="283"/>
                  <a:pt x="227" y="283"/>
                </a:cubicBezTo>
                <a:cubicBezTo>
                  <a:pt x="161" y="283"/>
                  <a:pt x="95" y="296"/>
                  <a:pt x="95" y="321"/>
                </a:cubicBezTo>
                <a:lnTo>
                  <a:pt x="95" y="434"/>
                </a:lnTo>
                <a:close/>
                <a:moveTo>
                  <a:pt x="96" y="241"/>
                </a:moveTo>
                <a:cubicBezTo>
                  <a:pt x="96" y="251"/>
                  <a:pt x="104" y="258"/>
                  <a:pt x="113" y="258"/>
                </a:cubicBezTo>
                <a:cubicBezTo>
                  <a:pt x="123" y="258"/>
                  <a:pt x="130" y="251"/>
                  <a:pt x="130" y="241"/>
                </a:cubicBezTo>
                <a:cubicBezTo>
                  <a:pt x="130" y="232"/>
                  <a:pt x="123" y="224"/>
                  <a:pt x="113" y="224"/>
                </a:cubicBezTo>
                <a:cubicBezTo>
                  <a:pt x="104" y="224"/>
                  <a:pt x="96" y="232"/>
                  <a:pt x="96" y="241"/>
                </a:cubicBezTo>
                <a:close/>
                <a:moveTo>
                  <a:pt x="113" y="251"/>
                </a:moveTo>
                <a:cubicBezTo>
                  <a:pt x="118" y="251"/>
                  <a:pt x="123" y="247"/>
                  <a:pt x="123" y="241"/>
                </a:cubicBezTo>
                <a:cubicBezTo>
                  <a:pt x="123" y="236"/>
                  <a:pt x="118" y="232"/>
                  <a:pt x="113" y="232"/>
                </a:cubicBezTo>
                <a:cubicBezTo>
                  <a:pt x="108" y="232"/>
                  <a:pt x="104" y="236"/>
                  <a:pt x="104" y="241"/>
                </a:cubicBezTo>
                <a:cubicBezTo>
                  <a:pt x="104" y="247"/>
                  <a:pt x="108" y="251"/>
                  <a:pt x="113" y="251"/>
                </a:cubicBezTo>
                <a:close/>
                <a:moveTo>
                  <a:pt x="227" y="352"/>
                </a:moveTo>
                <a:cubicBezTo>
                  <a:pt x="299" y="352"/>
                  <a:pt x="349" y="336"/>
                  <a:pt x="349" y="321"/>
                </a:cubicBezTo>
                <a:cubicBezTo>
                  <a:pt x="349" y="307"/>
                  <a:pt x="299" y="291"/>
                  <a:pt x="227" y="291"/>
                </a:cubicBezTo>
                <a:cubicBezTo>
                  <a:pt x="154" y="291"/>
                  <a:pt x="104" y="307"/>
                  <a:pt x="104" y="321"/>
                </a:cubicBezTo>
                <a:cubicBezTo>
                  <a:pt x="104" y="336"/>
                  <a:pt x="154" y="352"/>
                  <a:pt x="227" y="352"/>
                </a:cubicBezTo>
                <a:close/>
                <a:moveTo>
                  <a:pt x="227" y="399"/>
                </a:moveTo>
                <a:cubicBezTo>
                  <a:pt x="299" y="399"/>
                  <a:pt x="349" y="383"/>
                  <a:pt x="349" y="369"/>
                </a:cubicBezTo>
                <a:cubicBezTo>
                  <a:pt x="349" y="336"/>
                  <a:pt x="349" y="336"/>
                  <a:pt x="349" y="336"/>
                </a:cubicBezTo>
                <a:cubicBezTo>
                  <a:pt x="330" y="352"/>
                  <a:pt x="278" y="360"/>
                  <a:pt x="227" y="360"/>
                </a:cubicBezTo>
                <a:cubicBezTo>
                  <a:pt x="175" y="360"/>
                  <a:pt x="124" y="352"/>
                  <a:pt x="104" y="336"/>
                </a:cubicBezTo>
                <a:cubicBezTo>
                  <a:pt x="104" y="369"/>
                  <a:pt x="104" y="369"/>
                  <a:pt x="104" y="369"/>
                </a:cubicBezTo>
                <a:cubicBezTo>
                  <a:pt x="104" y="383"/>
                  <a:pt x="154" y="399"/>
                  <a:pt x="227" y="399"/>
                </a:cubicBezTo>
                <a:close/>
                <a:moveTo>
                  <a:pt x="227" y="454"/>
                </a:moveTo>
                <a:cubicBezTo>
                  <a:pt x="154" y="454"/>
                  <a:pt x="104" y="438"/>
                  <a:pt x="104" y="424"/>
                </a:cubicBezTo>
                <a:cubicBezTo>
                  <a:pt x="104" y="463"/>
                  <a:pt x="104" y="463"/>
                  <a:pt x="104" y="463"/>
                </a:cubicBezTo>
                <a:cubicBezTo>
                  <a:pt x="104" y="477"/>
                  <a:pt x="154" y="493"/>
                  <a:pt x="227" y="493"/>
                </a:cubicBezTo>
                <a:cubicBezTo>
                  <a:pt x="299" y="493"/>
                  <a:pt x="349" y="477"/>
                  <a:pt x="349" y="463"/>
                </a:cubicBezTo>
                <a:cubicBezTo>
                  <a:pt x="349" y="424"/>
                  <a:pt x="349" y="424"/>
                  <a:pt x="349" y="424"/>
                </a:cubicBezTo>
                <a:cubicBezTo>
                  <a:pt x="349" y="438"/>
                  <a:pt x="299" y="454"/>
                  <a:pt x="227" y="454"/>
                </a:cubicBezTo>
                <a:close/>
                <a:moveTo>
                  <a:pt x="227" y="407"/>
                </a:moveTo>
                <a:cubicBezTo>
                  <a:pt x="154" y="407"/>
                  <a:pt x="104" y="391"/>
                  <a:pt x="104" y="377"/>
                </a:cubicBezTo>
                <a:cubicBezTo>
                  <a:pt x="104" y="416"/>
                  <a:pt x="104" y="416"/>
                  <a:pt x="104" y="416"/>
                </a:cubicBezTo>
                <a:cubicBezTo>
                  <a:pt x="104" y="430"/>
                  <a:pt x="154" y="446"/>
                  <a:pt x="227" y="446"/>
                </a:cubicBezTo>
                <a:cubicBezTo>
                  <a:pt x="299" y="446"/>
                  <a:pt x="349" y="430"/>
                  <a:pt x="349" y="416"/>
                </a:cubicBezTo>
                <a:cubicBezTo>
                  <a:pt x="349" y="377"/>
                  <a:pt x="349" y="377"/>
                  <a:pt x="349" y="377"/>
                </a:cubicBezTo>
                <a:cubicBezTo>
                  <a:pt x="349" y="391"/>
                  <a:pt x="299" y="407"/>
                  <a:pt x="227" y="40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defRPr/>
            </a:pPr>
            <a:endParaRPr lang="ja-JP" altLang="en-US">
              <a:solidFill>
                <a:prstClr val="black"/>
              </a:solidFill>
              <a:latin typeface="メイリオ"/>
              <a:ea typeface="メイリオ"/>
            </a:endParaRPr>
          </a:p>
        </p:txBody>
      </p:sp>
      <p:sp>
        <p:nvSpPr>
          <p:cNvPr id="249" name="スライド番号プレースホルダー 1"/>
          <p:cNvSpPr>
            <a:spLocks noGrp="1"/>
          </p:cNvSpPr>
          <p:nvPr>
            <p:ph type="sldNum" sz="quarter" idx="10"/>
          </p:nvPr>
        </p:nvSpPr>
        <p:spPr>
          <a:xfrm>
            <a:off x="8532000" y="4932000"/>
            <a:ext cx="360000" cy="135000"/>
          </a:xfrm>
        </p:spPr>
        <p:txBody>
          <a:bodyPr/>
          <a:lstStyle/>
          <a:p>
            <a:pPr defTabSz="685800">
              <a:defRPr/>
            </a:pPr>
            <a:fld id="{78AE49ED-73EF-499C-8307-28EB0E7CF529}" type="slidenum">
              <a:rPr lang="ja-JP" altLang="en-US">
                <a:solidFill>
                  <a:prstClr val="black">
                    <a:lumMod val="50000"/>
                    <a:lumOff val="50000"/>
                  </a:prstClr>
                </a:solidFill>
                <a:latin typeface="メイリオ"/>
                <a:ea typeface="メイリオ"/>
              </a:rPr>
              <a:pPr defTabSz="685800">
                <a:defRPr/>
              </a:pPr>
              <a:t>9</a:t>
            </a:fld>
            <a:endParaRPr lang="ja-JP" altLang="en-US" dirty="0">
              <a:solidFill>
                <a:prstClr val="black">
                  <a:lumMod val="50000"/>
                  <a:lumOff val="50000"/>
                </a:prstClr>
              </a:solidFill>
              <a:latin typeface="メイリオ"/>
              <a:ea typeface="メイリオ"/>
            </a:endParaRPr>
          </a:p>
        </p:txBody>
      </p:sp>
      <p:sp>
        <p:nvSpPr>
          <p:cNvPr id="59" name="フッター プレースホルダー 2"/>
          <p:cNvSpPr>
            <a:spLocks noGrp="1"/>
          </p:cNvSpPr>
          <p:nvPr>
            <p:ph type="ftr" sz="quarter" idx="3"/>
          </p:nvPr>
        </p:nvSpPr>
        <p:spPr>
          <a:xfrm>
            <a:off x="252000" y="4932000"/>
            <a:ext cx="2160000" cy="135000"/>
          </a:xfrm>
        </p:spPr>
        <p:txBody>
          <a:bodyPr/>
          <a:lstStyle/>
          <a:p>
            <a:pPr defTabSz="685800">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spTree>
    <p:extLst>
      <p:ext uri="{BB962C8B-B14F-4D97-AF65-F5344CB8AC3E}">
        <p14:creationId xmlns:p14="http://schemas.microsoft.com/office/powerpoint/2010/main" val="2060744106"/>
      </p:ext>
    </p:extLst>
  </p:cSld>
  <p:clrMapOvr>
    <a:masterClrMapping/>
  </p:clrMapOvr>
</p:sld>
</file>

<file path=ppt/theme/theme1.xml><?xml version="1.0" encoding="utf-8"?>
<a:theme xmlns:a="http://schemas.openxmlformats.org/drawingml/2006/main" name="1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3898</Words>
  <Application>Microsoft Office PowerPoint</Application>
  <PresentationFormat>画面に合わせる (16:9)</PresentationFormat>
  <Paragraphs>857</Paragraphs>
  <Slides>24</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Meiryo UI</vt:lpstr>
      <vt:lpstr>メイリオ</vt:lpstr>
      <vt:lpstr>游ゴシック</vt:lpstr>
      <vt:lpstr>Arial</vt:lpstr>
      <vt:lpstr>Calibri</vt:lpstr>
      <vt:lpstr>Microsoft Sans Serif</vt:lpstr>
      <vt:lpstr>Wingdings</vt:lpstr>
      <vt:lpstr>1_Office ​​テーマ</vt:lpstr>
      <vt:lpstr>SuperStream-NX  システム連携ツール　ご紹介補足資料</vt:lpstr>
      <vt:lpstr>PowerPoint プレゼンテーション</vt:lpstr>
      <vt:lpstr>01 Connect：システム連携ツール</vt:lpstr>
      <vt:lpstr>システム連携ツール</vt:lpstr>
      <vt:lpstr>システム連携ツールとは</vt:lpstr>
      <vt:lpstr>システム連携ツールについて</vt:lpstr>
      <vt:lpstr>システム連携ツールについて</vt:lpstr>
      <vt:lpstr>システム連携ツールについて</vt:lpstr>
      <vt:lpstr>システム連携ツールについて</vt:lpstr>
      <vt:lpstr>システム連携ツールについて</vt:lpstr>
      <vt:lpstr>システム連携ツール</vt:lpstr>
      <vt:lpstr>システム連携ツール</vt:lpstr>
      <vt:lpstr>システム連携ツール</vt:lpstr>
      <vt:lpstr>システム連携ツール</vt:lpstr>
      <vt:lpstr>システム連携ツール</vt:lpstr>
      <vt:lpstr>02 ご参考：逆引きリファレンス</vt:lpstr>
      <vt:lpstr>システム連携ツール</vt:lpstr>
      <vt:lpstr>システム連携ツール  </vt:lpstr>
      <vt:lpstr>システム連携ツール  </vt:lpstr>
      <vt:lpstr>システム連携ツール  </vt:lpstr>
      <vt:lpstr>システム連携ツール  </vt:lpstr>
      <vt:lpstr>03 システム構成例・稼働環境</vt:lpstr>
      <vt:lpstr>システム構成例・稼働環境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2026-04-24T04:39:34Z</dcterms:created>
  <dcterms:modified xsi:type="dcterms:W3CDTF">2026-04-24T04:39:48Z</dcterms:modified>
</cp:coreProperties>
</file>