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4"/>
  </p:notesMasterIdLst>
  <p:handoutMasterIdLst>
    <p:handoutMasterId r:id="rId15"/>
  </p:handoutMasterIdLst>
  <p:sldIdLst>
    <p:sldId id="305" r:id="rId2"/>
    <p:sldId id="295" r:id="rId3"/>
    <p:sldId id="300" r:id="rId4"/>
    <p:sldId id="301" r:id="rId5"/>
    <p:sldId id="304" r:id="rId6"/>
    <p:sldId id="290" r:id="rId7"/>
    <p:sldId id="292" r:id="rId8"/>
    <p:sldId id="296" r:id="rId9"/>
    <p:sldId id="302" r:id="rId10"/>
    <p:sldId id="297" r:id="rId11"/>
    <p:sldId id="298" r:id="rId12"/>
    <p:sldId id="306" r:id="rId13"/>
  </p:sldIdLst>
  <p:sldSz cx="9144000" cy="5143500" type="screen16x9"/>
  <p:notesSz cx="6794500" cy="99187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65C"/>
    <a:srgbClr val="008CCF"/>
    <a:srgbClr val="AACE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6720" autoAdjust="0"/>
  </p:normalViewPr>
  <p:slideViewPr>
    <p:cSldViewPr>
      <p:cViewPr varScale="1">
        <p:scale>
          <a:sx n="146" d="100"/>
          <a:sy n="146" d="100"/>
        </p:scale>
        <p:origin x="594" y="114"/>
      </p:cViewPr>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76" d="100"/>
          <a:sy n="76" d="100"/>
        </p:scale>
        <p:origin x="4090" y="53"/>
      </p:cViewPr>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48100" y="0"/>
            <a:ext cx="2944813" cy="496888"/>
          </a:xfrm>
          <a:prstGeom prst="rect">
            <a:avLst/>
          </a:prstGeom>
        </p:spPr>
        <p:txBody>
          <a:bodyPr vert="horz" lIns="91440" tIns="45720" rIns="91440" bIns="45720" rtlCol="0"/>
          <a:lstStyle>
            <a:lvl1pPr algn="r">
              <a:defRPr sz="1200"/>
            </a:lvl1pPr>
          </a:lstStyle>
          <a:p>
            <a:fld id="{844D968F-01DC-455B-B5C9-2408D4ACAB73}" type="datetimeFigureOut">
              <a:rPr kumimoji="1" lang="ja-JP" altLang="en-US" smtClean="0"/>
              <a:t>2025/6/2</a:t>
            </a:fld>
            <a:endParaRPr kumimoji="1" lang="ja-JP" altLang="en-US"/>
          </a:p>
        </p:txBody>
      </p:sp>
      <p:sp>
        <p:nvSpPr>
          <p:cNvPr id="4" name="フッター プレースホルダー 3"/>
          <p:cNvSpPr>
            <a:spLocks noGrp="1"/>
          </p:cNvSpPr>
          <p:nvPr>
            <p:ph type="ftr" sz="quarter" idx="2"/>
          </p:nvPr>
        </p:nvSpPr>
        <p:spPr>
          <a:xfrm>
            <a:off x="0" y="9421813"/>
            <a:ext cx="2944813"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48100" y="9421813"/>
            <a:ext cx="2944813" cy="496887"/>
          </a:xfrm>
          <a:prstGeom prst="rect">
            <a:avLst/>
          </a:prstGeom>
        </p:spPr>
        <p:txBody>
          <a:bodyPr vert="horz" lIns="91440" tIns="45720" rIns="91440" bIns="45720" rtlCol="0" anchor="b"/>
          <a:lstStyle>
            <a:lvl1pPr algn="r">
              <a:defRPr sz="1200"/>
            </a:lvl1pPr>
          </a:lstStyle>
          <a:p>
            <a:fld id="{B0F32C5D-B12B-4FE2-9CDE-530407AD397E}" type="slidenum">
              <a:rPr kumimoji="1" lang="ja-JP" altLang="en-US" smtClean="0"/>
              <a:t>‹#›</a:t>
            </a:fld>
            <a:endParaRPr kumimoji="1" lang="ja-JP" altLang="en-US"/>
          </a:p>
        </p:txBody>
      </p:sp>
    </p:spTree>
    <p:extLst>
      <p:ext uri="{BB962C8B-B14F-4D97-AF65-F5344CB8AC3E}">
        <p14:creationId xmlns:p14="http://schemas.microsoft.com/office/powerpoint/2010/main" val="38707929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4283" cy="49593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8645" y="0"/>
            <a:ext cx="2944283" cy="495935"/>
          </a:xfrm>
          <a:prstGeom prst="rect">
            <a:avLst/>
          </a:prstGeom>
        </p:spPr>
        <p:txBody>
          <a:bodyPr vert="horz" lIns="91440" tIns="45720" rIns="91440" bIns="45720" rtlCol="0"/>
          <a:lstStyle>
            <a:lvl1pPr algn="r">
              <a:defRPr sz="1200"/>
            </a:lvl1pPr>
          </a:lstStyle>
          <a:p>
            <a:fld id="{B150248C-AF63-4BD2-AD88-4B686589BEBC}" type="datetimeFigureOut">
              <a:rPr kumimoji="1" lang="ja-JP" altLang="en-US" smtClean="0"/>
              <a:t>2025/6/2</a:t>
            </a:fld>
            <a:endParaRPr kumimoji="1" lang="ja-JP" altLang="en-US"/>
          </a:p>
        </p:txBody>
      </p:sp>
      <p:sp>
        <p:nvSpPr>
          <p:cNvPr id="4" name="スライド イメージ プレースホルダー 3"/>
          <p:cNvSpPr>
            <a:spLocks noGrp="1" noRot="1" noChangeAspect="1"/>
          </p:cNvSpPr>
          <p:nvPr>
            <p:ph type="sldImg" idx="2"/>
          </p:nvPr>
        </p:nvSpPr>
        <p:spPr>
          <a:xfrm>
            <a:off x="92075" y="744538"/>
            <a:ext cx="6610350" cy="3719512"/>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450" y="4711383"/>
            <a:ext cx="5435600" cy="446341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1044"/>
            <a:ext cx="2944283" cy="49593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8645" y="9421044"/>
            <a:ext cx="2944283" cy="495935"/>
          </a:xfrm>
          <a:prstGeom prst="rect">
            <a:avLst/>
          </a:prstGeom>
        </p:spPr>
        <p:txBody>
          <a:bodyPr vert="horz" lIns="91440" tIns="45720" rIns="91440" bIns="45720" rtlCol="0" anchor="b"/>
          <a:lstStyle>
            <a:lvl1pPr algn="r">
              <a:defRPr sz="1200"/>
            </a:lvl1pPr>
          </a:lstStyle>
          <a:p>
            <a:fld id="{BF87BCA9-3BA0-4426-9EA6-B6C30ED0242E}" type="slidenum">
              <a:rPr kumimoji="1" lang="ja-JP" altLang="en-US" smtClean="0"/>
              <a:t>‹#›</a:t>
            </a:fld>
            <a:endParaRPr kumimoji="1" lang="ja-JP" altLang="en-US"/>
          </a:p>
        </p:txBody>
      </p:sp>
    </p:spTree>
    <p:extLst>
      <p:ext uri="{BB962C8B-B14F-4D97-AF65-F5344CB8AC3E}">
        <p14:creationId xmlns:p14="http://schemas.microsoft.com/office/powerpoint/2010/main" val="259952717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2</a:t>
            </a:fld>
            <a:endParaRPr kumimoji="1" lang="ja-JP" altLang="en-US"/>
          </a:p>
        </p:txBody>
      </p:sp>
    </p:spTree>
    <p:extLst>
      <p:ext uri="{BB962C8B-B14F-4D97-AF65-F5344CB8AC3E}">
        <p14:creationId xmlns:p14="http://schemas.microsoft.com/office/powerpoint/2010/main" val="3020916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10</a:t>
            </a:fld>
            <a:endParaRPr kumimoji="1" lang="ja-JP" altLang="en-US"/>
          </a:p>
        </p:txBody>
      </p:sp>
    </p:spTree>
    <p:extLst>
      <p:ext uri="{BB962C8B-B14F-4D97-AF65-F5344CB8AC3E}">
        <p14:creationId xmlns:p14="http://schemas.microsoft.com/office/powerpoint/2010/main" val="465967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11</a:t>
            </a:fld>
            <a:endParaRPr kumimoji="1" lang="ja-JP" altLang="en-US"/>
          </a:p>
        </p:txBody>
      </p:sp>
    </p:spTree>
    <p:extLst>
      <p:ext uri="{BB962C8B-B14F-4D97-AF65-F5344CB8AC3E}">
        <p14:creationId xmlns:p14="http://schemas.microsoft.com/office/powerpoint/2010/main" val="333714587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10" Type="http://schemas.openxmlformats.org/officeDocument/2006/relationships/image" Target="../media/image9.emf"/><Relationship Id="rId4" Type="http://schemas.openxmlformats.org/officeDocument/2006/relationships/image" Target="../media/image3.emf"/><Relationship Id="rId9" Type="http://schemas.openxmlformats.org/officeDocument/2006/relationships/image" Target="../media/image8.emf"/></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1.wmf"/><Relationship Id="rId7" Type="http://schemas.openxmlformats.org/officeDocument/2006/relationships/image" Target="../media/image21.emf"/><Relationship Id="rId2" Type="http://schemas.openxmlformats.org/officeDocument/2006/relationships/image" Target="../media/image17.emf"/><Relationship Id="rId1" Type="http://schemas.openxmlformats.org/officeDocument/2006/relationships/slideMaster" Target="../slideMasters/slideMaster1.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 Id="rId9" Type="http://schemas.openxmlformats.org/officeDocument/2006/relationships/image" Target="../media/image8.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31.emf"/><Relationship Id="rId7" Type="http://schemas.openxmlformats.org/officeDocument/2006/relationships/image" Target="../media/image25.emf"/><Relationship Id="rId2" Type="http://schemas.openxmlformats.org/officeDocument/2006/relationships/image" Target="../media/image30.emf"/><Relationship Id="rId1" Type="http://schemas.openxmlformats.org/officeDocument/2006/relationships/slideMaster" Target="../slideMasters/slideMaster1.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31.emf"/><Relationship Id="rId7" Type="http://schemas.openxmlformats.org/officeDocument/2006/relationships/image" Target="../media/image25.emf"/><Relationship Id="rId2" Type="http://schemas.openxmlformats.org/officeDocument/2006/relationships/image" Target="../media/image30.emf"/><Relationship Id="rId1" Type="http://schemas.openxmlformats.org/officeDocument/2006/relationships/slideMaster" Target="../slideMasters/slideMaster1.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wmf"/><Relationship Id="rId7" Type="http://schemas.openxmlformats.org/officeDocument/2006/relationships/image" Target="../media/image15.emf"/><Relationship Id="rId2" Type="http://schemas.openxmlformats.org/officeDocument/2006/relationships/image" Target="../media/image10.emf"/><Relationship Id="rId1" Type="http://schemas.openxmlformats.org/officeDocument/2006/relationships/slideMaster" Target="../slideMasters/slideMaster1.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 Id="rId9" Type="http://schemas.openxmlformats.org/officeDocument/2006/relationships/image" Target="../media/image8.emf"/></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1.wmf"/><Relationship Id="rId7" Type="http://schemas.openxmlformats.org/officeDocument/2006/relationships/image" Target="../media/image21.emf"/><Relationship Id="rId2" Type="http://schemas.openxmlformats.org/officeDocument/2006/relationships/image" Target="../media/image17.emf"/><Relationship Id="rId1" Type="http://schemas.openxmlformats.org/officeDocument/2006/relationships/slideMaster" Target="../slideMasters/slideMaster1.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 Id="rId9" Type="http://schemas.openxmlformats.org/officeDocument/2006/relationships/image" Target="../media/image8.emf"/></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24.emf"/><Relationship Id="rId7" Type="http://schemas.openxmlformats.org/officeDocument/2006/relationships/image" Target="../media/image28.emf"/><Relationship Id="rId2" Type="http://schemas.openxmlformats.org/officeDocument/2006/relationships/image" Target="../media/image23.emf"/><Relationship Id="rId1" Type="http://schemas.openxmlformats.org/officeDocument/2006/relationships/slideMaster" Target="../slideMasters/slideMaster1.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10" Type="http://schemas.openxmlformats.org/officeDocument/2006/relationships/image" Target="../media/image9.emf"/><Relationship Id="rId4" Type="http://schemas.openxmlformats.org/officeDocument/2006/relationships/image" Target="../media/image3.emf"/><Relationship Id="rId9" Type="http://schemas.openxmlformats.org/officeDocument/2006/relationships/image" Target="../media/image8.emf"/></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wmf"/><Relationship Id="rId7" Type="http://schemas.openxmlformats.org/officeDocument/2006/relationships/image" Target="../media/image15.emf"/><Relationship Id="rId2" Type="http://schemas.openxmlformats.org/officeDocument/2006/relationships/image" Target="../media/image10.emf"/><Relationship Id="rId1" Type="http://schemas.openxmlformats.org/officeDocument/2006/relationships/slideMaster" Target="../slideMasters/slideMaster1.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 Id="rId9" Type="http://schemas.openxmlformats.org/officeDocument/2006/relationships/image" Target="../media/image8.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op">
    <p:bg>
      <p:bgPr>
        <a:solidFill>
          <a:schemeClr val="tx2"/>
        </a:solidFill>
        <a:effectLst/>
      </p:bgPr>
    </p:bg>
    <p:spTree>
      <p:nvGrpSpPr>
        <p:cNvPr id="1" name=""/>
        <p:cNvGrpSpPr/>
        <p:nvPr/>
      </p:nvGrpSpPr>
      <p:grpSpPr>
        <a:xfrm>
          <a:off x="0" y="0"/>
          <a:ext cx="0" cy="0"/>
          <a:chOff x="0" y="0"/>
          <a:chExt cx="0" cy="0"/>
        </a:xfrm>
      </p:grpSpPr>
      <p:sp>
        <p:nvSpPr>
          <p:cNvPr id="4" name="正方形/長方形 3"/>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userDrawn="1"/>
        </p:nvPicPr>
        <p:blipFill rotWithShape="1">
          <a:blip r:embed="rId2" cstate="print">
            <a:extLst>
              <a:ext uri="{28A0092B-C50C-407E-A947-70E740481C1C}">
                <a14:useLocalDpi xmlns:a14="http://schemas.microsoft.com/office/drawing/2010/main" val="0"/>
              </a:ext>
            </a:extLst>
          </a:blip>
          <a:srcRect t="17418" r="3269"/>
          <a:stretch/>
        </p:blipFill>
        <p:spPr>
          <a:xfrm>
            <a:off x="5364088" y="0"/>
            <a:ext cx="3780420" cy="1123630"/>
          </a:xfrm>
          <a:prstGeom prst="rect">
            <a:avLst/>
          </a:prstGeom>
        </p:spPr>
      </p:pic>
      <p:pic>
        <p:nvPicPr>
          <p:cNvPr id="19" name="図 18"/>
          <p:cNvPicPr>
            <a:picLocks noChangeAspect="1"/>
          </p:cNvPicPr>
          <p:nvPr userDrawn="1"/>
        </p:nvPicPr>
        <p:blipFill rotWithShape="1">
          <a:blip r:embed="rId3" cstate="print">
            <a:extLst>
              <a:ext uri="{28A0092B-C50C-407E-A947-70E740481C1C}">
                <a14:useLocalDpi xmlns:a14="http://schemas.microsoft.com/office/drawing/2010/main" val="0"/>
              </a:ext>
            </a:extLst>
          </a:blip>
          <a:srcRect r="22655"/>
          <a:stretch/>
        </p:blipFill>
        <p:spPr>
          <a:xfrm>
            <a:off x="7092281" y="954854"/>
            <a:ext cx="2052228" cy="3017319"/>
          </a:xfrm>
          <a:prstGeom prst="rect">
            <a:avLst/>
          </a:prstGeom>
        </p:spPr>
      </p:pic>
      <p:sp>
        <p:nvSpPr>
          <p:cNvPr id="5"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dirty="0"/>
              <a:t>©Canon IT Solutions Inc.  All rights reserved.</a:t>
            </a:r>
            <a:endParaRPr lang="ja-JP" altLang="en-US" dirty="0"/>
          </a:p>
        </p:txBody>
      </p:sp>
      <p:pic>
        <p:nvPicPr>
          <p:cNvPr id="7" name="図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26369" y="2294080"/>
            <a:ext cx="558856" cy="368708"/>
          </a:xfrm>
          <a:prstGeom prst="rect">
            <a:avLst/>
          </a:prstGeom>
        </p:spPr>
      </p:pic>
      <p:pic>
        <p:nvPicPr>
          <p:cNvPr id="8" name="図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89643" y="1563638"/>
            <a:ext cx="268324" cy="506660"/>
          </a:xfrm>
          <a:prstGeom prst="rect">
            <a:avLst/>
          </a:prstGeom>
        </p:spPr>
      </p:pic>
      <p:pic>
        <p:nvPicPr>
          <p:cNvPr id="9" name="図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416316" y="1326874"/>
            <a:ext cx="491409" cy="599380"/>
          </a:xfrm>
          <a:prstGeom prst="rect">
            <a:avLst/>
          </a:prstGeom>
        </p:spPr>
      </p:pic>
      <p:pic>
        <p:nvPicPr>
          <p:cNvPr id="10" name="図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136396" y="3316474"/>
            <a:ext cx="518382" cy="638008"/>
          </a:xfrm>
          <a:prstGeom prst="rect">
            <a:avLst/>
          </a:prstGeom>
        </p:spPr>
      </p:pic>
      <p:pic>
        <p:nvPicPr>
          <p:cNvPr id="11" name="図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732240" y="2230025"/>
            <a:ext cx="1242338" cy="855563"/>
          </a:xfrm>
          <a:prstGeom prst="rect">
            <a:avLst/>
          </a:prstGeom>
        </p:spPr>
      </p:pic>
      <p:sp>
        <p:nvSpPr>
          <p:cNvPr id="2" name="タイトル 1"/>
          <p:cNvSpPr>
            <a:spLocks noGrp="1"/>
          </p:cNvSpPr>
          <p:nvPr>
            <p:ph type="title"/>
          </p:nvPr>
        </p:nvSpPr>
        <p:spPr>
          <a:xfrm>
            <a:off x="358775" y="1670176"/>
            <a:ext cx="6193445" cy="1476164"/>
          </a:xfrm>
          <a:prstGeom prst="rect">
            <a:avLst/>
          </a:prstGeom>
        </p:spPr>
        <p:txBody>
          <a:bodyPr lIns="0" tIns="0" rIns="0" bIns="0" anchor="ctr" anchorCtr="0"/>
          <a:lstStyle>
            <a:lvl1pPr algn="l">
              <a:lnSpc>
                <a:spcPct val="110000"/>
              </a:lnSpc>
              <a:defRPr sz="2800" b="1">
                <a:solidFill>
                  <a:schemeClr val="tx2"/>
                </a:solidFill>
              </a:defRPr>
            </a:lvl1pPr>
          </a:lstStyle>
          <a:p>
            <a:r>
              <a:rPr kumimoji="1" lang="ja-JP" altLang="en-US" dirty="0"/>
              <a:t>マスター タイトルの書式設定</a:t>
            </a:r>
          </a:p>
        </p:txBody>
      </p:sp>
      <p:pic>
        <p:nvPicPr>
          <p:cNvPr id="13" name="図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984268" y="387105"/>
            <a:ext cx="1814671" cy="400331"/>
          </a:xfrm>
          <a:prstGeom prst="rect">
            <a:avLst/>
          </a:prstGeom>
        </p:spPr>
      </p:pic>
      <p:grpSp>
        <p:nvGrpSpPr>
          <p:cNvPr id="18" name="グループ化 17"/>
          <p:cNvGrpSpPr/>
          <p:nvPr userDrawn="1"/>
        </p:nvGrpSpPr>
        <p:grpSpPr>
          <a:xfrm>
            <a:off x="5285767" y="182770"/>
            <a:ext cx="978421" cy="192736"/>
            <a:chOff x="5220072" y="159482"/>
            <a:chExt cx="978421" cy="192736"/>
          </a:xfrm>
        </p:grpSpPr>
        <p:pic>
          <p:nvPicPr>
            <p:cNvPr id="12" name="図 11">
              <a:extLst>
                <a:ext uri="{FF2B5EF4-FFF2-40B4-BE49-F238E27FC236}">
                  <a16:creationId xmlns:a16="http://schemas.microsoft.com/office/drawing/2014/main" id="{4D1CD444-5459-AA4B-A08B-5554E81CFD1F}"/>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220072" y="159482"/>
              <a:ext cx="720941" cy="192736"/>
            </a:xfrm>
            <a:prstGeom prst="rect">
              <a:avLst/>
            </a:prstGeom>
          </p:spPr>
        </p:pic>
        <p:grpSp>
          <p:nvGrpSpPr>
            <p:cNvPr id="17" name="グループ化 16"/>
            <p:cNvGrpSpPr/>
            <p:nvPr userDrawn="1"/>
          </p:nvGrpSpPr>
          <p:grpSpPr>
            <a:xfrm>
              <a:off x="5976156" y="159482"/>
              <a:ext cx="222337" cy="72008"/>
              <a:chOff x="5976156" y="159482"/>
              <a:chExt cx="222337" cy="72008"/>
            </a:xfrm>
          </p:grpSpPr>
          <p:sp>
            <p:nvSpPr>
              <p:cNvPr id="14" name="円/楕円 13"/>
              <p:cNvSpPr/>
              <p:nvPr userDrawn="1"/>
            </p:nvSpPr>
            <p:spPr>
              <a:xfrm>
                <a:off x="5976156" y="159482"/>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userDrawn="1"/>
            </p:nvSpPr>
            <p:spPr>
              <a:xfrm>
                <a:off x="6083306" y="170286"/>
                <a:ext cx="50400" cy="50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userDrawn="1"/>
            </p:nvSpPr>
            <p:spPr>
              <a:xfrm>
                <a:off x="6162493" y="177486"/>
                <a:ext cx="36000" cy="3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20"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tx2"/>
                </a:solidFill>
              </a:defRPr>
            </a:lvl1pPr>
          </a:lstStyle>
          <a:p>
            <a:fld id="{78AE49ED-73EF-499C-8307-28EB0E7CF529}" type="slidenum">
              <a:rPr lang="ja-JP" altLang="en-US" smtClean="0"/>
              <a:pPr/>
              <a:t>‹#›</a:t>
            </a:fld>
            <a:endParaRPr lang="ja-JP" altLang="en-US" dirty="0"/>
          </a:p>
        </p:txBody>
      </p:sp>
    </p:spTree>
    <p:extLst>
      <p:ext uri="{BB962C8B-B14F-4D97-AF65-F5344CB8AC3E}">
        <p14:creationId xmlns:p14="http://schemas.microsoft.com/office/powerpoint/2010/main" val="3752093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hapter">
    <p:spTree>
      <p:nvGrpSpPr>
        <p:cNvPr id="1" name=""/>
        <p:cNvGrpSpPr/>
        <p:nvPr/>
      </p:nvGrpSpPr>
      <p:grpSpPr>
        <a:xfrm>
          <a:off x="0" y="0"/>
          <a:ext cx="0" cy="0"/>
          <a:chOff x="0" y="0"/>
          <a:chExt cx="0" cy="0"/>
        </a:xfrm>
      </p:grpSpPr>
      <p:sp>
        <p:nvSpPr>
          <p:cNvPr id="7" name="正方形/長方形 6"/>
          <p:cNvSpPr/>
          <p:nvPr userDrawn="1"/>
        </p:nvSpPr>
        <p:spPr>
          <a:xfrm>
            <a:off x="0" y="0"/>
            <a:ext cx="1440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463" b="24413"/>
          <a:stretch/>
        </p:blipFill>
        <p:spPr>
          <a:xfrm>
            <a:off x="-508" y="1437624"/>
            <a:ext cx="2434051" cy="3708411"/>
          </a:xfrm>
          <a:prstGeom prst="rect">
            <a:avLst/>
          </a:prstGeom>
        </p:spPr>
      </p:pic>
      <p:sp>
        <p:nvSpPr>
          <p:cNvPr id="3" name="スライド番号プレースホルダー 2"/>
          <p:cNvSpPr>
            <a:spLocks noGrp="1"/>
          </p:cNvSpPr>
          <p:nvPr>
            <p:ph type="sldNum" sz="quarter" idx="10"/>
          </p:nvPr>
        </p:nvSpPr>
        <p:spPr>
          <a:xfrm>
            <a:off x="8532000" y="4932000"/>
            <a:ext cx="360000" cy="135000"/>
          </a:xfrm>
        </p:spPr>
        <p:txBody>
          <a:bodyPr/>
          <a:lstStyle/>
          <a:p>
            <a:fld id="{78AE49ED-73EF-499C-8307-28EB0E7CF529}" type="slidenum">
              <a:rPr lang="ja-JP" altLang="en-US" smtClean="0"/>
              <a:pPr/>
              <a:t>‹#›</a:t>
            </a:fld>
            <a:endParaRPr lang="ja-JP" altLang="en-US" dirty="0"/>
          </a:p>
        </p:txBody>
      </p:sp>
      <p:sp>
        <p:nvSpPr>
          <p:cNvPr id="6" name="タイトル 1"/>
          <p:cNvSpPr>
            <a:spLocks noGrp="1"/>
          </p:cNvSpPr>
          <p:nvPr>
            <p:ph type="title" hasCustomPrompt="1"/>
          </p:nvPr>
        </p:nvSpPr>
        <p:spPr>
          <a:xfrm>
            <a:off x="1871700" y="1275605"/>
            <a:ext cx="6840500" cy="2016225"/>
          </a:xfrm>
          <a:prstGeom prst="rect">
            <a:avLst/>
          </a:prstGeom>
        </p:spPr>
        <p:txBody>
          <a:bodyPr lIns="0" tIns="0" rIns="0" bIns="0" anchor="ctr" anchorCtr="0"/>
          <a:lstStyle>
            <a:lvl1pPr algn="l">
              <a:lnSpc>
                <a:spcPct val="100000"/>
              </a:lnSpc>
              <a:defRPr sz="2800" b="1">
                <a:solidFill>
                  <a:schemeClr val="accent3"/>
                </a:solidFill>
                <a:latin typeface="+mj-lt"/>
              </a:defRPr>
            </a:lvl1pPr>
          </a:lstStyle>
          <a:p>
            <a:r>
              <a:rPr kumimoji="1" lang="ja-JP" altLang="en-US" dirty="0"/>
              <a:t>フォントサイズ </a:t>
            </a:r>
            <a:r>
              <a:rPr kumimoji="1" lang="en-US" altLang="ja-JP" dirty="0"/>
              <a:t>28</a:t>
            </a:r>
            <a:br>
              <a:rPr kumimoji="1" lang="en-US" altLang="ja-JP" dirty="0"/>
            </a:br>
            <a:r>
              <a:rPr kumimoji="1" lang="ja-JP" altLang="en-US" dirty="0"/>
              <a:t>　　　　（メイリオ見出し）</a:t>
            </a:r>
          </a:p>
        </p:txBody>
      </p:sp>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11"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©Canon IT Solutions Inc.  All rights reserved.</a:t>
            </a:r>
            <a:endParaRPr lang="ja-JP" altLang="en-US" dirty="0"/>
          </a:p>
        </p:txBody>
      </p:sp>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7991" y="749002"/>
            <a:ext cx="590787" cy="550580"/>
          </a:xfrm>
          <a:prstGeom prst="rect">
            <a:avLst/>
          </a:prstGeom>
        </p:spPr>
      </p:pic>
      <p:pic>
        <p:nvPicPr>
          <p:cNvPr id="10" name="図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3090" y="2823778"/>
            <a:ext cx="335554" cy="512746"/>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9084" y="1934005"/>
            <a:ext cx="478408" cy="410715"/>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03548" y="4271353"/>
            <a:ext cx="472936" cy="35138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223628" y="3829750"/>
            <a:ext cx="515904" cy="304006"/>
          </a:xfrm>
          <a:prstGeom prst="rect">
            <a:avLst/>
          </a:prstGeom>
        </p:spPr>
      </p:pic>
      <p:pic>
        <p:nvPicPr>
          <p:cNvPr id="15" name="図 1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Tree>
    <p:extLst>
      <p:ext uri="{BB962C8B-B14F-4D97-AF65-F5344CB8AC3E}">
        <p14:creationId xmlns:p14="http://schemas.microsoft.com/office/powerpoint/2010/main" val="2197667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General_HR">
    <p:spTree>
      <p:nvGrpSpPr>
        <p:cNvPr id="1" name=""/>
        <p:cNvGrpSpPr/>
        <p:nvPr/>
      </p:nvGrpSpPr>
      <p:grpSpPr>
        <a:xfrm>
          <a:off x="0" y="0"/>
          <a:ext cx="0" cy="0"/>
          <a:chOff x="0" y="0"/>
          <a:chExt cx="0" cy="0"/>
        </a:xfrm>
      </p:grpSpPr>
      <p:sp>
        <p:nvSpPr>
          <p:cNvPr id="11" name="正方形/長方形 10"/>
          <p:cNvSpPr/>
          <p:nvPr userDrawn="1"/>
        </p:nvSpPr>
        <p:spPr>
          <a:xfrm>
            <a:off x="0" y="0"/>
            <a:ext cx="9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0" name="図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6" name="スライド番号プレースホルダー 5"/>
          <p:cNvSpPr>
            <a:spLocks noGrp="1"/>
          </p:cNvSpPr>
          <p:nvPr>
            <p:ph type="sldNum" sz="quarter" idx="12"/>
          </p:nvPr>
        </p:nvSpPr>
        <p:spPr>
          <a:xfrm>
            <a:off x="8532000" y="4932000"/>
            <a:ext cx="360000" cy="135000"/>
          </a:xfrm>
        </p:spPr>
        <p:txBody>
          <a:bodyPr/>
          <a:lstStyle/>
          <a:p>
            <a:fld id="{78AE49ED-73EF-499C-8307-28EB0E7CF529}" type="slidenum">
              <a:rPr kumimoji="1" lang="ja-JP" altLang="en-US" smtClean="0"/>
              <a:t>‹#›</a:t>
            </a:fld>
            <a:endParaRPr kumimoji="1" lang="ja-JP" altLang="en-US" dirty="0"/>
          </a:p>
        </p:txBody>
      </p:sp>
      <p:sp>
        <p:nvSpPr>
          <p:cNvPr id="8"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©Canon IT Solutions Inc.  All rights reserved.</a:t>
            </a:r>
            <a:endParaRPr lang="ja-JP" altLang="en-US" dirty="0"/>
          </a:p>
        </p:txBody>
      </p:sp>
      <p:sp>
        <p:nvSpPr>
          <p:cNvPr id="9"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accent3"/>
                </a:solidFill>
                <a:latin typeface="+mj-lt"/>
              </a:defRPr>
            </a:lvl1pPr>
          </a:lstStyle>
          <a:p>
            <a:r>
              <a:rPr kumimoji="1" lang="ja-JP" altLang="en-US" dirty="0"/>
              <a:t>フォントサイズ</a:t>
            </a:r>
            <a:r>
              <a:rPr kumimoji="1" lang="en-US" altLang="ja-JP" dirty="0"/>
              <a:t>24 </a:t>
            </a:r>
            <a:r>
              <a:rPr kumimoji="1" lang="ja-JP" altLang="en-US" dirty="0"/>
              <a:t>（メイリオ見出し）</a:t>
            </a:r>
          </a:p>
        </p:txBody>
      </p:sp>
    </p:spTree>
    <p:extLst>
      <p:ext uri="{BB962C8B-B14F-4D97-AF65-F5344CB8AC3E}">
        <p14:creationId xmlns:p14="http://schemas.microsoft.com/office/powerpoint/2010/main" val="3095886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eneral_HR">
    <p:spTree>
      <p:nvGrpSpPr>
        <p:cNvPr id="1" name=""/>
        <p:cNvGrpSpPr/>
        <p:nvPr/>
      </p:nvGrpSpPr>
      <p:grpSpPr>
        <a:xfrm>
          <a:off x="0" y="0"/>
          <a:ext cx="0" cy="0"/>
          <a:chOff x="0" y="0"/>
          <a:chExt cx="0" cy="0"/>
        </a:xfrm>
      </p:grpSpPr>
      <p:sp>
        <p:nvSpPr>
          <p:cNvPr id="11" name="正方形/長方形 10"/>
          <p:cNvSpPr/>
          <p:nvPr userDrawn="1"/>
        </p:nvSpPr>
        <p:spPr>
          <a:xfrm>
            <a:off x="0" y="0"/>
            <a:ext cx="9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0" name="図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6" name="スライド番号プレースホルダー 5"/>
          <p:cNvSpPr>
            <a:spLocks noGrp="1"/>
          </p:cNvSpPr>
          <p:nvPr>
            <p:ph type="sldNum" sz="quarter" idx="12"/>
          </p:nvPr>
        </p:nvSpPr>
        <p:spPr>
          <a:xfrm>
            <a:off x="8532000" y="4932000"/>
            <a:ext cx="360000" cy="135000"/>
          </a:xfrm>
        </p:spPr>
        <p:txBody>
          <a:bodyPr/>
          <a:lstStyle/>
          <a:p>
            <a:fld id="{78AE49ED-73EF-499C-8307-28EB0E7CF529}" type="slidenum">
              <a:rPr kumimoji="1" lang="ja-JP" altLang="en-US" smtClean="0"/>
              <a:t>‹#›</a:t>
            </a:fld>
            <a:endParaRPr kumimoji="1" lang="ja-JP" altLang="en-US" dirty="0"/>
          </a:p>
        </p:txBody>
      </p:sp>
      <p:sp>
        <p:nvSpPr>
          <p:cNvPr id="14" name="テキスト プレースホルダー 13"/>
          <p:cNvSpPr>
            <a:spLocks noGrp="1"/>
          </p:cNvSpPr>
          <p:nvPr>
            <p:ph type="body" sz="quarter" idx="14" hasCustomPrompt="1"/>
          </p:nvPr>
        </p:nvSpPr>
        <p:spPr>
          <a:xfrm>
            <a:off x="358775" y="951570"/>
            <a:ext cx="8426450" cy="3780420"/>
          </a:xfrm>
          <a:prstGeom prst="rect">
            <a:avLst/>
          </a:prstGeom>
        </p:spPr>
        <p:txBody>
          <a:bodyPr lIns="0" tIns="0" rIns="0" bIns="0"/>
          <a:lstStyle>
            <a:lvl1pPr marL="0" indent="0">
              <a:lnSpc>
                <a:spcPts val="1700"/>
              </a:lnSpc>
              <a:spcBef>
                <a:spcPts val="0"/>
              </a:spcBef>
              <a:buNone/>
              <a:defRPr sz="1600">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dirty="0"/>
              <a:t>文章（必要な場合のみ）　フォントサイズ </a:t>
            </a:r>
            <a:r>
              <a:rPr kumimoji="1" lang="en-US" altLang="ja-JP" dirty="0"/>
              <a:t>16P</a:t>
            </a:r>
          </a:p>
        </p:txBody>
      </p:sp>
      <p:sp>
        <p:nvSpPr>
          <p:cNvPr id="8"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©Canon IT Solutions Inc.  All rights reserved.</a:t>
            </a:r>
            <a:endParaRPr lang="ja-JP" altLang="en-US" dirty="0"/>
          </a:p>
        </p:txBody>
      </p:sp>
      <p:sp>
        <p:nvSpPr>
          <p:cNvPr id="9"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accent3"/>
                </a:solidFill>
                <a:latin typeface="+mj-lt"/>
              </a:defRPr>
            </a:lvl1pPr>
          </a:lstStyle>
          <a:p>
            <a:r>
              <a:rPr kumimoji="1" lang="ja-JP" altLang="en-US" dirty="0"/>
              <a:t>フォントサイズ</a:t>
            </a:r>
            <a:r>
              <a:rPr kumimoji="1" lang="en-US" altLang="ja-JP" dirty="0"/>
              <a:t>24 </a:t>
            </a:r>
            <a:r>
              <a:rPr kumimoji="1" lang="ja-JP" altLang="en-US" dirty="0"/>
              <a:t>（メイリオ見出し）</a:t>
            </a:r>
          </a:p>
        </p:txBody>
      </p:sp>
    </p:spTree>
    <p:extLst>
      <p:ext uri="{BB962C8B-B14F-4D97-AF65-F5344CB8AC3E}">
        <p14:creationId xmlns:p14="http://schemas.microsoft.com/office/powerpoint/2010/main" val="40745710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General_HR">
    <p:spTree>
      <p:nvGrpSpPr>
        <p:cNvPr id="1" name=""/>
        <p:cNvGrpSpPr/>
        <p:nvPr/>
      </p:nvGrpSpPr>
      <p:grpSpPr>
        <a:xfrm>
          <a:off x="0" y="0"/>
          <a:ext cx="0" cy="0"/>
          <a:chOff x="0" y="0"/>
          <a:chExt cx="0" cy="0"/>
        </a:xfrm>
      </p:grpSpPr>
      <p:sp>
        <p:nvSpPr>
          <p:cNvPr id="11" name="正方形/長方形 10"/>
          <p:cNvSpPr/>
          <p:nvPr userDrawn="1"/>
        </p:nvSpPr>
        <p:spPr>
          <a:xfrm>
            <a:off x="0" y="0"/>
            <a:ext cx="9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0" name="図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6" name="スライド番号プレースホルダー 5"/>
          <p:cNvSpPr>
            <a:spLocks noGrp="1"/>
          </p:cNvSpPr>
          <p:nvPr>
            <p:ph type="sldNum" sz="quarter" idx="12"/>
          </p:nvPr>
        </p:nvSpPr>
        <p:spPr>
          <a:xfrm>
            <a:off x="8532000" y="4932000"/>
            <a:ext cx="360000" cy="135000"/>
          </a:xfrm>
        </p:spPr>
        <p:txBody>
          <a:bodyPr/>
          <a:lstStyle/>
          <a:p>
            <a:fld id="{78AE49ED-73EF-499C-8307-28EB0E7CF529}" type="slidenum">
              <a:rPr kumimoji="1" lang="ja-JP" altLang="en-US" smtClean="0"/>
              <a:t>‹#›</a:t>
            </a:fld>
            <a:endParaRPr kumimoji="1" lang="ja-JP" altLang="en-US" dirty="0"/>
          </a:p>
        </p:txBody>
      </p:sp>
      <p:sp>
        <p:nvSpPr>
          <p:cNvPr id="8"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©Canon IT Solutions Inc.  All rights reserved.</a:t>
            </a:r>
            <a:endParaRPr lang="ja-JP" altLang="en-US" dirty="0"/>
          </a:p>
        </p:txBody>
      </p:sp>
      <p:sp>
        <p:nvSpPr>
          <p:cNvPr id="9" name="テキスト プレースホルダー 8"/>
          <p:cNvSpPr>
            <a:spLocks noGrp="1"/>
          </p:cNvSpPr>
          <p:nvPr>
            <p:ph type="body" sz="quarter" idx="16" hasCustomPrompt="1"/>
          </p:nvPr>
        </p:nvSpPr>
        <p:spPr>
          <a:xfrm>
            <a:off x="179512" y="591530"/>
            <a:ext cx="6120680" cy="31531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b="1">
                <a:solidFill>
                  <a:srgbClr val="EE7B48"/>
                </a:solidFill>
                <a:latin typeface="+mj-ea"/>
                <a:ea typeface="+mj-ea"/>
              </a:defRPr>
            </a:lvl1pPr>
          </a:lstStyle>
          <a:p>
            <a:pPr lvl="0"/>
            <a:r>
              <a:rPr kumimoji="1" lang="ja-JP" altLang="en-US" dirty="0"/>
              <a:t>サブタイトル（メイリオ見出し </a:t>
            </a:r>
            <a:r>
              <a:rPr kumimoji="1" lang="en-US" altLang="ja-JP" dirty="0"/>
              <a:t>18Pt)</a:t>
            </a:r>
            <a:endParaRPr kumimoji="1" lang="ja-JP" altLang="en-US" dirty="0"/>
          </a:p>
        </p:txBody>
      </p:sp>
      <p:sp>
        <p:nvSpPr>
          <p:cNvPr id="13" name="テキスト プレースホルダー 10"/>
          <p:cNvSpPr>
            <a:spLocks noGrp="1"/>
          </p:cNvSpPr>
          <p:nvPr>
            <p:ph type="body" sz="quarter" idx="17" hasCustomPrompt="1"/>
          </p:nvPr>
        </p:nvSpPr>
        <p:spPr>
          <a:xfrm>
            <a:off x="251618" y="917812"/>
            <a:ext cx="8640763" cy="279306"/>
          </a:xfrm>
          <a:prstGeom prst="rect">
            <a:avLst/>
          </a:prstGeom>
        </p:spPr>
        <p:txBody>
          <a:bodyPr/>
          <a:lstStyle>
            <a:lvl1pPr marL="0" indent="0">
              <a:buNone/>
              <a:defRPr sz="1600"/>
            </a:lvl1pPr>
          </a:lstStyle>
          <a:p>
            <a:pPr lvl="0"/>
            <a:r>
              <a:rPr kumimoji="1" lang="ja-JP" altLang="en-US" dirty="0"/>
              <a:t>説明文（フォント</a:t>
            </a:r>
            <a:r>
              <a:rPr kumimoji="1" lang="en-US" altLang="ja-JP" dirty="0"/>
              <a:t>16Pt)</a:t>
            </a:r>
            <a:endParaRPr kumimoji="1" lang="ja-JP" altLang="en-US" dirty="0"/>
          </a:p>
        </p:txBody>
      </p:sp>
      <p:cxnSp>
        <p:nvCxnSpPr>
          <p:cNvPr id="15" name="直線コネクタ 14"/>
          <p:cNvCxnSpPr/>
          <p:nvPr userDrawn="1"/>
        </p:nvCxnSpPr>
        <p:spPr>
          <a:xfrm>
            <a:off x="252000" y="866278"/>
            <a:ext cx="6264696" cy="0"/>
          </a:xfrm>
          <a:prstGeom prst="line">
            <a:avLst/>
          </a:prstGeom>
          <a:ln>
            <a:solidFill>
              <a:srgbClr val="EE7B48"/>
            </a:solidFill>
            <a:headEnd type="none"/>
            <a:tailEnd type="none"/>
          </a:ln>
        </p:spPr>
        <p:style>
          <a:lnRef idx="2">
            <a:schemeClr val="accent2"/>
          </a:lnRef>
          <a:fillRef idx="0">
            <a:schemeClr val="accent2"/>
          </a:fillRef>
          <a:effectRef idx="1">
            <a:schemeClr val="accent2"/>
          </a:effectRef>
          <a:fontRef idx="minor">
            <a:schemeClr val="tx1"/>
          </a:fontRef>
        </p:style>
      </p:cxnSp>
      <p:sp>
        <p:nvSpPr>
          <p:cNvPr id="16"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accent3"/>
                </a:solidFill>
                <a:latin typeface="+mj-lt"/>
              </a:defRPr>
            </a:lvl1pPr>
          </a:lstStyle>
          <a:p>
            <a:r>
              <a:rPr kumimoji="1" lang="ja-JP" altLang="en-US" dirty="0"/>
              <a:t>フォントサイズ</a:t>
            </a:r>
            <a:r>
              <a:rPr kumimoji="1" lang="en-US" altLang="ja-JP" dirty="0"/>
              <a:t>24 </a:t>
            </a:r>
            <a:r>
              <a:rPr kumimoji="1" lang="ja-JP" altLang="en-US" dirty="0"/>
              <a:t>（メイリオ見出し）</a:t>
            </a:r>
          </a:p>
        </p:txBody>
      </p:sp>
    </p:spTree>
    <p:extLst>
      <p:ext uri="{BB962C8B-B14F-4D97-AF65-F5344CB8AC3E}">
        <p14:creationId xmlns:p14="http://schemas.microsoft.com/office/powerpoint/2010/main" val="3567773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ack Cover">
    <p:bg>
      <p:bgPr>
        <a:solidFill>
          <a:schemeClr val="accent3"/>
        </a:solidFill>
        <a:effectLst/>
      </p:bgPr>
    </p:bg>
    <p:spTree>
      <p:nvGrpSpPr>
        <p:cNvPr id="1" name=""/>
        <p:cNvGrpSpPr/>
        <p:nvPr/>
      </p:nvGrpSpPr>
      <p:grpSpPr>
        <a:xfrm>
          <a:off x="0" y="0"/>
          <a:ext cx="0" cy="0"/>
          <a:chOff x="0" y="0"/>
          <a:chExt cx="0" cy="0"/>
        </a:xfrm>
      </p:grpSpPr>
      <p:sp>
        <p:nvSpPr>
          <p:cNvPr id="5" name="正方形/長方形 4"/>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t="16938" r="30206"/>
          <a:stretch/>
        </p:blipFill>
        <p:spPr>
          <a:xfrm>
            <a:off x="6155795" y="0"/>
            <a:ext cx="2988332" cy="2112802"/>
          </a:xfrm>
          <a:prstGeom prst="rect">
            <a:avLst/>
          </a:prstGeom>
        </p:spPr>
      </p:pic>
      <p:pic>
        <p:nvPicPr>
          <p:cNvPr id="11" name="図 10"/>
          <p:cNvPicPr>
            <a:picLocks noChangeAspect="1"/>
          </p:cNvPicPr>
          <p:nvPr userDrawn="1"/>
        </p:nvPicPr>
        <p:blipFill rotWithShape="1">
          <a:blip r:embed="rId3" cstate="print">
            <a:extLst>
              <a:ext uri="{28A0092B-C50C-407E-A947-70E740481C1C}">
                <a14:useLocalDpi xmlns:a14="http://schemas.microsoft.com/office/drawing/2010/main" val="0"/>
              </a:ext>
            </a:extLst>
          </a:blip>
          <a:srcRect r="24315" b="28117"/>
          <a:stretch/>
        </p:blipFill>
        <p:spPr>
          <a:xfrm>
            <a:off x="6263933" y="3019264"/>
            <a:ext cx="2880321" cy="2124236"/>
          </a:xfrm>
          <a:prstGeom prst="rect">
            <a:avLst/>
          </a:prstGeom>
        </p:spPr>
      </p:pic>
      <p:sp>
        <p:nvSpPr>
          <p:cNvPr id="4"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dirty="0"/>
              <a:t>©Canon IT Solutions Inc.  All rights reserved.</a:t>
            </a:r>
            <a:endParaRPr lang="ja-JP" altLang="en-US" dirty="0"/>
          </a:p>
        </p:txBody>
      </p:sp>
      <p:pic>
        <p:nvPicPr>
          <p:cNvPr id="6" name="図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812360" y="483518"/>
            <a:ext cx="337945" cy="222249"/>
          </a:xfrm>
          <a:prstGeom prst="rect">
            <a:avLst/>
          </a:prstGeom>
        </p:spPr>
      </p:pic>
      <p:pic>
        <p:nvPicPr>
          <p:cNvPr id="7" name="図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68444" y="771550"/>
            <a:ext cx="307200" cy="485559"/>
          </a:xfrm>
          <a:prstGeom prst="rect">
            <a:avLst/>
          </a:prstGeom>
        </p:spPr>
      </p:pic>
      <p:pic>
        <p:nvPicPr>
          <p:cNvPr id="8" name="図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443469" y="3948039"/>
            <a:ext cx="504310" cy="481551"/>
          </a:xfrm>
          <a:prstGeom prst="rect">
            <a:avLst/>
          </a:prstGeom>
        </p:spPr>
      </p:pic>
      <p:pic>
        <p:nvPicPr>
          <p:cNvPr id="9" name="図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272300" y="4429590"/>
            <a:ext cx="311641" cy="384689"/>
          </a:xfrm>
          <a:prstGeom prst="rect">
            <a:avLst/>
          </a:prstGeom>
        </p:spPr>
      </p:pic>
      <p:pic>
        <p:nvPicPr>
          <p:cNvPr id="10" name="図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7324344" y="3687874"/>
            <a:ext cx="519193" cy="551406"/>
          </a:xfrm>
          <a:prstGeom prst="rect">
            <a:avLst/>
          </a:prstGeom>
        </p:spPr>
      </p:pic>
      <p:sp>
        <p:nvSpPr>
          <p:cNvPr id="12"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bg1"/>
                </a:solidFill>
              </a:defRPr>
            </a:lvl1pPr>
          </a:lstStyle>
          <a:p>
            <a:fld id="{78AE49ED-73EF-499C-8307-28EB0E7CF529}" type="slidenum">
              <a:rPr lang="ja-JP" altLang="en-US" smtClean="0"/>
              <a:pPr/>
              <a:t>‹#›</a:t>
            </a:fld>
            <a:endParaRPr lang="ja-JP" altLang="en-US" dirty="0"/>
          </a:p>
        </p:txBody>
      </p:sp>
    </p:spTree>
    <p:extLst>
      <p:ext uri="{BB962C8B-B14F-4D97-AF65-F5344CB8AC3E}">
        <p14:creationId xmlns:p14="http://schemas.microsoft.com/office/powerpoint/2010/main" val="3910478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ack Cover">
    <p:bg>
      <p:bgPr>
        <a:solidFill>
          <a:schemeClr val="tx2"/>
        </a:solidFill>
        <a:effectLst/>
      </p:bgPr>
    </p:bg>
    <p:spTree>
      <p:nvGrpSpPr>
        <p:cNvPr id="1" name=""/>
        <p:cNvGrpSpPr/>
        <p:nvPr/>
      </p:nvGrpSpPr>
      <p:grpSpPr>
        <a:xfrm>
          <a:off x="0" y="0"/>
          <a:ext cx="0" cy="0"/>
          <a:chOff x="0" y="0"/>
          <a:chExt cx="0" cy="0"/>
        </a:xfrm>
      </p:grpSpPr>
      <p:sp>
        <p:nvSpPr>
          <p:cNvPr id="5" name="正方形/長方形 4"/>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t="16938" r="30206"/>
          <a:stretch/>
        </p:blipFill>
        <p:spPr>
          <a:xfrm>
            <a:off x="6155795" y="0"/>
            <a:ext cx="2988332" cy="2112802"/>
          </a:xfrm>
          <a:prstGeom prst="rect">
            <a:avLst/>
          </a:prstGeom>
        </p:spPr>
      </p:pic>
      <p:pic>
        <p:nvPicPr>
          <p:cNvPr id="11" name="図 10"/>
          <p:cNvPicPr>
            <a:picLocks noChangeAspect="1"/>
          </p:cNvPicPr>
          <p:nvPr userDrawn="1"/>
        </p:nvPicPr>
        <p:blipFill rotWithShape="1">
          <a:blip r:embed="rId3" cstate="print">
            <a:extLst>
              <a:ext uri="{28A0092B-C50C-407E-A947-70E740481C1C}">
                <a14:useLocalDpi xmlns:a14="http://schemas.microsoft.com/office/drawing/2010/main" val="0"/>
              </a:ext>
            </a:extLst>
          </a:blip>
          <a:srcRect r="24315" b="28117"/>
          <a:stretch/>
        </p:blipFill>
        <p:spPr>
          <a:xfrm>
            <a:off x="6263933" y="3019264"/>
            <a:ext cx="2880321" cy="2124236"/>
          </a:xfrm>
          <a:prstGeom prst="rect">
            <a:avLst/>
          </a:prstGeom>
        </p:spPr>
      </p:pic>
      <p:sp>
        <p:nvSpPr>
          <p:cNvPr id="4"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dirty="0"/>
              <a:t>©Canon IT Solutions Inc.  All rights reserved.</a:t>
            </a:r>
            <a:endParaRPr lang="ja-JP" altLang="en-US" dirty="0"/>
          </a:p>
        </p:txBody>
      </p:sp>
      <p:pic>
        <p:nvPicPr>
          <p:cNvPr id="6" name="図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812360" y="483518"/>
            <a:ext cx="337945" cy="222249"/>
          </a:xfrm>
          <a:prstGeom prst="rect">
            <a:avLst/>
          </a:prstGeom>
        </p:spPr>
      </p:pic>
      <p:pic>
        <p:nvPicPr>
          <p:cNvPr id="7" name="図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68444" y="771550"/>
            <a:ext cx="307200" cy="485559"/>
          </a:xfrm>
          <a:prstGeom prst="rect">
            <a:avLst/>
          </a:prstGeom>
        </p:spPr>
      </p:pic>
      <p:pic>
        <p:nvPicPr>
          <p:cNvPr id="8" name="図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443469" y="3948039"/>
            <a:ext cx="504310" cy="481551"/>
          </a:xfrm>
          <a:prstGeom prst="rect">
            <a:avLst/>
          </a:prstGeom>
        </p:spPr>
      </p:pic>
      <p:pic>
        <p:nvPicPr>
          <p:cNvPr id="9" name="図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272300" y="4429590"/>
            <a:ext cx="311641" cy="384689"/>
          </a:xfrm>
          <a:prstGeom prst="rect">
            <a:avLst/>
          </a:prstGeom>
        </p:spPr>
      </p:pic>
      <p:pic>
        <p:nvPicPr>
          <p:cNvPr id="10" name="図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7324344" y="3687874"/>
            <a:ext cx="519193" cy="551406"/>
          </a:xfrm>
          <a:prstGeom prst="rect">
            <a:avLst/>
          </a:prstGeom>
        </p:spPr>
      </p:pic>
      <p:sp>
        <p:nvSpPr>
          <p:cNvPr id="12"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bg1"/>
                </a:solidFill>
              </a:defRPr>
            </a:lvl1pPr>
          </a:lstStyle>
          <a:p>
            <a:fld id="{78AE49ED-73EF-499C-8307-28EB0E7CF529}" type="slidenum">
              <a:rPr lang="ja-JP" altLang="en-US" smtClean="0"/>
              <a:pPr/>
              <a:t>‹#›</a:t>
            </a:fld>
            <a:endParaRPr lang="ja-JP" altLang="en-US" dirty="0"/>
          </a:p>
        </p:txBody>
      </p:sp>
    </p:spTree>
    <p:extLst>
      <p:ext uri="{BB962C8B-B14F-4D97-AF65-F5344CB8AC3E}">
        <p14:creationId xmlns:p14="http://schemas.microsoft.com/office/powerpoint/2010/main" val="2509023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3" name="正方形/長方形 2"/>
          <p:cNvSpPr/>
          <p:nvPr userDrawn="1"/>
        </p:nvSpPr>
        <p:spPr>
          <a:xfrm>
            <a:off x="0" y="0"/>
            <a:ext cx="432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15347" r="1" b="29513"/>
          <a:stretch/>
        </p:blipFill>
        <p:spPr>
          <a:xfrm>
            <a:off x="0" y="3471501"/>
            <a:ext cx="2792392" cy="1692187"/>
          </a:xfrm>
          <a:prstGeom prst="rect">
            <a:avLst/>
          </a:prstGeom>
        </p:spPr>
      </p:pic>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9"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©Canon IT Solutions Inc.  All rights reserved.</a:t>
            </a:r>
            <a:endParaRPr lang="ja-JP" altLang="en-US" dirty="0"/>
          </a:p>
        </p:txBody>
      </p:sp>
      <p:sp>
        <p:nvSpPr>
          <p:cNvPr id="10" name="テキスト プレースホルダー 13"/>
          <p:cNvSpPr>
            <a:spLocks noGrp="1"/>
          </p:cNvSpPr>
          <p:nvPr>
            <p:ph type="body" sz="quarter" idx="14"/>
          </p:nvPr>
        </p:nvSpPr>
        <p:spPr>
          <a:xfrm>
            <a:off x="3167843" y="807554"/>
            <a:ext cx="5631095" cy="3727637"/>
          </a:xfrm>
          <a:prstGeom prst="rect">
            <a:avLst/>
          </a:prstGeom>
        </p:spPr>
        <p:txBody>
          <a:bodyPr lIns="0" tIns="0" rIns="0" bIns="0" anchor="t" anchorCtr="0"/>
          <a:lstStyle>
            <a:lvl1pPr marL="0" indent="0">
              <a:lnSpc>
                <a:spcPct val="100000"/>
              </a:lnSpc>
              <a:spcBef>
                <a:spcPts val="0"/>
              </a:spcBef>
              <a:spcAft>
                <a:spcPts val="0"/>
              </a:spcAft>
              <a:buFontTx/>
              <a:buNone/>
              <a:tabLst/>
              <a:defRPr sz="1800" b="1">
                <a:solidFill>
                  <a:schemeClr val="tx2"/>
                </a:solidFill>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dirty="0"/>
              <a:t>マスター テキストの書式設定</a:t>
            </a:r>
            <a:endParaRPr kumimoji="1" lang="en-US" altLang="ja-JP" dirty="0"/>
          </a:p>
        </p:txBody>
      </p:sp>
      <p:pic>
        <p:nvPicPr>
          <p:cNvPr id="11" name="図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581" y="2794363"/>
            <a:ext cx="330128" cy="321104"/>
          </a:xfrm>
          <a:prstGeom prst="rect">
            <a:avLst/>
          </a:prstGeom>
        </p:spPr>
      </p:pic>
      <p:pic>
        <p:nvPicPr>
          <p:cNvPr id="12" name="図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264642">
            <a:off x="317732" y="3810908"/>
            <a:ext cx="290393" cy="413662"/>
          </a:xfrm>
          <a:prstGeom prst="rect">
            <a:avLst/>
          </a:prstGeom>
        </p:spPr>
      </p:pic>
      <p:pic>
        <p:nvPicPr>
          <p:cNvPr id="13" name="図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0687" y="4197219"/>
            <a:ext cx="458341" cy="384385"/>
          </a:xfrm>
          <a:prstGeom prst="rect">
            <a:avLst/>
          </a:prstGeom>
        </p:spPr>
      </p:pic>
      <p:pic>
        <p:nvPicPr>
          <p:cNvPr id="14" name="図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87724" y="4011910"/>
            <a:ext cx="336509" cy="523281"/>
          </a:xfrm>
          <a:prstGeom prst="rect">
            <a:avLst/>
          </a:prstGeom>
        </p:spPr>
      </p:pic>
      <p:pic>
        <p:nvPicPr>
          <p:cNvPr id="15" name="図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27584" y="3003798"/>
            <a:ext cx="950255" cy="853634"/>
          </a:xfrm>
          <a:prstGeom prst="rect">
            <a:avLst/>
          </a:prstGeom>
        </p:spPr>
      </p:pic>
      <p:pic>
        <p:nvPicPr>
          <p:cNvPr id="16" name="図 1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8"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fld id="{78AE49ED-73EF-499C-8307-28EB0E7CF529}" type="slidenum">
              <a:rPr lang="ja-JP" altLang="en-US" smtClean="0"/>
              <a:pPr/>
              <a:t>‹#›</a:t>
            </a:fld>
            <a:endParaRPr lang="ja-JP" altLang="en-US" dirty="0"/>
          </a:p>
        </p:txBody>
      </p:sp>
    </p:spTree>
    <p:extLst>
      <p:ext uri="{BB962C8B-B14F-4D97-AF65-F5344CB8AC3E}">
        <p14:creationId xmlns:p14="http://schemas.microsoft.com/office/powerpoint/2010/main" val="4102734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7" name="正方形/長方形 6"/>
          <p:cNvSpPr/>
          <p:nvPr userDrawn="1"/>
        </p:nvSpPr>
        <p:spPr>
          <a:xfrm>
            <a:off x="0" y="0"/>
            <a:ext cx="1440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463" b="24413"/>
          <a:stretch/>
        </p:blipFill>
        <p:spPr>
          <a:xfrm>
            <a:off x="-508" y="1437624"/>
            <a:ext cx="2434051" cy="3708411"/>
          </a:xfrm>
          <a:prstGeom prst="rect">
            <a:avLst/>
          </a:prstGeom>
        </p:spPr>
      </p:pic>
      <p:sp>
        <p:nvSpPr>
          <p:cNvPr id="3" name="スライド番号プレースホルダー 2"/>
          <p:cNvSpPr>
            <a:spLocks noGrp="1"/>
          </p:cNvSpPr>
          <p:nvPr>
            <p:ph type="sldNum" sz="quarter" idx="10"/>
          </p:nvPr>
        </p:nvSpPr>
        <p:spPr>
          <a:xfrm>
            <a:off x="8532000" y="4932000"/>
            <a:ext cx="360000" cy="135000"/>
          </a:xfrm>
        </p:spPr>
        <p:txBody>
          <a:bodyPr/>
          <a:lstStyle/>
          <a:p>
            <a:fld id="{78AE49ED-73EF-499C-8307-28EB0E7CF529}" type="slidenum">
              <a:rPr lang="ja-JP" altLang="en-US" smtClean="0"/>
              <a:pPr/>
              <a:t>‹#›</a:t>
            </a:fld>
            <a:endParaRPr lang="ja-JP" altLang="en-US" dirty="0"/>
          </a:p>
        </p:txBody>
      </p:sp>
      <p:sp>
        <p:nvSpPr>
          <p:cNvPr id="6" name="タイトル 1"/>
          <p:cNvSpPr>
            <a:spLocks noGrp="1"/>
          </p:cNvSpPr>
          <p:nvPr>
            <p:ph type="title" hasCustomPrompt="1"/>
          </p:nvPr>
        </p:nvSpPr>
        <p:spPr>
          <a:xfrm>
            <a:off x="1871700" y="1275605"/>
            <a:ext cx="6840500" cy="2016225"/>
          </a:xfrm>
          <a:prstGeom prst="rect">
            <a:avLst/>
          </a:prstGeom>
        </p:spPr>
        <p:txBody>
          <a:bodyPr lIns="0" tIns="0" rIns="0" bIns="0" anchor="ctr" anchorCtr="0"/>
          <a:lstStyle>
            <a:lvl1pPr algn="l">
              <a:lnSpc>
                <a:spcPct val="100000"/>
              </a:lnSpc>
              <a:defRPr sz="2800" b="1">
                <a:solidFill>
                  <a:schemeClr val="tx2"/>
                </a:solidFill>
                <a:latin typeface="+mj-lt"/>
              </a:defRPr>
            </a:lvl1pPr>
          </a:lstStyle>
          <a:p>
            <a:r>
              <a:rPr kumimoji="1" lang="ja-JP" altLang="en-US" dirty="0"/>
              <a:t>フォントサイズ </a:t>
            </a:r>
            <a:r>
              <a:rPr kumimoji="1" lang="en-US" altLang="ja-JP" dirty="0"/>
              <a:t>28</a:t>
            </a:r>
            <a:br>
              <a:rPr kumimoji="1" lang="en-US" altLang="ja-JP" dirty="0"/>
            </a:br>
            <a:r>
              <a:rPr kumimoji="1" lang="ja-JP" altLang="en-US" dirty="0"/>
              <a:t>　　　　（メイリオ見出し）</a:t>
            </a:r>
          </a:p>
        </p:txBody>
      </p:sp>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11"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©Canon IT Solutions Inc.  All rights reserved.</a:t>
            </a:r>
            <a:endParaRPr lang="ja-JP" altLang="en-US" dirty="0"/>
          </a:p>
        </p:txBody>
      </p:sp>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7991" y="749002"/>
            <a:ext cx="590787" cy="550580"/>
          </a:xfrm>
          <a:prstGeom prst="rect">
            <a:avLst/>
          </a:prstGeom>
        </p:spPr>
      </p:pic>
      <p:pic>
        <p:nvPicPr>
          <p:cNvPr id="10" name="図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3090" y="2823778"/>
            <a:ext cx="335554" cy="512746"/>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9084" y="1934005"/>
            <a:ext cx="478408" cy="410715"/>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03548" y="4271353"/>
            <a:ext cx="472936" cy="35138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223628" y="3829750"/>
            <a:ext cx="515904" cy="304006"/>
          </a:xfrm>
          <a:prstGeom prst="rect">
            <a:avLst/>
          </a:prstGeom>
        </p:spPr>
      </p:pic>
      <p:pic>
        <p:nvPicPr>
          <p:cNvPr id="15" name="図 1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Tree>
    <p:extLst>
      <p:ext uri="{BB962C8B-B14F-4D97-AF65-F5344CB8AC3E}">
        <p14:creationId xmlns:p14="http://schemas.microsoft.com/office/powerpoint/2010/main" val="2782559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6" name="正方形/長方形 5"/>
          <p:cNvSpPr/>
          <p:nvPr userDrawn="1"/>
        </p:nvSpPr>
        <p:spPr>
          <a:xfrm>
            <a:off x="0" y="4583498"/>
            <a:ext cx="9144000" cy="57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r="27795" b="36032"/>
          <a:stretch/>
        </p:blipFill>
        <p:spPr>
          <a:xfrm>
            <a:off x="5903640" y="3028747"/>
            <a:ext cx="3240360" cy="2137488"/>
          </a:xfrm>
          <a:prstGeom prst="rect">
            <a:avLst/>
          </a:prstGeom>
        </p:spPr>
      </p:pic>
      <p:sp>
        <p:nvSpPr>
          <p:cNvPr id="7"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dirty="0"/>
              <a:t>©Canon IT Solutions Inc.  All rights reserved.</a:t>
            </a:r>
            <a:endParaRPr lang="ja-JP" altLang="en-US" dirty="0"/>
          </a:p>
        </p:txBody>
      </p:sp>
      <p:sp>
        <p:nvSpPr>
          <p:cNvPr id="3" name="スライド番号プレースホルダー 2"/>
          <p:cNvSpPr>
            <a:spLocks noGrp="1"/>
          </p:cNvSpPr>
          <p:nvPr>
            <p:ph type="sldNum" sz="quarter" idx="10"/>
          </p:nvPr>
        </p:nvSpPr>
        <p:spPr>
          <a:xfrm>
            <a:off x="8532000" y="4932000"/>
            <a:ext cx="360000" cy="135000"/>
          </a:xfrm>
        </p:spPr>
        <p:txBody>
          <a:bodyPr/>
          <a:lstStyle/>
          <a:p>
            <a:fld id="{78AE49ED-73EF-499C-8307-28EB0E7CF529}" type="slidenum">
              <a:rPr lang="ja-JP" altLang="en-US" smtClean="0"/>
              <a:pPr/>
              <a:t>‹#›</a:t>
            </a:fld>
            <a:endParaRPr lang="ja-JP" altLang="en-US" dirty="0"/>
          </a:p>
        </p:txBody>
      </p:sp>
      <p:pic>
        <p:nvPicPr>
          <p:cNvPr id="8" name="図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82236" y="4434845"/>
            <a:ext cx="326068" cy="524890"/>
          </a:xfrm>
          <a:prstGeom prst="rect">
            <a:avLst/>
          </a:prstGeom>
        </p:spPr>
      </p:pic>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68444" y="3972363"/>
            <a:ext cx="298228" cy="368132"/>
          </a:xfrm>
          <a:prstGeom prst="rect">
            <a:avLst/>
          </a:prstGeom>
        </p:spPr>
      </p:pic>
      <p:pic>
        <p:nvPicPr>
          <p:cNvPr id="11" name="図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560309" y="3142113"/>
            <a:ext cx="415869" cy="515148"/>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33020" y="3595673"/>
            <a:ext cx="328501" cy="501818"/>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048746" y="2592668"/>
            <a:ext cx="460056" cy="68589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0" name="タイトル 1"/>
          <p:cNvSpPr>
            <a:spLocks noGrp="1"/>
          </p:cNvSpPr>
          <p:nvPr>
            <p:ph type="title" hasCustomPrompt="1"/>
          </p:nvPr>
        </p:nvSpPr>
        <p:spPr>
          <a:xfrm>
            <a:off x="358775" y="1311610"/>
            <a:ext cx="7093285" cy="1980220"/>
          </a:xfrm>
          <a:prstGeom prst="rect">
            <a:avLst/>
          </a:prstGeom>
        </p:spPr>
        <p:txBody>
          <a:bodyPr lIns="0" tIns="0" rIns="0" bIns="0" anchor="ctr" anchorCtr="0"/>
          <a:lstStyle>
            <a:lvl1pPr algn="l">
              <a:lnSpc>
                <a:spcPct val="110000"/>
              </a:lnSpc>
              <a:spcAft>
                <a:spcPts val="0"/>
              </a:spcAft>
              <a:defRPr sz="2800" b="1">
                <a:solidFill>
                  <a:schemeClr val="tx2"/>
                </a:solidFill>
                <a:latin typeface="+mj-lt"/>
              </a:defRPr>
            </a:lvl1pPr>
          </a:lstStyle>
          <a:p>
            <a:r>
              <a:rPr kumimoji="1" lang="ja-JP" altLang="en-US" dirty="0"/>
              <a:t>フォントサイズ </a:t>
            </a:r>
            <a:r>
              <a:rPr kumimoji="1" lang="en-US" altLang="ja-JP" dirty="0"/>
              <a:t>28</a:t>
            </a:r>
            <a:br>
              <a:rPr kumimoji="1" lang="en-US" altLang="ja-JP" dirty="0"/>
            </a:br>
            <a:r>
              <a:rPr kumimoji="1" lang="ja-JP" altLang="en-US" dirty="0"/>
              <a:t>　　　　（メイリオ見出し）</a:t>
            </a:r>
          </a:p>
        </p:txBody>
      </p:sp>
    </p:spTree>
    <p:extLst>
      <p:ext uri="{BB962C8B-B14F-4D97-AF65-F5344CB8AC3E}">
        <p14:creationId xmlns:p14="http://schemas.microsoft.com/office/powerpoint/2010/main" val="849866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General_AC">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2" name="図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9" name="スライド番号プレースホルダー 5"/>
          <p:cNvSpPr>
            <a:spLocks noGrp="1"/>
          </p:cNvSpPr>
          <p:nvPr>
            <p:ph type="sldNum" sz="quarter" idx="12"/>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10"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tx2"/>
                </a:solidFill>
                <a:latin typeface="+mj-lt"/>
              </a:defRPr>
            </a:lvl1pPr>
          </a:lstStyle>
          <a:p>
            <a:r>
              <a:rPr kumimoji="1" lang="ja-JP" altLang="en-US" dirty="0"/>
              <a:t>フォントサイズ</a:t>
            </a:r>
            <a:r>
              <a:rPr kumimoji="1" lang="en-US" altLang="ja-JP" dirty="0"/>
              <a:t>24 </a:t>
            </a:r>
            <a:r>
              <a:rPr kumimoji="1" lang="ja-JP" altLang="en-US" dirty="0"/>
              <a:t>（メイリオ見出し）</a:t>
            </a:r>
          </a:p>
        </p:txBody>
      </p:sp>
      <p:sp>
        <p:nvSpPr>
          <p:cNvPr id="11"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3828270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eneral_AC">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2" name="図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9" name="スライド番号プレースホルダー 5"/>
          <p:cNvSpPr>
            <a:spLocks noGrp="1"/>
          </p:cNvSpPr>
          <p:nvPr>
            <p:ph type="sldNum" sz="quarter" idx="12"/>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10" name="テキスト プレースホルダー 13"/>
          <p:cNvSpPr>
            <a:spLocks noGrp="1"/>
          </p:cNvSpPr>
          <p:nvPr>
            <p:ph type="body" sz="quarter" idx="14" hasCustomPrompt="1"/>
          </p:nvPr>
        </p:nvSpPr>
        <p:spPr>
          <a:xfrm>
            <a:off x="358775" y="972000"/>
            <a:ext cx="8460000" cy="3780420"/>
          </a:xfrm>
          <a:prstGeom prst="rect">
            <a:avLst/>
          </a:prstGeom>
        </p:spPr>
        <p:txBody>
          <a:bodyPr lIns="0" tIns="0" rIns="0" bIns="0"/>
          <a:lstStyle>
            <a:lvl1pPr marL="0" indent="0">
              <a:lnSpc>
                <a:spcPts val="1700"/>
              </a:lnSpc>
              <a:spcBef>
                <a:spcPts val="0"/>
              </a:spcBef>
              <a:buNone/>
              <a:defRPr sz="1600">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dirty="0"/>
              <a:t>文章（必要な場合のみ）　フォントサイズ </a:t>
            </a:r>
            <a:r>
              <a:rPr kumimoji="1" lang="en-US" altLang="ja-JP" dirty="0"/>
              <a:t>16P</a:t>
            </a:r>
          </a:p>
        </p:txBody>
      </p:sp>
      <p:sp>
        <p:nvSpPr>
          <p:cNvPr id="11"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tx2"/>
                </a:solidFill>
                <a:latin typeface="+mj-lt"/>
              </a:defRPr>
            </a:lvl1pPr>
          </a:lstStyle>
          <a:p>
            <a:r>
              <a:rPr kumimoji="1" lang="ja-JP" altLang="en-US" dirty="0"/>
              <a:t>フォントサイズ</a:t>
            </a:r>
            <a:r>
              <a:rPr kumimoji="1" lang="en-US" altLang="ja-JP" dirty="0"/>
              <a:t>24 </a:t>
            </a:r>
            <a:r>
              <a:rPr kumimoji="1" lang="ja-JP" altLang="en-US" dirty="0"/>
              <a:t>（メイリオ見出し）</a:t>
            </a:r>
          </a:p>
        </p:txBody>
      </p:sp>
      <p:sp>
        <p:nvSpPr>
          <p:cNvPr id="13"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2043694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General_AC">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2" name="図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11" name="スライド番号プレースホルダー 5"/>
          <p:cNvSpPr>
            <a:spLocks noGrp="1"/>
          </p:cNvSpPr>
          <p:nvPr>
            <p:ph type="sldNum" sz="quarter" idx="12"/>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14"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tx2"/>
                </a:solidFill>
                <a:latin typeface="+mj-lt"/>
              </a:defRPr>
            </a:lvl1pPr>
          </a:lstStyle>
          <a:p>
            <a:r>
              <a:rPr kumimoji="1" lang="ja-JP" altLang="en-US" dirty="0"/>
              <a:t>フォントサイズ</a:t>
            </a:r>
            <a:r>
              <a:rPr kumimoji="1" lang="en-US" altLang="ja-JP" dirty="0"/>
              <a:t>24 </a:t>
            </a:r>
            <a:r>
              <a:rPr kumimoji="1" lang="ja-JP" altLang="en-US" dirty="0"/>
              <a:t>（メイリオ見出し）</a:t>
            </a:r>
          </a:p>
        </p:txBody>
      </p:sp>
      <p:sp>
        <p:nvSpPr>
          <p:cNvPr id="17"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18" name="テキスト プレースホルダー 8"/>
          <p:cNvSpPr>
            <a:spLocks noGrp="1"/>
          </p:cNvSpPr>
          <p:nvPr>
            <p:ph type="body" sz="quarter" idx="16" hasCustomPrompt="1"/>
          </p:nvPr>
        </p:nvSpPr>
        <p:spPr>
          <a:xfrm>
            <a:off x="198000" y="576000"/>
            <a:ext cx="6120680" cy="32400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b="1">
                <a:solidFill>
                  <a:schemeClr val="tx2"/>
                </a:solidFill>
                <a:latin typeface="+mj-ea"/>
                <a:ea typeface="+mj-ea"/>
              </a:defRPr>
            </a:lvl1pPr>
          </a:lstStyle>
          <a:p>
            <a:pPr lvl="0"/>
            <a:r>
              <a:rPr kumimoji="1" lang="ja-JP" altLang="en-US"/>
              <a:t>サブタイトル（メイリオ見出し </a:t>
            </a:r>
            <a:r>
              <a:rPr kumimoji="1" lang="en-US" altLang="ja-JP"/>
              <a:t>18Pt)</a:t>
            </a:r>
            <a:endParaRPr kumimoji="1" lang="ja-JP" altLang="en-US"/>
          </a:p>
        </p:txBody>
      </p:sp>
      <p:sp>
        <p:nvSpPr>
          <p:cNvPr id="19" name="テキスト プレースホルダー 10"/>
          <p:cNvSpPr>
            <a:spLocks noGrp="1"/>
          </p:cNvSpPr>
          <p:nvPr>
            <p:ph type="body" sz="quarter" idx="17" hasCustomPrompt="1"/>
          </p:nvPr>
        </p:nvSpPr>
        <p:spPr>
          <a:xfrm>
            <a:off x="359729" y="864000"/>
            <a:ext cx="8640763" cy="279306"/>
          </a:xfrm>
          <a:prstGeom prst="rect">
            <a:avLst/>
          </a:prstGeom>
        </p:spPr>
        <p:txBody>
          <a:bodyPr/>
          <a:lstStyle>
            <a:lvl1pPr marL="0" indent="0">
              <a:lnSpc>
                <a:spcPts val="1800"/>
              </a:lnSpc>
              <a:spcBef>
                <a:spcPts val="0"/>
              </a:spcBef>
              <a:buNone/>
              <a:defRPr sz="1600">
                <a:latin typeface="+mn-ea"/>
                <a:ea typeface="+mn-ea"/>
              </a:defRPr>
            </a:lvl1pPr>
          </a:lstStyle>
          <a:p>
            <a:pPr lvl="0"/>
            <a:r>
              <a:rPr kumimoji="1" lang="ja-JP" altLang="en-US" dirty="0"/>
              <a:t>説明文（フォント</a:t>
            </a:r>
            <a:r>
              <a:rPr kumimoji="1" lang="en-US" altLang="ja-JP" dirty="0"/>
              <a:t>16Pt)</a:t>
            </a:r>
            <a:endParaRPr kumimoji="1" lang="ja-JP" altLang="en-US" dirty="0"/>
          </a:p>
        </p:txBody>
      </p:sp>
      <p:cxnSp>
        <p:nvCxnSpPr>
          <p:cNvPr id="20" name="直線コネクタ 19"/>
          <p:cNvCxnSpPr/>
          <p:nvPr userDrawn="1"/>
        </p:nvCxnSpPr>
        <p:spPr>
          <a:xfrm>
            <a:off x="252000" y="864000"/>
            <a:ext cx="6264696" cy="0"/>
          </a:xfrm>
          <a:prstGeom prst="line">
            <a:avLst/>
          </a:prstGeom>
          <a:ln>
            <a:solidFill>
              <a:srgbClr val="008CCF"/>
            </a:solidFill>
            <a:headEnd type="none"/>
            <a:tailEnd type="non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917846121"/>
      </p:ext>
    </p:extLst>
  </p:cSld>
  <p:clrMapOvr>
    <a:masterClrMapping/>
  </p:clrMapOvr>
  <p:extLst>
    <p:ext uri="{DCECCB84-F9BA-43D5-87BE-67443E8EF086}">
      <p15:sldGuideLst xmlns:p15="http://schemas.microsoft.com/office/powerpoint/2012/main">
        <p15:guide id="1" orient="horz" pos="577"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op">
    <p:bg>
      <p:bgPr>
        <a:solidFill>
          <a:schemeClr val="accent3"/>
        </a:solidFill>
        <a:effectLst/>
      </p:bgPr>
    </p:bg>
    <p:spTree>
      <p:nvGrpSpPr>
        <p:cNvPr id="1" name=""/>
        <p:cNvGrpSpPr/>
        <p:nvPr/>
      </p:nvGrpSpPr>
      <p:grpSpPr>
        <a:xfrm>
          <a:off x="0" y="0"/>
          <a:ext cx="0" cy="0"/>
          <a:chOff x="0" y="0"/>
          <a:chExt cx="0" cy="0"/>
        </a:xfrm>
      </p:grpSpPr>
      <p:sp>
        <p:nvSpPr>
          <p:cNvPr id="4" name="正方形/長方形 3"/>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3"/>
              </a:solidFill>
            </a:endParaRPr>
          </a:p>
        </p:txBody>
      </p:sp>
      <p:pic>
        <p:nvPicPr>
          <p:cNvPr id="3" name="図 2"/>
          <p:cNvPicPr>
            <a:picLocks noChangeAspect="1"/>
          </p:cNvPicPr>
          <p:nvPr userDrawn="1"/>
        </p:nvPicPr>
        <p:blipFill rotWithShape="1">
          <a:blip r:embed="rId2" cstate="print">
            <a:extLst>
              <a:ext uri="{28A0092B-C50C-407E-A947-70E740481C1C}">
                <a14:useLocalDpi xmlns:a14="http://schemas.microsoft.com/office/drawing/2010/main" val="0"/>
              </a:ext>
            </a:extLst>
          </a:blip>
          <a:srcRect t="17418" r="3269"/>
          <a:stretch/>
        </p:blipFill>
        <p:spPr>
          <a:xfrm>
            <a:off x="5364088" y="0"/>
            <a:ext cx="3780420" cy="1123630"/>
          </a:xfrm>
          <a:prstGeom prst="rect">
            <a:avLst/>
          </a:prstGeom>
        </p:spPr>
      </p:pic>
      <p:pic>
        <p:nvPicPr>
          <p:cNvPr id="19" name="図 18"/>
          <p:cNvPicPr>
            <a:picLocks noChangeAspect="1"/>
          </p:cNvPicPr>
          <p:nvPr userDrawn="1"/>
        </p:nvPicPr>
        <p:blipFill rotWithShape="1">
          <a:blip r:embed="rId3" cstate="print">
            <a:extLst>
              <a:ext uri="{28A0092B-C50C-407E-A947-70E740481C1C}">
                <a14:useLocalDpi xmlns:a14="http://schemas.microsoft.com/office/drawing/2010/main" val="0"/>
              </a:ext>
            </a:extLst>
          </a:blip>
          <a:srcRect r="22655"/>
          <a:stretch/>
        </p:blipFill>
        <p:spPr>
          <a:xfrm>
            <a:off x="7092281" y="954854"/>
            <a:ext cx="2052228" cy="3017319"/>
          </a:xfrm>
          <a:prstGeom prst="rect">
            <a:avLst/>
          </a:prstGeom>
        </p:spPr>
      </p:pic>
      <p:sp>
        <p:nvSpPr>
          <p:cNvPr id="5"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dirty="0"/>
              <a:t>©Canon IT Solutions Inc.  All rights reserved.</a:t>
            </a:r>
            <a:endParaRPr lang="ja-JP" altLang="en-US" dirty="0"/>
          </a:p>
        </p:txBody>
      </p:sp>
      <p:pic>
        <p:nvPicPr>
          <p:cNvPr id="7" name="図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26369" y="2294080"/>
            <a:ext cx="558856" cy="368708"/>
          </a:xfrm>
          <a:prstGeom prst="rect">
            <a:avLst/>
          </a:prstGeom>
        </p:spPr>
      </p:pic>
      <p:pic>
        <p:nvPicPr>
          <p:cNvPr id="8" name="図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89643" y="1563638"/>
            <a:ext cx="268324" cy="506660"/>
          </a:xfrm>
          <a:prstGeom prst="rect">
            <a:avLst/>
          </a:prstGeom>
        </p:spPr>
      </p:pic>
      <p:pic>
        <p:nvPicPr>
          <p:cNvPr id="9" name="図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416316" y="1326874"/>
            <a:ext cx="491409" cy="599380"/>
          </a:xfrm>
          <a:prstGeom prst="rect">
            <a:avLst/>
          </a:prstGeom>
        </p:spPr>
      </p:pic>
      <p:pic>
        <p:nvPicPr>
          <p:cNvPr id="10" name="図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136396" y="3316474"/>
            <a:ext cx="518382" cy="638008"/>
          </a:xfrm>
          <a:prstGeom prst="rect">
            <a:avLst/>
          </a:prstGeom>
        </p:spPr>
      </p:pic>
      <p:pic>
        <p:nvPicPr>
          <p:cNvPr id="11" name="図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732240" y="2230025"/>
            <a:ext cx="1242338" cy="855563"/>
          </a:xfrm>
          <a:prstGeom prst="rect">
            <a:avLst/>
          </a:prstGeom>
        </p:spPr>
      </p:pic>
      <p:sp>
        <p:nvSpPr>
          <p:cNvPr id="2" name="タイトル 1"/>
          <p:cNvSpPr>
            <a:spLocks noGrp="1"/>
          </p:cNvSpPr>
          <p:nvPr>
            <p:ph type="title"/>
          </p:nvPr>
        </p:nvSpPr>
        <p:spPr>
          <a:xfrm>
            <a:off x="358775" y="1670176"/>
            <a:ext cx="6193445" cy="1476164"/>
          </a:xfrm>
          <a:prstGeom prst="rect">
            <a:avLst/>
          </a:prstGeom>
        </p:spPr>
        <p:txBody>
          <a:bodyPr lIns="0" tIns="0" rIns="0" bIns="0" anchor="ctr" anchorCtr="0"/>
          <a:lstStyle>
            <a:lvl1pPr algn="l">
              <a:lnSpc>
                <a:spcPct val="110000"/>
              </a:lnSpc>
              <a:defRPr sz="2800" b="1">
                <a:solidFill>
                  <a:schemeClr val="accent3"/>
                </a:solidFill>
              </a:defRPr>
            </a:lvl1pPr>
          </a:lstStyle>
          <a:p>
            <a:r>
              <a:rPr kumimoji="1" lang="ja-JP" altLang="en-US" dirty="0"/>
              <a:t>マスター タイトルの書式設定</a:t>
            </a:r>
          </a:p>
        </p:txBody>
      </p:sp>
      <p:pic>
        <p:nvPicPr>
          <p:cNvPr id="13" name="図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984268" y="387105"/>
            <a:ext cx="1814671" cy="400331"/>
          </a:xfrm>
          <a:prstGeom prst="rect">
            <a:avLst/>
          </a:prstGeom>
        </p:spPr>
      </p:pic>
      <p:grpSp>
        <p:nvGrpSpPr>
          <p:cNvPr id="18" name="グループ化 17"/>
          <p:cNvGrpSpPr/>
          <p:nvPr userDrawn="1"/>
        </p:nvGrpSpPr>
        <p:grpSpPr>
          <a:xfrm>
            <a:off x="5285767" y="182770"/>
            <a:ext cx="978421" cy="192736"/>
            <a:chOff x="5220072" y="159482"/>
            <a:chExt cx="978421" cy="192736"/>
          </a:xfrm>
        </p:grpSpPr>
        <p:pic>
          <p:nvPicPr>
            <p:cNvPr id="12" name="図 11">
              <a:extLst>
                <a:ext uri="{FF2B5EF4-FFF2-40B4-BE49-F238E27FC236}">
                  <a16:creationId xmlns:a16="http://schemas.microsoft.com/office/drawing/2014/main" id="{4D1CD444-5459-AA4B-A08B-5554E81CFD1F}"/>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220072" y="159482"/>
              <a:ext cx="720941" cy="192736"/>
            </a:xfrm>
            <a:prstGeom prst="rect">
              <a:avLst/>
            </a:prstGeom>
          </p:spPr>
        </p:pic>
        <p:grpSp>
          <p:nvGrpSpPr>
            <p:cNvPr id="17" name="グループ化 16"/>
            <p:cNvGrpSpPr/>
            <p:nvPr userDrawn="1"/>
          </p:nvGrpSpPr>
          <p:grpSpPr>
            <a:xfrm>
              <a:off x="5976156" y="159482"/>
              <a:ext cx="222337" cy="72008"/>
              <a:chOff x="5976156" y="159482"/>
              <a:chExt cx="222337" cy="72008"/>
            </a:xfrm>
          </p:grpSpPr>
          <p:sp>
            <p:nvSpPr>
              <p:cNvPr id="14" name="円/楕円 13"/>
              <p:cNvSpPr/>
              <p:nvPr userDrawn="1"/>
            </p:nvSpPr>
            <p:spPr>
              <a:xfrm>
                <a:off x="5976156" y="159482"/>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userDrawn="1"/>
            </p:nvSpPr>
            <p:spPr>
              <a:xfrm>
                <a:off x="6083306" y="170286"/>
                <a:ext cx="50400" cy="50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userDrawn="1"/>
            </p:nvSpPr>
            <p:spPr>
              <a:xfrm>
                <a:off x="6162493" y="177486"/>
                <a:ext cx="36000" cy="3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20"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bg1"/>
                </a:solidFill>
              </a:defRPr>
            </a:lvl1pPr>
          </a:lstStyle>
          <a:p>
            <a:fld id="{78AE49ED-73EF-499C-8307-28EB0E7CF529}" type="slidenum">
              <a:rPr lang="ja-JP" altLang="en-US" smtClean="0"/>
              <a:pPr/>
              <a:t>‹#›</a:t>
            </a:fld>
            <a:endParaRPr lang="ja-JP" altLang="en-US" dirty="0"/>
          </a:p>
        </p:txBody>
      </p:sp>
    </p:spTree>
    <p:extLst>
      <p:ext uri="{BB962C8B-B14F-4D97-AF65-F5344CB8AC3E}">
        <p14:creationId xmlns:p14="http://schemas.microsoft.com/office/powerpoint/2010/main" val="389869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Agenda">
    <p:bg>
      <p:bgPr>
        <a:solidFill>
          <a:schemeClr val="bg1"/>
        </a:solidFill>
        <a:effectLst/>
      </p:bgPr>
    </p:bg>
    <p:spTree>
      <p:nvGrpSpPr>
        <p:cNvPr id="1" name=""/>
        <p:cNvGrpSpPr/>
        <p:nvPr/>
      </p:nvGrpSpPr>
      <p:grpSpPr>
        <a:xfrm>
          <a:off x="0" y="0"/>
          <a:ext cx="0" cy="0"/>
          <a:chOff x="0" y="0"/>
          <a:chExt cx="0" cy="0"/>
        </a:xfrm>
      </p:grpSpPr>
      <p:sp>
        <p:nvSpPr>
          <p:cNvPr id="3" name="正方形/長方形 2"/>
          <p:cNvSpPr/>
          <p:nvPr userDrawn="1"/>
        </p:nvSpPr>
        <p:spPr>
          <a:xfrm>
            <a:off x="0" y="0"/>
            <a:ext cx="43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15347" r="1" b="29513"/>
          <a:stretch/>
        </p:blipFill>
        <p:spPr>
          <a:xfrm>
            <a:off x="0" y="3471501"/>
            <a:ext cx="2792392" cy="1692187"/>
          </a:xfrm>
          <a:prstGeom prst="rect">
            <a:avLst/>
          </a:prstGeom>
        </p:spPr>
      </p:pic>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9"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©Canon IT Solutions Inc.  All rights reserved.</a:t>
            </a:r>
            <a:endParaRPr lang="ja-JP" altLang="en-US" dirty="0"/>
          </a:p>
        </p:txBody>
      </p:sp>
      <p:sp>
        <p:nvSpPr>
          <p:cNvPr id="10" name="テキスト プレースホルダー 13"/>
          <p:cNvSpPr>
            <a:spLocks noGrp="1"/>
          </p:cNvSpPr>
          <p:nvPr>
            <p:ph type="body" sz="quarter" idx="14"/>
          </p:nvPr>
        </p:nvSpPr>
        <p:spPr>
          <a:xfrm>
            <a:off x="3167843" y="807554"/>
            <a:ext cx="5631095" cy="3727637"/>
          </a:xfrm>
          <a:prstGeom prst="rect">
            <a:avLst/>
          </a:prstGeom>
        </p:spPr>
        <p:txBody>
          <a:bodyPr lIns="0" tIns="0" rIns="0" bIns="0" anchor="t" anchorCtr="0"/>
          <a:lstStyle>
            <a:lvl1pPr marL="0" indent="0">
              <a:lnSpc>
                <a:spcPct val="100000"/>
              </a:lnSpc>
              <a:spcBef>
                <a:spcPts val="0"/>
              </a:spcBef>
              <a:spcAft>
                <a:spcPts val="0"/>
              </a:spcAft>
              <a:buFontTx/>
              <a:buNone/>
              <a:tabLst/>
              <a:defRPr sz="1800" b="1">
                <a:solidFill>
                  <a:schemeClr val="accent3"/>
                </a:solidFill>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dirty="0"/>
              <a:t>マスター テキストの書式設定</a:t>
            </a:r>
            <a:endParaRPr kumimoji="1" lang="en-US" altLang="ja-JP" dirty="0"/>
          </a:p>
        </p:txBody>
      </p:sp>
      <p:pic>
        <p:nvPicPr>
          <p:cNvPr id="11" name="図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581" y="2794363"/>
            <a:ext cx="330128" cy="321104"/>
          </a:xfrm>
          <a:prstGeom prst="rect">
            <a:avLst/>
          </a:prstGeom>
        </p:spPr>
      </p:pic>
      <p:pic>
        <p:nvPicPr>
          <p:cNvPr id="12" name="図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264642">
            <a:off x="317732" y="3810908"/>
            <a:ext cx="290393" cy="413662"/>
          </a:xfrm>
          <a:prstGeom prst="rect">
            <a:avLst/>
          </a:prstGeom>
        </p:spPr>
      </p:pic>
      <p:pic>
        <p:nvPicPr>
          <p:cNvPr id="13" name="図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0687" y="4197219"/>
            <a:ext cx="458341" cy="384385"/>
          </a:xfrm>
          <a:prstGeom prst="rect">
            <a:avLst/>
          </a:prstGeom>
        </p:spPr>
      </p:pic>
      <p:pic>
        <p:nvPicPr>
          <p:cNvPr id="14" name="図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87724" y="4011910"/>
            <a:ext cx="336509" cy="523281"/>
          </a:xfrm>
          <a:prstGeom prst="rect">
            <a:avLst/>
          </a:prstGeom>
        </p:spPr>
      </p:pic>
      <p:pic>
        <p:nvPicPr>
          <p:cNvPr id="15" name="図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27584" y="3003798"/>
            <a:ext cx="950255" cy="853634"/>
          </a:xfrm>
          <a:prstGeom prst="rect">
            <a:avLst/>
          </a:prstGeom>
        </p:spPr>
      </p:pic>
      <p:pic>
        <p:nvPicPr>
          <p:cNvPr id="16" name="図 1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8"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fld id="{78AE49ED-73EF-499C-8307-28EB0E7CF529}" type="slidenum">
              <a:rPr lang="ja-JP" altLang="en-US" smtClean="0"/>
              <a:pPr/>
              <a:t>‹#›</a:t>
            </a:fld>
            <a:endParaRPr lang="ja-JP" altLang="en-US" dirty="0"/>
          </a:p>
        </p:txBody>
      </p:sp>
    </p:spTree>
    <p:extLst>
      <p:ext uri="{BB962C8B-B14F-4D97-AF65-F5344CB8AC3E}">
        <p14:creationId xmlns:p14="http://schemas.microsoft.com/office/powerpoint/2010/main" val="1684352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fld id="{78AE49ED-73EF-499C-8307-28EB0E7CF529}" type="slidenum">
              <a:rPr lang="ja-JP" altLang="en-US" smtClean="0"/>
              <a:pPr/>
              <a:t>‹#›</a:t>
            </a:fld>
            <a:endParaRPr lang="ja-JP" altLang="en-US" dirty="0"/>
          </a:p>
        </p:txBody>
      </p:sp>
      <p:sp>
        <p:nvSpPr>
          <p:cNvPr id="2"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4284632236"/>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6" r:id="rId5"/>
    <p:sldLayoutId id="2147483649" r:id="rId6"/>
    <p:sldLayoutId id="2147483657" r:id="rId7"/>
    <p:sldLayoutId id="2147483660" r:id="rId8"/>
    <p:sldLayoutId id="2147483661" r:id="rId9"/>
    <p:sldLayoutId id="2147483659" r:id="rId10"/>
    <p:sldLayoutId id="2147483663" r:id="rId11"/>
    <p:sldLayoutId id="2147483655" r:id="rId12"/>
    <p:sldLayoutId id="2147483664" r:id="rId13"/>
    <p:sldLayoutId id="2147483662" r:id="rId14"/>
    <p:sldLayoutId id="2147483654" r:id="rId15"/>
  </p:sldLayoutIdLst>
  <p:hf hd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userDrawn="1">
          <p15:clr>
            <a:srgbClr val="F26B43"/>
          </p15:clr>
        </p15:guide>
        <p15:guide id="2" pos="553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6.png"/><Relationship Id="rId7" Type="http://schemas.openxmlformats.org/officeDocument/2006/relationships/image" Target="../media/image80.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image" Target="../media/image8.emf"/><Relationship Id="rId1" Type="http://schemas.openxmlformats.org/officeDocument/2006/relationships/slideLayout" Target="../slideLayouts/slideLayout14.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s>
</file>

<file path=ppt/slides/_rels/slide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3.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13.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3.xml"/><Relationship Id="rId4" Type="http://schemas.openxmlformats.org/officeDocument/2006/relationships/image" Target="../media/image55.png"/></Relationships>
</file>

<file path=ppt/slides/_rels/slide5.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png"/><Relationship Id="rId12" Type="http://schemas.openxmlformats.org/officeDocument/2006/relationships/image" Target="../media/image66.png"/><Relationship Id="rId2" Type="http://schemas.openxmlformats.org/officeDocument/2006/relationships/image" Target="../media/image56.png"/><Relationship Id="rId1" Type="http://schemas.openxmlformats.org/officeDocument/2006/relationships/slideLayout" Target="../slideLayouts/slideLayout13.xml"/><Relationship Id="rId6" Type="http://schemas.openxmlformats.org/officeDocument/2006/relationships/image" Target="../media/image60.png"/><Relationship Id="rId11" Type="http://schemas.openxmlformats.org/officeDocument/2006/relationships/image" Target="../media/image65.png"/><Relationship Id="rId5" Type="http://schemas.openxmlformats.org/officeDocument/2006/relationships/image" Target="../media/image59.png"/><Relationship Id="rId10" Type="http://schemas.openxmlformats.org/officeDocument/2006/relationships/image" Target="../media/image64.png"/><Relationship Id="rId4" Type="http://schemas.openxmlformats.org/officeDocument/2006/relationships/image" Target="../media/image58.png"/><Relationship Id="rId9" Type="http://schemas.openxmlformats.org/officeDocument/2006/relationships/image" Target="../media/image6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image" Target="../media/image67.png"/><Relationship Id="rId1" Type="http://schemas.openxmlformats.org/officeDocument/2006/relationships/slideLayout" Target="../slideLayouts/slideLayout13.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 Id="rId9" Type="http://schemas.openxmlformats.org/officeDocument/2006/relationships/image" Target="../media/image74.png"/></Relationships>
</file>

<file path=ppt/slides/_rels/slide8.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タイトル 6"/>
          <p:cNvSpPr>
            <a:spLocks noGrp="1"/>
          </p:cNvSpPr>
          <p:nvPr>
            <p:ph type="title"/>
          </p:nvPr>
        </p:nvSpPr>
        <p:spPr>
          <a:xfrm>
            <a:off x="251520" y="1383618"/>
            <a:ext cx="7021537" cy="1816192"/>
          </a:xfrm>
        </p:spPr>
        <p:txBody>
          <a:bodyPr/>
          <a:lstStyle/>
          <a:p>
            <a:r>
              <a:rPr lang="en-US" altLang="ja-JP" dirty="0"/>
              <a:t>SuperStream-NX</a:t>
            </a:r>
            <a:br>
              <a:rPr lang="en-US" altLang="ja-JP" dirty="0"/>
            </a:br>
            <a:r>
              <a:rPr lang="ja-JP" altLang="en-US" dirty="0"/>
              <a:t>人事給与ソリューション ご紹介補足資料</a:t>
            </a:r>
            <a:br>
              <a:rPr lang="en-US" altLang="ja-JP" dirty="0"/>
            </a:br>
            <a:r>
              <a:rPr lang="en-US" altLang="ja-JP" sz="2400" dirty="0"/>
              <a:t>-</a:t>
            </a:r>
            <a:r>
              <a:rPr lang="ja-JP" altLang="en-US" sz="2400" dirty="0"/>
              <a:t>グループ会社運用における効率化</a:t>
            </a:r>
            <a:r>
              <a:rPr lang="en-US" altLang="ja-JP" sz="2400" dirty="0"/>
              <a:t>-</a:t>
            </a:r>
            <a:endParaRPr kumimoji="1" lang="ja-JP" altLang="en-US" sz="2400" dirty="0"/>
          </a:p>
        </p:txBody>
      </p:sp>
      <p:sp>
        <p:nvSpPr>
          <p:cNvPr id="6" name="テキスト ボックス 5"/>
          <p:cNvSpPr txBox="1"/>
          <p:nvPr/>
        </p:nvSpPr>
        <p:spPr>
          <a:xfrm>
            <a:off x="358775" y="3975906"/>
            <a:ext cx="2769989" cy="338554"/>
          </a:xfrm>
          <a:prstGeom prst="rect">
            <a:avLst/>
          </a:prstGeom>
          <a:noFill/>
        </p:spPr>
        <p:txBody>
          <a:bodyPr wrap="none" lIns="0" tIns="0" rIns="0" bIns="0" rtlCol="0">
            <a:spAutoFit/>
          </a:bodyPr>
          <a:lstStyle/>
          <a:p>
            <a:pPr>
              <a:lnSpc>
                <a:spcPct val="110000"/>
              </a:lnSpc>
            </a:pPr>
            <a:r>
              <a:rPr kumimoji="1" lang="en-US" altLang="ja-JP" sz="1000">
                <a:solidFill>
                  <a:schemeClr val="bg2">
                    <a:lumMod val="50000"/>
                  </a:schemeClr>
                </a:solidFill>
              </a:rPr>
              <a:t>2025-06-01</a:t>
            </a:r>
            <a:r>
              <a:rPr kumimoji="1" lang="ja-JP" altLang="en-US" sz="1000" dirty="0">
                <a:solidFill>
                  <a:schemeClr val="bg2">
                    <a:lumMod val="50000"/>
                  </a:schemeClr>
                </a:solidFill>
              </a:rPr>
              <a:t>版</a:t>
            </a:r>
            <a:endParaRPr lang="en-US" altLang="ja-JP" sz="1000" dirty="0">
              <a:solidFill>
                <a:schemeClr val="bg2">
                  <a:lumMod val="50000"/>
                </a:schemeClr>
              </a:solidFill>
            </a:endParaRPr>
          </a:p>
          <a:p>
            <a:pPr>
              <a:lnSpc>
                <a:spcPct val="110000"/>
              </a:lnSpc>
            </a:pPr>
            <a:r>
              <a:rPr lang="ja-JP" altLang="en-US" sz="1000" dirty="0">
                <a:solidFill>
                  <a:schemeClr val="bg2">
                    <a:lumMod val="50000"/>
                  </a:schemeClr>
                </a:solidFill>
              </a:rPr>
              <a:t>キヤノンＩＴソリューションズ株式会社</a:t>
            </a:r>
            <a:r>
              <a:rPr lang="en-US" altLang="ja-JP" sz="1000" dirty="0">
                <a:solidFill>
                  <a:schemeClr val="bg2">
                    <a:lumMod val="50000"/>
                  </a:schemeClr>
                </a:solidFill>
              </a:rPr>
              <a:t>	</a:t>
            </a:r>
            <a:endParaRPr kumimoji="1" lang="en-US" altLang="ja-JP" sz="1000" dirty="0">
              <a:solidFill>
                <a:schemeClr val="bg2">
                  <a:lumMod val="50000"/>
                </a:schemeClr>
              </a:solidFill>
            </a:endParaRPr>
          </a:p>
        </p:txBody>
      </p:sp>
    </p:spTree>
    <p:extLst>
      <p:ext uri="{BB962C8B-B14F-4D97-AF65-F5344CB8AC3E}">
        <p14:creationId xmlns:p14="http://schemas.microsoft.com/office/powerpoint/2010/main" val="701285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角丸四角形 75"/>
          <p:cNvSpPr/>
          <p:nvPr/>
        </p:nvSpPr>
        <p:spPr>
          <a:xfrm>
            <a:off x="3537614" y="2608220"/>
            <a:ext cx="5354866" cy="2359784"/>
          </a:xfrm>
          <a:prstGeom prst="roundRect">
            <a:avLst>
              <a:gd name="adj" fmla="val 589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10</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a:xfrm>
            <a:off x="179512" y="591530"/>
            <a:ext cx="6732748" cy="315310"/>
          </a:xfrm>
        </p:spPr>
        <p:txBody>
          <a:bodyPr/>
          <a:lstStyle/>
          <a:p>
            <a:r>
              <a:rPr lang="ja-JP" altLang="en-US" dirty="0"/>
              <a:t>セキュリティ設定や稼働後の会社間データ連携にも対応</a:t>
            </a:r>
          </a:p>
          <a:p>
            <a:endParaRPr kumimoji="1" lang="ja-JP" altLang="en-US" dirty="0"/>
          </a:p>
        </p:txBody>
      </p:sp>
      <p:sp>
        <p:nvSpPr>
          <p:cNvPr id="5" name="テキスト プレースホルダー 4"/>
          <p:cNvSpPr>
            <a:spLocks noGrp="1"/>
          </p:cNvSpPr>
          <p:nvPr>
            <p:ph type="body" sz="quarter" idx="17"/>
          </p:nvPr>
        </p:nvSpPr>
        <p:spPr/>
        <p:txBody>
          <a:bodyPr/>
          <a:lstStyle/>
          <a:p>
            <a:r>
              <a:rPr lang="ja-JP" altLang="en-US" sz="1400" dirty="0"/>
              <a:t>プログラム起動権限や個人情報の参照・修正権限、関連会社情報の参照・修正権限の設定を詳細な条件で設定可能です</a:t>
            </a:r>
            <a:endParaRPr lang="en-US" altLang="ja-JP" sz="1400" dirty="0"/>
          </a:p>
          <a:p>
            <a:r>
              <a:rPr lang="ja-JP" altLang="en-US" sz="1400" dirty="0"/>
              <a:t>例えば、個人情報を役職者は自部門の従業員情報を修正できるが他部門は参照のみ可能など</a:t>
            </a:r>
            <a:endParaRPr lang="en-US" altLang="ja-JP" sz="1400" dirty="0"/>
          </a:p>
          <a:p>
            <a:r>
              <a:rPr lang="ja-JP" altLang="en-US" sz="1400" dirty="0"/>
              <a:t>利用するユーザーの業務範囲に応じて詳細な設定が可能です</a:t>
            </a:r>
            <a:endParaRPr lang="en-US" altLang="ja-JP" sz="1400" dirty="0"/>
          </a:p>
          <a:p>
            <a:r>
              <a:rPr lang="ja-JP" altLang="en-US" sz="1400" dirty="0"/>
              <a:t>会社単位で組織階層管理やグループ設定も行える為、グループ会社の中でもＡ社とＢ社は</a:t>
            </a:r>
            <a:endParaRPr lang="en-US" altLang="ja-JP" sz="1400" dirty="0"/>
          </a:p>
          <a:p>
            <a:r>
              <a:rPr lang="ja-JP" altLang="en-US" sz="1400" dirty="0"/>
              <a:t>ログインできるがＣ社にはログインできない等ニーズに応じてセキュリティ設定が可能です</a:t>
            </a:r>
          </a:p>
          <a:p>
            <a:endParaRPr kumimoji="1" lang="ja-JP" altLang="en-US" sz="1400" dirty="0"/>
          </a:p>
        </p:txBody>
      </p:sp>
      <p:sp>
        <p:nvSpPr>
          <p:cNvPr id="6" name="タイトル 5"/>
          <p:cNvSpPr>
            <a:spLocks noGrp="1"/>
          </p:cNvSpPr>
          <p:nvPr>
            <p:ph type="title"/>
          </p:nvPr>
        </p:nvSpPr>
        <p:spPr/>
        <p:txBody>
          <a:bodyPr/>
          <a:lstStyle/>
          <a:p>
            <a:r>
              <a:rPr lang="en-US" altLang="ja-JP" dirty="0" err="1"/>
              <a:t>SuperStream</a:t>
            </a:r>
            <a:r>
              <a:rPr lang="en-US" altLang="ja-JP" dirty="0"/>
              <a:t>-NX</a:t>
            </a:r>
            <a:r>
              <a:rPr lang="ja-JP" altLang="en-US" dirty="0"/>
              <a:t>の特長</a:t>
            </a:r>
            <a:endParaRPr kumimoji="1" lang="ja-JP" altLang="en-US" dirty="0"/>
          </a:p>
        </p:txBody>
      </p:sp>
      <p:sp>
        <p:nvSpPr>
          <p:cNvPr id="7" name="角丸四角形 6"/>
          <p:cNvSpPr/>
          <p:nvPr/>
        </p:nvSpPr>
        <p:spPr>
          <a:xfrm>
            <a:off x="143508" y="2607754"/>
            <a:ext cx="3204356" cy="2360250"/>
          </a:xfrm>
          <a:prstGeom prst="roundRect">
            <a:avLst>
              <a:gd name="adj" fmla="val 589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Text Box 7"/>
          <p:cNvSpPr txBox="1">
            <a:spLocks noChangeArrowheads="1"/>
          </p:cNvSpPr>
          <p:nvPr/>
        </p:nvSpPr>
        <p:spPr bwMode="auto">
          <a:xfrm>
            <a:off x="172864" y="4141988"/>
            <a:ext cx="1467068" cy="553998"/>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役職：</a:t>
            </a:r>
            <a:r>
              <a:rPr kumimoji="0" lang="ja-JP" altLang="en-US" sz="1000" b="0" i="0" u="none" strike="noStrike" kern="0" cap="none" spc="0" normalizeH="0" baseline="0" noProof="0" dirty="0">
                <a:ln>
                  <a:noFill/>
                </a:ln>
                <a:solidFill>
                  <a:srgbClr val="FF0000"/>
                </a:solidFill>
                <a:effectLst/>
                <a:uLnTx/>
                <a:uFillTx/>
                <a:latin typeface="メイリオ" pitchFamily="50" charset="-128"/>
                <a:ea typeface="メイリオ" pitchFamily="50" charset="-128"/>
                <a:cs typeface="メイリオ" pitchFamily="50" charset="-128"/>
              </a:rPr>
              <a:t>主任</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セキュリティウェイト</a:t>
            </a:r>
            <a:endParaRPr kumimoji="0" lang="en-US" altLang="ja-JP" sz="10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a:t>
            </a:r>
            <a:r>
              <a:rPr kumimoji="0" lang="ja-JP" altLang="en-US" sz="1000" b="0" i="0" u="none" strike="noStrike" kern="0" cap="none" spc="0" normalizeH="0" baseline="0" noProof="0" dirty="0">
                <a:ln>
                  <a:noFill/>
                </a:ln>
                <a:solidFill>
                  <a:srgbClr val="FF3300"/>
                </a:solidFill>
                <a:effectLst/>
                <a:uLnTx/>
                <a:uFillTx/>
                <a:latin typeface="メイリオ" pitchFamily="50" charset="-128"/>
                <a:ea typeface="メイリオ" pitchFamily="50" charset="-128"/>
                <a:cs typeface="メイリオ" pitchFamily="50" charset="-128"/>
              </a:rPr>
              <a:t>４</a:t>
            </a:r>
            <a:r>
              <a:rPr kumimoji="0" lang="ja-JP" altLang="en-US" sz="10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」以下を参照可能</a:t>
            </a:r>
          </a:p>
        </p:txBody>
      </p:sp>
      <p:sp>
        <p:nvSpPr>
          <p:cNvPr id="10" name="Text Box 8"/>
          <p:cNvSpPr txBox="1">
            <a:spLocks noChangeArrowheads="1"/>
          </p:cNvSpPr>
          <p:nvPr/>
        </p:nvSpPr>
        <p:spPr bwMode="auto">
          <a:xfrm>
            <a:off x="1829681" y="4141988"/>
            <a:ext cx="1467068" cy="553998"/>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役職：</a:t>
            </a:r>
            <a:r>
              <a:rPr kumimoji="0" lang="ja-JP" altLang="en-US" sz="1000" b="0" i="0" u="none" strike="noStrike" kern="0" cap="none" spc="0" normalizeH="0" baseline="0" noProof="0" dirty="0">
                <a:ln>
                  <a:noFill/>
                </a:ln>
                <a:solidFill>
                  <a:srgbClr val="FF0000"/>
                </a:solidFill>
                <a:effectLst/>
                <a:uLnTx/>
                <a:uFillTx/>
                <a:latin typeface="メイリオ" pitchFamily="50" charset="-128"/>
                <a:ea typeface="メイリオ" pitchFamily="50" charset="-128"/>
                <a:cs typeface="メイリオ" pitchFamily="50" charset="-128"/>
              </a:rPr>
              <a:t>課長</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セキュリティウェイト</a:t>
            </a:r>
            <a:endParaRPr kumimoji="0" lang="en-US" altLang="ja-JP" sz="10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a:t>
            </a:r>
            <a:r>
              <a:rPr kumimoji="0" lang="ja-JP" altLang="en-US" sz="1000" b="0" i="0" u="none" strike="noStrike" kern="0" cap="none" spc="0" normalizeH="0" baseline="0" noProof="0" dirty="0">
                <a:ln>
                  <a:noFill/>
                </a:ln>
                <a:solidFill>
                  <a:srgbClr val="FF3300"/>
                </a:solidFill>
                <a:effectLst/>
                <a:uLnTx/>
                <a:uFillTx/>
                <a:latin typeface="メイリオ" pitchFamily="50" charset="-128"/>
                <a:ea typeface="メイリオ" pitchFamily="50" charset="-128"/>
                <a:cs typeface="メイリオ" pitchFamily="50" charset="-128"/>
              </a:rPr>
              <a:t>５</a:t>
            </a:r>
            <a:r>
              <a:rPr kumimoji="0" lang="ja-JP" altLang="en-US" sz="10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」以下を参照可能</a:t>
            </a:r>
          </a:p>
        </p:txBody>
      </p:sp>
      <p:sp>
        <p:nvSpPr>
          <p:cNvPr id="11" name="右矢印 10"/>
          <p:cNvSpPr/>
          <p:nvPr/>
        </p:nvSpPr>
        <p:spPr>
          <a:xfrm>
            <a:off x="1259631" y="3634401"/>
            <a:ext cx="841885" cy="455363"/>
          </a:xfrm>
          <a:prstGeom prst="rightArrow">
            <a:avLst/>
          </a:prstGeom>
          <a:solidFill>
            <a:srgbClr val="F9BE00"/>
          </a:solidFill>
          <a:ln w="25400" cap="flat" cmpd="sng" algn="ctr">
            <a:solidFill>
              <a:srgbClr val="F9BE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0" cap="none" spc="0" normalizeH="0" baseline="0" noProof="0">
              <a:ln>
                <a:noFill/>
              </a:ln>
              <a:solidFill>
                <a:sysClr val="window" lastClr="FFFFFF"/>
              </a:solidFill>
              <a:effectLst/>
              <a:uLnTx/>
              <a:uFillTx/>
              <a:latin typeface="メイリオ"/>
              <a:ea typeface="メイリオ"/>
              <a:cs typeface="+mn-cs"/>
            </a:endParaRPr>
          </a:p>
        </p:txBody>
      </p:sp>
      <p:sp>
        <p:nvSpPr>
          <p:cNvPr id="12" name="Freeform 7"/>
          <p:cNvSpPr>
            <a:spLocks noEditPoints="1"/>
          </p:cNvSpPr>
          <p:nvPr/>
        </p:nvSpPr>
        <p:spPr bwMode="auto">
          <a:xfrm>
            <a:off x="502470" y="3258354"/>
            <a:ext cx="452152" cy="710525"/>
          </a:xfrm>
          <a:custGeom>
            <a:avLst/>
            <a:gdLst>
              <a:gd name="T0" fmla="*/ 179 w 246"/>
              <a:gd name="T1" fmla="*/ 165 h 401"/>
              <a:gd name="T2" fmla="*/ 145 w 246"/>
              <a:gd name="T3" fmla="*/ 165 h 401"/>
              <a:gd name="T4" fmla="*/ 127 w 246"/>
              <a:gd name="T5" fmla="*/ 198 h 401"/>
              <a:gd name="T6" fmla="*/ 151 w 246"/>
              <a:gd name="T7" fmla="*/ 284 h 401"/>
              <a:gd name="T8" fmla="*/ 123 w 246"/>
              <a:gd name="T9" fmla="*/ 313 h 401"/>
              <a:gd name="T10" fmla="*/ 95 w 246"/>
              <a:gd name="T11" fmla="*/ 284 h 401"/>
              <a:gd name="T12" fmla="*/ 119 w 246"/>
              <a:gd name="T13" fmla="*/ 198 h 401"/>
              <a:gd name="T14" fmla="*/ 101 w 246"/>
              <a:gd name="T15" fmla="*/ 165 h 401"/>
              <a:gd name="T16" fmla="*/ 67 w 246"/>
              <a:gd name="T17" fmla="*/ 165 h 401"/>
              <a:gd name="T18" fmla="*/ 0 w 246"/>
              <a:gd name="T19" fmla="*/ 229 h 401"/>
              <a:gd name="T20" fmla="*/ 0 w 246"/>
              <a:gd name="T21" fmla="*/ 401 h 401"/>
              <a:gd name="T22" fmla="*/ 39 w 246"/>
              <a:gd name="T23" fmla="*/ 401 h 401"/>
              <a:gd name="T24" fmla="*/ 39 w 246"/>
              <a:gd name="T25" fmla="*/ 238 h 401"/>
              <a:gd name="T26" fmla="*/ 48 w 246"/>
              <a:gd name="T27" fmla="*/ 238 h 401"/>
              <a:gd name="T28" fmla="*/ 48 w 246"/>
              <a:gd name="T29" fmla="*/ 401 h 401"/>
              <a:gd name="T30" fmla="*/ 198 w 246"/>
              <a:gd name="T31" fmla="*/ 401 h 401"/>
              <a:gd name="T32" fmla="*/ 198 w 246"/>
              <a:gd name="T33" fmla="*/ 238 h 401"/>
              <a:gd name="T34" fmla="*/ 207 w 246"/>
              <a:gd name="T35" fmla="*/ 238 h 401"/>
              <a:gd name="T36" fmla="*/ 207 w 246"/>
              <a:gd name="T37" fmla="*/ 401 h 401"/>
              <a:gd name="T38" fmla="*/ 246 w 246"/>
              <a:gd name="T39" fmla="*/ 401 h 401"/>
              <a:gd name="T40" fmla="*/ 246 w 246"/>
              <a:gd name="T41" fmla="*/ 229 h 401"/>
              <a:gd name="T42" fmla="*/ 179 w 246"/>
              <a:gd name="T43" fmla="*/ 165 h 401"/>
              <a:gd name="T44" fmla="*/ 123 w 246"/>
              <a:gd name="T45" fmla="*/ 0 h 401"/>
              <a:gd name="T46" fmla="*/ 49 w 246"/>
              <a:gd name="T47" fmla="*/ 74 h 401"/>
              <a:gd name="T48" fmla="*/ 123 w 246"/>
              <a:gd name="T49" fmla="*/ 148 h 401"/>
              <a:gd name="T50" fmla="*/ 197 w 246"/>
              <a:gd name="T51" fmla="*/ 74 h 401"/>
              <a:gd name="T52" fmla="*/ 123 w 246"/>
              <a:gd name="T5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6" h="401">
                <a:moveTo>
                  <a:pt x="179" y="165"/>
                </a:moveTo>
                <a:cubicBezTo>
                  <a:pt x="145" y="165"/>
                  <a:pt x="145" y="165"/>
                  <a:pt x="145" y="165"/>
                </a:cubicBezTo>
                <a:cubicBezTo>
                  <a:pt x="127" y="198"/>
                  <a:pt x="127" y="198"/>
                  <a:pt x="127" y="198"/>
                </a:cubicBezTo>
                <a:cubicBezTo>
                  <a:pt x="151" y="284"/>
                  <a:pt x="151" y="284"/>
                  <a:pt x="151" y="284"/>
                </a:cubicBezTo>
                <a:cubicBezTo>
                  <a:pt x="123" y="313"/>
                  <a:pt x="123" y="313"/>
                  <a:pt x="123" y="313"/>
                </a:cubicBezTo>
                <a:cubicBezTo>
                  <a:pt x="95" y="284"/>
                  <a:pt x="95" y="284"/>
                  <a:pt x="95" y="284"/>
                </a:cubicBezTo>
                <a:cubicBezTo>
                  <a:pt x="119" y="198"/>
                  <a:pt x="119" y="198"/>
                  <a:pt x="119" y="198"/>
                </a:cubicBezTo>
                <a:cubicBezTo>
                  <a:pt x="101" y="165"/>
                  <a:pt x="101" y="165"/>
                  <a:pt x="101" y="165"/>
                </a:cubicBezTo>
                <a:cubicBezTo>
                  <a:pt x="67" y="165"/>
                  <a:pt x="67" y="165"/>
                  <a:pt x="67" y="165"/>
                </a:cubicBezTo>
                <a:cubicBezTo>
                  <a:pt x="32" y="165"/>
                  <a:pt x="3" y="194"/>
                  <a:pt x="0" y="229"/>
                </a:cubicBezTo>
                <a:cubicBezTo>
                  <a:pt x="0" y="401"/>
                  <a:pt x="0" y="401"/>
                  <a:pt x="0" y="401"/>
                </a:cubicBezTo>
                <a:cubicBezTo>
                  <a:pt x="39" y="401"/>
                  <a:pt x="39" y="401"/>
                  <a:pt x="39" y="401"/>
                </a:cubicBezTo>
                <a:cubicBezTo>
                  <a:pt x="39" y="238"/>
                  <a:pt x="39" y="238"/>
                  <a:pt x="39"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0"/>
                </a:moveTo>
                <a:cubicBezTo>
                  <a:pt x="82" y="0"/>
                  <a:pt x="49" y="34"/>
                  <a:pt x="49" y="74"/>
                </a:cubicBezTo>
                <a:cubicBezTo>
                  <a:pt x="49" y="115"/>
                  <a:pt x="82" y="148"/>
                  <a:pt x="123" y="148"/>
                </a:cubicBezTo>
                <a:cubicBezTo>
                  <a:pt x="164" y="148"/>
                  <a:pt x="197" y="115"/>
                  <a:pt x="197" y="74"/>
                </a:cubicBezTo>
                <a:cubicBezTo>
                  <a:pt x="197" y="34"/>
                  <a:pt x="164" y="0"/>
                  <a:pt x="123" y="0"/>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3" name="Freeform 7"/>
          <p:cNvSpPr>
            <a:spLocks noEditPoints="1"/>
          </p:cNvSpPr>
          <p:nvPr/>
        </p:nvSpPr>
        <p:spPr bwMode="auto">
          <a:xfrm>
            <a:off x="2335031" y="3279138"/>
            <a:ext cx="452152" cy="710525"/>
          </a:xfrm>
          <a:custGeom>
            <a:avLst/>
            <a:gdLst>
              <a:gd name="T0" fmla="*/ 179 w 246"/>
              <a:gd name="T1" fmla="*/ 165 h 401"/>
              <a:gd name="T2" fmla="*/ 145 w 246"/>
              <a:gd name="T3" fmla="*/ 165 h 401"/>
              <a:gd name="T4" fmla="*/ 127 w 246"/>
              <a:gd name="T5" fmla="*/ 198 h 401"/>
              <a:gd name="T6" fmla="*/ 151 w 246"/>
              <a:gd name="T7" fmla="*/ 284 h 401"/>
              <a:gd name="T8" fmla="*/ 123 w 246"/>
              <a:gd name="T9" fmla="*/ 313 h 401"/>
              <a:gd name="T10" fmla="*/ 95 w 246"/>
              <a:gd name="T11" fmla="*/ 284 h 401"/>
              <a:gd name="T12" fmla="*/ 119 w 246"/>
              <a:gd name="T13" fmla="*/ 198 h 401"/>
              <a:gd name="T14" fmla="*/ 101 w 246"/>
              <a:gd name="T15" fmla="*/ 165 h 401"/>
              <a:gd name="T16" fmla="*/ 67 w 246"/>
              <a:gd name="T17" fmla="*/ 165 h 401"/>
              <a:gd name="T18" fmla="*/ 0 w 246"/>
              <a:gd name="T19" fmla="*/ 229 h 401"/>
              <a:gd name="T20" fmla="*/ 0 w 246"/>
              <a:gd name="T21" fmla="*/ 401 h 401"/>
              <a:gd name="T22" fmla="*/ 39 w 246"/>
              <a:gd name="T23" fmla="*/ 401 h 401"/>
              <a:gd name="T24" fmla="*/ 39 w 246"/>
              <a:gd name="T25" fmla="*/ 238 h 401"/>
              <a:gd name="T26" fmla="*/ 48 w 246"/>
              <a:gd name="T27" fmla="*/ 238 h 401"/>
              <a:gd name="T28" fmla="*/ 48 w 246"/>
              <a:gd name="T29" fmla="*/ 401 h 401"/>
              <a:gd name="T30" fmla="*/ 198 w 246"/>
              <a:gd name="T31" fmla="*/ 401 h 401"/>
              <a:gd name="T32" fmla="*/ 198 w 246"/>
              <a:gd name="T33" fmla="*/ 238 h 401"/>
              <a:gd name="T34" fmla="*/ 207 w 246"/>
              <a:gd name="T35" fmla="*/ 238 h 401"/>
              <a:gd name="T36" fmla="*/ 207 w 246"/>
              <a:gd name="T37" fmla="*/ 401 h 401"/>
              <a:gd name="T38" fmla="*/ 246 w 246"/>
              <a:gd name="T39" fmla="*/ 401 h 401"/>
              <a:gd name="T40" fmla="*/ 246 w 246"/>
              <a:gd name="T41" fmla="*/ 229 h 401"/>
              <a:gd name="T42" fmla="*/ 179 w 246"/>
              <a:gd name="T43" fmla="*/ 165 h 401"/>
              <a:gd name="T44" fmla="*/ 123 w 246"/>
              <a:gd name="T45" fmla="*/ 0 h 401"/>
              <a:gd name="T46" fmla="*/ 49 w 246"/>
              <a:gd name="T47" fmla="*/ 74 h 401"/>
              <a:gd name="T48" fmla="*/ 123 w 246"/>
              <a:gd name="T49" fmla="*/ 148 h 401"/>
              <a:gd name="T50" fmla="*/ 197 w 246"/>
              <a:gd name="T51" fmla="*/ 74 h 401"/>
              <a:gd name="T52" fmla="*/ 123 w 246"/>
              <a:gd name="T5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6" h="401">
                <a:moveTo>
                  <a:pt x="179" y="165"/>
                </a:moveTo>
                <a:cubicBezTo>
                  <a:pt x="145" y="165"/>
                  <a:pt x="145" y="165"/>
                  <a:pt x="145" y="165"/>
                </a:cubicBezTo>
                <a:cubicBezTo>
                  <a:pt x="127" y="198"/>
                  <a:pt x="127" y="198"/>
                  <a:pt x="127" y="198"/>
                </a:cubicBezTo>
                <a:cubicBezTo>
                  <a:pt x="151" y="284"/>
                  <a:pt x="151" y="284"/>
                  <a:pt x="151" y="284"/>
                </a:cubicBezTo>
                <a:cubicBezTo>
                  <a:pt x="123" y="313"/>
                  <a:pt x="123" y="313"/>
                  <a:pt x="123" y="313"/>
                </a:cubicBezTo>
                <a:cubicBezTo>
                  <a:pt x="95" y="284"/>
                  <a:pt x="95" y="284"/>
                  <a:pt x="95" y="284"/>
                </a:cubicBezTo>
                <a:cubicBezTo>
                  <a:pt x="119" y="198"/>
                  <a:pt x="119" y="198"/>
                  <a:pt x="119" y="198"/>
                </a:cubicBezTo>
                <a:cubicBezTo>
                  <a:pt x="101" y="165"/>
                  <a:pt x="101" y="165"/>
                  <a:pt x="101" y="165"/>
                </a:cubicBezTo>
                <a:cubicBezTo>
                  <a:pt x="67" y="165"/>
                  <a:pt x="67" y="165"/>
                  <a:pt x="67" y="165"/>
                </a:cubicBezTo>
                <a:cubicBezTo>
                  <a:pt x="32" y="165"/>
                  <a:pt x="3" y="194"/>
                  <a:pt x="0" y="229"/>
                </a:cubicBezTo>
                <a:cubicBezTo>
                  <a:pt x="0" y="401"/>
                  <a:pt x="0" y="401"/>
                  <a:pt x="0" y="401"/>
                </a:cubicBezTo>
                <a:cubicBezTo>
                  <a:pt x="39" y="401"/>
                  <a:pt x="39" y="401"/>
                  <a:pt x="39" y="401"/>
                </a:cubicBezTo>
                <a:cubicBezTo>
                  <a:pt x="39" y="238"/>
                  <a:pt x="39" y="238"/>
                  <a:pt x="39"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0"/>
                </a:moveTo>
                <a:cubicBezTo>
                  <a:pt x="82" y="0"/>
                  <a:pt x="49" y="34"/>
                  <a:pt x="49" y="74"/>
                </a:cubicBezTo>
                <a:cubicBezTo>
                  <a:pt x="49" y="115"/>
                  <a:pt x="82" y="148"/>
                  <a:pt x="123" y="148"/>
                </a:cubicBezTo>
                <a:cubicBezTo>
                  <a:pt x="164" y="148"/>
                  <a:pt x="197" y="115"/>
                  <a:pt x="197" y="74"/>
                </a:cubicBezTo>
                <a:cubicBezTo>
                  <a:pt x="197" y="34"/>
                  <a:pt x="164" y="0"/>
                  <a:pt x="123" y="0"/>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4" name="星 4 13"/>
          <p:cNvSpPr/>
          <p:nvPr/>
        </p:nvSpPr>
        <p:spPr>
          <a:xfrm>
            <a:off x="2777863" y="3248589"/>
            <a:ext cx="177054" cy="177054"/>
          </a:xfrm>
          <a:prstGeom prst="star4">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15" name="星 4 14"/>
          <p:cNvSpPr/>
          <p:nvPr/>
        </p:nvSpPr>
        <p:spPr>
          <a:xfrm>
            <a:off x="2846773" y="3408425"/>
            <a:ext cx="177054" cy="177054"/>
          </a:xfrm>
          <a:prstGeom prst="star4">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16" name="角丸四角形 15"/>
          <p:cNvSpPr/>
          <p:nvPr/>
        </p:nvSpPr>
        <p:spPr>
          <a:xfrm>
            <a:off x="143507" y="2630079"/>
            <a:ext cx="2107233" cy="36004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1100" b="1" dirty="0"/>
              <a:t>社員セキュリティ</a:t>
            </a:r>
          </a:p>
        </p:txBody>
      </p:sp>
      <p:sp>
        <p:nvSpPr>
          <p:cNvPr id="8" name="Text Box 6"/>
          <p:cNvSpPr txBox="1">
            <a:spLocks noChangeArrowheads="1"/>
          </p:cNvSpPr>
          <p:nvPr/>
        </p:nvSpPr>
        <p:spPr bwMode="auto">
          <a:xfrm>
            <a:off x="1096685" y="3399842"/>
            <a:ext cx="1101249" cy="205676"/>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昇進・昇格</a:t>
            </a:r>
          </a:p>
        </p:txBody>
      </p:sp>
      <p:sp>
        <p:nvSpPr>
          <p:cNvPr id="28" name="AutoShape 5"/>
          <p:cNvSpPr>
            <a:spLocks noChangeArrowheads="1"/>
          </p:cNvSpPr>
          <p:nvPr/>
        </p:nvSpPr>
        <p:spPr bwMode="gray">
          <a:xfrm>
            <a:off x="6984506" y="3057502"/>
            <a:ext cx="1529653" cy="1820295"/>
          </a:xfrm>
          <a:prstGeom prst="roundRect">
            <a:avLst>
              <a:gd name="adj" fmla="val 6056"/>
            </a:avLst>
          </a:prstGeom>
          <a:gradFill rotWithShape="1">
            <a:gsLst>
              <a:gs pos="0">
                <a:srgbClr val="FFFFFF"/>
              </a:gs>
              <a:gs pos="100000">
                <a:srgbClr val="F3F3F3"/>
              </a:gs>
            </a:gsLst>
            <a:lin ang="5400000" scaled="1"/>
          </a:gradFill>
          <a:ln w="9525" algn="ctr">
            <a:solidFill>
              <a:srgbClr val="D3D3D3"/>
            </a:solidFill>
            <a:round/>
            <a:headEnd/>
            <a:tailEnd/>
          </a:ln>
        </p:spPr>
        <p:txBody>
          <a:bodyPr wrap="none" anchor="ctr"/>
          <a:lstStyle/>
          <a:p>
            <a:pPr marL="0" marR="0" lvl="0" indent="0" defTabSz="914400" eaLnBrk="1" fontAlgn="auto" latinLnBrk="0" hangingPunct="1">
              <a:lnSpc>
                <a:spcPct val="80000"/>
              </a:lnSpc>
              <a:spcBef>
                <a:spcPct val="20000"/>
              </a:spcBef>
              <a:spcAft>
                <a:spcPts val="0"/>
              </a:spcAft>
              <a:buClrTx/>
              <a:buSzTx/>
              <a:buFontTx/>
              <a:buNone/>
              <a:tabLst/>
              <a:defRPr/>
            </a:pPr>
            <a:endParaRPr kumimoji="0" lang="ja-JP" altLang="ja-JP" sz="800" b="0" i="0" u="none" strike="noStrike" kern="0" cap="none" spc="0" normalizeH="0" baseline="0" noProof="0">
              <a:ln>
                <a:noFill/>
              </a:ln>
              <a:solidFill>
                <a:srgbClr val="E27100"/>
              </a:solidFill>
              <a:effectLst/>
              <a:uLnTx/>
              <a:uFillTx/>
            </a:endParaRPr>
          </a:p>
        </p:txBody>
      </p:sp>
      <p:sp>
        <p:nvSpPr>
          <p:cNvPr id="29" name="AutoShape 5"/>
          <p:cNvSpPr>
            <a:spLocks noChangeArrowheads="1"/>
          </p:cNvSpPr>
          <p:nvPr/>
        </p:nvSpPr>
        <p:spPr bwMode="gray">
          <a:xfrm>
            <a:off x="4031103" y="3057502"/>
            <a:ext cx="1303205" cy="1816045"/>
          </a:xfrm>
          <a:prstGeom prst="roundRect">
            <a:avLst>
              <a:gd name="adj" fmla="val 6056"/>
            </a:avLst>
          </a:prstGeom>
          <a:gradFill rotWithShape="1">
            <a:gsLst>
              <a:gs pos="0">
                <a:srgbClr val="FFFFFF"/>
              </a:gs>
              <a:gs pos="100000">
                <a:srgbClr val="F3F3F3"/>
              </a:gs>
            </a:gsLst>
            <a:lin ang="5400000" scaled="1"/>
          </a:gradFill>
          <a:ln w="9525" algn="ctr">
            <a:solidFill>
              <a:srgbClr val="D3D3D3"/>
            </a:solidFill>
            <a:round/>
            <a:headEnd/>
            <a:tailEnd/>
          </a:ln>
        </p:spPr>
        <p:txBody>
          <a:bodyPr wrap="none" anchor="ctr"/>
          <a:lstStyle/>
          <a:p>
            <a:pPr marL="0" marR="0" lvl="0" indent="0" defTabSz="914400" eaLnBrk="1" fontAlgn="auto" latinLnBrk="0" hangingPunct="1">
              <a:lnSpc>
                <a:spcPct val="80000"/>
              </a:lnSpc>
              <a:spcBef>
                <a:spcPct val="20000"/>
              </a:spcBef>
              <a:spcAft>
                <a:spcPts val="0"/>
              </a:spcAft>
              <a:buClrTx/>
              <a:buSzTx/>
              <a:buFontTx/>
              <a:buNone/>
              <a:tabLst/>
              <a:defRPr/>
            </a:pPr>
            <a:endParaRPr kumimoji="0" lang="ja-JP" altLang="ja-JP" sz="800" b="0" i="0" u="none" strike="noStrike" kern="0" cap="none" spc="0" normalizeH="0" baseline="0" noProof="0">
              <a:ln>
                <a:noFill/>
              </a:ln>
              <a:solidFill>
                <a:srgbClr val="E27100"/>
              </a:solidFill>
              <a:effectLst/>
              <a:uLnTx/>
              <a:uFillTx/>
            </a:endParaRPr>
          </a:p>
        </p:txBody>
      </p:sp>
      <p:sp>
        <p:nvSpPr>
          <p:cNvPr id="31" name="テキスト ボックス 30"/>
          <p:cNvSpPr txBox="1"/>
          <p:nvPr/>
        </p:nvSpPr>
        <p:spPr bwMode="auto">
          <a:xfrm>
            <a:off x="4253610" y="3485328"/>
            <a:ext cx="858191" cy="138499"/>
          </a:xfrm>
          <a:prstGeom prst="rect">
            <a:avLst/>
          </a:prstGeom>
          <a:noFill/>
          <a:ln w="9525" algn="ctr">
            <a:noFill/>
            <a:miter lim="800000"/>
            <a:headEnd/>
            <a:tailEnd/>
          </a:ln>
          <a:effectLst/>
        </p:spPr>
        <p:txBody>
          <a:bodyPr wrap="square" lIns="0" tIns="0" rIns="0" bIns="0" rtlCol="0" anchor="ctr">
            <a:spAutoFit/>
          </a:bodyPr>
          <a:lstStyle/>
          <a:p>
            <a:pPr>
              <a:defRPr/>
            </a:pPr>
            <a:r>
              <a:rPr kumimoji="0" lang="en-US" altLang="ja-JP" sz="900" kern="0" dirty="0">
                <a:solidFill>
                  <a:srgbClr val="000000">
                    <a:lumMod val="75000"/>
                    <a:lumOff val="25000"/>
                  </a:srgbClr>
                </a:solidFill>
                <a:latin typeface="HGP創英角ｺﾞｼｯｸUB"/>
                <a:ea typeface="HGP創英角ｺﾞｼｯｸUB"/>
              </a:rPr>
              <a:t>A</a:t>
            </a:r>
            <a:r>
              <a:rPr kumimoji="0" lang="ja-JP" altLang="en-US" sz="900" kern="0" dirty="0">
                <a:solidFill>
                  <a:srgbClr val="000000">
                    <a:lumMod val="75000"/>
                    <a:lumOff val="25000"/>
                  </a:srgbClr>
                </a:solidFill>
                <a:latin typeface="HGP創英角ｺﾞｼｯｸUB"/>
                <a:ea typeface="HGP創英角ｺﾞｼｯｸUB"/>
              </a:rPr>
              <a:t>会社：</a:t>
            </a:r>
            <a:r>
              <a:rPr kumimoji="0" lang="ja-JP" altLang="en-US" sz="900" kern="0" dirty="0">
                <a:solidFill>
                  <a:srgbClr val="FF0000"/>
                </a:solidFill>
                <a:latin typeface="HGP創英角ｺﾞｼｯｸUB"/>
                <a:ea typeface="HGP創英角ｺﾞｼｯｸUB"/>
              </a:rPr>
              <a:t>統括会社</a:t>
            </a:r>
            <a:endParaRPr lang="ja-JP" altLang="en-US" sz="900" kern="0" dirty="0">
              <a:solidFill>
                <a:srgbClr val="FF0000"/>
              </a:solidFill>
              <a:latin typeface="HGP創英角ｺﾞｼｯｸUB"/>
              <a:ea typeface="HGP創英角ｺﾞｼｯｸUB"/>
            </a:endParaRPr>
          </a:p>
        </p:txBody>
      </p:sp>
      <p:sp>
        <p:nvSpPr>
          <p:cNvPr id="32" name="テキスト ボックス 31"/>
          <p:cNvSpPr txBox="1"/>
          <p:nvPr/>
        </p:nvSpPr>
        <p:spPr bwMode="auto">
          <a:xfrm>
            <a:off x="4231891" y="4087698"/>
            <a:ext cx="373127" cy="138499"/>
          </a:xfrm>
          <a:prstGeom prst="rect">
            <a:avLst/>
          </a:prstGeom>
          <a:noFill/>
          <a:ln w="9525" algn="ctr">
            <a:noFill/>
            <a:miter lim="800000"/>
            <a:headEnd/>
            <a:tailEnd/>
          </a:ln>
          <a:effectLst/>
        </p:spPr>
        <p:txBody>
          <a:bodyPr wrap="square" lIns="0" tIns="0" rIns="0" bIns="0" rtlCol="0" anchor="ctr">
            <a:spAutoFit/>
          </a:bodyPr>
          <a:lstStyle/>
          <a:p>
            <a:pPr>
              <a:defRPr/>
            </a:pPr>
            <a:r>
              <a:rPr kumimoji="0" lang="en-US" altLang="ja-JP" sz="900" kern="0" dirty="0">
                <a:solidFill>
                  <a:srgbClr val="000000">
                    <a:lumMod val="75000"/>
                    <a:lumOff val="25000"/>
                  </a:srgbClr>
                </a:solidFill>
                <a:latin typeface="HGP創英角ｺﾞｼｯｸUB"/>
                <a:ea typeface="HGP創英角ｺﾞｼｯｸUB"/>
              </a:rPr>
              <a:t>B</a:t>
            </a:r>
            <a:r>
              <a:rPr kumimoji="0" lang="ja-JP" altLang="en-US" sz="900" kern="0" dirty="0">
                <a:solidFill>
                  <a:srgbClr val="000000">
                    <a:lumMod val="75000"/>
                    <a:lumOff val="25000"/>
                  </a:srgbClr>
                </a:solidFill>
                <a:latin typeface="HGP創英角ｺﾞｼｯｸUB"/>
                <a:ea typeface="HGP創英角ｺﾞｼｯｸUB"/>
              </a:rPr>
              <a:t>会社</a:t>
            </a:r>
            <a:endParaRPr lang="ja-JP" altLang="en-US" sz="900" kern="0" dirty="0">
              <a:solidFill>
                <a:srgbClr val="000000">
                  <a:lumMod val="75000"/>
                  <a:lumOff val="25000"/>
                </a:srgbClr>
              </a:solidFill>
              <a:latin typeface="HGP創英角ｺﾞｼｯｸUB"/>
              <a:ea typeface="HGP創英角ｺﾞｼｯｸUB"/>
            </a:endParaRPr>
          </a:p>
        </p:txBody>
      </p:sp>
      <p:sp>
        <p:nvSpPr>
          <p:cNvPr id="33" name="テキスト ボックス 32"/>
          <p:cNvSpPr txBox="1"/>
          <p:nvPr/>
        </p:nvSpPr>
        <p:spPr bwMode="auto">
          <a:xfrm>
            <a:off x="4933250" y="4077828"/>
            <a:ext cx="373127" cy="138499"/>
          </a:xfrm>
          <a:prstGeom prst="rect">
            <a:avLst/>
          </a:prstGeom>
          <a:noFill/>
          <a:ln w="9525" algn="ctr">
            <a:noFill/>
            <a:miter lim="800000"/>
            <a:headEnd/>
            <a:tailEnd/>
          </a:ln>
          <a:effectLst/>
        </p:spPr>
        <p:txBody>
          <a:bodyPr wrap="square" lIns="0" tIns="0" rIns="0" bIns="0" rtlCol="0" anchor="ctr">
            <a:spAutoFit/>
          </a:bodyPr>
          <a:lstStyle/>
          <a:p>
            <a:pPr>
              <a:defRPr/>
            </a:pPr>
            <a:r>
              <a:rPr kumimoji="0" lang="en-US" altLang="ja-JP" sz="900" kern="0" dirty="0">
                <a:solidFill>
                  <a:srgbClr val="000000">
                    <a:lumMod val="75000"/>
                    <a:lumOff val="25000"/>
                  </a:srgbClr>
                </a:solidFill>
                <a:latin typeface="HGP創英角ｺﾞｼｯｸUB"/>
                <a:ea typeface="HGP創英角ｺﾞｼｯｸUB"/>
              </a:rPr>
              <a:t>C</a:t>
            </a:r>
            <a:r>
              <a:rPr kumimoji="0" lang="ja-JP" altLang="en-US" sz="900" kern="0" dirty="0">
                <a:solidFill>
                  <a:srgbClr val="000000">
                    <a:lumMod val="75000"/>
                    <a:lumOff val="25000"/>
                  </a:srgbClr>
                </a:solidFill>
                <a:latin typeface="HGP創英角ｺﾞｼｯｸUB"/>
                <a:ea typeface="HGP創英角ｺﾞｼｯｸUB"/>
              </a:rPr>
              <a:t>会社</a:t>
            </a:r>
            <a:endParaRPr lang="ja-JP" altLang="en-US" sz="900" kern="0" dirty="0">
              <a:solidFill>
                <a:srgbClr val="000000">
                  <a:lumMod val="75000"/>
                  <a:lumOff val="25000"/>
                </a:srgbClr>
              </a:solidFill>
              <a:latin typeface="HGP創英角ｺﾞｼｯｸUB"/>
              <a:ea typeface="HGP創英角ｺﾞｼｯｸUB"/>
            </a:endParaRPr>
          </a:p>
        </p:txBody>
      </p:sp>
      <p:sp>
        <p:nvSpPr>
          <p:cNvPr id="34" name="テキスト ボックス 33"/>
          <p:cNvSpPr txBox="1"/>
          <p:nvPr/>
        </p:nvSpPr>
        <p:spPr bwMode="auto">
          <a:xfrm>
            <a:off x="4068028" y="4697204"/>
            <a:ext cx="373127" cy="138499"/>
          </a:xfrm>
          <a:prstGeom prst="rect">
            <a:avLst/>
          </a:prstGeom>
          <a:noFill/>
          <a:ln w="9525" algn="ctr">
            <a:noFill/>
            <a:miter lim="800000"/>
            <a:headEnd/>
            <a:tailEnd/>
          </a:ln>
          <a:effectLst/>
        </p:spPr>
        <p:txBody>
          <a:bodyPr wrap="square" lIns="0" tIns="0" rIns="0" bIns="0" rtlCol="0" anchor="ctr">
            <a:spAutoFit/>
          </a:bodyPr>
          <a:lstStyle/>
          <a:p>
            <a:pPr>
              <a:defRPr/>
            </a:pPr>
            <a:r>
              <a:rPr kumimoji="0" lang="en-US" altLang="ja-JP" sz="900" kern="0" dirty="0">
                <a:solidFill>
                  <a:srgbClr val="000000">
                    <a:lumMod val="75000"/>
                    <a:lumOff val="25000"/>
                  </a:srgbClr>
                </a:solidFill>
                <a:latin typeface="HGP創英角ｺﾞｼｯｸUB"/>
                <a:ea typeface="HGP創英角ｺﾞｼｯｸUB"/>
              </a:rPr>
              <a:t>D</a:t>
            </a:r>
            <a:r>
              <a:rPr kumimoji="0" lang="ja-JP" altLang="en-US" sz="900" kern="0" dirty="0">
                <a:solidFill>
                  <a:srgbClr val="000000">
                    <a:lumMod val="75000"/>
                    <a:lumOff val="25000"/>
                  </a:srgbClr>
                </a:solidFill>
                <a:latin typeface="HGP創英角ｺﾞｼｯｸUB"/>
                <a:ea typeface="HGP創英角ｺﾞｼｯｸUB"/>
              </a:rPr>
              <a:t>会社</a:t>
            </a:r>
            <a:endParaRPr lang="ja-JP" altLang="en-US" sz="900" kern="0" dirty="0">
              <a:solidFill>
                <a:srgbClr val="000000">
                  <a:lumMod val="75000"/>
                  <a:lumOff val="25000"/>
                </a:srgbClr>
              </a:solidFill>
              <a:latin typeface="HGP創英角ｺﾞｼｯｸUB"/>
              <a:ea typeface="HGP創英角ｺﾞｼｯｸUB"/>
            </a:endParaRPr>
          </a:p>
        </p:txBody>
      </p:sp>
      <p:sp>
        <p:nvSpPr>
          <p:cNvPr id="35" name="テキスト ボックス 34"/>
          <p:cNvSpPr txBox="1"/>
          <p:nvPr/>
        </p:nvSpPr>
        <p:spPr bwMode="auto">
          <a:xfrm>
            <a:off x="4481938" y="4706708"/>
            <a:ext cx="373127" cy="138499"/>
          </a:xfrm>
          <a:prstGeom prst="rect">
            <a:avLst/>
          </a:prstGeom>
          <a:noFill/>
          <a:ln w="9525" algn="ctr">
            <a:noFill/>
            <a:miter lim="800000"/>
            <a:headEnd/>
            <a:tailEnd/>
          </a:ln>
          <a:effectLst/>
        </p:spPr>
        <p:txBody>
          <a:bodyPr wrap="square" lIns="0" tIns="0" rIns="0" bIns="0" rtlCol="0" anchor="ctr">
            <a:spAutoFit/>
          </a:bodyPr>
          <a:lstStyle/>
          <a:p>
            <a:pPr>
              <a:defRPr/>
            </a:pPr>
            <a:r>
              <a:rPr kumimoji="0" lang="en-US" altLang="ja-JP" sz="900" kern="0" dirty="0">
                <a:solidFill>
                  <a:srgbClr val="000000">
                    <a:lumMod val="75000"/>
                    <a:lumOff val="25000"/>
                  </a:srgbClr>
                </a:solidFill>
                <a:latin typeface="HGP創英角ｺﾞｼｯｸUB"/>
                <a:ea typeface="HGP創英角ｺﾞｼｯｸUB"/>
              </a:rPr>
              <a:t>E</a:t>
            </a:r>
            <a:r>
              <a:rPr kumimoji="0" lang="ja-JP" altLang="en-US" sz="900" kern="0" dirty="0">
                <a:solidFill>
                  <a:srgbClr val="000000">
                    <a:lumMod val="75000"/>
                    <a:lumOff val="25000"/>
                  </a:srgbClr>
                </a:solidFill>
                <a:latin typeface="HGP創英角ｺﾞｼｯｸUB"/>
                <a:ea typeface="HGP創英角ｺﾞｼｯｸUB"/>
              </a:rPr>
              <a:t>会社</a:t>
            </a:r>
            <a:endParaRPr lang="ja-JP" altLang="en-US" sz="900" kern="0" dirty="0">
              <a:solidFill>
                <a:srgbClr val="000000">
                  <a:lumMod val="75000"/>
                  <a:lumOff val="25000"/>
                </a:srgbClr>
              </a:solidFill>
              <a:latin typeface="HGP創英角ｺﾞｼｯｸUB"/>
              <a:ea typeface="HGP創英角ｺﾞｼｯｸUB"/>
            </a:endParaRPr>
          </a:p>
        </p:txBody>
      </p:sp>
      <p:pic>
        <p:nvPicPr>
          <p:cNvPr id="36" name="Picture 12" descr="logo_base_human_boss03"/>
          <p:cNvPicPr>
            <a:picLocks noChangeAspect="1" noChangeArrowheads="1"/>
          </p:cNvPicPr>
          <p:nvPr/>
        </p:nvPicPr>
        <p:blipFill>
          <a:blip r:embed="rId3" cstate="screen"/>
          <a:srcRect/>
          <a:stretch>
            <a:fillRect/>
          </a:stretch>
        </p:blipFill>
        <p:spPr bwMode="auto">
          <a:xfrm>
            <a:off x="7949403" y="3856388"/>
            <a:ext cx="259000" cy="344690"/>
          </a:xfrm>
          <a:prstGeom prst="rect">
            <a:avLst/>
          </a:prstGeom>
          <a:noFill/>
        </p:spPr>
      </p:pic>
      <p:pic>
        <p:nvPicPr>
          <p:cNvPr id="37" name="Picture 13" descr="logo_base_human_boss01"/>
          <p:cNvPicPr>
            <a:picLocks noChangeAspect="1" noChangeArrowheads="1"/>
          </p:cNvPicPr>
          <p:nvPr/>
        </p:nvPicPr>
        <p:blipFill>
          <a:blip r:embed="rId4" cstate="screen"/>
          <a:srcRect/>
          <a:stretch>
            <a:fillRect/>
          </a:stretch>
        </p:blipFill>
        <p:spPr bwMode="auto">
          <a:xfrm>
            <a:off x="7544381" y="3217364"/>
            <a:ext cx="250842" cy="348299"/>
          </a:xfrm>
          <a:prstGeom prst="rect">
            <a:avLst/>
          </a:prstGeom>
          <a:noFill/>
        </p:spPr>
      </p:pic>
      <p:pic>
        <p:nvPicPr>
          <p:cNvPr id="38" name="Picture 14" descr="logo_base_human_boss02"/>
          <p:cNvPicPr>
            <a:picLocks noChangeAspect="1" noChangeArrowheads="1"/>
          </p:cNvPicPr>
          <p:nvPr/>
        </p:nvPicPr>
        <p:blipFill>
          <a:blip r:embed="rId5" cstate="screen"/>
          <a:srcRect/>
          <a:stretch>
            <a:fillRect/>
          </a:stretch>
        </p:blipFill>
        <p:spPr bwMode="auto">
          <a:xfrm>
            <a:off x="7217478" y="3834142"/>
            <a:ext cx="267158" cy="351908"/>
          </a:xfrm>
          <a:prstGeom prst="rect">
            <a:avLst/>
          </a:prstGeom>
          <a:noFill/>
        </p:spPr>
      </p:pic>
      <p:sp>
        <p:nvSpPr>
          <p:cNvPr id="40" name="AutoShape 272"/>
          <p:cNvSpPr>
            <a:spLocks noChangeArrowheads="1"/>
          </p:cNvSpPr>
          <p:nvPr/>
        </p:nvSpPr>
        <p:spPr bwMode="auto">
          <a:xfrm>
            <a:off x="4353192" y="3003798"/>
            <a:ext cx="588126" cy="182622"/>
          </a:xfrm>
          <a:prstGeom prst="flowChartAlternateProcess">
            <a:avLst/>
          </a:prstGeom>
          <a:solidFill>
            <a:srgbClr val="F08300"/>
          </a:solidFill>
          <a:ln w="9525" cap="flat" cmpd="sng" algn="ctr">
            <a:solidFill>
              <a:srgbClr val="FABF00">
                <a:lumMod val="60000"/>
                <a:lumOff val="40000"/>
              </a:srgbClr>
            </a:solidFill>
            <a:prstDash val="solid"/>
            <a:headEnd/>
            <a:tailEnd/>
          </a:ln>
          <a:effectLst/>
        </p:spPr>
        <p:txBody>
          <a:bodyPr wrap="none" rtlCol="0" anchor="ctr"/>
          <a:lstStyle/>
          <a:p>
            <a:pPr algn="ctr"/>
            <a:r>
              <a:rPr lang="ja-JP" altLang="en-US" sz="800" kern="0" dirty="0">
                <a:solidFill>
                  <a:srgbClr val="FFFFFF"/>
                </a:solidFill>
                <a:latin typeface="Arial Black"/>
                <a:ea typeface="HGP創英角ｺﾞｼｯｸUB"/>
              </a:rPr>
              <a:t>会社レベル</a:t>
            </a:r>
          </a:p>
        </p:txBody>
      </p:sp>
      <p:sp>
        <p:nvSpPr>
          <p:cNvPr id="41" name="AutoShape 272"/>
          <p:cNvSpPr>
            <a:spLocks noChangeArrowheads="1"/>
          </p:cNvSpPr>
          <p:nvPr/>
        </p:nvSpPr>
        <p:spPr bwMode="auto">
          <a:xfrm>
            <a:off x="7252056" y="3025258"/>
            <a:ext cx="985477" cy="182622"/>
          </a:xfrm>
          <a:prstGeom prst="flowChartAlternateProcess">
            <a:avLst/>
          </a:prstGeom>
          <a:solidFill>
            <a:srgbClr val="F08300"/>
          </a:solidFill>
          <a:ln w="9525" cap="flat" cmpd="sng" algn="ctr">
            <a:solidFill>
              <a:srgbClr val="FABF00">
                <a:lumMod val="60000"/>
                <a:lumOff val="40000"/>
              </a:srgbClr>
            </a:solidFill>
            <a:prstDash val="solid"/>
            <a:headEnd/>
            <a:tailEnd/>
          </a:ln>
          <a:effectLst/>
        </p:spPr>
        <p:txBody>
          <a:bodyPr wrap="none" rtlCol="0" anchor="ctr"/>
          <a:lstStyle/>
          <a:p>
            <a:pPr algn="ctr"/>
            <a:r>
              <a:rPr lang="ja-JP" altLang="en-US" sz="800" kern="0" dirty="0">
                <a:solidFill>
                  <a:srgbClr val="FFFFFF"/>
                </a:solidFill>
                <a:latin typeface="Arial Black"/>
                <a:ea typeface="HGP創英角ｺﾞｼｯｸUB"/>
              </a:rPr>
              <a:t>組織内権限レベル</a:t>
            </a:r>
          </a:p>
        </p:txBody>
      </p:sp>
      <p:sp>
        <p:nvSpPr>
          <p:cNvPr id="43" name="テキスト ボックス 42"/>
          <p:cNvSpPr txBox="1"/>
          <p:nvPr/>
        </p:nvSpPr>
        <p:spPr bwMode="auto">
          <a:xfrm>
            <a:off x="7395772" y="3489596"/>
            <a:ext cx="547848" cy="138499"/>
          </a:xfrm>
          <a:prstGeom prst="rect">
            <a:avLst/>
          </a:prstGeom>
          <a:noFill/>
          <a:ln w="9525" algn="ctr">
            <a:noFill/>
            <a:miter lim="800000"/>
            <a:headEnd/>
            <a:tailEnd/>
          </a:ln>
          <a:effectLst/>
        </p:spPr>
        <p:txBody>
          <a:bodyPr wrap="square" lIns="0" tIns="0" rIns="0" bIns="0" rtlCol="0" anchor="ctr">
            <a:spAutoFit/>
          </a:bodyPr>
          <a:lstStyle/>
          <a:p>
            <a:pPr>
              <a:defRPr/>
            </a:pPr>
            <a:r>
              <a:rPr kumimoji="0" lang="ja-JP" altLang="en-US" sz="900" kern="0" dirty="0">
                <a:solidFill>
                  <a:srgbClr val="000000">
                    <a:lumMod val="65000"/>
                    <a:lumOff val="35000"/>
                  </a:srgbClr>
                </a:solidFill>
                <a:latin typeface="HGP創英角ｺﾞｼｯｸUB"/>
                <a:ea typeface="HGP創英角ｺﾞｼｯｸUB"/>
              </a:rPr>
              <a:t>人事部長</a:t>
            </a:r>
            <a:endParaRPr lang="ja-JP" altLang="en-US" sz="900" kern="0" dirty="0">
              <a:solidFill>
                <a:srgbClr val="000000">
                  <a:lumMod val="65000"/>
                  <a:lumOff val="35000"/>
                </a:srgbClr>
              </a:solidFill>
              <a:latin typeface="HGP創英角ｺﾞｼｯｸUB"/>
              <a:ea typeface="HGP創英角ｺﾞｼｯｸUB"/>
            </a:endParaRPr>
          </a:p>
        </p:txBody>
      </p:sp>
      <p:sp>
        <p:nvSpPr>
          <p:cNvPr id="44" name="テキスト ボックス 43"/>
          <p:cNvSpPr txBox="1"/>
          <p:nvPr/>
        </p:nvSpPr>
        <p:spPr bwMode="auto">
          <a:xfrm>
            <a:off x="7019734" y="4106373"/>
            <a:ext cx="716417" cy="138499"/>
          </a:xfrm>
          <a:prstGeom prst="rect">
            <a:avLst/>
          </a:prstGeom>
          <a:noFill/>
          <a:ln w="9525" algn="ctr">
            <a:noFill/>
            <a:miter lim="800000"/>
            <a:headEnd/>
            <a:tailEnd/>
          </a:ln>
          <a:effectLst/>
        </p:spPr>
        <p:txBody>
          <a:bodyPr wrap="square" lIns="0" tIns="0" rIns="0" bIns="0" rtlCol="0" anchor="ctr">
            <a:spAutoFit/>
          </a:bodyPr>
          <a:lstStyle/>
          <a:p>
            <a:pPr>
              <a:defRPr/>
            </a:pPr>
            <a:r>
              <a:rPr kumimoji="0" lang="ja-JP" altLang="en-US" sz="900" kern="0" dirty="0">
                <a:solidFill>
                  <a:srgbClr val="000000">
                    <a:lumMod val="65000"/>
                    <a:lumOff val="35000"/>
                  </a:srgbClr>
                </a:solidFill>
                <a:latin typeface="HGP創英角ｺﾞｼｯｸUB"/>
                <a:ea typeface="HGP創英角ｺﾞｼｯｸUB"/>
              </a:rPr>
              <a:t>東京人事課長</a:t>
            </a:r>
            <a:endParaRPr lang="ja-JP" altLang="en-US" sz="900" kern="0" dirty="0">
              <a:solidFill>
                <a:srgbClr val="000000">
                  <a:lumMod val="65000"/>
                  <a:lumOff val="35000"/>
                </a:srgbClr>
              </a:solidFill>
              <a:latin typeface="HGP創英角ｺﾞｼｯｸUB"/>
              <a:ea typeface="HGP創英角ｺﾞｼｯｸUB"/>
            </a:endParaRPr>
          </a:p>
        </p:txBody>
      </p:sp>
      <p:sp>
        <p:nvSpPr>
          <p:cNvPr id="45" name="テキスト ボックス 44"/>
          <p:cNvSpPr txBox="1"/>
          <p:nvPr/>
        </p:nvSpPr>
        <p:spPr bwMode="auto">
          <a:xfrm>
            <a:off x="7780018" y="4106251"/>
            <a:ext cx="716417" cy="138499"/>
          </a:xfrm>
          <a:prstGeom prst="rect">
            <a:avLst/>
          </a:prstGeom>
          <a:noFill/>
          <a:ln w="9525" algn="ctr">
            <a:noFill/>
            <a:miter lim="800000"/>
            <a:headEnd/>
            <a:tailEnd/>
          </a:ln>
          <a:effectLst/>
        </p:spPr>
        <p:txBody>
          <a:bodyPr wrap="square" lIns="0" tIns="0" rIns="0" bIns="0" rtlCol="0" anchor="ctr">
            <a:spAutoFit/>
          </a:bodyPr>
          <a:lstStyle/>
          <a:p>
            <a:pPr>
              <a:defRPr/>
            </a:pPr>
            <a:r>
              <a:rPr kumimoji="0" lang="ja-JP" altLang="en-US" sz="900" kern="0" dirty="0">
                <a:solidFill>
                  <a:srgbClr val="000000">
                    <a:lumMod val="65000"/>
                    <a:lumOff val="35000"/>
                  </a:srgbClr>
                </a:solidFill>
                <a:latin typeface="HGP創英角ｺﾞｼｯｸUB"/>
                <a:ea typeface="HGP創英角ｺﾞｼｯｸUB"/>
              </a:rPr>
              <a:t>大阪人事課長</a:t>
            </a:r>
            <a:endParaRPr lang="ja-JP" altLang="en-US" sz="900" kern="0" dirty="0">
              <a:solidFill>
                <a:srgbClr val="000000">
                  <a:lumMod val="65000"/>
                  <a:lumOff val="35000"/>
                </a:srgbClr>
              </a:solidFill>
              <a:latin typeface="HGP創英角ｺﾞｼｯｸUB"/>
              <a:ea typeface="HGP創英角ｺﾞｼｯｸUB"/>
            </a:endParaRPr>
          </a:p>
        </p:txBody>
      </p:sp>
      <p:sp>
        <p:nvSpPr>
          <p:cNvPr id="46" name="テキスト ボックス 45"/>
          <p:cNvSpPr txBox="1"/>
          <p:nvPr/>
        </p:nvSpPr>
        <p:spPr bwMode="auto">
          <a:xfrm>
            <a:off x="7718861" y="4699045"/>
            <a:ext cx="705566" cy="138499"/>
          </a:xfrm>
          <a:prstGeom prst="rect">
            <a:avLst/>
          </a:prstGeom>
          <a:noFill/>
          <a:ln w="9525" algn="ctr">
            <a:noFill/>
            <a:miter lim="800000"/>
            <a:headEnd/>
            <a:tailEnd/>
          </a:ln>
          <a:effectLst/>
        </p:spPr>
        <p:txBody>
          <a:bodyPr wrap="square" lIns="0" tIns="0" rIns="0" bIns="0" rtlCol="0" anchor="ctr">
            <a:spAutoFit/>
          </a:bodyPr>
          <a:lstStyle/>
          <a:p>
            <a:pPr>
              <a:defRPr/>
            </a:pPr>
            <a:r>
              <a:rPr kumimoji="0" lang="ja-JP" altLang="en-US" sz="900" kern="0" dirty="0">
                <a:solidFill>
                  <a:srgbClr val="000000">
                    <a:lumMod val="65000"/>
                    <a:lumOff val="35000"/>
                  </a:srgbClr>
                </a:solidFill>
                <a:latin typeface="HGP創英角ｺﾞｼｯｸUB"/>
                <a:ea typeface="HGP創英角ｺﾞｼｯｸUB"/>
              </a:rPr>
              <a:t>大阪人事担当</a:t>
            </a:r>
            <a:endParaRPr lang="ja-JP" altLang="en-US" sz="900" kern="0" dirty="0">
              <a:solidFill>
                <a:srgbClr val="000000">
                  <a:lumMod val="65000"/>
                  <a:lumOff val="35000"/>
                </a:srgbClr>
              </a:solidFill>
              <a:latin typeface="HGP創英角ｺﾞｼｯｸUB"/>
              <a:ea typeface="HGP創英角ｺﾞｼｯｸUB"/>
            </a:endParaRPr>
          </a:p>
        </p:txBody>
      </p:sp>
      <p:pic>
        <p:nvPicPr>
          <p:cNvPr id="49" name="Picture 9" descr="logo_base_human_norm03"/>
          <p:cNvPicPr>
            <a:picLocks noChangeAspect="1" noChangeArrowheads="1"/>
          </p:cNvPicPr>
          <p:nvPr/>
        </p:nvPicPr>
        <p:blipFill>
          <a:blip r:embed="rId6" cstate="screen"/>
          <a:srcRect/>
          <a:stretch>
            <a:fillRect/>
          </a:stretch>
        </p:blipFill>
        <p:spPr bwMode="auto">
          <a:xfrm>
            <a:off x="7718861" y="4409494"/>
            <a:ext cx="233974" cy="356042"/>
          </a:xfrm>
          <a:prstGeom prst="rect">
            <a:avLst/>
          </a:prstGeom>
          <a:noFill/>
        </p:spPr>
      </p:pic>
      <p:pic>
        <p:nvPicPr>
          <p:cNvPr id="50" name="Picture 10" descr="logo_base_human_norm01"/>
          <p:cNvPicPr>
            <a:picLocks noChangeAspect="1" noChangeArrowheads="1"/>
          </p:cNvPicPr>
          <p:nvPr/>
        </p:nvPicPr>
        <p:blipFill>
          <a:blip r:embed="rId7" cstate="screen"/>
          <a:srcRect/>
          <a:stretch>
            <a:fillRect/>
          </a:stretch>
        </p:blipFill>
        <p:spPr bwMode="auto">
          <a:xfrm>
            <a:off x="8161347" y="4411429"/>
            <a:ext cx="231788" cy="354107"/>
          </a:xfrm>
          <a:prstGeom prst="rect">
            <a:avLst/>
          </a:prstGeom>
          <a:noFill/>
        </p:spPr>
      </p:pic>
      <p:sp>
        <p:nvSpPr>
          <p:cNvPr id="51" name="Freeform 370"/>
          <p:cNvSpPr>
            <a:spLocks noEditPoints="1"/>
          </p:cNvSpPr>
          <p:nvPr/>
        </p:nvSpPr>
        <p:spPr bwMode="auto">
          <a:xfrm>
            <a:off x="4258209" y="3813977"/>
            <a:ext cx="354810" cy="242077"/>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008CC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900" b="0" i="0" u="none" strike="noStrike" kern="0" cap="none" spc="0" normalizeH="0" baseline="0" noProof="0">
              <a:ln>
                <a:noFill/>
              </a:ln>
              <a:solidFill>
                <a:prstClr val="black"/>
              </a:solidFill>
              <a:effectLst/>
              <a:uLnTx/>
              <a:uFillTx/>
            </a:endParaRPr>
          </a:p>
        </p:txBody>
      </p:sp>
      <p:sp>
        <p:nvSpPr>
          <p:cNvPr id="52" name="正方形/長方形 51"/>
          <p:cNvSpPr/>
          <p:nvPr/>
        </p:nvSpPr>
        <p:spPr>
          <a:xfrm>
            <a:off x="4456550" y="3849284"/>
            <a:ext cx="156469" cy="206770"/>
          </a:xfrm>
          <a:prstGeom prst="rect">
            <a:avLst/>
          </a:prstGeom>
          <a:solidFill>
            <a:srgbClr val="FCFCFC"/>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900" b="0" i="0" u="none" strike="noStrike" kern="0" cap="none" spc="0" normalizeH="0" baseline="0" noProof="0">
              <a:ln>
                <a:noFill/>
              </a:ln>
              <a:solidFill>
                <a:prstClr val="white"/>
              </a:solidFill>
              <a:effectLst/>
              <a:uLnTx/>
              <a:uFillTx/>
              <a:latin typeface="メイリオ"/>
              <a:ea typeface="メイリオ"/>
              <a:cs typeface="+mn-cs"/>
            </a:endParaRPr>
          </a:p>
        </p:txBody>
      </p:sp>
      <p:grpSp>
        <p:nvGrpSpPr>
          <p:cNvPr id="53" name="グループ化 52"/>
          <p:cNvGrpSpPr/>
          <p:nvPr/>
        </p:nvGrpSpPr>
        <p:grpSpPr>
          <a:xfrm>
            <a:off x="4619911" y="3214464"/>
            <a:ext cx="354810" cy="242077"/>
            <a:chOff x="1660626" y="2725486"/>
            <a:chExt cx="738882" cy="569684"/>
          </a:xfrm>
        </p:grpSpPr>
        <p:sp>
          <p:nvSpPr>
            <p:cNvPr id="73" name="Freeform 370"/>
            <p:cNvSpPr>
              <a:spLocks noEditPoints="1"/>
            </p:cNvSpPr>
            <p:nvPr/>
          </p:nvSpPr>
          <p:spPr bwMode="auto">
            <a:xfrm>
              <a:off x="1660626" y="2725486"/>
              <a:ext cx="738882" cy="569684"/>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008CCF">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900" b="0" i="0" u="none" strike="noStrike" kern="0" cap="none" spc="0" normalizeH="0" baseline="0" noProof="0">
                <a:ln>
                  <a:noFill/>
                </a:ln>
                <a:solidFill>
                  <a:prstClr val="black"/>
                </a:solidFill>
                <a:effectLst/>
                <a:uLnTx/>
                <a:uFillTx/>
              </a:endParaRPr>
            </a:p>
          </p:txBody>
        </p:sp>
        <p:sp>
          <p:nvSpPr>
            <p:cNvPr id="74" name="正方形/長方形 73"/>
            <p:cNvSpPr/>
            <p:nvPr/>
          </p:nvSpPr>
          <p:spPr>
            <a:xfrm>
              <a:off x="2073666" y="2808574"/>
              <a:ext cx="325842" cy="486596"/>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900" b="0" i="0" u="none" strike="noStrike" kern="0" cap="none" spc="0" normalizeH="0" baseline="0" noProof="0">
                <a:ln>
                  <a:noFill/>
                </a:ln>
                <a:solidFill>
                  <a:prstClr val="white"/>
                </a:solidFill>
                <a:effectLst/>
                <a:uLnTx/>
                <a:uFillTx/>
                <a:latin typeface="メイリオ"/>
                <a:ea typeface="メイリオ"/>
                <a:cs typeface="+mn-cs"/>
              </a:endParaRPr>
            </a:p>
          </p:txBody>
        </p:sp>
      </p:grpSp>
      <p:sp>
        <p:nvSpPr>
          <p:cNvPr id="54" name="Freeform 370"/>
          <p:cNvSpPr>
            <a:spLocks noEditPoints="1"/>
          </p:cNvSpPr>
          <p:nvPr/>
        </p:nvSpPr>
        <p:spPr bwMode="auto">
          <a:xfrm>
            <a:off x="4963315" y="3804418"/>
            <a:ext cx="354810" cy="242077"/>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008CC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900" b="0" i="0" u="none" strike="noStrike" kern="0" cap="none" spc="0" normalizeH="0" baseline="0" noProof="0">
              <a:ln>
                <a:noFill/>
              </a:ln>
              <a:solidFill>
                <a:prstClr val="black"/>
              </a:solidFill>
              <a:effectLst/>
              <a:uLnTx/>
              <a:uFillTx/>
            </a:endParaRPr>
          </a:p>
        </p:txBody>
      </p:sp>
      <p:sp>
        <p:nvSpPr>
          <p:cNvPr id="55" name="正方形/長方形 54"/>
          <p:cNvSpPr/>
          <p:nvPr/>
        </p:nvSpPr>
        <p:spPr>
          <a:xfrm>
            <a:off x="5161656" y="3839724"/>
            <a:ext cx="156469" cy="20677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9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56" name="Freeform 370"/>
          <p:cNvSpPr>
            <a:spLocks noEditPoints="1"/>
          </p:cNvSpPr>
          <p:nvPr/>
        </p:nvSpPr>
        <p:spPr bwMode="auto">
          <a:xfrm>
            <a:off x="4109839" y="4460693"/>
            <a:ext cx="354810" cy="242077"/>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008CCF">
              <a:lumMod val="5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900" b="0" i="0" u="none" strike="noStrike" kern="0" cap="none" spc="0" normalizeH="0" baseline="0" noProof="0">
              <a:ln>
                <a:noFill/>
              </a:ln>
              <a:solidFill>
                <a:prstClr val="black"/>
              </a:solidFill>
              <a:effectLst/>
              <a:uLnTx/>
              <a:uFillTx/>
            </a:endParaRPr>
          </a:p>
        </p:txBody>
      </p:sp>
      <p:sp>
        <p:nvSpPr>
          <p:cNvPr id="57" name="正方形/長方形 56"/>
          <p:cNvSpPr/>
          <p:nvPr/>
        </p:nvSpPr>
        <p:spPr>
          <a:xfrm>
            <a:off x="4308181" y="4496000"/>
            <a:ext cx="156469" cy="206770"/>
          </a:xfrm>
          <a:prstGeom prst="rect">
            <a:avLst/>
          </a:prstGeom>
          <a:solidFill>
            <a:srgbClr val="F8F8F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9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58" name="Freeform 370"/>
          <p:cNvSpPr>
            <a:spLocks noEditPoints="1"/>
          </p:cNvSpPr>
          <p:nvPr/>
        </p:nvSpPr>
        <p:spPr bwMode="auto">
          <a:xfrm>
            <a:off x="4500256" y="4459501"/>
            <a:ext cx="354810" cy="242077"/>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00466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900" b="0" i="0" u="none" strike="noStrike" kern="0" cap="none" spc="0" normalizeH="0" baseline="0" noProof="0">
              <a:ln>
                <a:noFill/>
              </a:ln>
              <a:solidFill>
                <a:prstClr val="black"/>
              </a:solidFill>
              <a:effectLst/>
              <a:uLnTx/>
              <a:uFillTx/>
            </a:endParaRPr>
          </a:p>
        </p:txBody>
      </p:sp>
      <p:sp>
        <p:nvSpPr>
          <p:cNvPr id="59" name="正方形/長方形 58"/>
          <p:cNvSpPr/>
          <p:nvPr/>
        </p:nvSpPr>
        <p:spPr>
          <a:xfrm>
            <a:off x="4698597" y="4494808"/>
            <a:ext cx="156469" cy="206770"/>
          </a:xfrm>
          <a:prstGeom prst="rect">
            <a:avLst/>
          </a:prstGeom>
          <a:solidFill>
            <a:srgbClr val="F6F6F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9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60" name="左大かっこ 59"/>
          <p:cNvSpPr/>
          <p:nvPr/>
        </p:nvSpPr>
        <p:spPr>
          <a:xfrm rot="5400000">
            <a:off x="4672566" y="3382812"/>
            <a:ext cx="88374" cy="691565"/>
          </a:xfrm>
          <a:prstGeom prst="leftBracket">
            <a:avLst/>
          </a:prstGeom>
          <a:noFill/>
          <a:ln w="9525" cap="flat" cmpd="sng" algn="ctr">
            <a:solidFill>
              <a:sysClr val="windowText" lastClr="000000">
                <a:shade val="95000"/>
                <a:satMod val="10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900" b="1" i="0" u="none" strike="noStrike" kern="0" cap="none" spc="0" normalizeH="0" baseline="0" noProof="0" dirty="0">
              <a:ln>
                <a:noFill/>
              </a:ln>
              <a:solidFill>
                <a:prstClr val="black"/>
              </a:solidFill>
              <a:effectLst/>
              <a:uLnTx/>
              <a:uFillTx/>
              <a:latin typeface="メイリオ"/>
              <a:ea typeface="メイリオ"/>
              <a:cs typeface="+mn-cs"/>
            </a:endParaRPr>
          </a:p>
        </p:txBody>
      </p:sp>
      <p:sp>
        <p:nvSpPr>
          <p:cNvPr id="61" name="左大かっこ 60"/>
          <p:cNvSpPr/>
          <p:nvPr/>
        </p:nvSpPr>
        <p:spPr>
          <a:xfrm rot="5400000">
            <a:off x="4370215" y="4119446"/>
            <a:ext cx="92626" cy="484095"/>
          </a:xfrm>
          <a:prstGeom prst="leftBracket">
            <a:avLst/>
          </a:prstGeom>
          <a:noFill/>
          <a:ln w="9525" cap="flat" cmpd="sng" algn="ctr">
            <a:solidFill>
              <a:sysClr val="windowText" lastClr="000000">
                <a:shade val="95000"/>
                <a:satMod val="10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900" b="1" i="0" u="none" strike="noStrike" kern="0" cap="none" spc="0" normalizeH="0" baseline="0" noProof="0" dirty="0">
              <a:ln>
                <a:noFill/>
              </a:ln>
              <a:solidFill>
                <a:prstClr val="black"/>
              </a:solidFill>
              <a:effectLst/>
              <a:uLnTx/>
              <a:uFillTx/>
              <a:latin typeface="メイリオ"/>
              <a:ea typeface="メイリオ"/>
              <a:cs typeface="+mn-cs"/>
            </a:endParaRPr>
          </a:p>
        </p:txBody>
      </p:sp>
      <p:cxnSp>
        <p:nvCxnSpPr>
          <p:cNvPr id="62" name="直線コネクタ 61"/>
          <p:cNvCxnSpPr>
            <a:endCxn id="60" idx="1"/>
          </p:cNvCxnSpPr>
          <p:nvPr/>
        </p:nvCxnSpPr>
        <p:spPr>
          <a:xfrm flipH="1">
            <a:off x="4716753" y="3607905"/>
            <a:ext cx="1" cy="76502"/>
          </a:xfrm>
          <a:prstGeom prst="line">
            <a:avLst/>
          </a:prstGeom>
          <a:noFill/>
          <a:ln w="9525" cap="flat" cmpd="sng" algn="ctr">
            <a:solidFill>
              <a:sysClr val="windowText" lastClr="000000">
                <a:shade val="95000"/>
                <a:satMod val="105000"/>
              </a:sysClr>
            </a:solidFill>
            <a:prstDash val="solid"/>
          </a:ln>
          <a:effectLst/>
        </p:spPr>
      </p:cxnSp>
      <p:cxnSp>
        <p:nvCxnSpPr>
          <p:cNvPr id="63" name="直線コネクタ 62"/>
          <p:cNvCxnSpPr>
            <a:endCxn id="61" idx="1"/>
          </p:cNvCxnSpPr>
          <p:nvPr/>
        </p:nvCxnSpPr>
        <p:spPr>
          <a:xfrm>
            <a:off x="4413812" y="4224210"/>
            <a:ext cx="2716" cy="90971"/>
          </a:xfrm>
          <a:prstGeom prst="line">
            <a:avLst/>
          </a:prstGeom>
          <a:noFill/>
          <a:ln w="9525" cap="flat" cmpd="sng" algn="ctr">
            <a:solidFill>
              <a:sysClr val="windowText" lastClr="000000">
                <a:shade val="95000"/>
                <a:satMod val="105000"/>
              </a:sysClr>
            </a:solidFill>
            <a:prstDash val="solid"/>
          </a:ln>
          <a:effectLst/>
        </p:spPr>
      </p:cxnSp>
      <p:grpSp>
        <p:nvGrpSpPr>
          <p:cNvPr id="78" name="グループ化 77"/>
          <p:cNvGrpSpPr/>
          <p:nvPr/>
        </p:nvGrpSpPr>
        <p:grpSpPr>
          <a:xfrm>
            <a:off x="5650931" y="3041693"/>
            <a:ext cx="902956" cy="1358270"/>
            <a:chOff x="5616116" y="3044151"/>
            <a:chExt cx="902956" cy="1358270"/>
          </a:xfrm>
        </p:grpSpPr>
        <p:sp>
          <p:nvSpPr>
            <p:cNvPr id="42" name="テキスト ボックス 41"/>
            <p:cNvSpPr txBox="1"/>
            <p:nvPr/>
          </p:nvSpPr>
          <p:spPr bwMode="auto">
            <a:xfrm>
              <a:off x="5774767" y="3044151"/>
              <a:ext cx="656985" cy="153888"/>
            </a:xfrm>
            <a:prstGeom prst="rect">
              <a:avLst/>
            </a:prstGeom>
            <a:noFill/>
            <a:ln w="9525" algn="ctr">
              <a:noFill/>
              <a:miter lim="800000"/>
              <a:headEnd/>
              <a:tailEnd/>
            </a:ln>
            <a:effectLst/>
          </p:spPr>
          <p:txBody>
            <a:bodyPr wrap="square" lIns="0" tIns="0" rIns="0" bIns="0" rtlCol="0" anchor="ctr">
              <a:spAutoFit/>
            </a:bodyPr>
            <a:lstStyle/>
            <a:p>
              <a:pPr>
                <a:defRPr/>
              </a:pPr>
              <a:r>
                <a:rPr kumimoji="0" lang="ja-JP" altLang="en-US" sz="1000" kern="0" dirty="0">
                  <a:solidFill>
                    <a:srgbClr val="EE5500"/>
                  </a:solidFill>
                  <a:latin typeface="HGP創英角ｺﾞｼｯｸUB"/>
                  <a:ea typeface="HGP創英角ｺﾞｼｯｸUB"/>
                </a:rPr>
                <a:t>閲覧権限</a:t>
              </a:r>
              <a:endParaRPr lang="ja-JP" altLang="en-US" sz="1000" kern="0" dirty="0">
                <a:solidFill>
                  <a:srgbClr val="EE5500"/>
                </a:solidFill>
                <a:latin typeface="HGP創英角ｺﾞｼｯｸUB"/>
                <a:ea typeface="HGP創英角ｺﾞｼｯｸUB"/>
              </a:endParaRPr>
            </a:p>
          </p:txBody>
        </p:sp>
        <p:sp>
          <p:nvSpPr>
            <p:cNvPr id="64" name="下矢印 63"/>
            <p:cNvSpPr/>
            <p:nvPr/>
          </p:nvSpPr>
          <p:spPr>
            <a:xfrm>
              <a:off x="5727020" y="3292243"/>
              <a:ext cx="244765" cy="1110178"/>
            </a:xfrm>
            <a:prstGeom prst="downArrow">
              <a:avLst/>
            </a:prstGeom>
            <a:solidFill>
              <a:srgbClr val="54C2F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9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65" name="正方形/長方形 64"/>
            <p:cNvSpPr/>
            <p:nvPr/>
          </p:nvSpPr>
          <p:spPr>
            <a:xfrm>
              <a:off x="5616116" y="3690015"/>
              <a:ext cx="461986" cy="307777"/>
            </a:xfrm>
            <a:prstGeom prst="rect">
              <a:avLst/>
            </a:prstGeom>
            <a:noFill/>
          </p:spPr>
          <p:txBody>
            <a:bodyPr wrap="non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dirty="0">
                  <a:ln w="22225">
                    <a:solidFill>
                      <a:srgbClr val="EE5500"/>
                    </a:solidFill>
                    <a:prstDash val="solid"/>
                  </a:ln>
                  <a:solidFill>
                    <a:srgbClr val="EE5500"/>
                  </a:solidFill>
                  <a:effectLst/>
                  <a:uLnTx/>
                  <a:uFillTx/>
                </a:rPr>
                <a:t>OK</a:t>
              </a:r>
              <a:endParaRPr kumimoji="0" lang="ja-JP" altLang="en-US" sz="1400" b="1" i="0" u="none" strike="noStrike" kern="0" cap="none" spc="0" normalizeH="0" baseline="0" noProof="0" dirty="0">
                <a:ln w="22225">
                  <a:solidFill>
                    <a:srgbClr val="EE5500"/>
                  </a:solidFill>
                  <a:prstDash val="solid"/>
                </a:ln>
                <a:solidFill>
                  <a:srgbClr val="EE5500"/>
                </a:solidFill>
                <a:effectLst/>
                <a:uLnTx/>
                <a:uFillTx/>
              </a:endParaRPr>
            </a:p>
          </p:txBody>
        </p:sp>
        <p:sp>
          <p:nvSpPr>
            <p:cNvPr id="66" name="下矢印 65"/>
            <p:cNvSpPr/>
            <p:nvPr/>
          </p:nvSpPr>
          <p:spPr>
            <a:xfrm flipV="1">
              <a:off x="6126833" y="3291861"/>
              <a:ext cx="244765" cy="1110178"/>
            </a:xfrm>
            <a:prstGeom prst="downArrow">
              <a:avLst/>
            </a:prstGeom>
            <a:solidFill>
              <a:srgbClr val="54C2F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9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67" name="正方形/長方形 66"/>
            <p:cNvSpPr/>
            <p:nvPr/>
          </p:nvSpPr>
          <p:spPr>
            <a:xfrm>
              <a:off x="6049072" y="3697328"/>
              <a:ext cx="470000" cy="307777"/>
            </a:xfrm>
            <a:prstGeom prst="rect">
              <a:avLst/>
            </a:prstGeom>
            <a:noFill/>
          </p:spPr>
          <p:txBody>
            <a:bodyPr wrap="non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dirty="0">
                  <a:ln w="22225">
                    <a:solidFill>
                      <a:srgbClr val="008CCF">
                        <a:lumMod val="50000"/>
                      </a:srgbClr>
                    </a:solidFill>
                    <a:prstDash val="solid"/>
                  </a:ln>
                  <a:solidFill>
                    <a:srgbClr val="008CCF">
                      <a:lumMod val="50000"/>
                    </a:srgbClr>
                  </a:solidFill>
                  <a:effectLst/>
                  <a:uLnTx/>
                  <a:uFillTx/>
                </a:rPr>
                <a:t>NG</a:t>
              </a:r>
              <a:endParaRPr kumimoji="0" lang="ja-JP" altLang="en-US" sz="1400" b="1" i="0" u="none" strike="noStrike" kern="0" cap="none" spc="0" normalizeH="0" baseline="0" noProof="0" dirty="0">
                <a:ln w="22225">
                  <a:solidFill>
                    <a:srgbClr val="008CCF">
                      <a:lumMod val="50000"/>
                    </a:srgbClr>
                  </a:solidFill>
                  <a:prstDash val="solid"/>
                </a:ln>
                <a:solidFill>
                  <a:srgbClr val="008CCF">
                    <a:lumMod val="50000"/>
                  </a:srgbClr>
                </a:solidFill>
                <a:effectLst/>
                <a:uLnTx/>
                <a:uFillTx/>
              </a:endParaRPr>
            </a:p>
          </p:txBody>
        </p:sp>
      </p:grpSp>
      <p:sp>
        <p:nvSpPr>
          <p:cNvPr id="68" name="左大かっこ 67"/>
          <p:cNvSpPr/>
          <p:nvPr/>
        </p:nvSpPr>
        <p:spPr>
          <a:xfrm rot="5400000">
            <a:off x="7656643" y="3432614"/>
            <a:ext cx="64676" cy="698674"/>
          </a:xfrm>
          <a:prstGeom prst="leftBracket">
            <a:avLst/>
          </a:prstGeom>
          <a:noFill/>
          <a:ln w="9525" cap="flat" cmpd="sng" algn="ctr">
            <a:solidFill>
              <a:sysClr val="windowText" lastClr="000000">
                <a:shade val="95000"/>
                <a:satMod val="10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900" b="1" i="0" u="none" strike="noStrike" kern="0" cap="none" spc="0" normalizeH="0" baseline="0" noProof="0" dirty="0">
              <a:ln>
                <a:noFill/>
              </a:ln>
              <a:solidFill>
                <a:prstClr val="black"/>
              </a:solidFill>
              <a:effectLst/>
              <a:uLnTx/>
              <a:uFillTx/>
              <a:latin typeface="メイリオ"/>
              <a:ea typeface="メイリオ"/>
              <a:cs typeface="+mn-cs"/>
            </a:endParaRPr>
          </a:p>
        </p:txBody>
      </p:sp>
      <p:cxnSp>
        <p:nvCxnSpPr>
          <p:cNvPr id="69" name="直線コネクタ 68"/>
          <p:cNvCxnSpPr>
            <a:endCxn id="68" idx="1"/>
          </p:cNvCxnSpPr>
          <p:nvPr/>
        </p:nvCxnSpPr>
        <p:spPr>
          <a:xfrm>
            <a:off x="7685429" y="3649412"/>
            <a:ext cx="3552" cy="100201"/>
          </a:xfrm>
          <a:prstGeom prst="line">
            <a:avLst/>
          </a:prstGeom>
          <a:noFill/>
          <a:ln w="9525" cap="flat" cmpd="sng" algn="ctr">
            <a:solidFill>
              <a:sysClr val="windowText" lastClr="000000">
                <a:shade val="95000"/>
                <a:satMod val="105000"/>
              </a:sysClr>
            </a:solidFill>
            <a:prstDash val="solid"/>
          </a:ln>
          <a:effectLst/>
        </p:spPr>
      </p:cxnSp>
      <p:sp>
        <p:nvSpPr>
          <p:cNvPr id="70" name="左大かっこ 69"/>
          <p:cNvSpPr/>
          <p:nvPr/>
        </p:nvSpPr>
        <p:spPr>
          <a:xfrm rot="5400000">
            <a:off x="8012308" y="4120713"/>
            <a:ext cx="92626" cy="484095"/>
          </a:xfrm>
          <a:prstGeom prst="leftBracket">
            <a:avLst/>
          </a:prstGeom>
          <a:noFill/>
          <a:ln w="9525" cap="flat" cmpd="sng" algn="ctr">
            <a:solidFill>
              <a:sysClr val="windowText" lastClr="000000">
                <a:shade val="95000"/>
                <a:satMod val="10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900" b="1" i="0" u="none" strike="noStrike" kern="0" cap="none" spc="0" normalizeH="0" baseline="0" noProof="0" dirty="0">
              <a:ln>
                <a:noFill/>
              </a:ln>
              <a:solidFill>
                <a:prstClr val="black"/>
              </a:solidFill>
              <a:effectLst/>
              <a:uLnTx/>
              <a:uFillTx/>
              <a:latin typeface="メイリオ"/>
              <a:ea typeface="メイリオ"/>
              <a:cs typeface="+mn-cs"/>
            </a:endParaRPr>
          </a:p>
        </p:txBody>
      </p:sp>
      <p:cxnSp>
        <p:nvCxnSpPr>
          <p:cNvPr id="71" name="直線コネクタ 70"/>
          <p:cNvCxnSpPr>
            <a:endCxn id="70" idx="1"/>
          </p:cNvCxnSpPr>
          <p:nvPr/>
        </p:nvCxnSpPr>
        <p:spPr>
          <a:xfrm>
            <a:off x="8055905" y="4225476"/>
            <a:ext cx="2716" cy="90971"/>
          </a:xfrm>
          <a:prstGeom prst="line">
            <a:avLst/>
          </a:prstGeom>
          <a:noFill/>
          <a:ln w="9525" cap="flat" cmpd="sng" algn="ctr">
            <a:solidFill>
              <a:sysClr val="windowText" lastClr="000000">
                <a:shade val="95000"/>
                <a:satMod val="105000"/>
              </a:sysClr>
            </a:solidFill>
            <a:prstDash val="solid"/>
          </a:ln>
          <a:effectLst/>
        </p:spPr>
      </p:cxnSp>
      <p:grpSp>
        <p:nvGrpSpPr>
          <p:cNvPr id="79" name="グループ化 78"/>
          <p:cNvGrpSpPr/>
          <p:nvPr/>
        </p:nvGrpSpPr>
        <p:grpSpPr>
          <a:xfrm>
            <a:off x="5472099" y="4513888"/>
            <a:ext cx="1260620" cy="423779"/>
            <a:chOff x="5443368" y="4516346"/>
            <a:chExt cx="1260620" cy="423779"/>
          </a:xfrm>
        </p:grpSpPr>
        <p:sp>
          <p:nvSpPr>
            <p:cNvPr id="30" name="角丸四角形 29"/>
            <p:cNvSpPr/>
            <p:nvPr/>
          </p:nvSpPr>
          <p:spPr bwMode="auto">
            <a:xfrm>
              <a:off x="5443368" y="4555032"/>
              <a:ext cx="1260620" cy="275387"/>
            </a:xfrm>
            <a:prstGeom prst="roundRect">
              <a:avLst/>
            </a:prstGeom>
            <a:solidFill>
              <a:srgbClr val="FABF00">
                <a:lumMod val="40000"/>
                <a:lumOff val="60000"/>
              </a:srgbClr>
            </a:solidFill>
            <a:ln w="9525" cap="flat" cmpd="sng" algn="ctr">
              <a:solidFill>
                <a:srgbClr val="FABF00">
                  <a:lumMod val="60000"/>
                  <a:lumOff val="40000"/>
                </a:srgbClr>
              </a:solidFill>
              <a:prstDash val="solid"/>
              <a:headEnd/>
              <a:tailEnd/>
            </a:ln>
            <a:effectLst>
              <a:outerShdw blurRad="40000" dist="23000" dir="5400000" rotWithShape="0">
                <a:srgbClr val="000000">
                  <a:alpha val="35000"/>
                </a:srgbClr>
              </a:outerShdw>
            </a:effectLst>
          </p:spPr>
          <p:txBody>
            <a:bodyPr wrap="none" rtlCol="0" anchor="ctr"/>
            <a:lstStyle/>
            <a:p>
              <a:pPr algn="ctr">
                <a:defRPr/>
              </a:pPr>
              <a:endParaRPr lang="ja-JP" altLang="en-US" sz="700" kern="0" dirty="0">
                <a:solidFill>
                  <a:srgbClr val="FFFFFF"/>
                </a:solidFill>
                <a:effectLst>
                  <a:outerShdw blurRad="38100" dist="38100" dir="2700000" algn="tl">
                    <a:srgbClr val="000000"/>
                  </a:outerShdw>
                </a:effectLst>
                <a:latin typeface="Arial Black"/>
                <a:ea typeface="HGP創英角ｺﾞｼｯｸUB"/>
              </a:endParaRPr>
            </a:p>
          </p:txBody>
        </p:sp>
        <p:sp>
          <p:nvSpPr>
            <p:cNvPr id="39" name="テキスト ボックス 38"/>
            <p:cNvSpPr txBox="1"/>
            <p:nvPr/>
          </p:nvSpPr>
          <p:spPr bwMode="auto">
            <a:xfrm>
              <a:off x="5651880" y="4635556"/>
              <a:ext cx="1052107" cy="184666"/>
            </a:xfrm>
            <a:prstGeom prst="rect">
              <a:avLst/>
            </a:prstGeom>
            <a:noFill/>
            <a:ln w="9525" algn="ctr">
              <a:noFill/>
              <a:miter lim="800000"/>
              <a:headEnd/>
              <a:tailEnd/>
            </a:ln>
            <a:effectLst/>
          </p:spPr>
          <p:txBody>
            <a:bodyPr wrap="square" lIns="0" tIns="0" rIns="0" bIns="0" rtlCol="0" anchor="ctr">
              <a:spAutoFit/>
            </a:bodyPr>
            <a:lstStyle/>
            <a:p>
              <a:pPr>
                <a:defRPr/>
              </a:pPr>
              <a:r>
                <a:rPr kumimoji="0" lang="ja-JP" altLang="en-US" sz="600" kern="0" dirty="0">
                  <a:solidFill>
                    <a:srgbClr val="000000"/>
                  </a:solidFill>
                  <a:latin typeface="HGP創英角ｺﾞｼｯｸUB"/>
                  <a:ea typeface="HGP創英角ｺﾞｼｯｸUB"/>
                </a:rPr>
                <a:t>全権閲覧・修正可能</a:t>
              </a:r>
              <a:endParaRPr kumimoji="0" lang="en-US" altLang="ja-JP" sz="600" kern="0" dirty="0">
                <a:solidFill>
                  <a:srgbClr val="000000"/>
                </a:solidFill>
                <a:latin typeface="HGP創英角ｺﾞｼｯｸUB"/>
                <a:ea typeface="HGP創英角ｺﾞｼｯｸUB"/>
              </a:endParaRPr>
            </a:p>
            <a:p>
              <a:pPr>
                <a:defRPr/>
              </a:pPr>
              <a:r>
                <a:rPr kumimoji="0" lang="en-US" altLang="ja-JP" sz="600" kern="0" dirty="0">
                  <a:solidFill>
                    <a:srgbClr val="000000"/>
                  </a:solidFill>
                  <a:latin typeface="HGP創英角ｺﾞｼｯｸUB"/>
                  <a:ea typeface="HGP創英角ｺﾞｼｯｸUB"/>
                </a:rPr>
                <a:t>A</a:t>
              </a:r>
              <a:r>
                <a:rPr kumimoji="0" lang="ja-JP" altLang="en-US" sz="600" kern="0" dirty="0">
                  <a:solidFill>
                    <a:srgbClr val="000000"/>
                  </a:solidFill>
                  <a:latin typeface="HGP創英角ｺﾞｼｯｸUB"/>
                  <a:ea typeface="HGP創英角ｺﾞｼｯｸUB"/>
                </a:rPr>
                <a:t>会社人事部兼システム管理者</a:t>
              </a:r>
              <a:endParaRPr lang="ja-JP" altLang="en-US" sz="600" kern="0" dirty="0">
                <a:solidFill>
                  <a:srgbClr val="000000"/>
                </a:solidFill>
                <a:latin typeface="HGP創英角ｺﾞｼｯｸUB"/>
                <a:ea typeface="HGP創英角ｺﾞｼｯｸUB"/>
              </a:endParaRPr>
            </a:p>
          </p:txBody>
        </p:sp>
        <p:sp>
          <p:nvSpPr>
            <p:cNvPr id="47" name="角丸四角形 46"/>
            <p:cNvSpPr/>
            <p:nvPr/>
          </p:nvSpPr>
          <p:spPr bwMode="auto">
            <a:xfrm>
              <a:off x="5798210" y="4531746"/>
              <a:ext cx="603882" cy="84237"/>
            </a:xfrm>
            <a:prstGeom prst="roundRect">
              <a:avLst/>
            </a:prstGeom>
            <a:solidFill>
              <a:srgbClr val="F08300"/>
            </a:solidFill>
            <a:ln w="9525" cap="flat" cmpd="sng" algn="ctr">
              <a:solidFill>
                <a:srgbClr val="FABF00">
                  <a:lumMod val="60000"/>
                  <a:lumOff val="40000"/>
                </a:srgbClr>
              </a:solidFill>
              <a:prstDash val="solid"/>
              <a:headEnd/>
              <a:tailEnd/>
            </a:ln>
            <a:effectLst>
              <a:outerShdw blurRad="40000" dist="23000" dir="5400000" rotWithShape="0">
                <a:srgbClr val="000000">
                  <a:alpha val="35000"/>
                </a:srgbClr>
              </a:outerShdw>
            </a:effectLst>
          </p:spPr>
          <p:txBody>
            <a:bodyPr wrap="none" rtlCol="0" anchor="ctr"/>
            <a:lstStyle/>
            <a:p>
              <a:pPr algn="ctr">
                <a:defRPr/>
              </a:pPr>
              <a:endParaRPr lang="ja-JP" altLang="en-US" sz="700" kern="0" dirty="0">
                <a:solidFill>
                  <a:srgbClr val="FFFFFF"/>
                </a:solidFill>
                <a:effectLst>
                  <a:outerShdw blurRad="38100" dist="38100" dir="2700000" algn="tl">
                    <a:srgbClr val="000000"/>
                  </a:outerShdw>
                </a:effectLst>
                <a:latin typeface="Arial Black"/>
                <a:ea typeface="HGP創英角ｺﾞｼｯｸUB"/>
              </a:endParaRPr>
            </a:p>
          </p:txBody>
        </p:sp>
        <p:sp>
          <p:nvSpPr>
            <p:cNvPr id="48" name="テキスト ボックス 47"/>
            <p:cNvSpPr txBox="1"/>
            <p:nvPr/>
          </p:nvSpPr>
          <p:spPr bwMode="auto">
            <a:xfrm>
              <a:off x="5892682" y="4516346"/>
              <a:ext cx="414938" cy="107722"/>
            </a:xfrm>
            <a:prstGeom prst="rect">
              <a:avLst/>
            </a:prstGeom>
            <a:noFill/>
            <a:ln w="9525" algn="ctr">
              <a:noFill/>
              <a:miter lim="800000"/>
              <a:headEnd/>
              <a:tailEnd/>
            </a:ln>
            <a:effectLst/>
          </p:spPr>
          <p:txBody>
            <a:bodyPr wrap="square" lIns="0" tIns="0" rIns="0" bIns="0" rtlCol="0" anchor="ctr">
              <a:spAutoFit/>
            </a:bodyPr>
            <a:lstStyle/>
            <a:p>
              <a:pPr>
                <a:defRPr/>
              </a:pPr>
              <a:r>
                <a:rPr kumimoji="0" lang="ja-JP" altLang="en-US" sz="700" kern="0" dirty="0">
                  <a:solidFill>
                    <a:srgbClr val="FFFFFF"/>
                  </a:solidFill>
                  <a:latin typeface="HGP創英角ｺﾞｼｯｸUB"/>
                  <a:ea typeface="HGP創英角ｺﾞｼｯｸUB"/>
                </a:rPr>
                <a:t>特別権限</a:t>
              </a:r>
              <a:endParaRPr lang="ja-JP" altLang="en-US" sz="700" kern="0" dirty="0">
                <a:solidFill>
                  <a:srgbClr val="FFFFFF"/>
                </a:solidFill>
                <a:latin typeface="HGP創英角ｺﾞｼｯｸUB"/>
                <a:ea typeface="HGP創英角ｺﾞｼｯｸUB"/>
              </a:endParaRPr>
            </a:p>
          </p:txBody>
        </p:sp>
        <p:pic>
          <p:nvPicPr>
            <p:cNvPr id="72" name="Picture 8" descr="logo_base_human01"/>
            <p:cNvPicPr>
              <a:picLocks noChangeAspect="1" noChangeArrowheads="1"/>
            </p:cNvPicPr>
            <p:nvPr/>
          </p:nvPicPr>
          <p:blipFill>
            <a:blip r:embed="rId8" cstate="screen"/>
            <a:srcRect/>
            <a:stretch>
              <a:fillRect/>
            </a:stretch>
          </p:blipFill>
          <p:spPr bwMode="auto">
            <a:xfrm>
              <a:off x="5477803" y="4576490"/>
              <a:ext cx="138313" cy="363635"/>
            </a:xfrm>
            <a:prstGeom prst="rect">
              <a:avLst/>
            </a:prstGeom>
            <a:noFill/>
          </p:spPr>
        </p:pic>
      </p:grpSp>
      <p:sp>
        <p:nvSpPr>
          <p:cNvPr id="75" name="角丸四角形 74"/>
          <p:cNvSpPr/>
          <p:nvPr/>
        </p:nvSpPr>
        <p:spPr>
          <a:xfrm>
            <a:off x="3537614" y="2607754"/>
            <a:ext cx="2107233" cy="36004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ja-JP" altLang="en-US" sz="1100" b="1" dirty="0"/>
              <a:t>組織・会社</a:t>
            </a:r>
            <a:r>
              <a:rPr kumimoji="1" lang="ja-JP" altLang="en-US" sz="1100" b="1" dirty="0"/>
              <a:t>セキュリティ</a:t>
            </a:r>
          </a:p>
        </p:txBody>
      </p:sp>
    </p:spTree>
    <p:extLst>
      <p:ext uri="{BB962C8B-B14F-4D97-AF65-F5344CB8AC3E}">
        <p14:creationId xmlns:p14="http://schemas.microsoft.com/office/powerpoint/2010/main" val="3745928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11</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a:xfrm>
            <a:off x="179512" y="591530"/>
            <a:ext cx="6696744" cy="315310"/>
          </a:xfrm>
        </p:spPr>
        <p:txBody>
          <a:bodyPr/>
          <a:lstStyle/>
          <a:p>
            <a:r>
              <a:rPr lang="ja-JP" altLang="en-US" dirty="0"/>
              <a:t>セキュリティ設定や稼働後の会社間データ連携にも対応</a:t>
            </a:r>
          </a:p>
          <a:p>
            <a:endParaRPr kumimoji="1" lang="ja-JP" altLang="en-US" dirty="0"/>
          </a:p>
        </p:txBody>
      </p:sp>
      <p:sp>
        <p:nvSpPr>
          <p:cNvPr id="5" name="テキスト プレースホルダー 4"/>
          <p:cNvSpPr>
            <a:spLocks noGrp="1"/>
          </p:cNvSpPr>
          <p:nvPr>
            <p:ph type="body" sz="quarter" idx="17"/>
          </p:nvPr>
        </p:nvSpPr>
        <p:spPr/>
        <p:txBody>
          <a:bodyPr/>
          <a:lstStyle/>
          <a:p>
            <a:r>
              <a:rPr lang="ja-JP" altLang="en-US" sz="1400" dirty="0"/>
              <a:t>会社の統廃合や本番稼働後のマスタ更新などにも対応できるため、</a:t>
            </a:r>
            <a:endParaRPr lang="en-US" altLang="ja-JP" sz="1400" dirty="0"/>
          </a:p>
          <a:p>
            <a:r>
              <a:rPr lang="ja-JP" altLang="en-US" sz="1400" dirty="0"/>
              <a:t>下記の機能をご用意しております</a:t>
            </a:r>
            <a:endParaRPr lang="en-US" altLang="ja-JP" sz="1400" dirty="0"/>
          </a:p>
          <a:p>
            <a:pPr lvl="0" defTabSz="914378"/>
            <a:r>
              <a:rPr lang="ja-JP" altLang="en-US" sz="1100" b="1" dirty="0">
                <a:solidFill>
                  <a:srgbClr val="CE67A4"/>
                </a:solidFill>
              </a:rPr>
              <a:t>■</a:t>
            </a:r>
            <a:r>
              <a:rPr lang="ja-JP" altLang="en-US" sz="1100" b="1" dirty="0">
                <a:solidFill>
                  <a:prstClr val="black"/>
                </a:solidFill>
              </a:rPr>
              <a:t>データ入出力機能</a:t>
            </a:r>
            <a:endParaRPr lang="en-US" altLang="ja-JP" sz="1100" b="1" dirty="0">
              <a:solidFill>
                <a:prstClr val="black"/>
              </a:solidFill>
            </a:endParaRPr>
          </a:p>
          <a:p>
            <a:pPr lvl="0" defTabSz="914378"/>
            <a:r>
              <a:rPr lang="ja-JP" altLang="en-US" sz="1100" dirty="0">
                <a:solidFill>
                  <a:prstClr val="black"/>
                </a:solidFill>
              </a:rPr>
              <a:t>　　テーブル単位やデータベース単位でデータを柔軟に取り出し・取込が可能</a:t>
            </a:r>
            <a:endParaRPr lang="en-US" altLang="ja-JP" sz="1100" dirty="0">
              <a:solidFill>
                <a:prstClr val="black"/>
              </a:solidFill>
            </a:endParaRPr>
          </a:p>
          <a:p>
            <a:pPr lvl="0" defTabSz="914378"/>
            <a:r>
              <a:rPr lang="ja-JP" altLang="en-US" sz="1100" dirty="0">
                <a:solidFill>
                  <a:prstClr val="black"/>
                </a:solidFill>
              </a:rPr>
              <a:t>　　設定内容はパターン化することもできる為、システム連携用など用途に応じて複数方法での作成が可能</a:t>
            </a:r>
            <a:endParaRPr lang="en-US" altLang="ja-JP" sz="1100" dirty="0">
              <a:solidFill>
                <a:prstClr val="black"/>
              </a:solidFill>
            </a:endParaRPr>
          </a:p>
          <a:p>
            <a:pPr lvl="0" defTabSz="914378"/>
            <a:r>
              <a:rPr lang="ja-JP" altLang="en-US" sz="1100" dirty="0">
                <a:solidFill>
                  <a:srgbClr val="EE7B48"/>
                </a:solidFill>
              </a:rPr>
              <a:t>■</a:t>
            </a:r>
            <a:r>
              <a:rPr lang="ja-JP" altLang="en-US" sz="1100" b="1" dirty="0">
                <a:solidFill>
                  <a:prstClr val="black"/>
                </a:solidFill>
              </a:rPr>
              <a:t>会社間マスタコピー機能</a:t>
            </a:r>
            <a:endParaRPr lang="en-US" altLang="ja-JP" sz="1100" b="1" dirty="0">
              <a:solidFill>
                <a:prstClr val="black"/>
              </a:solidFill>
            </a:endParaRPr>
          </a:p>
          <a:p>
            <a:pPr lvl="0" defTabSz="914378"/>
            <a:r>
              <a:rPr lang="ja-JP" altLang="en-US" sz="1100" dirty="0">
                <a:solidFill>
                  <a:prstClr val="black"/>
                </a:solidFill>
              </a:rPr>
              <a:t>　　導入時の会社マスタ情報のコピーはもちろん、本番稼働後も必要なマスタのみコピーが可能</a:t>
            </a:r>
            <a:endParaRPr lang="en-US" altLang="ja-JP" sz="1100" dirty="0">
              <a:solidFill>
                <a:prstClr val="black"/>
              </a:solidFill>
            </a:endParaRPr>
          </a:p>
          <a:p>
            <a:pPr lvl="0" defTabSz="914378"/>
            <a:r>
              <a:rPr lang="ja-JP" altLang="en-US" sz="1100" dirty="0">
                <a:solidFill>
                  <a:srgbClr val="008CCF"/>
                </a:solidFill>
              </a:rPr>
              <a:t>■</a:t>
            </a:r>
            <a:r>
              <a:rPr lang="ja-JP" altLang="en-US" sz="1100" b="1" dirty="0">
                <a:solidFill>
                  <a:prstClr val="black"/>
                </a:solidFill>
              </a:rPr>
              <a:t>共通コード・</a:t>
            </a:r>
            <a:r>
              <a:rPr lang="en-US" altLang="ja-JP" sz="1100" b="1" dirty="0">
                <a:solidFill>
                  <a:prstClr val="black"/>
                </a:solidFill>
              </a:rPr>
              <a:t>1</a:t>
            </a:r>
            <a:r>
              <a:rPr lang="ja-JP" altLang="en-US" sz="1100" b="1" dirty="0">
                <a:solidFill>
                  <a:prstClr val="black"/>
                </a:solidFill>
              </a:rPr>
              <a:t>社独自コード</a:t>
            </a:r>
            <a:endParaRPr lang="en-US" altLang="ja-JP" sz="1100" b="1" dirty="0">
              <a:solidFill>
                <a:prstClr val="black"/>
              </a:solidFill>
            </a:endParaRPr>
          </a:p>
          <a:p>
            <a:pPr lvl="0" defTabSz="914378"/>
            <a:r>
              <a:rPr lang="ja-JP" altLang="en-US" sz="1100" dirty="0">
                <a:solidFill>
                  <a:prstClr val="black"/>
                </a:solidFill>
              </a:rPr>
              <a:t>　　グループ共通コードと</a:t>
            </a:r>
            <a:r>
              <a:rPr lang="en-US" altLang="ja-JP" sz="1100" dirty="0">
                <a:solidFill>
                  <a:prstClr val="black"/>
                </a:solidFill>
              </a:rPr>
              <a:t>1</a:t>
            </a:r>
            <a:r>
              <a:rPr lang="ja-JP" altLang="en-US" sz="1100" dirty="0">
                <a:solidFill>
                  <a:prstClr val="black"/>
                </a:solidFill>
              </a:rPr>
              <a:t>社独自のコードを分けて管理することも可能</a:t>
            </a:r>
            <a:endParaRPr lang="en-US" altLang="ja-JP" sz="1100" dirty="0">
              <a:solidFill>
                <a:prstClr val="black"/>
              </a:solidFill>
            </a:endParaRPr>
          </a:p>
          <a:p>
            <a:pPr lvl="0" defTabSz="914378"/>
            <a:r>
              <a:rPr lang="ja-JP" altLang="en-US" sz="1100" dirty="0">
                <a:solidFill>
                  <a:prstClr val="black"/>
                </a:solidFill>
              </a:rPr>
              <a:t>　　　　　　　　　　　　　　  </a:t>
            </a:r>
            <a:r>
              <a:rPr lang="en-US" altLang="ja-JP" sz="1100" dirty="0">
                <a:solidFill>
                  <a:prstClr val="black"/>
                </a:solidFill>
              </a:rPr>
              <a:t>Ex.</a:t>
            </a:r>
            <a:r>
              <a:rPr lang="ja-JP" altLang="en-US" sz="1100" dirty="0">
                <a:solidFill>
                  <a:prstClr val="black"/>
                </a:solidFill>
              </a:rPr>
              <a:t> 共通コード</a:t>
            </a:r>
            <a:r>
              <a:rPr lang="en-US" altLang="ja-JP" sz="1100" dirty="0">
                <a:solidFill>
                  <a:prstClr val="black"/>
                </a:solidFill>
              </a:rPr>
              <a:t>:</a:t>
            </a:r>
            <a:r>
              <a:rPr lang="ja-JP" altLang="en-US" sz="1100" dirty="0">
                <a:solidFill>
                  <a:prstClr val="black"/>
                </a:solidFill>
              </a:rPr>
              <a:t>入社時大学名、独自コード</a:t>
            </a:r>
            <a:r>
              <a:rPr lang="en-US" altLang="ja-JP" sz="1100" dirty="0">
                <a:solidFill>
                  <a:prstClr val="black"/>
                </a:solidFill>
              </a:rPr>
              <a:t>:</a:t>
            </a:r>
            <a:r>
              <a:rPr lang="ja-JP" altLang="en-US" sz="1100" dirty="0">
                <a:solidFill>
                  <a:prstClr val="black"/>
                </a:solidFill>
              </a:rPr>
              <a:t>役職名</a:t>
            </a:r>
            <a:endParaRPr lang="en-US" altLang="ja-JP" sz="1100" dirty="0">
              <a:solidFill>
                <a:prstClr val="black"/>
              </a:solidFill>
            </a:endParaRPr>
          </a:p>
          <a:p>
            <a:endParaRPr kumimoji="1" lang="ja-JP" altLang="en-US" dirty="0"/>
          </a:p>
        </p:txBody>
      </p:sp>
      <p:sp>
        <p:nvSpPr>
          <p:cNvPr id="6" name="タイトル 5"/>
          <p:cNvSpPr>
            <a:spLocks noGrp="1"/>
          </p:cNvSpPr>
          <p:nvPr>
            <p:ph type="title"/>
          </p:nvPr>
        </p:nvSpPr>
        <p:spPr/>
        <p:txBody>
          <a:bodyPr/>
          <a:lstStyle/>
          <a:p>
            <a:r>
              <a:rPr lang="en-US" altLang="ja-JP" dirty="0" err="1"/>
              <a:t>SuperStream</a:t>
            </a:r>
            <a:r>
              <a:rPr lang="en-US" altLang="ja-JP" dirty="0"/>
              <a:t>-NX</a:t>
            </a:r>
            <a:r>
              <a:rPr lang="ja-JP" altLang="en-US" dirty="0"/>
              <a:t>の特長</a:t>
            </a:r>
            <a:endParaRPr kumimoji="1" lang="ja-JP" altLang="en-US" dirty="0"/>
          </a:p>
        </p:txBody>
      </p:sp>
      <p:sp>
        <p:nvSpPr>
          <p:cNvPr id="7" name="角丸四角形 6"/>
          <p:cNvSpPr/>
          <p:nvPr/>
        </p:nvSpPr>
        <p:spPr>
          <a:xfrm>
            <a:off x="3059832" y="3253921"/>
            <a:ext cx="2864135" cy="1676174"/>
          </a:xfrm>
          <a:prstGeom prst="roundRect">
            <a:avLst>
              <a:gd name="adj" fmla="val 589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5995974" y="3253921"/>
            <a:ext cx="2904243" cy="1676174"/>
          </a:xfrm>
          <a:prstGeom prst="roundRect">
            <a:avLst>
              <a:gd name="adj" fmla="val 589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211372" y="3253921"/>
            <a:ext cx="2776452" cy="1676174"/>
          </a:xfrm>
          <a:prstGeom prst="roundRect">
            <a:avLst>
              <a:gd name="adj" fmla="val 589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174843" y="3265810"/>
            <a:ext cx="2406671" cy="253916"/>
          </a:xfrm>
          <a:prstGeom prst="rect">
            <a:avLst/>
          </a:prstGeom>
          <a:noFill/>
        </p:spPr>
        <p:txBody>
          <a:bodyPr wrap="square" rtlCol="0">
            <a:spAutoFit/>
          </a:bodyPr>
          <a:lstStyle/>
          <a:p>
            <a:r>
              <a:rPr kumimoji="1" lang="ja-JP" altLang="en-US" sz="1000" b="1" dirty="0">
                <a:solidFill>
                  <a:schemeClr val="accent4"/>
                </a:solidFill>
              </a:rPr>
              <a:t>＜データ入出力機能</a:t>
            </a:r>
            <a:r>
              <a:rPr lang="ja-JP" altLang="en-US" sz="1000" b="1" dirty="0">
                <a:solidFill>
                  <a:schemeClr val="accent4"/>
                </a:solidFill>
              </a:rPr>
              <a:t>＞</a:t>
            </a:r>
            <a:endParaRPr kumimoji="1" lang="en-US" altLang="ja-JP" sz="1000" b="1" dirty="0">
              <a:solidFill>
                <a:schemeClr val="accent4"/>
              </a:solidFill>
            </a:endParaRPr>
          </a:p>
        </p:txBody>
      </p:sp>
      <p:sp>
        <p:nvSpPr>
          <p:cNvPr id="11" name="Freeform 370"/>
          <p:cNvSpPr>
            <a:spLocks noEditPoints="1"/>
          </p:cNvSpPr>
          <p:nvPr/>
        </p:nvSpPr>
        <p:spPr bwMode="auto">
          <a:xfrm>
            <a:off x="386579" y="3667894"/>
            <a:ext cx="460499" cy="430130"/>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 name="Freeform 334"/>
          <p:cNvSpPr>
            <a:spLocks noEditPoints="1"/>
          </p:cNvSpPr>
          <p:nvPr/>
        </p:nvSpPr>
        <p:spPr bwMode="auto">
          <a:xfrm>
            <a:off x="649172" y="4135163"/>
            <a:ext cx="491308" cy="363177"/>
          </a:xfrm>
          <a:custGeom>
            <a:avLst/>
            <a:gdLst>
              <a:gd name="T0" fmla="*/ 174 w 908"/>
              <a:gd name="T1" fmla="*/ 6 h 707"/>
              <a:gd name="T2" fmla="*/ 123 w 908"/>
              <a:gd name="T3" fmla="*/ 38 h 707"/>
              <a:gd name="T4" fmla="*/ 90 w 908"/>
              <a:gd name="T5" fmla="*/ 90 h 707"/>
              <a:gd name="T6" fmla="*/ 86 w 908"/>
              <a:gd name="T7" fmla="*/ 141 h 707"/>
              <a:gd name="T8" fmla="*/ 107 w 908"/>
              <a:gd name="T9" fmla="*/ 200 h 707"/>
              <a:gd name="T10" fmla="*/ 152 w 908"/>
              <a:gd name="T11" fmla="*/ 240 h 707"/>
              <a:gd name="T12" fmla="*/ 213 w 908"/>
              <a:gd name="T13" fmla="*/ 256 h 707"/>
              <a:gd name="T14" fmla="*/ 263 w 908"/>
              <a:gd name="T15" fmla="*/ 246 h 707"/>
              <a:gd name="T16" fmla="*/ 311 w 908"/>
              <a:gd name="T17" fmla="*/ 209 h 707"/>
              <a:gd name="T18" fmla="*/ 338 w 908"/>
              <a:gd name="T19" fmla="*/ 154 h 707"/>
              <a:gd name="T20" fmla="*/ 338 w 908"/>
              <a:gd name="T21" fmla="*/ 102 h 707"/>
              <a:gd name="T22" fmla="*/ 311 w 908"/>
              <a:gd name="T23" fmla="*/ 47 h 707"/>
              <a:gd name="T24" fmla="*/ 263 w 908"/>
              <a:gd name="T25" fmla="*/ 10 h 707"/>
              <a:gd name="T26" fmla="*/ 213 w 908"/>
              <a:gd name="T27" fmla="*/ 0 h 707"/>
              <a:gd name="T28" fmla="*/ 213 w 908"/>
              <a:gd name="T29" fmla="*/ 542 h 707"/>
              <a:gd name="T30" fmla="*/ 116 w 908"/>
              <a:gd name="T31" fmla="*/ 286 h 707"/>
              <a:gd name="T32" fmla="*/ 63 w 908"/>
              <a:gd name="T33" fmla="*/ 299 h 707"/>
              <a:gd name="T34" fmla="*/ 23 w 908"/>
              <a:gd name="T35" fmla="*/ 335 h 707"/>
              <a:gd name="T36" fmla="*/ 2 w 908"/>
              <a:gd name="T37" fmla="*/ 386 h 707"/>
              <a:gd name="T38" fmla="*/ 82 w 908"/>
              <a:gd name="T39" fmla="*/ 424 h 707"/>
              <a:gd name="T40" fmla="*/ 359 w 908"/>
              <a:gd name="T41" fmla="*/ 707 h 707"/>
              <a:gd name="T42" fmla="*/ 422 w 908"/>
              <a:gd name="T43" fmla="*/ 375 h 707"/>
              <a:gd name="T44" fmla="*/ 396 w 908"/>
              <a:gd name="T45" fmla="*/ 327 h 707"/>
              <a:gd name="T46" fmla="*/ 353 w 908"/>
              <a:gd name="T47" fmla="*/ 294 h 707"/>
              <a:gd name="T48" fmla="*/ 310 w 908"/>
              <a:gd name="T49" fmla="*/ 286 h 707"/>
              <a:gd name="T50" fmla="*/ 726 w 908"/>
              <a:gd name="T51" fmla="*/ 252 h 707"/>
              <a:gd name="T52" fmla="*/ 773 w 908"/>
              <a:gd name="T53" fmla="*/ 230 h 707"/>
              <a:gd name="T54" fmla="*/ 822 w 908"/>
              <a:gd name="T55" fmla="*/ 129 h 707"/>
              <a:gd name="T56" fmla="*/ 813 w 908"/>
              <a:gd name="T57" fmla="*/ 78 h 707"/>
              <a:gd name="T58" fmla="*/ 776 w 908"/>
              <a:gd name="T59" fmla="*/ 29 h 707"/>
              <a:gd name="T60" fmla="*/ 720 w 908"/>
              <a:gd name="T61" fmla="*/ 3 h 707"/>
              <a:gd name="T62" fmla="*/ 669 w 908"/>
              <a:gd name="T63" fmla="*/ 3 h 707"/>
              <a:gd name="T64" fmla="*/ 614 w 908"/>
              <a:gd name="T65" fmla="*/ 29 h 707"/>
              <a:gd name="T66" fmla="*/ 576 w 908"/>
              <a:gd name="T67" fmla="*/ 78 h 707"/>
              <a:gd name="T68" fmla="*/ 567 w 908"/>
              <a:gd name="T69" fmla="*/ 212 h 707"/>
              <a:gd name="T70" fmla="*/ 624 w 908"/>
              <a:gd name="T71" fmla="*/ 236 h 707"/>
              <a:gd name="T72" fmla="*/ 674 w 908"/>
              <a:gd name="T73" fmla="*/ 255 h 707"/>
              <a:gd name="T74" fmla="*/ 784 w 908"/>
              <a:gd name="T75" fmla="*/ 286 h 707"/>
              <a:gd name="T76" fmla="*/ 782 w 908"/>
              <a:gd name="T77" fmla="*/ 324 h 707"/>
              <a:gd name="T78" fmla="*/ 758 w 908"/>
              <a:gd name="T79" fmla="*/ 352 h 707"/>
              <a:gd name="T80" fmla="*/ 716 w 908"/>
              <a:gd name="T81" fmla="*/ 336 h 707"/>
              <a:gd name="T82" fmla="*/ 674 w 908"/>
              <a:gd name="T83" fmla="*/ 336 h 707"/>
              <a:gd name="T84" fmla="*/ 632 w 908"/>
              <a:gd name="T85" fmla="*/ 352 h 707"/>
              <a:gd name="T86" fmla="*/ 609 w 908"/>
              <a:gd name="T87" fmla="*/ 324 h 707"/>
              <a:gd name="T88" fmla="*/ 597 w 908"/>
              <a:gd name="T89" fmla="*/ 286 h 707"/>
              <a:gd name="T90" fmla="*/ 554 w 908"/>
              <a:gd name="T91" fmla="*/ 294 h 707"/>
              <a:gd name="T92" fmla="*/ 512 w 908"/>
              <a:gd name="T93" fmla="*/ 327 h 707"/>
              <a:gd name="T94" fmla="*/ 485 w 908"/>
              <a:gd name="T95" fmla="*/ 375 h 707"/>
              <a:gd name="T96" fmla="*/ 549 w 908"/>
              <a:gd name="T97" fmla="*/ 424 h 707"/>
              <a:gd name="T98" fmla="*/ 840 w 908"/>
              <a:gd name="T99" fmla="*/ 424 h 707"/>
              <a:gd name="T100" fmla="*/ 906 w 908"/>
              <a:gd name="T101" fmla="*/ 386 h 707"/>
              <a:gd name="T102" fmla="*/ 885 w 908"/>
              <a:gd name="T103" fmla="*/ 335 h 707"/>
              <a:gd name="T104" fmla="*/ 845 w 908"/>
              <a:gd name="T105" fmla="*/ 299 h 707"/>
              <a:gd name="T106" fmla="*/ 792 w 908"/>
              <a:gd name="T107" fmla="*/ 28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8" h="707">
                <a:moveTo>
                  <a:pt x="213" y="0"/>
                </a:moveTo>
                <a:lnTo>
                  <a:pt x="213" y="0"/>
                </a:lnTo>
                <a:lnTo>
                  <a:pt x="200" y="2"/>
                </a:lnTo>
                <a:lnTo>
                  <a:pt x="188" y="3"/>
                </a:lnTo>
                <a:lnTo>
                  <a:pt x="174" y="6"/>
                </a:lnTo>
                <a:lnTo>
                  <a:pt x="164" y="10"/>
                </a:lnTo>
                <a:lnTo>
                  <a:pt x="152" y="16"/>
                </a:lnTo>
                <a:lnTo>
                  <a:pt x="141" y="22"/>
                </a:lnTo>
                <a:lnTo>
                  <a:pt x="131" y="29"/>
                </a:lnTo>
                <a:lnTo>
                  <a:pt x="123" y="38"/>
                </a:lnTo>
                <a:lnTo>
                  <a:pt x="114" y="47"/>
                </a:lnTo>
                <a:lnTo>
                  <a:pt x="107" y="57"/>
                </a:lnTo>
                <a:lnTo>
                  <a:pt x="100" y="68"/>
                </a:lnTo>
                <a:lnTo>
                  <a:pt x="95" y="78"/>
                </a:lnTo>
                <a:lnTo>
                  <a:pt x="90" y="90"/>
                </a:lnTo>
                <a:lnTo>
                  <a:pt x="88" y="102"/>
                </a:lnTo>
                <a:lnTo>
                  <a:pt x="86" y="116"/>
                </a:lnTo>
                <a:lnTo>
                  <a:pt x="86" y="129"/>
                </a:lnTo>
                <a:lnTo>
                  <a:pt x="86" y="129"/>
                </a:lnTo>
                <a:lnTo>
                  <a:pt x="86" y="141"/>
                </a:lnTo>
                <a:lnTo>
                  <a:pt x="88" y="154"/>
                </a:lnTo>
                <a:lnTo>
                  <a:pt x="90" y="166"/>
                </a:lnTo>
                <a:lnTo>
                  <a:pt x="95" y="178"/>
                </a:lnTo>
                <a:lnTo>
                  <a:pt x="100" y="189"/>
                </a:lnTo>
                <a:lnTo>
                  <a:pt x="107" y="200"/>
                </a:lnTo>
                <a:lnTo>
                  <a:pt x="114" y="209"/>
                </a:lnTo>
                <a:lnTo>
                  <a:pt x="123" y="219"/>
                </a:lnTo>
                <a:lnTo>
                  <a:pt x="131" y="227"/>
                </a:lnTo>
                <a:lnTo>
                  <a:pt x="141" y="234"/>
                </a:lnTo>
                <a:lnTo>
                  <a:pt x="152" y="240"/>
                </a:lnTo>
                <a:lnTo>
                  <a:pt x="164" y="246"/>
                </a:lnTo>
                <a:lnTo>
                  <a:pt x="174" y="250"/>
                </a:lnTo>
                <a:lnTo>
                  <a:pt x="188" y="254"/>
                </a:lnTo>
                <a:lnTo>
                  <a:pt x="200" y="256"/>
                </a:lnTo>
                <a:lnTo>
                  <a:pt x="213" y="256"/>
                </a:lnTo>
                <a:lnTo>
                  <a:pt x="213" y="256"/>
                </a:lnTo>
                <a:lnTo>
                  <a:pt x="226" y="256"/>
                </a:lnTo>
                <a:lnTo>
                  <a:pt x="239" y="254"/>
                </a:lnTo>
                <a:lnTo>
                  <a:pt x="251" y="250"/>
                </a:lnTo>
                <a:lnTo>
                  <a:pt x="263" y="246"/>
                </a:lnTo>
                <a:lnTo>
                  <a:pt x="274" y="240"/>
                </a:lnTo>
                <a:lnTo>
                  <a:pt x="285" y="234"/>
                </a:lnTo>
                <a:lnTo>
                  <a:pt x="294" y="227"/>
                </a:lnTo>
                <a:lnTo>
                  <a:pt x="303" y="219"/>
                </a:lnTo>
                <a:lnTo>
                  <a:pt x="311" y="209"/>
                </a:lnTo>
                <a:lnTo>
                  <a:pt x="318" y="200"/>
                </a:lnTo>
                <a:lnTo>
                  <a:pt x="326" y="189"/>
                </a:lnTo>
                <a:lnTo>
                  <a:pt x="330" y="178"/>
                </a:lnTo>
                <a:lnTo>
                  <a:pt x="335" y="166"/>
                </a:lnTo>
                <a:lnTo>
                  <a:pt x="338" y="154"/>
                </a:lnTo>
                <a:lnTo>
                  <a:pt x="340" y="141"/>
                </a:lnTo>
                <a:lnTo>
                  <a:pt x="341" y="129"/>
                </a:lnTo>
                <a:lnTo>
                  <a:pt x="341" y="129"/>
                </a:lnTo>
                <a:lnTo>
                  <a:pt x="340" y="116"/>
                </a:lnTo>
                <a:lnTo>
                  <a:pt x="338" y="102"/>
                </a:lnTo>
                <a:lnTo>
                  <a:pt x="335" y="90"/>
                </a:lnTo>
                <a:lnTo>
                  <a:pt x="330" y="78"/>
                </a:lnTo>
                <a:lnTo>
                  <a:pt x="326" y="68"/>
                </a:lnTo>
                <a:lnTo>
                  <a:pt x="318" y="57"/>
                </a:lnTo>
                <a:lnTo>
                  <a:pt x="311" y="47"/>
                </a:lnTo>
                <a:lnTo>
                  <a:pt x="303" y="38"/>
                </a:lnTo>
                <a:lnTo>
                  <a:pt x="294" y="29"/>
                </a:lnTo>
                <a:lnTo>
                  <a:pt x="285" y="22"/>
                </a:lnTo>
                <a:lnTo>
                  <a:pt x="274" y="16"/>
                </a:lnTo>
                <a:lnTo>
                  <a:pt x="263" y="10"/>
                </a:lnTo>
                <a:lnTo>
                  <a:pt x="251" y="6"/>
                </a:lnTo>
                <a:lnTo>
                  <a:pt x="239" y="3"/>
                </a:lnTo>
                <a:lnTo>
                  <a:pt x="226" y="2"/>
                </a:lnTo>
                <a:lnTo>
                  <a:pt x="213" y="0"/>
                </a:lnTo>
                <a:lnTo>
                  <a:pt x="213" y="0"/>
                </a:lnTo>
                <a:close/>
                <a:moveTo>
                  <a:pt x="310" y="286"/>
                </a:moveTo>
                <a:lnTo>
                  <a:pt x="251" y="286"/>
                </a:lnTo>
                <a:lnTo>
                  <a:pt x="219" y="342"/>
                </a:lnTo>
                <a:lnTo>
                  <a:pt x="261" y="491"/>
                </a:lnTo>
                <a:lnTo>
                  <a:pt x="213" y="542"/>
                </a:lnTo>
                <a:lnTo>
                  <a:pt x="165" y="491"/>
                </a:lnTo>
                <a:lnTo>
                  <a:pt x="207" y="342"/>
                </a:lnTo>
                <a:lnTo>
                  <a:pt x="174" y="286"/>
                </a:lnTo>
                <a:lnTo>
                  <a:pt x="116" y="286"/>
                </a:lnTo>
                <a:lnTo>
                  <a:pt x="116" y="286"/>
                </a:lnTo>
                <a:lnTo>
                  <a:pt x="105" y="287"/>
                </a:lnTo>
                <a:lnTo>
                  <a:pt x="93" y="288"/>
                </a:lnTo>
                <a:lnTo>
                  <a:pt x="83" y="291"/>
                </a:lnTo>
                <a:lnTo>
                  <a:pt x="72" y="294"/>
                </a:lnTo>
                <a:lnTo>
                  <a:pt x="63" y="299"/>
                </a:lnTo>
                <a:lnTo>
                  <a:pt x="53" y="305"/>
                </a:lnTo>
                <a:lnTo>
                  <a:pt x="45" y="311"/>
                </a:lnTo>
                <a:lnTo>
                  <a:pt x="36" y="318"/>
                </a:lnTo>
                <a:lnTo>
                  <a:pt x="29" y="327"/>
                </a:lnTo>
                <a:lnTo>
                  <a:pt x="23" y="335"/>
                </a:lnTo>
                <a:lnTo>
                  <a:pt x="17" y="344"/>
                </a:lnTo>
                <a:lnTo>
                  <a:pt x="11" y="353"/>
                </a:lnTo>
                <a:lnTo>
                  <a:pt x="8" y="364"/>
                </a:lnTo>
                <a:lnTo>
                  <a:pt x="4" y="375"/>
                </a:lnTo>
                <a:lnTo>
                  <a:pt x="2" y="386"/>
                </a:lnTo>
                <a:lnTo>
                  <a:pt x="0" y="396"/>
                </a:lnTo>
                <a:lnTo>
                  <a:pt x="0" y="707"/>
                </a:lnTo>
                <a:lnTo>
                  <a:pt x="66" y="707"/>
                </a:lnTo>
                <a:lnTo>
                  <a:pt x="66" y="424"/>
                </a:lnTo>
                <a:lnTo>
                  <a:pt x="82" y="424"/>
                </a:lnTo>
                <a:lnTo>
                  <a:pt x="82" y="707"/>
                </a:lnTo>
                <a:lnTo>
                  <a:pt x="344" y="707"/>
                </a:lnTo>
                <a:lnTo>
                  <a:pt x="344" y="424"/>
                </a:lnTo>
                <a:lnTo>
                  <a:pt x="359" y="424"/>
                </a:lnTo>
                <a:lnTo>
                  <a:pt x="359" y="707"/>
                </a:lnTo>
                <a:lnTo>
                  <a:pt x="425" y="707"/>
                </a:lnTo>
                <a:lnTo>
                  <a:pt x="425" y="396"/>
                </a:lnTo>
                <a:lnTo>
                  <a:pt x="425" y="396"/>
                </a:lnTo>
                <a:lnTo>
                  <a:pt x="424" y="386"/>
                </a:lnTo>
                <a:lnTo>
                  <a:pt x="422" y="375"/>
                </a:lnTo>
                <a:lnTo>
                  <a:pt x="418" y="364"/>
                </a:lnTo>
                <a:lnTo>
                  <a:pt x="414" y="353"/>
                </a:lnTo>
                <a:lnTo>
                  <a:pt x="410" y="344"/>
                </a:lnTo>
                <a:lnTo>
                  <a:pt x="404" y="335"/>
                </a:lnTo>
                <a:lnTo>
                  <a:pt x="396" y="327"/>
                </a:lnTo>
                <a:lnTo>
                  <a:pt x="389" y="318"/>
                </a:lnTo>
                <a:lnTo>
                  <a:pt x="381" y="311"/>
                </a:lnTo>
                <a:lnTo>
                  <a:pt x="372" y="305"/>
                </a:lnTo>
                <a:lnTo>
                  <a:pt x="363" y="299"/>
                </a:lnTo>
                <a:lnTo>
                  <a:pt x="353" y="294"/>
                </a:lnTo>
                <a:lnTo>
                  <a:pt x="344" y="291"/>
                </a:lnTo>
                <a:lnTo>
                  <a:pt x="333" y="288"/>
                </a:lnTo>
                <a:lnTo>
                  <a:pt x="322" y="287"/>
                </a:lnTo>
                <a:lnTo>
                  <a:pt x="310" y="286"/>
                </a:lnTo>
                <a:lnTo>
                  <a:pt x="310" y="286"/>
                </a:lnTo>
                <a:close/>
                <a:moveTo>
                  <a:pt x="695" y="256"/>
                </a:moveTo>
                <a:lnTo>
                  <a:pt x="695" y="256"/>
                </a:lnTo>
                <a:lnTo>
                  <a:pt x="706" y="256"/>
                </a:lnTo>
                <a:lnTo>
                  <a:pt x="716" y="255"/>
                </a:lnTo>
                <a:lnTo>
                  <a:pt x="726" y="252"/>
                </a:lnTo>
                <a:lnTo>
                  <a:pt x="736" y="249"/>
                </a:lnTo>
                <a:lnTo>
                  <a:pt x="747" y="245"/>
                </a:lnTo>
                <a:lnTo>
                  <a:pt x="755" y="240"/>
                </a:lnTo>
                <a:lnTo>
                  <a:pt x="765" y="236"/>
                </a:lnTo>
                <a:lnTo>
                  <a:pt x="773" y="230"/>
                </a:lnTo>
                <a:lnTo>
                  <a:pt x="773" y="230"/>
                </a:lnTo>
                <a:lnTo>
                  <a:pt x="822" y="250"/>
                </a:lnTo>
                <a:lnTo>
                  <a:pt x="822" y="230"/>
                </a:lnTo>
                <a:lnTo>
                  <a:pt x="822" y="212"/>
                </a:lnTo>
                <a:lnTo>
                  <a:pt x="822" y="129"/>
                </a:lnTo>
                <a:lnTo>
                  <a:pt x="822" y="129"/>
                </a:lnTo>
                <a:lnTo>
                  <a:pt x="822" y="116"/>
                </a:lnTo>
                <a:lnTo>
                  <a:pt x="820" y="102"/>
                </a:lnTo>
                <a:lnTo>
                  <a:pt x="816" y="90"/>
                </a:lnTo>
                <a:lnTo>
                  <a:pt x="813" y="78"/>
                </a:lnTo>
                <a:lnTo>
                  <a:pt x="807" y="68"/>
                </a:lnTo>
                <a:lnTo>
                  <a:pt x="801" y="57"/>
                </a:lnTo>
                <a:lnTo>
                  <a:pt x="794" y="47"/>
                </a:lnTo>
                <a:lnTo>
                  <a:pt x="785" y="38"/>
                </a:lnTo>
                <a:lnTo>
                  <a:pt x="776" y="29"/>
                </a:lnTo>
                <a:lnTo>
                  <a:pt x="766" y="22"/>
                </a:lnTo>
                <a:lnTo>
                  <a:pt x="755" y="16"/>
                </a:lnTo>
                <a:lnTo>
                  <a:pt x="744" y="10"/>
                </a:lnTo>
                <a:lnTo>
                  <a:pt x="732" y="6"/>
                </a:lnTo>
                <a:lnTo>
                  <a:pt x="720" y="3"/>
                </a:lnTo>
                <a:lnTo>
                  <a:pt x="707" y="2"/>
                </a:lnTo>
                <a:lnTo>
                  <a:pt x="695" y="0"/>
                </a:lnTo>
                <a:lnTo>
                  <a:pt x="695" y="0"/>
                </a:lnTo>
                <a:lnTo>
                  <a:pt x="682" y="2"/>
                </a:lnTo>
                <a:lnTo>
                  <a:pt x="669" y="3"/>
                </a:lnTo>
                <a:lnTo>
                  <a:pt x="657" y="6"/>
                </a:lnTo>
                <a:lnTo>
                  <a:pt x="645" y="10"/>
                </a:lnTo>
                <a:lnTo>
                  <a:pt x="634" y="16"/>
                </a:lnTo>
                <a:lnTo>
                  <a:pt x="623" y="22"/>
                </a:lnTo>
                <a:lnTo>
                  <a:pt x="614" y="29"/>
                </a:lnTo>
                <a:lnTo>
                  <a:pt x="604" y="38"/>
                </a:lnTo>
                <a:lnTo>
                  <a:pt x="596" y="47"/>
                </a:lnTo>
                <a:lnTo>
                  <a:pt x="588" y="57"/>
                </a:lnTo>
                <a:lnTo>
                  <a:pt x="582" y="68"/>
                </a:lnTo>
                <a:lnTo>
                  <a:pt x="576" y="78"/>
                </a:lnTo>
                <a:lnTo>
                  <a:pt x="573" y="90"/>
                </a:lnTo>
                <a:lnTo>
                  <a:pt x="569" y="102"/>
                </a:lnTo>
                <a:lnTo>
                  <a:pt x="568" y="116"/>
                </a:lnTo>
                <a:lnTo>
                  <a:pt x="567" y="129"/>
                </a:lnTo>
                <a:lnTo>
                  <a:pt x="567" y="212"/>
                </a:lnTo>
                <a:lnTo>
                  <a:pt x="567" y="230"/>
                </a:lnTo>
                <a:lnTo>
                  <a:pt x="567" y="250"/>
                </a:lnTo>
                <a:lnTo>
                  <a:pt x="617" y="230"/>
                </a:lnTo>
                <a:lnTo>
                  <a:pt x="617" y="230"/>
                </a:lnTo>
                <a:lnTo>
                  <a:pt x="624" y="236"/>
                </a:lnTo>
                <a:lnTo>
                  <a:pt x="634" y="240"/>
                </a:lnTo>
                <a:lnTo>
                  <a:pt x="644" y="245"/>
                </a:lnTo>
                <a:lnTo>
                  <a:pt x="653" y="249"/>
                </a:lnTo>
                <a:lnTo>
                  <a:pt x="663" y="252"/>
                </a:lnTo>
                <a:lnTo>
                  <a:pt x="674" y="255"/>
                </a:lnTo>
                <a:lnTo>
                  <a:pt x="683" y="256"/>
                </a:lnTo>
                <a:lnTo>
                  <a:pt x="695" y="256"/>
                </a:lnTo>
                <a:lnTo>
                  <a:pt x="695" y="256"/>
                </a:lnTo>
                <a:close/>
                <a:moveTo>
                  <a:pt x="792" y="286"/>
                </a:moveTo>
                <a:lnTo>
                  <a:pt x="784" y="286"/>
                </a:lnTo>
                <a:lnTo>
                  <a:pt x="784" y="286"/>
                </a:lnTo>
                <a:lnTo>
                  <a:pt x="785" y="297"/>
                </a:lnTo>
                <a:lnTo>
                  <a:pt x="784" y="306"/>
                </a:lnTo>
                <a:lnTo>
                  <a:pt x="783" y="316"/>
                </a:lnTo>
                <a:lnTo>
                  <a:pt x="782" y="324"/>
                </a:lnTo>
                <a:lnTo>
                  <a:pt x="778" y="333"/>
                </a:lnTo>
                <a:lnTo>
                  <a:pt x="774" y="339"/>
                </a:lnTo>
                <a:lnTo>
                  <a:pt x="770" y="345"/>
                </a:lnTo>
                <a:lnTo>
                  <a:pt x="764" y="350"/>
                </a:lnTo>
                <a:lnTo>
                  <a:pt x="758" y="352"/>
                </a:lnTo>
                <a:lnTo>
                  <a:pt x="750" y="353"/>
                </a:lnTo>
                <a:lnTo>
                  <a:pt x="743" y="352"/>
                </a:lnTo>
                <a:lnTo>
                  <a:pt x="735" y="350"/>
                </a:lnTo>
                <a:lnTo>
                  <a:pt x="725" y="344"/>
                </a:lnTo>
                <a:lnTo>
                  <a:pt x="716" y="336"/>
                </a:lnTo>
                <a:lnTo>
                  <a:pt x="706" y="326"/>
                </a:lnTo>
                <a:lnTo>
                  <a:pt x="695" y="312"/>
                </a:lnTo>
                <a:lnTo>
                  <a:pt x="695" y="312"/>
                </a:lnTo>
                <a:lnTo>
                  <a:pt x="684" y="326"/>
                </a:lnTo>
                <a:lnTo>
                  <a:pt x="674" y="336"/>
                </a:lnTo>
                <a:lnTo>
                  <a:pt x="664" y="344"/>
                </a:lnTo>
                <a:lnTo>
                  <a:pt x="654" y="350"/>
                </a:lnTo>
                <a:lnTo>
                  <a:pt x="646" y="352"/>
                </a:lnTo>
                <a:lnTo>
                  <a:pt x="639" y="353"/>
                </a:lnTo>
                <a:lnTo>
                  <a:pt x="632" y="352"/>
                </a:lnTo>
                <a:lnTo>
                  <a:pt x="626" y="350"/>
                </a:lnTo>
                <a:lnTo>
                  <a:pt x="620" y="345"/>
                </a:lnTo>
                <a:lnTo>
                  <a:pt x="615" y="339"/>
                </a:lnTo>
                <a:lnTo>
                  <a:pt x="611" y="333"/>
                </a:lnTo>
                <a:lnTo>
                  <a:pt x="609" y="324"/>
                </a:lnTo>
                <a:lnTo>
                  <a:pt x="606" y="316"/>
                </a:lnTo>
                <a:lnTo>
                  <a:pt x="605" y="306"/>
                </a:lnTo>
                <a:lnTo>
                  <a:pt x="604" y="297"/>
                </a:lnTo>
                <a:lnTo>
                  <a:pt x="605" y="286"/>
                </a:lnTo>
                <a:lnTo>
                  <a:pt x="597" y="286"/>
                </a:lnTo>
                <a:lnTo>
                  <a:pt x="597" y="286"/>
                </a:lnTo>
                <a:lnTo>
                  <a:pt x="586" y="287"/>
                </a:lnTo>
                <a:lnTo>
                  <a:pt x="575" y="288"/>
                </a:lnTo>
                <a:lnTo>
                  <a:pt x="564" y="291"/>
                </a:lnTo>
                <a:lnTo>
                  <a:pt x="554" y="294"/>
                </a:lnTo>
                <a:lnTo>
                  <a:pt x="544" y="299"/>
                </a:lnTo>
                <a:lnTo>
                  <a:pt x="536" y="305"/>
                </a:lnTo>
                <a:lnTo>
                  <a:pt x="526" y="311"/>
                </a:lnTo>
                <a:lnTo>
                  <a:pt x="519" y="318"/>
                </a:lnTo>
                <a:lnTo>
                  <a:pt x="512" y="327"/>
                </a:lnTo>
                <a:lnTo>
                  <a:pt x="504" y="335"/>
                </a:lnTo>
                <a:lnTo>
                  <a:pt x="498" y="344"/>
                </a:lnTo>
                <a:lnTo>
                  <a:pt x="494" y="353"/>
                </a:lnTo>
                <a:lnTo>
                  <a:pt x="489" y="364"/>
                </a:lnTo>
                <a:lnTo>
                  <a:pt x="485" y="375"/>
                </a:lnTo>
                <a:lnTo>
                  <a:pt x="483" y="386"/>
                </a:lnTo>
                <a:lnTo>
                  <a:pt x="482" y="396"/>
                </a:lnTo>
                <a:lnTo>
                  <a:pt x="482" y="707"/>
                </a:lnTo>
                <a:lnTo>
                  <a:pt x="549" y="707"/>
                </a:lnTo>
                <a:lnTo>
                  <a:pt x="549" y="424"/>
                </a:lnTo>
                <a:lnTo>
                  <a:pt x="564" y="424"/>
                </a:lnTo>
                <a:lnTo>
                  <a:pt x="564" y="707"/>
                </a:lnTo>
                <a:lnTo>
                  <a:pt x="825" y="707"/>
                </a:lnTo>
                <a:lnTo>
                  <a:pt x="825" y="424"/>
                </a:lnTo>
                <a:lnTo>
                  <a:pt x="840" y="424"/>
                </a:lnTo>
                <a:lnTo>
                  <a:pt x="840" y="707"/>
                </a:lnTo>
                <a:lnTo>
                  <a:pt x="908" y="707"/>
                </a:lnTo>
                <a:lnTo>
                  <a:pt x="908" y="396"/>
                </a:lnTo>
                <a:lnTo>
                  <a:pt x="908" y="396"/>
                </a:lnTo>
                <a:lnTo>
                  <a:pt x="906" y="386"/>
                </a:lnTo>
                <a:lnTo>
                  <a:pt x="904" y="375"/>
                </a:lnTo>
                <a:lnTo>
                  <a:pt x="900" y="364"/>
                </a:lnTo>
                <a:lnTo>
                  <a:pt x="896" y="353"/>
                </a:lnTo>
                <a:lnTo>
                  <a:pt x="891" y="344"/>
                </a:lnTo>
                <a:lnTo>
                  <a:pt x="885" y="335"/>
                </a:lnTo>
                <a:lnTo>
                  <a:pt x="878" y="327"/>
                </a:lnTo>
                <a:lnTo>
                  <a:pt x="870" y="318"/>
                </a:lnTo>
                <a:lnTo>
                  <a:pt x="863" y="311"/>
                </a:lnTo>
                <a:lnTo>
                  <a:pt x="854" y="305"/>
                </a:lnTo>
                <a:lnTo>
                  <a:pt x="845" y="299"/>
                </a:lnTo>
                <a:lnTo>
                  <a:pt x="836" y="294"/>
                </a:lnTo>
                <a:lnTo>
                  <a:pt x="825" y="291"/>
                </a:lnTo>
                <a:lnTo>
                  <a:pt x="814" y="288"/>
                </a:lnTo>
                <a:lnTo>
                  <a:pt x="803" y="287"/>
                </a:lnTo>
                <a:lnTo>
                  <a:pt x="792" y="286"/>
                </a:lnTo>
                <a:lnTo>
                  <a:pt x="792" y="286"/>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 name="Freeform 334"/>
          <p:cNvSpPr>
            <a:spLocks noEditPoints="1"/>
          </p:cNvSpPr>
          <p:nvPr/>
        </p:nvSpPr>
        <p:spPr bwMode="auto">
          <a:xfrm>
            <a:off x="2132906" y="4135163"/>
            <a:ext cx="491308" cy="363177"/>
          </a:xfrm>
          <a:custGeom>
            <a:avLst/>
            <a:gdLst>
              <a:gd name="T0" fmla="*/ 174 w 908"/>
              <a:gd name="T1" fmla="*/ 6 h 707"/>
              <a:gd name="T2" fmla="*/ 123 w 908"/>
              <a:gd name="T3" fmla="*/ 38 h 707"/>
              <a:gd name="T4" fmla="*/ 90 w 908"/>
              <a:gd name="T5" fmla="*/ 90 h 707"/>
              <a:gd name="T6" fmla="*/ 86 w 908"/>
              <a:gd name="T7" fmla="*/ 141 h 707"/>
              <a:gd name="T8" fmla="*/ 107 w 908"/>
              <a:gd name="T9" fmla="*/ 200 h 707"/>
              <a:gd name="T10" fmla="*/ 152 w 908"/>
              <a:gd name="T11" fmla="*/ 240 h 707"/>
              <a:gd name="T12" fmla="*/ 213 w 908"/>
              <a:gd name="T13" fmla="*/ 256 h 707"/>
              <a:gd name="T14" fmla="*/ 263 w 908"/>
              <a:gd name="T15" fmla="*/ 246 h 707"/>
              <a:gd name="T16" fmla="*/ 311 w 908"/>
              <a:gd name="T17" fmla="*/ 209 h 707"/>
              <a:gd name="T18" fmla="*/ 338 w 908"/>
              <a:gd name="T19" fmla="*/ 154 h 707"/>
              <a:gd name="T20" fmla="*/ 338 w 908"/>
              <a:gd name="T21" fmla="*/ 102 h 707"/>
              <a:gd name="T22" fmla="*/ 311 w 908"/>
              <a:gd name="T23" fmla="*/ 47 h 707"/>
              <a:gd name="T24" fmla="*/ 263 w 908"/>
              <a:gd name="T25" fmla="*/ 10 h 707"/>
              <a:gd name="T26" fmla="*/ 213 w 908"/>
              <a:gd name="T27" fmla="*/ 0 h 707"/>
              <a:gd name="T28" fmla="*/ 213 w 908"/>
              <a:gd name="T29" fmla="*/ 542 h 707"/>
              <a:gd name="T30" fmla="*/ 116 w 908"/>
              <a:gd name="T31" fmla="*/ 286 h 707"/>
              <a:gd name="T32" fmla="*/ 63 w 908"/>
              <a:gd name="T33" fmla="*/ 299 h 707"/>
              <a:gd name="T34" fmla="*/ 23 w 908"/>
              <a:gd name="T35" fmla="*/ 335 h 707"/>
              <a:gd name="T36" fmla="*/ 2 w 908"/>
              <a:gd name="T37" fmla="*/ 386 h 707"/>
              <a:gd name="T38" fmla="*/ 82 w 908"/>
              <a:gd name="T39" fmla="*/ 424 h 707"/>
              <a:gd name="T40" fmla="*/ 359 w 908"/>
              <a:gd name="T41" fmla="*/ 707 h 707"/>
              <a:gd name="T42" fmla="*/ 422 w 908"/>
              <a:gd name="T43" fmla="*/ 375 h 707"/>
              <a:gd name="T44" fmla="*/ 396 w 908"/>
              <a:gd name="T45" fmla="*/ 327 h 707"/>
              <a:gd name="T46" fmla="*/ 353 w 908"/>
              <a:gd name="T47" fmla="*/ 294 h 707"/>
              <a:gd name="T48" fmla="*/ 310 w 908"/>
              <a:gd name="T49" fmla="*/ 286 h 707"/>
              <a:gd name="T50" fmla="*/ 726 w 908"/>
              <a:gd name="T51" fmla="*/ 252 h 707"/>
              <a:gd name="T52" fmla="*/ 773 w 908"/>
              <a:gd name="T53" fmla="*/ 230 h 707"/>
              <a:gd name="T54" fmla="*/ 822 w 908"/>
              <a:gd name="T55" fmla="*/ 129 h 707"/>
              <a:gd name="T56" fmla="*/ 813 w 908"/>
              <a:gd name="T57" fmla="*/ 78 h 707"/>
              <a:gd name="T58" fmla="*/ 776 w 908"/>
              <a:gd name="T59" fmla="*/ 29 h 707"/>
              <a:gd name="T60" fmla="*/ 720 w 908"/>
              <a:gd name="T61" fmla="*/ 3 h 707"/>
              <a:gd name="T62" fmla="*/ 669 w 908"/>
              <a:gd name="T63" fmla="*/ 3 h 707"/>
              <a:gd name="T64" fmla="*/ 614 w 908"/>
              <a:gd name="T65" fmla="*/ 29 h 707"/>
              <a:gd name="T66" fmla="*/ 576 w 908"/>
              <a:gd name="T67" fmla="*/ 78 h 707"/>
              <a:gd name="T68" fmla="*/ 567 w 908"/>
              <a:gd name="T69" fmla="*/ 212 h 707"/>
              <a:gd name="T70" fmla="*/ 624 w 908"/>
              <a:gd name="T71" fmla="*/ 236 h 707"/>
              <a:gd name="T72" fmla="*/ 674 w 908"/>
              <a:gd name="T73" fmla="*/ 255 h 707"/>
              <a:gd name="T74" fmla="*/ 784 w 908"/>
              <a:gd name="T75" fmla="*/ 286 h 707"/>
              <a:gd name="T76" fmla="*/ 782 w 908"/>
              <a:gd name="T77" fmla="*/ 324 h 707"/>
              <a:gd name="T78" fmla="*/ 758 w 908"/>
              <a:gd name="T79" fmla="*/ 352 h 707"/>
              <a:gd name="T80" fmla="*/ 716 w 908"/>
              <a:gd name="T81" fmla="*/ 336 h 707"/>
              <a:gd name="T82" fmla="*/ 674 w 908"/>
              <a:gd name="T83" fmla="*/ 336 h 707"/>
              <a:gd name="T84" fmla="*/ 632 w 908"/>
              <a:gd name="T85" fmla="*/ 352 h 707"/>
              <a:gd name="T86" fmla="*/ 609 w 908"/>
              <a:gd name="T87" fmla="*/ 324 h 707"/>
              <a:gd name="T88" fmla="*/ 597 w 908"/>
              <a:gd name="T89" fmla="*/ 286 h 707"/>
              <a:gd name="T90" fmla="*/ 554 w 908"/>
              <a:gd name="T91" fmla="*/ 294 h 707"/>
              <a:gd name="T92" fmla="*/ 512 w 908"/>
              <a:gd name="T93" fmla="*/ 327 h 707"/>
              <a:gd name="T94" fmla="*/ 485 w 908"/>
              <a:gd name="T95" fmla="*/ 375 h 707"/>
              <a:gd name="T96" fmla="*/ 549 w 908"/>
              <a:gd name="T97" fmla="*/ 424 h 707"/>
              <a:gd name="T98" fmla="*/ 840 w 908"/>
              <a:gd name="T99" fmla="*/ 424 h 707"/>
              <a:gd name="T100" fmla="*/ 906 w 908"/>
              <a:gd name="T101" fmla="*/ 386 h 707"/>
              <a:gd name="T102" fmla="*/ 885 w 908"/>
              <a:gd name="T103" fmla="*/ 335 h 707"/>
              <a:gd name="T104" fmla="*/ 845 w 908"/>
              <a:gd name="T105" fmla="*/ 299 h 707"/>
              <a:gd name="T106" fmla="*/ 792 w 908"/>
              <a:gd name="T107" fmla="*/ 28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8" h="707">
                <a:moveTo>
                  <a:pt x="213" y="0"/>
                </a:moveTo>
                <a:lnTo>
                  <a:pt x="213" y="0"/>
                </a:lnTo>
                <a:lnTo>
                  <a:pt x="200" y="2"/>
                </a:lnTo>
                <a:lnTo>
                  <a:pt x="188" y="3"/>
                </a:lnTo>
                <a:lnTo>
                  <a:pt x="174" y="6"/>
                </a:lnTo>
                <a:lnTo>
                  <a:pt x="164" y="10"/>
                </a:lnTo>
                <a:lnTo>
                  <a:pt x="152" y="16"/>
                </a:lnTo>
                <a:lnTo>
                  <a:pt x="141" y="22"/>
                </a:lnTo>
                <a:lnTo>
                  <a:pt x="131" y="29"/>
                </a:lnTo>
                <a:lnTo>
                  <a:pt x="123" y="38"/>
                </a:lnTo>
                <a:lnTo>
                  <a:pt x="114" y="47"/>
                </a:lnTo>
                <a:lnTo>
                  <a:pt x="107" y="57"/>
                </a:lnTo>
                <a:lnTo>
                  <a:pt x="100" y="68"/>
                </a:lnTo>
                <a:lnTo>
                  <a:pt x="95" y="78"/>
                </a:lnTo>
                <a:lnTo>
                  <a:pt x="90" y="90"/>
                </a:lnTo>
                <a:lnTo>
                  <a:pt x="88" y="102"/>
                </a:lnTo>
                <a:lnTo>
                  <a:pt x="86" y="116"/>
                </a:lnTo>
                <a:lnTo>
                  <a:pt x="86" y="129"/>
                </a:lnTo>
                <a:lnTo>
                  <a:pt x="86" y="129"/>
                </a:lnTo>
                <a:lnTo>
                  <a:pt x="86" y="141"/>
                </a:lnTo>
                <a:lnTo>
                  <a:pt x="88" y="154"/>
                </a:lnTo>
                <a:lnTo>
                  <a:pt x="90" y="166"/>
                </a:lnTo>
                <a:lnTo>
                  <a:pt x="95" y="178"/>
                </a:lnTo>
                <a:lnTo>
                  <a:pt x="100" y="189"/>
                </a:lnTo>
                <a:lnTo>
                  <a:pt x="107" y="200"/>
                </a:lnTo>
                <a:lnTo>
                  <a:pt x="114" y="209"/>
                </a:lnTo>
                <a:lnTo>
                  <a:pt x="123" y="219"/>
                </a:lnTo>
                <a:lnTo>
                  <a:pt x="131" y="227"/>
                </a:lnTo>
                <a:lnTo>
                  <a:pt x="141" y="234"/>
                </a:lnTo>
                <a:lnTo>
                  <a:pt x="152" y="240"/>
                </a:lnTo>
                <a:lnTo>
                  <a:pt x="164" y="246"/>
                </a:lnTo>
                <a:lnTo>
                  <a:pt x="174" y="250"/>
                </a:lnTo>
                <a:lnTo>
                  <a:pt x="188" y="254"/>
                </a:lnTo>
                <a:lnTo>
                  <a:pt x="200" y="256"/>
                </a:lnTo>
                <a:lnTo>
                  <a:pt x="213" y="256"/>
                </a:lnTo>
                <a:lnTo>
                  <a:pt x="213" y="256"/>
                </a:lnTo>
                <a:lnTo>
                  <a:pt x="226" y="256"/>
                </a:lnTo>
                <a:lnTo>
                  <a:pt x="239" y="254"/>
                </a:lnTo>
                <a:lnTo>
                  <a:pt x="251" y="250"/>
                </a:lnTo>
                <a:lnTo>
                  <a:pt x="263" y="246"/>
                </a:lnTo>
                <a:lnTo>
                  <a:pt x="274" y="240"/>
                </a:lnTo>
                <a:lnTo>
                  <a:pt x="285" y="234"/>
                </a:lnTo>
                <a:lnTo>
                  <a:pt x="294" y="227"/>
                </a:lnTo>
                <a:lnTo>
                  <a:pt x="303" y="219"/>
                </a:lnTo>
                <a:lnTo>
                  <a:pt x="311" y="209"/>
                </a:lnTo>
                <a:lnTo>
                  <a:pt x="318" y="200"/>
                </a:lnTo>
                <a:lnTo>
                  <a:pt x="326" y="189"/>
                </a:lnTo>
                <a:lnTo>
                  <a:pt x="330" y="178"/>
                </a:lnTo>
                <a:lnTo>
                  <a:pt x="335" y="166"/>
                </a:lnTo>
                <a:lnTo>
                  <a:pt x="338" y="154"/>
                </a:lnTo>
                <a:lnTo>
                  <a:pt x="340" y="141"/>
                </a:lnTo>
                <a:lnTo>
                  <a:pt x="341" y="129"/>
                </a:lnTo>
                <a:lnTo>
                  <a:pt x="341" y="129"/>
                </a:lnTo>
                <a:lnTo>
                  <a:pt x="340" y="116"/>
                </a:lnTo>
                <a:lnTo>
                  <a:pt x="338" y="102"/>
                </a:lnTo>
                <a:lnTo>
                  <a:pt x="335" y="90"/>
                </a:lnTo>
                <a:lnTo>
                  <a:pt x="330" y="78"/>
                </a:lnTo>
                <a:lnTo>
                  <a:pt x="326" y="68"/>
                </a:lnTo>
                <a:lnTo>
                  <a:pt x="318" y="57"/>
                </a:lnTo>
                <a:lnTo>
                  <a:pt x="311" y="47"/>
                </a:lnTo>
                <a:lnTo>
                  <a:pt x="303" y="38"/>
                </a:lnTo>
                <a:lnTo>
                  <a:pt x="294" y="29"/>
                </a:lnTo>
                <a:lnTo>
                  <a:pt x="285" y="22"/>
                </a:lnTo>
                <a:lnTo>
                  <a:pt x="274" y="16"/>
                </a:lnTo>
                <a:lnTo>
                  <a:pt x="263" y="10"/>
                </a:lnTo>
                <a:lnTo>
                  <a:pt x="251" y="6"/>
                </a:lnTo>
                <a:lnTo>
                  <a:pt x="239" y="3"/>
                </a:lnTo>
                <a:lnTo>
                  <a:pt x="226" y="2"/>
                </a:lnTo>
                <a:lnTo>
                  <a:pt x="213" y="0"/>
                </a:lnTo>
                <a:lnTo>
                  <a:pt x="213" y="0"/>
                </a:lnTo>
                <a:close/>
                <a:moveTo>
                  <a:pt x="310" y="286"/>
                </a:moveTo>
                <a:lnTo>
                  <a:pt x="251" y="286"/>
                </a:lnTo>
                <a:lnTo>
                  <a:pt x="219" y="342"/>
                </a:lnTo>
                <a:lnTo>
                  <a:pt x="261" y="491"/>
                </a:lnTo>
                <a:lnTo>
                  <a:pt x="213" y="542"/>
                </a:lnTo>
                <a:lnTo>
                  <a:pt x="165" y="491"/>
                </a:lnTo>
                <a:lnTo>
                  <a:pt x="207" y="342"/>
                </a:lnTo>
                <a:lnTo>
                  <a:pt x="174" y="286"/>
                </a:lnTo>
                <a:lnTo>
                  <a:pt x="116" y="286"/>
                </a:lnTo>
                <a:lnTo>
                  <a:pt x="116" y="286"/>
                </a:lnTo>
                <a:lnTo>
                  <a:pt x="105" y="287"/>
                </a:lnTo>
                <a:lnTo>
                  <a:pt x="93" y="288"/>
                </a:lnTo>
                <a:lnTo>
                  <a:pt x="83" y="291"/>
                </a:lnTo>
                <a:lnTo>
                  <a:pt x="72" y="294"/>
                </a:lnTo>
                <a:lnTo>
                  <a:pt x="63" y="299"/>
                </a:lnTo>
                <a:lnTo>
                  <a:pt x="53" y="305"/>
                </a:lnTo>
                <a:lnTo>
                  <a:pt x="45" y="311"/>
                </a:lnTo>
                <a:lnTo>
                  <a:pt x="36" y="318"/>
                </a:lnTo>
                <a:lnTo>
                  <a:pt x="29" y="327"/>
                </a:lnTo>
                <a:lnTo>
                  <a:pt x="23" y="335"/>
                </a:lnTo>
                <a:lnTo>
                  <a:pt x="17" y="344"/>
                </a:lnTo>
                <a:lnTo>
                  <a:pt x="11" y="353"/>
                </a:lnTo>
                <a:lnTo>
                  <a:pt x="8" y="364"/>
                </a:lnTo>
                <a:lnTo>
                  <a:pt x="4" y="375"/>
                </a:lnTo>
                <a:lnTo>
                  <a:pt x="2" y="386"/>
                </a:lnTo>
                <a:lnTo>
                  <a:pt x="0" y="396"/>
                </a:lnTo>
                <a:lnTo>
                  <a:pt x="0" y="707"/>
                </a:lnTo>
                <a:lnTo>
                  <a:pt x="66" y="707"/>
                </a:lnTo>
                <a:lnTo>
                  <a:pt x="66" y="424"/>
                </a:lnTo>
                <a:lnTo>
                  <a:pt x="82" y="424"/>
                </a:lnTo>
                <a:lnTo>
                  <a:pt x="82" y="707"/>
                </a:lnTo>
                <a:lnTo>
                  <a:pt x="344" y="707"/>
                </a:lnTo>
                <a:lnTo>
                  <a:pt x="344" y="424"/>
                </a:lnTo>
                <a:lnTo>
                  <a:pt x="359" y="424"/>
                </a:lnTo>
                <a:lnTo>
                  <a:pt x="359" y="707"/>
                </a:lnTo>
                <a:lnTo>
                  <a:pt x="425" y="707"/>
                </a:lnTo>
                <a:lnTo>
                  <a:pt x="425" y="396"/>
                </a:lnTo>
                <a:lnTo>
                  <a:pt x="425" y="396"/>
                </a:lnTo>
                <a:lnTo>
                  <a:pt x="424" y="386"/>
                </a:lnTo>
                <a:lnTo>
                  <a:pt x="422" y="375"/>
                </a:lnTo>
                <a:lnTo>
                  <a:pt x="418" y="364"/>
                </a:lnTo>
                <a:lnTo>
                  <a:pt x="414" y="353"/>
                </a:lnTo>
                <a:lnTo>
                  <a:pt x="410" y="344"/>
                </a:lnTo>
                <a:lnTo>
                  <a:pt x="404" y="335"/>
                </a:lnTo>
                <a:lnTo>
                  <a:pt x="396" y="327"/>
                </a:lnTo>
                <a:lnTo>
                  <a:pt x="389" y="318"/>
                </a:lnTo>
                <a:lnTo>
                  <a:pt x="381" y="311"/>
                </a:lnTo>
                <a:lnTo>
                  <a:pt x="372" y="305"/>
                </a:lnTo>
                <a:lnTo>
                  <a:pt x="363" y="299"/>
                </a:lnTo>
                <a:lnTo>
                  <a:pt x="353" y="294"/>
                </a:lnTo>
                <a:lnTo>
                  <a:pt x="344" y="291"/>
                </a:lnTo>
                <a:lnTo>
                  <a:pt x="333" y="288"/>
                </a:lnTo>
                <a:lnTo>
                  <a:pt x="322" y="287"/>
                </a:lnTo>
                <a:lnTo>
                  <a:pt x="310" y="286"/>
                </a:lnTo>
                <a:lnTo>
                  <a:pt x="310" y="286"/>
                </a:lnTo>
                <a:close/>
                <a:moveTo>
                  <a:pt x="695" y="256"/>
                </a:moveTo>
                <a:lnTo>
                  <a:pt x="695" y="256"/>
                </a:lnTo>
                <a:lnTo>
                  <a:pt x="706" y="256"/>
                </a:lnTo>
                <a:lnTo>
                  <a:pt x="716" y="255"/>
                </a:lnTo>
                <a:lnTo>
                  <a:pt x="726" y="252"/>
                </a:lnTo>
                <a:lnTo>
                  <a:pt x="736" y="249"/>
                </a:lnTo>
                <a:lnTo>
                  <a:pt x="747" y="245"/>
                </a:lnTo>
                <a:lnTo>
                  <a:pt x="755" y="240"/>
                </a:lnTo>
                <a:lnTo>
                  <a:pt x="765" y="236"/>
                </a:lnTo>
                <a:lnTo>
                  <a:pt x="773" y="230"/>
                </a:lnTo>
                <a:lnTo>
                  <a:pt x="773" y="230"/>
                </a:lnTo>
                <a:lnTo>
                  <a:pt x="822" y="250"/>
                </a:lnTo>
                <a:lnTo>
                  <a:pt x="822" y="230"/>
                </a:lnTo>
                <a:lnTo>
                  <a:pt x="822" y="212"/>
                </a:lnTo>
                <a:lnTo>
                  <a:pt x="822" y="129"/>
                </a:lnTo>
                <a:lnTo>
                  <a:pt x="822" y="129"/>
                </a:lnTo>
                <a:lnTo>
                  <a:pt x="822" y="116"/>
                </a:lnTo>
                <a:lnTo>
                  <a:pt x="820" y="102"/>
                </a:lnTo>
                <a:lnTo>
                  <a:pt x="816" y="90"/>
                </a:lnTo>
                <a:lnTo>
                  <a:pt x="813" y="78"/>
                </a:lnTo>
                <a:lnTo>
                  <a:pt x="807" y="68"/>
                </a:lnTo>
                <a:lnTo>
                  <a:pt x="801" y="57"/>
                </a:lnTo>
                <a:lnTo>
                  <a:pt x="794" y="47"/>
                </a:lnTo>
                <a:lnTo>
                  <a:pt x="785" y="38"/>
                </a:lnTo>
                <a:lnTo>
                  <a:pt x="776" y="29"/>
                </a:lnTo>
                <a:lnTo>
                  <a:pt x="766" y="22"/>
                </a:lnTo>
                <a:lnTo>
                  <a:pt x="755" y="16"/>
                </a:lnTo>
                <a:lnTo>
                  <a:pt x="744" y="10"/>
                </a:lnTo>
                <a:lnTo>
                  <a:pt x="732" y="6"/>
                </a:lnTo>
                <a:lnTo>
                  <a:pt x="720" y="3"/>
                </a:lnTo>
                <a:lnTo>
                  <a:pt x="707" y="2"/>
                </a:lnTo>
                <a:lnTo>
                  <a:pt x="695" y="0"/>
                </a:lnTo>
                <a:lnTo>
                  <a:pt x="695" y="0"/>
                </a:lnTo>
                <a:lnTo>
                  <a:pt x="682" y="2"/>
                </a:lnTo>
                <a:lnTo>
                  <a:pt x="669" y="3"/>
                </a:lnTo>
                <a:lnTo>
                  <a:pt x="657" y="6"/>
                </a:lnTo>
                <a:lnTo>
                  <a:pt x="645" y="10"/>
                </a:lnTo>
                <a:lnTo>
                  <a:pt x="634" y="16"/>
                </a:lnTo>
                <a:lnTo>
                  <a:pt x="623" y="22"/>
                </a:lnTo>
                <a:lnTo>
                  <a:pt x="614" y="29"/>
                </a:lnTo>
                <a:lnTo>
                  <a:pt x="604" y="38"/>
                </a:lnTo>
                <a:lnTo>
                  <a:pt x="596" y="47"/>
                </a:lnTo>
                <a:lnTo>
                  <a:pt x="588" y="57"/>
                </a:lnTo>
                <a:lnTo>
                  <a:pt x="582" y="68"/>
                </a:lnTo>
                <a:lnTo>
                  <a:pt x="576" y="78"/>
                </a:lnTo>
                <a:lnTo>
                  <a:pt x="573" y="90"/>
                </a:lnTo>
                <a:lnTo>
                  <a:pt x="569" y="102"/>
                </a:lnTo>
                <a:lnTo>
                  <a:pt x="568" y="116"/>
                </a:lnTo>
                <a:lnTo>
                  <a:pt x="567" y="129"/>
                </a:lnTo>
                <a:lnTo>
                  <a:pt x="567" y="212"/>
                </a:lnTo>
                <a:lnTo>
                  <a:pt x="567" y="230"/>
                </a:lnTo>
                <a:lnTo>
                  <a:pt x="567" y="250"/>
                </a:lnTo>
                <a:lnTo>
                  <a:pt x="617" y="230"/>
                </a:lnTo>
                <a:lnTo>
                  <a:pt x="617" y="230"/>
                </a:lnTo>
                <a:lnTo>
                  <a:pt x="624" y="236"/>
                </a:lnTo>
                <a:lnTo>
                  <a:pt x="634" y="240"/>
                </a:lnTo>
                <a:lnTo>
                  <a:pt x="644" y="245"/>
                </a:lnTo>
                <a:lnTo>
                  <a:pt x="653" y="249"/>
                </a:lnTo>
                <a:lnTo>
                  <a:pt x="663" y="252"/>
                </a:lnTo>
                <a:lnTo>
                  <a:pt x="674" y="255"/>
                </a:lnTo>
                <a:lnTo>
                  <a:pt x="683" y="256"/>
                </a:lnTo>
                <a:lnTo>
                  <a:pt x="695" y="256"/>
                </a:lnTo>
                <a:lnTo>
                  <a:pt x="695" y="256"/>
                </a:lnTo>
                <a:close/>
                <a:moveTo>
                  <a:pt x="792" y="286"/>
                </a:moveTo>
                <a:lnTo>
                  <a:pt x="784" y="286"/>
                </a:lnTo>
                <a:lnTo>
                  <a:pt x="784" y="286"/>
                </a:lnTo>
                <a:lnTo>
                  <a:pt x="785" y="297"/>
                </a:lnTo>
                <a:lnTo>
                  <a:pt x="784" y="306"/>
                </a:lnTo>
                <a:lnTo>
                  <a:pt x="783" y="316"/>
                </a:lnTo>
                <a:lnTo>
                  <a:pt x="782" y="324"/>
                </a:lnTo>
                <a:lnTo>
                  <a:pt x="778" y="333"/>
                </a:lnTo>
                <a:lnTo>
                  <a:pt x="774" y="339"/>
                </a:lnTo>
                <a:lnTo>
                  <a:pt x="770" y="345"/>
                </a:lnTo>
                <a:lnTo>
                  <a:pt x="764" y="350"/>
                </a:lnTo>
                <a:lnTo>
                  <a:pt x="758" y="352"/>
                </a:lnTo>
                <a:lnTo>
                  <a:pt x="750" y="353"/>
                </a:lnTo>
                <a:lnTo>
                  <a:pt x="743" y="352"/>
                </a:lnTo>
                <a:lnTo>
                  <a:pt x="735" y="350"/>
                </a:lnTo>
                <a:lnTo>
                  <a:pt x="725" y="344"/>
                </a:lnTo>
                <a:lnTo>
                  <a:pt x="716" y="336"/>
                </a:lnTo>
                <a:lnTo>
                  <a:pt x="706" y="326"/>
                </a:lnTo>
                <a:lnTo>
                  <a:pt x="695" y="312"/>
                </a:lnTo>
                <a:lnTo>
                  <a:pt x="695" y="312"/>
                </a:lnTo>
                <a:lnTo>
                  <a:pt x="684" y="326"/>
                </a:lnTo>
                <a:lnTo>
                  <a:pt x="674" y="336"/>
                </a:lnTo>
                <a:lnTo>
                  <a:pt x="664" y="344"/>
                </a:lnTo>
                <a:lnTo>
                  <a:pt x="654" y="350"/>
                </a:lnTo>
                <a:lnTo>
                  <a:pt x="646" y="352"/>
                </a:lnTo>
                <a:lnTo>
                  <a:pt x="639" y="353"/>
                </a:lnTo>
                <a:lnTo>
                  <a:pt x="632" y="352"/>
                </a:lnTo>
                <a:lnTo>
                  <a:pt x="626" y="350"/>
                </a:lnTo>
                <a:lnTo>
                  <a:pt x="620" y="345"/>
                </a:lnTo>
                <a:lnTo>
                  <a:pt x="615" y="339"/>
                </a:lnTo>
                <a:lnTo>
                  <a:pt x="611" y="333"/>
                </a:lnTo>
                <a:lnTo>
                  <a:pt x="609" y="324"/>
                </a:lnTo>
                <a:lnTo>
                  <a:pt x="606" y="316"/>
                </a:lnTo>
                <a:lnTo>
                  <a:pt x="605" y="306"/>
                </a:lnTo>
                <a:lnTo>
                  <a:pt x="604" y="297"/>
                </a:lnTo>
                <a:lnTo>
                  <a:pt x="605" y="286"/>
                </a:lnTo>
                <a:lnTo>
                  <a:pt x="597" y="286"/>
                </a:lnTo>
                <a:lnTo>
                  <a:pt x="597" y="286"/>
                </a:lnTo>
                <a:lnTo>
                  <a:pt x="586" y="287"/>
                </a:lnTo>
                <a:lnTo>
                  <a:pt x="575" y="288"/>
                </a:lnTo>
                <a:lnTo>
                  <a:pt x="564" y="291"/>
                </a:lnTo>
                <a:lnTo>
                  <a:pt x="554" y="294"/>
                </a:lnTo>
                <a:lnTo>
                  <a:pt x="544" y="299"/>
                </a:lnTo>
                <a:lnTo>
                  <a:pt x="536" y="305"/>
                </a:lnTo>
                <a:lnTo>
                  <a:pt x="526" y="311"/>
                </a:lnTo>
                <a:lnTo>
                  <a:pt x="519" y="318"/>
                </a:lnTo>
                <a:lnTo>
                  <a:pt x="512" y="327"/>
                </a:lnTo>
                <a:lnTo>
                  <a:pt x="504" y="335"/>
                </a:lnTo>
                <a:lnTo>
                  <a:pt x="498" y="344"/>
                </a:lnTo>
                <a:lnTo>
                  <a:pt x="494" y="353"/>
                </a:lnTo>
                <a:lnTo>
                  <a:pt x="489" y="364"/>
                </a:lnTo>
                <a:lnTo>
                  <a:pt x="485" y="375"/>
                </a:lnTo>
                <a:lnTo>
                  <a:pt x="483" y="386"/>
                </a:lnTo>
                <a:lnTo>
                  <a:pt x="482" y="396"/>
                </a:lnTo>
                <a:lnTo>
                  <a:pt x="482" y="707"/>
                </a:lnTo>
                <a:lnTo>
                  <a:pt x="549" y="707"/>
                </a:lnTo>
                <a:lnTo>
                  <a:pt x="549" y="424"/>
                </a:lnTo>
                <a:lnTo>
                  <a:pt x="564" y="424"/>
                </a:lnTo>
                <a:lnTo>
                  <a:pt x="564" y="707"/>
                </a:lnTo>
                <a:lnTo>
                  <a:pt x="825" y="707"/>
                </a:lnTo>
                <a:lnTo>
                  <a:pt x="825" y="424"/>
                </a:lnTo>
                <a:lnTo>
                  <a:pt x="840" y="424"/>
                </a:lnTo>
                <a:lnTo>
                  <a:pt x="840" y="707"/>
                </a:lnTo>
                <a:lnTo>
                  <a:pt x="908" y="707"/>
                </a:lnTo>
                <a:lnTo>
                  <a:pt x="908" y="396"/>
                </a:lnTo>
                <a:lnTo>
                  <a:pt x="908" y="396"/>
                </a:lnTo>
                <a:lnTo>
                  <a:pt x="906" y="386"/>
                </a:lnTo>
                <a:lnTo>
                  <a:pt x="904" y="375"/>
                </a:lnTo>
                <a:lnTo>
                  <a:pt x="900" y="364"/>
                </a:lnTo>
                <a:lnTo>
                  <a:pt x="896" y="353"/>
                </a:lnTo>
                <a:lnTo>
                  <a:pt x="891" y="344"/>
                </a:lnTo>
                <a:lnTo>
                  <a:pt x="885" y="335"/>
                </a:lnTo>
                <a:lnTo>
                  <a:pt x="878" y="327"/>
                </a:lnTo>
                <a:lnTo>
                  <a:pt x="870" y="318"/>
                </a:lnTo>
                <a:lnTo>
                  <a:pt x="863" y="311"/>
                </a:lnTo>
                <a:lnTo>
                  <a:pt x="854" y="305"/>
                </a:lnTo>
                <a:lnTo>
                  <a:pt x="845" y="299"/>
                </a:lnTo>
                <a:lnTo>
                  <a:pt x="836" y="294"/>
                </a:lnTo>
                <a:lnTo>
                  <a:pt x="825" y="291"/>
                </a:lnTo>
                <a:lnTo>
                  <a:pt x="814" y="288"/>
                </a:lnTo>
                <a:lnTo>
                  <a:pt x="803" y="287"/>
                </a:lnTo>
                <a:lnTo>
                  <a:pt x="792" y="286"/>
                </a:lnTo>
                <a:lnTo>
                  <a:pt x="792" y="286"/>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 name="Freeform 368"/>
          <p:cNvSpPr>
            <a:spLocks noEditPoints="1"/>
          </p:cNvSpPr>
          <p:nvPr/>
        </p:nvSpPr>
        <p:spPr bwMode="auto">
          <a:xfrm>
            <a:off x="1972701" y="3596086"/>
            <a:ext cx="432935" cy="430130"/>
          </a:xfrm>
          <a:custGeom>
            <a:avLst/>
            <a:gdLst>
              <a:gd name="T0" fmla="*/ 356 w 800"/>
              <a:gd name="T1" fmla="*/ 544 h 933"/>
              <a:gd name="T2" fmla="*/ 134 w 800"/>
              <a:gd name="T3" fmla="*/ 322 h 933"/>
              <a:gd name="T4" fmla="*/ 134 w 800"/>
              <a:gd name="T5" fmla="*/ 933 h 933"/>
              <a:gd name="T6" fmla="*/ 578 w 800"/>
              <a:gd name="T7" fmla="*/ 544 h 933"/>
              <a:gd name="T8" fmla="*/ 189 w 800"/>
              <a:gd name="T9" fmla="*/ 601 h 933"/>
              <a:gd name="T10" fmla="*/ 523 w 800"/>
              <a:gd name="T11" fmla="*/ 667 h 933"/>
              <a:gd name="T12" fmla="*/ 523 w 800"/>
              <a:gd name="T13" fmla="*/ 601 h 933"/>
              <a:gd name="T14" fmla="*/ 633 w 800"/>
              <a:gd name="T15" fmla="*/ 667 h 933"/>
              <a:gd name="T16" fmla="*/ 745 w 800"/>
              <a:gd name="T17" fmla="*/ 667 h 933"/>
              <a:gd name="T18" fmla="*/ 417 w 800"/>
              <a:gd name="T19" fmla="*/ 0 h 933"/>
              <a:gd name="T20" fmla="*/ 379 w 800"/>
              <a:gd name="T21" fmla="*/ 7 h 933"/>
              <a:gd name="T22" fmla="*/ 346 w 800"/>
              <a:gd name="T23" fmla="*/ 22 h 933"/>
              <a:gd name="T24" fmla="*/ 320 w 800"/>
              <a:gd name="T25" fmla="*/ 43 h 933"/>
              <a:gd name="T26" fmla="*/ 303 w 800"/>
              <a:gd name="T27" fmla="*/ 69 h 933"/>
              <a:gd name="T28" fmla="*/ 297 w 800"/>
              <a:gd name="T29" fmla="*/ 99 h 933"/>
              <a:gd name="T30" fmla="*/ 298 w 800"/>
              <a:gd name="T31" fmla="*/ 103 h 933"/>
              <a:gd name="T32" fmla="*/ 274 w 800"/>
              <a:gd name="T33" fmla="*/ 90 h 933"/>
              <a:gd name="T34" fmla="*/ 247 w 800"/>
              <a:gd name="T35" fmla="*/ 82 h 933"/>
              <a:gd name="T36" fmla="*/ 228 w 800"/>
              <a:gd name="T37" fmla="*/ 81 h 933"/>
              <a:gd name="T38" fmla="*/ 196 w 800"/>
              <a:gd name="T39" fmla="*/ 85 h 933"/>
              <a:gd name="T40" fmla="*/ 169 w 800"/>
              <a:gd name="T41" fmla="*/ 94 h 933"/>
              <a:gd name="T42" fmla="*/ 147 w 800"/>
              <a:gd name="T43" fmla="*/ 110 h 933"/>
              <a:gd name="T44" fmla="*/ 132 w 800"/>
              <a:gd name="T45" fmla="*/ 129 h 933"/>
              <a:gd name="T46" fmla="*/ 124 w 800"/>
              <a:gd name="T47" fmla="*/ 152 h 933"/>
              <a:gd name="T48" fmla="*/ 124 w 800"/>
              <a:gd name="T49" fmla="*/ 166 h 933"/>
              <a:gd name="T50" fmla="*/ 129 w 800"/>
              <a:gd name="T51" fmla="*/ 186 h 933"/>
              <a:gd name="T52" fmla="*/ 98 w 800"/>
              <a:gd name="T53" fmla="*/ 181 h 933"/>
              <a:gd name="T54" fmla="*/ 55 w 800"/>
              <a:gd name="T55" fmla="*/ 190 h 933"/>
              <a:gd name="T56" fmla="*/ 27 w 800"/>
              <a:gd name="T57" fmla="*/ 216 h 933"/>
              <a:gd name="T58" fmla="*/ 21 w 800"/>
              <a:gd name="T59" fmla="*/ 232 h 933"/>
              <a:gd name="T60" fmla="*/ 21 w 800"/>
              <a:gd name="T61" fmla="*/ 244 h 933"/>
              <a:gd name="T62" fmla="*/ 27 w 800"/>
              <a:gd name="T63" fmla="*/ 260 h 933"/>
              <a:gd name="T64" fmla="*/ 55 w 800"/>
              <a:gd name="T65" fmla="*/ 286 h 933"/>
              <a:gd name="T66" fmla="*/ 98 w 800"/>
              <a:gd name="T67" fmla="*/ 296 h 933"/>
              <a:gd name="T68" fmla="*/ 129 w 800"/>
              <a:gd name="T69" fmla="*/ 291 h 933"/>
              <a:gd name="T70" fmla="*/ 163 w 800"/>
              <a:gd name="T71" fmla="*/ 271 h 933"/>
              <a:gd name="T72" fmla="*/ 175 w 800"/>
              <a:gd name="T73" fmla="*/ 249 h 933"/>
              <a:gd name="T74" fmla="*/ 176 w 800"/>
              <a:gd name="T75" fmla="*/ 238 h 933"/>
              <a:gd name="T76" fmla="*/ 175 w 800"/>
              <a:gd name="T77" fmla="*/ 226 h 933"/>
              <a:gd name="T78" fmla="*/ 213 w 800"/>
              <a:gd name="T79" fmla="*/ 237 h 933"/>
              <a:gd name="T80" fmla="*/ 237 w 800"/>
              <a:gd name="T81" fmla="*/ 237 h 933"/>
              <a:gd name="T82" fmla="*/ 266 w 800"/>
              <a:gd name="T83" fmla="*/ 232 h 933"/>
              <a:gd name="T84" fmla="*/ 291 w 800"/>
              <a:gd name="T85" fmla="*/ 222 h 933"/>
              <a:gd name="T86" fmla="*/ 312 w 800"/>
              <a:gd name="T87" fmla="*/ 205 h 933"/>
              <a:gd name="T88" fmla="*/ 325 w 800"/>
              <a:gd name="T89" fmla="*/ 186 h 933"/>
              <a:gd name="T90" fmla="*/ 330 w 800"/>
              <a:gd name="T91" fmla="*/ 163 h 933"/>
              <a:gd name="T92" fmla="*/ 350 w 800"/>
              <a:gd name="T93" fmla="*/ 177 h 933"/>
              <a:gd name="T94" fmla="*/ 388 w 800"/>
              <a:gd name="T95" fmla="*/ 193 h 933"/>
              <a:gd name="T96" fmla="*/ 432 w 800"/>
              <a:gd name="T97" fmla="*/ 198 h 933"/>
              <a:gd name="T98" fmla="*/ 458 w 800"/>
              <a:gd name="T99" fmla="*/ 196 h 933"/>
              <a:gd name="T100" fmla="*/ 495 w 800"/>
              <a:gd name="T101" fmla="*/ 186 h 933"/>
              <a:gd name="T102" fmla="*/ 526 w 800"/>
              <a:gd name="T103" fmla="*/ 169 h 933"/>
              <a:gd name="T104" fmla="*/ 549 w 800"/>
              <a:gd name="T105" fmla="*/ 146 h 933"/>
              <a:gd name="T106" fmla="*/ 562 w 800"/>
              <a:gd name="T107" fmla="*/ 118 h 933"/>
              <a:gd name="T108" fmla="*/ 565 w 800"/>
              <a:gd name="T109" fmla="*/ 99 h 933"/>
              <a:gd name="T110" fmla="*/ 559 w 800"/>
              <a:gd name="T111" fmla="*/ 69 h 933"/>
              <a:gd name="T112" fmla="*/ 542 w 800"/>
              <a:gd name="T113" fmla="*/ 43 h 933"/>
              <a:gd name="T114" fmla="*/ 517 w 800"/>
              <a:gd name="T115" fmla="*/ 22 h 933"/>
              <a:gd name="T116" fmla="*/ 483 w 800"/>
              <a:gd name="T117" fmla="*/ 7 h 933"/>
              <a:gd name="T118" fmla="*/ 445 w 800"/>
              <a:gd name="T119" fmla="*/ 0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0" h="933">
                <a:moveTo>
                  <a:pt x="578" y="544"/>
                </a:moveTo>
                <a:lnTo>
                  <a:pt x="578" y="378"/>
                </a:lnTo>
                <a:lnTo>
                  <a:pt x="356" y="544"/>
                </a:lnTo>
                <a:lnTo>
                  <a:pt x="356" y="378"/>
                </a:lnTo>
                <a:lnTo>
                  <a:pt x="134" y="544"/>
                </a:lnTo>
                <a:lnTo>
                  <a:pt x="134" y="322"/>
                </a:lnTo>
                <a:lnTo>
                  <a:pt x="0" y="322"/>
                </a:lnTo>
                <a:lnTo>
                  <a:pt x="0" y="933"/>
                </a:lnTo>
                <a:lnTo>
                  <a:pt x="134" y="933"/>
                </a:lnTo>
                <a:lnTo>
                  <a:pt x="800" y="933"/>
                </a:lnTo>
                <a:lnTo>
                  <a:pt x="800" y="378"/>
                </a:lnTo>
                <a:lnTo>
                  <a:pt x="578" y="544"/>
                </a:lnTo>
                <a:close/>
                <a:moveTo>
                  <a:pt x="301" y="667"/>
                </a:moveTo>
                <a:lnTo>
                  <a:pt x="189" y="667"/>
                </a:lnTo>
                <a:lnTo>
                  <a:pt x="189" y="601"/>
                </a:lnTo>
                <a:lnTo>
                  <a:pt x="301" y="601"/>
                </a:lnTo>
                <a:lnTo>
                  <a:pt x="301" y="667"/>
                </a:lnTo>
                <a:close/>
                <a:moveTo>
                  <a:pt x="523" y="667"/>
                </a:moveTo>
                <a:lnTo>
                  <a:pt x="411" y="667"/>
                </a:lnTo>
                <a:lnTo>
                  <a:pt x="411" y="601"/>
                </a:lnTo>
                <a:lnTo>
                  <a:pt x="523" y="601"/>
                </a:lnTo>
                <a:lnTo>
                  <a:pt x="523" y="667"/>
                </a:lnTo>
                <a:close/>
                <a:moveTo>
                  <a:pt x="745" y="667"/>
                </a:moveTo>
                <a:lnTo>
                  <a:pt x="633" y="667"/>
                </a:lnTo>
                <a:lnTo>
                  <a:pt x="633" y="601"/>
                </a:lnTo>
                <a:lnTo>
                  <a:pt x="745" y="601"/>
                </a:lnTo>
                <a:lnTo>
                  <a:pt x="745" y="667"/>
                </a:lnTo>
                <a:close/>
                <a:moveTo>
                  <a:pt x="432" y="0"/>
                </a:moveTo>
                <a:lnTo>
                  <a:pt x="432" y="0"/>
                </a:lnTo>
                <a:lnTo>
                  <a:pt x="417" y="0"/>
                </a:lnTo>
                <a:lnTo>
                  <a:pt x="404" y="1"/>
                </a:lnTo>
                <a:lnTo>
                  <a:pt x="392" y="4"/>
                </a:lnTo>
                <a:lnTo>
                  <a:pt x="379" y="7"/>
                </a:lnTo>
                <a:lnTo>
                  <a:pt x="368" y="12"/>
                </a:lnTo>
                <a:lnTo>
                  <a:pt x="356" y="16"/>
                </a:lnTo>
                <a:lnTo>
                  <a:pt x="346" y="22"/>
                </a:lnTo>
                <a:lnTo>
                  <a:pt x="337" y="28"/>
                </a:lnTo>
                <a:lnTo>
                  <a:pt x="328" y="36"/>
                </a:lnTo>
                <a:lnTo>
                  <a:pt x="320" y="43"/>
                </a:lnTo>
                <a:lnTo>
                  <a:pt x="314" y="51"/>
                </a:lnTo>
                <a:lnTo>
                  <a:pt x="308" y="60"/>
                </a:lnTo>
                <a:lnTo>
                  <a:pt x="303" y="69"/>
                </a:lnTo>
                <a:lnTo>
                  <a:pt x="301" y="79"/>
                </a:lnTo>
                <a:lnTo>
                  <a:pt x="298" y="88"/>
                </a:lnTo>
                <a:lnTo>
                  <a:pt x="297" y="99"/>
                </a:lnTo>
                <a:lnTo>
                  <a:pt x="297" y="99"/>
                </a:lnTo>
                <a:lnTo>
                  <a:pt x="298" y="103"/>
                </a:lnTo>
                <a:lnTo>
                  <a:pt x="298" y="103"/>
                </a:lnTo>
                <a:lnTo>
                  <a:pt x="291" y="98"/>
                </a:lnTo>
                <a:lnTo>
                  <a:pt x="283" y="94"/>
                </a:lnTo>
                <a:lnTo>
                  <a:pt x="274" y="90"/>
                </a:lnTo>
                <a:lnTo>
                  <a:pt x="266" y="87"/>
                </a:lnTo>
                <a:lnTo>
                  <a:pt x="256" y="85"/>
                </a:lnTo>
                <a:lnTo>
                  <a:pt x="247" y="82"/>
                </a:lnTo>
                <a:lnTo>
                  <a:pt x="237" y="81"/>
                </a:lnTo>
                <a:lnTo>
                  <a:pt x="228" y="81"/>
                </a:lnTo>
                <a:lnTo>
                  <a:pt x="228" y="81"/>
                </a:lnTo>
                <a:lnTo>
                  <a:pt x="217" y="81"/>
                </a:lnTo>
                <a:lnTo>
                  <a:pt x="206" y="82"/>
                </a:lnTo>
                <a:lnTo>
                  <a:pt x="196" y="85"/>
                </a:lnTo>
                <a:lnTo>
                  <a:pt x="187" y="87"/>
                </a:lnTo>
                <a:lnTo>
                  <a:pt x="177" y="91"/>
                </a:lnTo>
                <a:lnTo>
                  <a:pt x="169" y="94"/>
                </a:lnTo>
                <a:lnTo>
                  <a:pt x="162" y="99"/>
                </a:lnTo>
                <a:lnTo>
                  <a:pt x="153" y="104"/>
                </a:lnTo>
                <a:lnTo>
                  <a:pt x="147" y="110"/>
                </a:lnTo>
                <a:lnTo>
                  <a:pt x="141" y="116"/>
                </a:lnTo>
                <a:lnTo>
                  <a:pt x="136" y="122"/>
                </a:lnTo>
                <a:lnTo>
                  <a:pt x="132" y="129"/>
                </a:lnTo>
                <a:lnTo>
                  <a:pt x="128" y="136"/>
                </a:lnTo>
                <a:lnTo>
                  <a:pt x="126" y="144"/>
                </a:lnTo>
                <a:lnTo>
                  <a:pt x="124" y="152"/>
                </a:lnTo>
                <a:lnTo>
                  <a:pt x="123" y="159"/>
                </a:lnTo>
                <a:lnTo>
                  <a:pt x="123" y="159"/>
                </a:lnTo>
                <a:lnTo>
                  <a:pt x="124" y="166"/>
                </a:lnTo>
                <a:lnTo>
                  <a:pt x="126" y="172"/>
                </a:lnTo>
                <a:lnTo>
                  <a:pt x="129" y="186"/>
                </a:lnTo>
                <a:lnTo>
                  <a:pt x="129" y="186"/>
                </a:lnTo>
                <a:lnTo>
                  <a:pt x="115" y="182"/>
                </a:lnTo>
                <a:lnTo>
                  <a:pt x="98" y="181"/>
                </a:lnTo>
                <a:lnTo>
                  <a:pt x="98" y="181"/>
                </a:lnTo>
                <a:lnTo>
                  <a:pt x="82" y="182"/>
                </a:lnTo>
                <a:lnTo>
                  <a:pt x="68" y="186"/>
                </a:lnTo>
                <a:lnTo>
                  <a:pt x="55" y="190"/>
                </a:lnTo>
                <a:lnTo>
                  <a:pt x="44" y="198"/>
                </a:lnTo>
                <a:lnTo>
                  <a:pt x="34" y="206"/>
                </a:lnTo>
                <a:lnTo>
                  <a:pt x="27" y="216"/>
                </a:lnTo>
                <a:lnTo>
                  <a:pt x="25" y="220"/>
                </a:lnTo>
                <a:lnTo>
                  <a:pt x="22" y="226"/>
                </a:lnTo>
                <a:lnTo>
                  <a:pt x="21" y="232"/>
                </a:lnTo>
                <a:lnTo>
                  <a:pt x="21" y="238"/>
                </a:lnTo>
                <a:lnTo>
                  <a:pt x="21" y="238"/>
                </a:lnTo>
                <a:lnTo>
                  <a:pt x="21" y="244"/>
                </a:lnTo>
                <a:lnTo>
                  <a:pt x="22" y="249"/>
                </a:lnTo>
                <a:lnTo>
                  <a:pt x="25" y="255"/>
                </a:lnTo>
                <a:lnTo>
                  <a:pt x="27" y="260"/>
                </a:lnTo>
                <a:lnTo>
                  <a:pt x="34" y="271"/>
                </a:lnTo>
                <a:lnTo>
                  <a:pt x="44" y="279"/>
                </a:lnTo>
                <a:lnTo>
                  <a:pt x="55" y="286"/>
                </a:lnTo>
                <a:lnTo>
                  <a:pt x="68" y="291"/>
                </a:lnTo>
                <a:lnTo>
                  <a:pt x="82" y="295"/>
                </a:lnTo>
                <a:lnTo>
                  <a:pt x="98" y="296"/>
                </a:lnTo>
                <a:lnTo>
                  <a:pt x="98" y="296"/>
                </a:lnTo>
                <a:lnTo>
                  <a:pt x="114" y="295"/>
                </a:lnTo>
                <a:lnTo>
                  <a:pt x="129" y="291"/>
                </a:lnTo>
                <a:lnTo>
                  <a:pt x="142" y="286"/>
                </a:lnTo>
                <a:lnTo>
                  <a:pt x="153" y="279"/>
                </a:lnTo>
                <a:lnTo>
                  <a:pt x="163" y="271"/>
                </a:lnTo>
                <a:lnTo>
                  <a:pt x="170" y="260"/>
                </a:lnTo>
                <a:lnTo>
                  <a:pt x="172" y="255"/>
                </a:lnTo>
                <a:lnTo>
                  <a:pt x="175" y="249"/>
                </a:lnTo>
                <a:lnTo>
                  <a:pt x="176" y="244"/>
                </a:lnTo>
                <a:lnTo>
                  <a:pt x="176" y="238"/>
                </a:lnTo>
                <a:lnTo>
                  <a:pt x="176" y="238"/>
                </a:lnTo>
                <a:lnTo>
                  <a:pt x="176" y="232"/>
                </a:lnTo>
                <a:lnTo>
                  <a:pt x="175" y="226"/>
                </a:lnTo>
                <a:lnTo>
                  <a:pt x="175" y="226"/>
                </a:lnTo>
                <a:lnTo>
                  <a:pt x="187" y="231"/>
                </a:lnTo>
                <a:lnTo>
                  <a:pt x="199" y="235"/>
                </a:lnTo>
                <a:lnTo>
                  <a:pt x="213" y="237"/>
                </a:lnTo>
                <a:lnTo>
                  <a:pt x="228" y="238"/>
                </a:lnTo>
                <a:lnTo>
                  <a:pt x="228" y="238"/>
                </a:lnTo>
                <a:lnTo>
                  <a:pt x="237" y="237"/>
                </a:lnTo>
                <a:lnTo>
                  <a:pt x="247" y="236"/>
                </a:lnTo>
                <a:lnTo>
                  <a:pt x="258" y="235"/>
                </a:lnTo>
                <a:lnTo>
                  <a:pt x="266" y="232"/>
                </a:lnTo>
                <a:lnTo>
                  <a:pt x="276" y="229"/>
                </a:lnTo>
                <a:lnTo>
                  <a:pt x="284" y="225"/>
                </a:lnTo>
                <a:lnTo>
                  <a:pt x="291" y="222"/>
                </a:lnTo>
                <a:lnTo>
                  <a:pt x="298" y="216"/>
                </a:lnTo>
                <a:lnTo>
                  <a:pt x="306" y="211"/>
                </a:lnTo>
                <a:lnTo>
                  <a:pt x="312" y="205"/>
                </a:lnTo>
                <a:lnTo>
                  <a:pt x="316" y="199"/>
                </a:lnTo>
                <a:lnTo>
                  <a:pt x="321" y="193"/>
                </a:lnTo>
                <a:lnTo>
                  <a:pt x="325" y="186"/>
                </a:lnTo>
                <a:lnTo>
                  <a:pt x="327" y="178"/>
                </a:lnTo>
                <a:lnTo>
                  <a:pt x="330" y="171"/>
                </a:lnTo>
                <a:lnTo>
                  <a:pt x="330" y="163"/>
                </a:lnTo>
                <a:lnTo>
                  <a:pt x="330" y="163"/>
                </a:lnTo>
                <a:lnTo>
                  <a:pt x="340" y="170"/>
                </a:lnTo>
                <a:lnTo>
                  <a:pt x="350" y="177"/>
                </a:lnTo>
                <a:lnTo>
                  <a:pt x="362" y="183"/>
                </a:lnTo>
                <a:lnTo>
                  <a:pt x="375" y="188"/>
                </a:lnTo>
                <a:lnTo>
                  <a:pt x="388" y="193"/>
                </a:lnTo>
                <a:lnTo>
                  <a:pt x="402" y="195"/>
                </a:lnTo>
                <a:lnTo>
                  <a:pt x="416" y="198"/>
                </a:lnTo>
                <a:lnTo>
                  <a:pt x="432" y="198"/>
                </a:lnTo>
                <a:lnTo>
                  <a:pt x="432" y="198"/>
                </a:lnTo>
                <a:lnTo>
                  <a:pt x="445" y="198"/>
                </a:lnTo>
                <a:lnTo>
                  <a:pt x="458" y="196"/>
                </a:lnTo>
                <a:lnTo>
                  <a:pt x="471" y="194"/>
                </a:lnTo>
                <a:lnTo>
                  <a:pt x="483" y="190"/>
                </a:lnTo>
                <a:lnTo>
                  <a:pt x="495" y="186"/>
                </a:lnTo>
                <a:lnTo>
                  <a:pt x="506" y="181"/>
                </a:lnTo>
                <a:lnTo>
                  <a:pt x="517" y="176"/>
                </a:lnTo>
                <a:lnTo>
                  <a:pt x="526" y="169"/>
                </a:lnTo>
                <a:lnTo>
                  <a:pt x="535" y="162"/>
                </a:lnTo>
                <a:lnTo>
                  <a:pt x="542" y="154"/>
                </a:lnTo>
                <a:lnTo>
                  <a:pt x="549" y="146"/>
                </a:lnTo>
                <a:lnTo>
                  <a:pt x="554" y="138"/>
                </a:lnTo>
                <a:lnTo>
                  <a:pt x="559" y="128"/>
                </a:lnTo>
                <a:lnTo>
                  <a:pt x="562" y="118"/>
                </a:lnTo>
                <a:lnTo>
                  <a:pt x="565" y="109"/>
                </a:lnTo>
                <a:lnTo>
                  <a:pt x="565" y="99"/>
                </a:lnTo>
                <a:lnTo>
                  <a:pt x="565" y="99"/>
                </a:lnTo>
                <a:lnTo>
                  <a:pt x="565" y="88"/>
                </a:lnTo>
                <a:lnTo>
                  <a:pt x="562" y="79"/>
                </a:lnTo>
                <a:lnTo>
                  <a:pt x="559" y="69"/>
                </a:lnTo>
                <a:lnTo>
                  <a:pt x="554" y="60"/>
                </a:lnTo>
                <a:lnTo>
                  <a:pt x="549" y="51"/>
                </a:lnTo>
                <a:lnTo>
                  <a:pt x="542" y="43"/>
                </a:lnTo>
                <a:lnTo>
                  <a:pt x="535" y="36"/>
                </a:lnTo>
                <a:lnTo>
                  <a:pt x="526" y="28"/>
                </a:lnTo>
                <a:lnTo>
                  <a:pt x="517" y="22"/>
                </a:lnTo>
                <a:lnTo>
                  <a:pt x="506" y="16"/>
                </a:lnTo>
                <a:lnTo>
                  <a:pt x="495" y="12"/>
                </a:lnTo>
                <a:lnTo>
                  <a:pt x="483" y="7"/>
                </a:lnTo>
                <a:lnTo>
                  <a:pt x="471" y="4"/>
                </a:lnTo>
                <a:lnTo>
                  <a:pt x="458" y="1"/>
                </a:lnTo>
                <a:lnTo>
                  <a:pt x="445" y="0"/>
                </a:lnTo>
                <a:lnTo>
                  <a:pt x="432" y="0"/>
                </a:lnTo>
                <a:lnTo>
                  <a:pt x="432"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 name="右矢印 14"/>
          <p:cNvSpPr/>
          <p:nvPr/>
        </p:nvSpPr>
        <p:spPr>
          <a:xfrm>
            <a:off x="1266576" y="3907333"/>
            <a:ext cx="503274" cy="2298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3047272" y="3255826"/>
            <a:ext cx="1920033" cy="253916"/>
          </a:xfrm>
          <a:prstGeom prst="rect">
            <a:avLst/>
          </a:prstGeom>
          <a:noFill/>
        </p:spPr>
        <p:txBody>
          <a:bodyPr wrap="square" rtlCol="0">
            <a:spAutoFit/>
          </a:bodyPr>
          <a:lstStyle/>
          <a:p>
            <a:r>
              <a:rPr kumimoji="1" lang="ja-JP" altLang="en-US" sz="1000" b="1" dirty="0">
                <a:solidFill>
                  <a:schemeClr val="accent3"/>
                </a:solidFill>
              </a:rPr>
              <a:t>＜会社間マスタコピー機能</a:t>
            </a:r>
            <a:r>
              <a:rPr lang="ja-JP" altLang="en-US" sz="1000" b="1" dirty="0">
                <a:solidFill>
                  <a:schemeClr val="accent3"/>
                </a:solidFill>
              </a:rPr>
              <a:t>＞</a:t>
            </a:r>
            <a:endParaRPr kumimoji="1" lang="en-US" altLang="ja-JP" sz="1000" b="1" dirty="0">
              <a:solidFill>
                <a:schemeClr val="accent3"/>
              </a:solidFill>
            </a:endParaRPr>
          </a:p>
        </p:txBody>
      </p:sp>
      <p:sp>
        <p:nvSpPr>
          <p:cNvPr id="17" name="直方体 16"/>
          <p:cNvSpPr/>
          <p:nvPr/>
        </p:nvSpPr>
        <p:spPr>
          <a:xfrm>
            <a:off x="4173026" y="3693478"/>
            <a:ext cx="639858" cy="249548"/>
          </a:xfrm>
          <a:prstGeom prst="cube">
            <a:avLst/>
          </a:prstGeom>
          <a:solidFill>
            <a:srgbClr val="F9BE0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メイリオ"/>
              <a:ea typeface="メイリオ"/>
              <a:cs typeface="+mn-cs"/>
            </a:endParaRPr>
          </a:p>
        </p:txBody>
      </p:sp>
      <p:grpSp>
        <p:nvGrpSpPr>
          <p:cNvPr id="49" name="グループ化 48"/>
          <p:cNvGrpSpPr/>
          <p:nvPr/>
        </p:nvGrpSpPr>
        <p:grpSpPr>
          <a:xfrm>
            <a:off x="3419872" y="4191767"/>
            <a:ext cx="2022025" cy="282261"/>
            <a:chOff x="3558087" y="4191767"/>
            <a:chExt cx="2022025" cy="282261"/>
          </a:xfrm>
        </p:grpSpPr>
        <p:sp>
          <p:nvSpPr>
            <p:cNvPr id="19" name="直方体 18"/>
            <p:cNvSpPr/>
            <p:nvPr/>
          </p:nvSpPr>
          <p:spPr>
            <a:xfrm>
              <a:off x="5043090" y="4204195"/>
              <a:ext cx="534483" cy="245270"/>
            </a:xfrm>
            <a:prstGeom prst="cube">
              <a:avLst/>
            </a:prstGeom>
            <a:solidFill>
              <a:srgbClr val="F9BE0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0" name="直方体 19"/>
            <p:cNvSpPr/>
            <p:nvPr/>
          </p:nvSpPr>
          <p:spPr>
            <a:xfrm>
              <a:off x="4307732" y="4213786"/>
              <a:ext cx="534483" cy="245270"/>
            </a:xfrm>
            <a:prstGeom prst="cube">
              <a:avLst/>
            </a:prstGeom>
            <a:solidFill>
              <a:srgbClr val="F9BE0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1" name="直方体 20"/>
            <p:cNvSpPr/>
            <p:nvPr/>
          </p:nvSpPr>
          <p:spPr>
            <a:xfrm>
              <a:off x="3558087" y="4228758"/>
              <a:ext cx="534483" cy="245270"/>
            </a:xfrm>
            <a:prstGeom prst="cube">
              <a:avLst/>
            </a:prstGeom>
            <a:solidFill>
              <a:srgbClr val="F9BE0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2" name="直方体 21"/>
            <p:cNvSpPr/>
            <p:nvPr/>
          </p:nvSpPr>
          <p:spPr>
            <a:xfrm>
              <a:off x="4700414" y="4213786"/>
              <a:ext cx="148018" cy="245270"/>
            </a:xfrm>
            <a:prstGeom prst="cube">
              <a:avLst/>
            </a:prstGeom>
            <a:solidFill>
              <a:srgbClr val="EE550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3" name="直方体 22"/>
            <p:cNvSpPr/>
            <p:nvPr/>
          </p:nvSpPr>
          <p:spPr>
            <a:xfrm>
              <a:off x="5293969" y="4191767"/>
              <a:ext cx="286143" cy="257698"/>
            </a:xfrm>
            <a:prstGeom prst="cube">
              <a:avLst/>
            </a:prstGeom>
            <a:solidFill>
              <a:srgbClr val="EE550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メイリオ"/>
                <a:ea typeface="メイリオ"/>
                <a:cs typeface="+mn-cs"/>
              </a:endParaRPr>
            </a:p>
          </p:txBody>
        </p:sp>
      </p:grpSp>
      <p:sp>
        <p:nvSpPr>
          <p:cNvPr id="24" name="フローチャート: 磁気ディスク 23"/>
          <p:cNvSpPr/>
          <p:nvPr/>
        </p:nvSpPr>
        <p:spPr>
          <a:xfrm>
            <a:off x="7111449" y="3680336"/>
            <a:ext cx="628900" cy="293853"/>
          </a:xfrm>
          <a:prstGeom prst="flowChartMagneticDisk">
            <a:avLst/>
          </a:prstGeom>
          <a:gradFill rotWithShape="1">
            <a:gsLst>
              <a:gs pos="0">
                <a:srgbClr val="54C2F0">
                  <a:tint val="50000"/>
                  <a:satMod val="300000"/>
                </a:srgbClr>
              </a:gs>
              <a:gs pos="35000">
                <a:srgbClr val="54C2F0">
                  <a:tint val="37000"/>
                  <a:satMod val="300000"/>
                </a:srgbClr>
              </a:gs>
              <a:gs pos="100000">
                <a:srgbClr val="54C2F0">
                  <a:tint val="15000"/>
                  <a:satMod val="350000"/>
                </a:srgbClr>
              </a:gs>
            </a:gsLst>
            <a:lin ang="16200000" scaled="1"/>
          </a:gradFill>
          <a:ln w="9525" cap="flat" cmpd="sng" algn="ctr">
            <a:solidFill>
              <a:srgbClr val="54C2F0">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25" name="フローチャート: 磁気ディスク 24"/>
          <p:cNvSpPr/>
          <p:nvPr/>
        </p:nvSpPr>
        <p:spPr>
          <a:xfrm>
            <a:off x="6201971" y="4191438"/>
            <a:ext cx="566273" cy="262282"/>
          </a:xfrm>
          <a:prstGeom prst="flowChartMagneticDisk">
            <a:avLst/>
          </a:prstGeom>
          <a:gradFill rotWithShape="1">
            <a:gsLst>
              <a:gs pos="0">
                <a:srgbClr val="54C2F0">
                  <a:tint val="50000"/>
                  <a:satMod val="300000"/>
                </a:srgbClr>
              </a:gs>
              <a:gs pos="35000">
                <a:srgbClr val="54C2F0">
                  <a:tint val="37000"/>
                  <a:satMod val="300000"/>
                </a:srgbClr>
              </a:gs>
              <a:gs pos="100000">
                <a:srgbClr val="54C2F0">
                  <a:tint val="15000"/>
                  <a:satMod val="350000"/>
                </a:srgbClr>
              </a:gs>
            </a:gsLst>
            <a:lin ang="16200000" scaled="1"/>
          </a:gradFill>
          <a:ln w="9525" cap="flat" cmpd="sng" algn="ctr">
            <a:solidFill>
              <a:srgbClr val="54C2F0">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26" name="フローチャート: 磁気ディスク 25"/>
          <p:cNvSpPr/>
          <p:nvPr/>
        </p:nvSpPr>
        <p:spPr>
          <a:xfrm>
            <a:off x="7174076" y="4191438"/>
            <a:ext cx="566273" cy="262282"/>
          </a:xfrm>
          <a:prstGeom prst="flowChartMagneticDisk">
            <a:avLst/>
          </a:prstGeom>
          <a:gradFill rotWithShape="1">
            <a:gsLst>
              <a:gs pos="0">
                <a:srgbClr val="54C2F0">
                  <a:tint val="50000"/>
                  <a:satMod val="300000"/>
                </a:srgbClr>
              </a:gs>
              <a:gs pos="35000">
                <a:srgbClr val="54C2F0">
                  <a:tint val="37000"/>
                  <a:satMod val="300000"/>
                </a:srgbClr>
              </a:gs>
              <a:gs pos="100000">
                <a:srgbClr val="54C2F0">
                  <a:tint val="15000"/>
                  <a:satMod val="350000"/>
                </a:srgbClr>
              </a:gs>
            </a:gsLst>
            <a:lin ang="16200000" scaled="1"/>
          </a:gradFill>
          <a:ln w="9525" cap="flat" cmpd="sng" algn="ctr">
            <a:solidFill>
              <a:srgbClr val="54C2F0">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27" name="フローチャート: 磁気ディスク 26"/>
          <p:cNvSpPr/>
          <p:nvPr/>
        </p:nvSpPr>
        <p:spPr>
          <a:xfrm>
            <a:off x="8110181" y="4191438"/>
            <a:ext cx="566273" cy="262282"/>
          </a:xfrm>
          <a:prstGeom prst="flowChartMagneticDisk">
            <a:avLst/>
          </a:prstGeom>
          <a:gradFill rotWithShape="1">
            <a:gsLst>
              <a:gs pos="0">
                <a:srgbClr val="54C2F0">
                  <a:tint val="50000"/>
                  <a:satMod val="300000"/>
                </a:srgbClr>
              </a:gs>
              <a:gs pos="35000">
                <a:srgbClr val="54C2F0">
                  <a:tint val="37000"/>
                  <a:satMod val="300000"/>
                </a:srgbClr>
              </a:gs>
              <a:gs pos="100000">
                <a:srgbClr val="54C2F0">
                  <a:tint val="15000"/>
                  <a:satMod val="350000"/>
                </a:srgbClr>
              </a:gs>
            </a:gsLst>
            <a:lin ang="16200000" scaled="1"/>
          </a:gradFill>
          <a:ln w="9525" cap="flat" cmpd="sng" algn="ctr">
            <a:solidFill>
              <a:srgbClr val="54C2F0">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28" name="フローチャート: 磁気ディスク 27"/>
          <p:cNvSpPr/>
          <p:nvPr/>
        </p:nvSpPr>
        <p:spPr>
          <a:xfrm>
            <a:off x="7174074" y="4416613"/>
            <a:ext cx="566276" cy="81728"/>
          </a:xfrm>
          <a:prstGeom prst="flowChartMagneticDisk">
            <a:avLst/>
          </a:prstGeom>
          <a:gradFill rotWithShape="1">
            <a:gsLst>
              <a:gs pos="0">
                <a:srgbClr val="54C2F0">
                  <a:shade val="51000"/>
                  <a:satMod val="130000"/>
                </a:srgbClr>
              </a:gs>
              <a:gs pos="80000">
                <a:srgbClr val="54C2F0">
                  <a:shade val="93000"/>
                  <a:satMod val="130000"/>
                </a:srgbClr>
              </a:gs>
              <a:gs pos="100000">
                <a:srgbClr val="54C2F0">
                  <a:shade val="94000"/>
                  <a:satMod val="135000"/>
                </a:srgbClr>
              </a:gs>
            </a:gsLst>
            <a:lin ang="16200000" scaled="0"/>
          </a:gradFill>
          <a:ln w="9525" cap="flat" cmpd="sng" algn="ctr">
            <a:solidFill>
              <a:srgbClr val="004668"/>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9" name="フローチャート: 磁気ディスク 28"/>
          <p:cNvSpPr/>
          <p:nvPr/>
        </p:nvSpPr>
        <p:spPr>
          <a:xfrm>
            <a:off x="8110181" y="4343050"/>
            <a:ext cx="566275" cy="155291"/>
          </a:xfrm>
          <a:prstGeom prst="flowChartMagneticDisk">
            <a:avLst/>
          </a:prstGeom>
          <a:gradFill rotWithShape="1">
            <a:gsLst>
              <a:gs pos="0">
                <a:srgbClr val="54C2F0">
                  <a:shade val="51000"/>
                  <a:satMod val="130000"/>
                </a:srgbClr>
              </a:gs>
              <a:gs pos="80000">
                <a:srgbClr val="54C2F0">
                  <a:shade val="93000"/>
                  <a:satMod val="130000"/>
                </a:srgbClr>
              </a:gs>
              <a:gs pos="100000">
                <a:srgbClr val="54C2F0">
                  <a:shade val="94000"/>
                  <a:satMod val="135000"/>
                </a:srgbClr>
              </a:gs>
            </a:gsLst>
            <a:lin ang="16200000" scaled="0"/>
          </a:gradFill>
          <a:ln w="9525" cap="flat" cmpd="sng" algn="ctr">
            <a:solidFill>
              <a:srgbClr val="004668"/>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30" name="テキスト ボックス 29"/>
          <p:cNvSpPr txBox="1"/>
          <p:nvPr/>
        </p:nvSpPr>
        <p:spPr>
          <a:xfrm>
            <a:off x="3877994" y="3461915"/>
            <a:ext cx="1467065"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dirty="0">
                <a:ln>
                  <a:noFill/>
                </a:ln>
                <a:solidFill>
                  <a:srgbClr val="EE5500">
                    <a:lumMod val="75000"/>
                  </a:srgbClr>
                </a:solidFill>
                <a:effectLst/>
                <a:uLnTx/>
                <a:uFillTx/>
              </a:rPr>
              <a:t>共通マスタ会社</a:t>
            </a:r>
          </a:p>
        </p:txBody>
      </p:sp>
      <p:sp>
        <p:nvSpPr>
          <p:cNvPr id="31" name="テキスト ボックス 30"/>
          <p:cNvSpPr txBox="1"/>
          <p:nvPr/>
        </p:nvSpPr>
        <p:spPr>
          <a:xfrm>
            <a:off x="3131840" y="4551837"/>
            <a:ext cx="981782" cy="2308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900" b="1" i="0" u="none" strike="noStrike" kern="0" cap="none" spc="0" normalizeH="0" baseline="0" noProof="0" dirty="0">
                <a:ln>
                  <a:noFill/>
                </a:ln>
                <a:solidFill>
                  <a:srgbClr val="EE5500">
                    <a:lumMod val="75000"/>
                  </a:srgbClr>
                </a:solidFill>
                <a:effectLst/>
                <a:uLnTx/>
                <a:uFillTx/>
              </a:rPr>
              <a:t>100</a:t>
            </a:r>
            <a:r>
              <a:rPr kumimoji="0" lang="ja-JP" altLang="en-US" sz="900" b="1" i="0" u="none" strike="noStrike" kern="0" cap="none" spc="0" normalizeH="0" baseline="0" noProof="0" dirty="0">
                <a:ln>
                  <a:noFill/>
                </a:ln>
                <a:solidFill>
                  <a:srgbClr val="EE5500">
                    <a:lumMod val="75000"/>
                  </a:srgbClr>
                </a:solidFill>
                <a:effectLst/>
                <a:uLnTx/>
                <a:uFillTx/>
              </a:rPr>
              <a:t>％コピー</a:t>
            </a:r>
          </a:p>
        </p:txBody>
      </p:sp>
      <p:sp>
        <p:nvSpPr>
          <p:cNvPr id="32" name="テキスト ボックス 31"/>
          <p:cNvSpPr txBox="1"/>
          <p:nvPr/>
        </p:nvSpPr>
        <p:spPr>
          <a:xfrm>
            <a:off x="4047881" y="4574063"/>
            <a:ext cx="920163"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900" b="1" i="0" u="none" strike="noStrike" kern="0" cap="none" spc="0" normalizeH="0" baseline="0" noProof="0" dirty="0">
                <a:ln>
                  <a:noFill/>
                </a:ln>
                <a:solidFill>
                  <a:srgbClr val="EE5500">
                    <a:lumMod val="75000"/>
                  </a:srgbClr>
                </a:solidFill>
                <a:effectLst/>
                <a:uLnTx/>
                <a:uFillTx/>
              </a:rPr>
              <a:t>80</a:t>
            </a:r>
            <a:r>
              <a:rPr kumimoji="0" lang="ja-JP" altLang="en-US" sz="900" b="1" i="0" u="none" strike="noStrike" kern="0" cap="none" spc="0" normalizeH="0" baseline="0" noProof="0" dirty="0">
                <a:ln>
                  <a:noFill/>
                </a:ln>
                <a:solidFill>
                  <a:srgbClr val="EE5500">
                    <a:lumMod val="75000"/>
                  </a:srgbClr>
                </a:solidFill>
                <a:effectLst/>
                <a:uLnTx/>
                <a:uFillTx/>
              </a:rPr>
              <a:t>％コピー</a:t>
            </a:r>
            <a:endParaRPr kumimoji="0" lang="en-US" altLang="ja-JP" sz="900" b="1" i="0" u="none" strike="noStrike" kern="0" cap="none" spc="0" normalizeH="0" baseline="0" noProof="0" dirty="0">
              <a:ln>
                <a:noFill/>
              </a:ln>
              <a:solidFill>
                <a:srgbClr val="EE5500">
                  <a:lumMod val="75000"/>
                </a:srgb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900" b="1" kern="0" dirty="0">
                <a:solidFill>
                  <a:srgbClr val="EE5500">
                    <a:lumMod val="75000"/>
                  </a:srgbClr>
                </a:solidFill>
              </a:rPr>
              <a:t>20%</a:t>
            </a:r>
            <a:r>
              <a:rPr kumimoji="0" lang="ja-JP" altLang="en-US" sz="900" b="1" kern="0" dirty="0">
                <a:solidFill>
                  <a:srgbClr val="EE5500">
                    <a:lumMod val="75000"/>
                  </a:srgbClr>
                </a:solidFill>
              </a:rPr>
              <a:t>設定</a:t>
            </a:r>
            <a:endParaRPr kumimoji="0" lang="ja-JP" altLang="en-US" sz="900" b="1" i="0" u="none" strike="noStrike" kern="0" cap="none" spc="0" normalizeH="0" baseline="0" noProof="0" dirty="0">
              <a:ln>
                <a:noFill/>
              </a:ln>
              <a:solidFill>
                <a:srgbClr val="EE5500">
                  <a:lumMod val="75000"/>
                </a:srgbClr>
              </a:solidFill>
              <a:effectLst/>
              <a:uLnTx/>
              <a:uFillTx/>
            </a:endParaRPr>
          </a:p>
        </p:txBody>
      </p:sp>
      <p:sp>
        <p:nvSpPr>
          <p:cNvPr id="33" name="テキスト ボックス 32"/>
          <p:cNvSpPr txBox="1"/>
          <p:nvPr/>
        </p:nvSpPr>
        <p:spPr>
          <a:xfrm>
            <a:off x="4909819" y="4566058"/>
            <a:ext cx="886317"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900" b="1" i="0" u="none" strike="noStrike" kern="0" cap="none" spc="0" normalizeH="0" baseline="0" noProof="0" dirty="0">
                <a:ln>
                  <a:noFill/>
                </a:ln>
                <a:solidFill>
                  <a:srgbClr val="EE5500">
                    <a:lumMod val="75000"/>
                  </a:srgbClr>
                </a:solidFill>
                <a:effectLst/>
                <a:uLnTx/>
                <a:uFillTx/>
              </a:rPr>
              <a:t>60</a:t>
            </a:r>
            <a:r>
              <a:rPr kumimoji="0" lang="ja-JP" altLang="en-US" sz="900" b="1" i="0" u="none" strike="noStrike" kern="0" cap="none" spc="0" normalizeH="0" baseline="0" noProof="0" dirty="0">
                <a:ln>
                  <a:noFill/>
                </a:ln>
                <a:solidFill>
                  <a:srgbClr val="EE5500">
                    <a:lumMod val="75000"/>
                  </a:srgbClr>
                </a:solidFill>
                <a:effectLst/>
                <a:uLnTx/>
                <a:uFillTx/>
              </a:rPr>
              <a:t>％コピー</a:t>
            </a:r>
            <a:endParaRPr kumimoji="0" lang="en-US" altLang="ja-JP" sz="900" b="1" i="0" u="none" strike="noStrike" kern="0" cap="none" spc="0" normalizeH="0" baseline="0" noProof="0" dirty="0">
              <a:ln>
                <a:noFill/>
              </a:ln>
              <a:solidFill>
                <a:srgbClr val="EE5500">
                  <a:lumMod val="75000"/>
                </a:srgb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900" b="1" kern="0" dirty="0">
                <a:solidFill>
                  <a:srgbClr val="EE5500">
                    <a:lumMod val="75000"/>
                  </a:srgbClr>
                </a:solidFill>
              </a:rPr>
              <a:t>40%</a:t>
            </a:r>
            <a:r>
              <a:rPr kumimoji="0" lang="ja-JP" altLang="en-US" sz="900" b="1" kern="0" dirty="0">
                <a:solidFill>
                  <a:srgbClr val="EE5500">
                    <a:lumMod val="75000"/>
                  </a:srgbClr>
                </a:solidFill>
              </a:rPr>
              <a:t>設定</a:t>
            </a:r>
            <a:endParaRPr kumimoji="0" lang="ja-JP" altLang="en-US" sz="900" b="1" i="0" u="none" strike="noStrike" kern="0" cap="none" spc="0" normalizeH="0" baseline="0" noProof="0" dirty="0">
              <a:ln>
                <a:noFill/>
              </a:ln>
              <a:solidFill>
                <a:srgbClr val="EE5500">
                  <a:lumMod val="75000"/>
                </a:srgbClr>
              </a:solidFill>
              <a:effectLst/>
              <a:uLnTx/>
              <a:uFillTx/>
            </a:endParaRPr>
          </a:p>
        </p:txBody>
      </p:sp>
      <p:cxnSp>
        <p:nvCxnSpPr>
          <p:cNvPr id="34" name="直線矢印コネクタ 33"/>
          <p:cNvCxnSpPr/>
          <p:nvPr/>
        </p:nvCxnSpPr>
        <p:spPr>
          <a:xfrm flipH="1">
            <a:off x="3908666" y="3975906"/>
            <a:ext cx="140350" cy="155105"/>
          </a:xfrm>
          <a:prstGeom prst="straightConnector1">
            <a:avLst/>
          </a:prstGeom>
          <a:noFill/>
          <a:ln w="38100" cap="flat" cmpd="sng" algn="ctr">
            <a:solidFill>
              <a:srgbClr val="F9BE00">
                <a:shade val="95000"/>
                <a:satMod val="105000"/>
              </a:srgbClr>
            </a:solidFill>
            <a:prstDash val="solid"/>
            <a:tailEnd type="triangle"/>
          </a:ln>
          <a:effectLst/>
        </p:spPr>
      </p:cxnSp>
      <p:cxnSp>
        <p:nvCxnSpPr>
          <p:cNvPr id="35" name="直線矢印コネクタ 34"/>
          <p:cNvCxnSpPr/>
          <p:nvPr/>
        </p:nvCxnSpPr>
        <p:spPr>
          <a:xfrm>
            <a:off x="4436197" y="3998999"/>
            <a:ext cx="0" cy="183136"/>
          </a:xfrm>
          <a:prstGeom prst="straightConnector1">
            <a:avLst/>
          </a:prstGeom>
          <a:noFill/>
          <a:ln w="38100" cap="flat" cmpd="sng" algn="ctr">
            <a:solidFill>
              <a:srgbClr val="F9BE00">
                <a:shade val="95000"/>
                <a:satMod val="105000"/>
              </a:srgbClr>
            </a:solidFill>
            <a:prstDash val="solid"/>
            <a:tailEnd type="triangle"/>
          </a:ln>
          <a:effectLst/>
        </p:spPr>
      </p:cxnSp>
      <p:cxnSp>
        <p:nvCxnSpPr>
          <p:cNvPr id="36" name="直線矢印コネクタ 35"/>
          <p:cNvCxnSpPr/>
          <p:nvPr/>
        </p:nvCxnSpPr>
        <p:spPr>
          <a:xfrm>
            <a:off x="4921071" y="3976876"/>
            <a:ext cx="99507" cy="134453"/>
          </a:xfrm>
          <a:prstGeom prst="straightConnector1">
            <a:avLst/>
          </a:prstGeom>
          <a:noFill/>
          <a:ln w="38100" cap="flat" cmpd="sng" algn="ctr">
            <a:solidFill>
              <a:srgbClr val="F9BE00">
                <a:shade val="95000"/>
                <a:satMod val="105000"/>
              </a:srgbClr>
            </a:solidFill>
            <a:prstDash val="solid"/>
            <a:tailEnd type="triangle"/>
          </a:ln>
          <a:effectLst/>
        </p:spPr>
      </p:cxnSp>
      <p:cxnSp>
        <p:nvCxnSpPr>
          <p:cNvPr id="37" name="直線矢印コネクタ 36"/>
          <p:cNvCxnSpPr/>
          <p:nvPr/>
        </p:nvCxnSpPr>
        <p:spPr>
          <a:xfrm flipH="1">
            <a:off x="6857571" y="4008242"/>
            <a:ext cx="106139" cy="151537"/>
          </a:xfrm>
          <a:prstGeom prst="straightConnector1">
            <a:avLst/>
          </a:prstGeom>
          <a:noFill/>
          <a:ln w="38100" cap="flat" cmpd="sng" algn="ctr">
            <a:solidFill>
              <a:srgbClr val="008CCF"/>
            </a:solidFill>
            <a:prstDash val="solid"/>
            <a:tailEnd type="triangle"/>
          </a:ln>
          <a:effectLst/>
        </p:spPr>
      </p:cxnSp>
      <p:cxnSp>
        <p:nvCxnSpPr>
          <p:cNvPr id="38" name="直線矢印コネクタ 37"/>
          <p:cNvCxnSpPr/>
          <p:nvPr/>
        </p:nvCxnSpPr>
        <p:spPr>
          <a:xfrm>
            <a:off x="7452320" y="4008242"/>
            <a:ext cx="0" cy="138640"/>
          </a:xfrm>
          <a:prstGeom prst="straightConnector1">
            <a:avLst/>
          </a:prstGeom>
          <a:noFill/>
          <a:ln w="38100" cap="flat" cmpd="sng" algn="ctr">
            <a:solidFill>
              <a:srgbClr val="008CCF"/>
            </a:solidFill>
            <a:prstDash val="solid"/>
            <a:tailEnd type="triangle"/>
          </a:ln>
          <a:effectLst/>
        </p:spPr>
      </p:cxnSp>
      <p:cxnSp>
        <p:nvCxnSpPr>
          <p:cNvPr id="39" name="直線矢印コネクタ 38"/>
          <p:cNvCxnSpPr/>
          <p:nvPr/>
        </p:nvCxnSpPr>
        <p:spPr>
          <a:xfrm>
            <a:off x="7891076" y="4008242"/>
            <a:ext cx="137308" cy="102574"/>
          </a:xfrm>
          <a:prstGeom prst="straightConnector1">
            <a:avLst/>
          </a:prstGeom>
          <a:noFill/>
          <a:ln w="38100" cap="flat" cmpd="sng" algn="ctr">
            <a:solidFill>
              <a:srgbClr val="008CCF"/>
            </a:solidFill>
            <a:prstDash val="solid"/>
            <a:tailEnd type="triangle"/>
          </a:ln>
          <a:effectLst/>
        </p:spPr>
      </p:cxnSp>
      <p:sp>
        <p:nvSpPr>
          <p:cNvPr id="40" name="テキスト ボックス 39"/>
          <p:cNvSpPr txBox="1"/>
          <p:nvPr/>
        </p:nvSpPr>
        <p:spPr>
          <a:xfrm>
            <a:off x="5971087" y="4562664"/>
            <a:ext cx="1013181" cy="215444"/>
          </a:xfrm>
          <a:prstGeom prst="rect">
            <a:avLst/>
          </a:prstGeom>
          <a:noFill/>
        </p:spPr>
        <p:txBody>
          <a:bodyPr wrap="square" rtlCol="0">
            <a:spAutoFit/>
          </a:bodyPr>
          <a:lstStyle/>
          <a:p>
            <a:pPr lvl="0">
              <a:defRPr/>
            </a:pPr>
            <a:r>
              <a:rPr kumimoji="0" lang="ja-JP" altLang="en-US" sz="800" b="1" i="0" u="none" strike="noStrike" kern="0" cap="none" spc="0" normalizeH="0" baseline="0" noProof="0" dirty="0">
                <a:ln>
                  <a:noFill/>
                </a:ln>
                <a:solidFill>
                  <a:srgbClr val="008CCF">
                    <a:lumMod val="75000"/>
                  </a:srgbClr>
                </a:solidFill>
                <a:effectLst/>
                <a:uLnTx/>
                <a:uFillTx/>
              </a:rPr>
              <a:t>共通コード</a:t>
            </a:r>
            <a:r>
              <a:rPr kumimoji="0" lang="en-US" altLang="ja-JP" sz="800" b="1" kern="0" dirty="0">
                <a:solidFill>
                  <a:srgbClr val="008CCF">
                    <a:lumMod val="75000"/>
                  </a:srgbClr>
                </a:solidFill>
              </a:rPr>
              <a:t>100</a:t>
            </a:r>
            <a:r>
              <a:rPr kumimoji="0" lang="ja-JP" altLang="en-US" sz="800" b="1" kern="0" dirty="0">
                <a:solidFill>
                  <a:srgbClr val="008CCF">
                    <a:lumMod val="75000"/>
                  </a:srgbClr>
                </a:solidFill>
              </a:rPr>
              <a:t>％</a:t>
            </a:r>
            <a:endParaRPr kumimoji="0" lang="ja-JP" altLang="en-US" sz="800" b="1" i="0" u="none" strike="noStrike" kern="0" cap="none" spc="0" normalizeH="0" baseline="0" noProof="0" dirty="0">
              <a:ln>
                <a:noFill/>
              </a:ln>
              <a:solidFill>
                <a:srgbClr val="008CCF">
                  <a:lumMod val="75000"/>
                </a:srgbClr>
              </a:solidFill>
              <a:effectLst/>
              <a:uLnTx/>
              <a:uFillTx/>
            </a:endParaRPr>
          </a:p>
        </p:txBody>
      </p:sp>
      <p:sp>
        <p:nvSpPr>
          <p:cNvPr id="41" name="テキスト ボックス 40"/>
          <p:cNvSpPr txBox="1"/>
          <p:nvPr/>
        </p:nvSpPr>
        <p:spPr>
          <a:xfrm>
            <a:off x="6928890" y="4548181"/>
            <a:ext cx="1171502"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800" b="1" i="0" u="none" strike="noStrike" kern="0" cap="none" spc="0" normalizeH="0" baseline="0" noProof="0" dirty="0">
                <a:ln>
                  <a:noFill/>
                </a:ln>
                <a:solidFill>
                  <a:srgbClr val="008CCF">
                    <a:lumMod val="75000"/>
                  </a:srgbClr>
                </a:solidFill>
                <a:effectLst/>
                <a:uLnTx/>
                <a:uFillTx/>
              </a:rPr>
              <a:t>共通コード：</a:t>
            </a:r>
            <a:r>
              <a:rPr kumimoji="0" lang="en-US" altLang="ja-JP" sz="800" b="1" kern="0" dirty="0">
                <a:solidFill>
                  <a:srgbClr val="008CCF">
                    <a:lumMod val="75000"/>
                  </a:srgbClr>
                </a:solidFill>
              </a:rPr>
              <a:t>80</a:t>
            </a:r>
            <a:r>
              <a:rPr kumimoji="0" lang="ja-JP" altLang="en-US" sz="800" b="1" kern="0" dirty="0">
                <a:solidFill>
                  <a:srgbClr val="008CCF">
                    <a:lumMod val="75000"/>
                  </a:srgbClr>
                </a:solidFill>
              </a:rPr>
              <a:t>％</a:t>
            </a:r>
            <a:endParaRPr kumimoji="0" lang="en-US" altLang="ja-JP" sz="800" b="1" kern="0" dirty="0">
              <a:solidFill>
                <a:srgbClr val="008CCF">
                  <a:lumMod val="75000"/>
                </a:srgbClr>
              </a:solidFill>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800" b="1" i="0" u="none" strike="noStrike" kern="0" cap="none" spc="0" normalizeH="0" baseline="0" noProof="0" dirty="0">
                <a:ln>
                  <a:noFill/>
                </a:ln>
                <a:solidFill>
                  <a:srgbClr val="008CCF">
                    <a:lumMod val="75000"/>
                  </a:srgbClr>
                </a:solidFill>
                <a:effectLst/>
                <a:uLnTx/>
                <a:uFillTx/>
              </a:rPr>
              <a:t>独自コード：</a:t>
            </a:r>
            <a:r>
              <a:rPr kumimoji="0" lang="en-US" altLang="ja-JP" sz="800" b="1" kern="0" dirty="0">
                <a:solidFill>
                  <a:srgbClr val="008CCF">
                    <a:lumMod val="75000"/>
                  </a:srgbClr>
                </a:solidFill>
              </a:rPr>
              <a:t>20</a:t>
            </a:r>
            <a:r>
              <a:rPr kumimoji="0" lang="ja-JP" altLang="en-US" sz="800" b="1" kern="0" dirty="0">
                <a:solidFill>
                  <a:srgbClr val="008CCF">
                    <a:lumMod val="75000"/>
                  </a:srgbClr>
                </a:solidFill>
              </a:rPr>
              <a:t>％</a:t>
            </a:r>
            <a:endParaRPr kumimoji="0" lang="ja-JP" altLang="en-US" sz="800" b="1" i="0" u="none" strike="noStrike" kern="0" cap="none" spc="0" normalizeH="0" baseline="0" noProof="0" dirty="0">
              <a:ln>
                <a:noFill/>
              </a:ln>
              <a:solidFill>
                <a:srgbClr val="008CCF">
                  <a:lumMod val="75000"/>
                </a:srgbClr>
              </a:solidFill>
              <a:effectLst/>
              <a:uLnTx/>
              <a:uFillTx/>
            </a:endParaRPr>
          </a:p>
        </p:txBody>
      </p:sp>
      <p:sp>
        <p:nvSpPr>
          <p:cNvPr id="42" name="テキスト ボックス 41"/>
          <p:cNvSpPr txBox="1"/>
          <p:nvPr/>
        </p:nvSpPr>
        <p:spPr>
          <a:xfrm>
            <a:off x="7920372" y="4532268"/>
            <a:ext cx="1084235"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800" b="1" i="0" u="none" strike="noStrike" kern="0" cap="none" spc="0" normalizeH="0" baseline="0" noProof="0" dirty="0">
                <a:ln>
                  <a:noFill/>
                </a:ln>
                <a:solidFill>
                  <a:srgbClr val="008CCF">
                    <a:lumMod val="75000"/>
                  </a:srgbClr>
                </a:solidFill>
                <a:effectLst/>
                <a:uLnTx/>
                <a:uFillTx/>
              </a:rPr>
              <a:t>共通コード：</a:t>
            </a:r>
            <a:r>
              <a:rPr kumimoji="0" lang="en-US" altLang="ja-JP" sz="800" b="1" i="0" u="none" strike="noStrike" kern="0" cap="none" spc="0" normalizeH="0" baseline="0" noProof="0" dirty="0">
                <a:ln>
                  <a:noFill/>
                </a:ln>
                <a:solidFill>
                  <a:srgbClr val="008CCF">
                    <a:lumMod val="75000"/>
                  </a:srgbClr>
                </a:solidFill>
                <a:effectLst/>
                <a:uLnTx/>
                <a:uFillTx/>
              </a:rPr>
              <a:t>40</a:t>
            </a:r>
            <a:r>
              <a:rPr kumimoji="0" lang="ja-JP" altLang="en-US" sz="800" b="1" i="0" u="none" strike="noStrike" kern="0" cap="none" spc="0" normalizeH="0" baseline="0" noProof="0" dirty="0">
                <a:ln>
                  <a:noFill/>
                </a:ln>
                <a:solidFill>
                  <a:srgbClr val="008CCF">
                    <a:lumMod val="75000"/>
                  </a:srgbClr>
                </a:solidFill>
                <a:effectLst/>
                <a:uLnTx/>
                <a:uFillTx/>
              </a:rPr>
              <a:t>％</a:t>
            </a:r>
            <a:endParaRPr kumimoji="0" lang="en-US" altLang="ja-JP" sz="800" b="1" i="0" u="none" strike="noStrike" kern="0" cap="none" spc="0" normalizeH="0" baseline="0" noProof="0" dirty="0">
              <a:ln>
                <a:noFill/>
              </a:ln>
              <a:solidFill>
                <a:srgbClr val="008CCF">
                  <a:lumMod val="75000"/>
                </a:srgb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800" b="1" kern="0" dirty="0">
                <a:solidFill>
                  <a:srgbClr val="008CCF">
                    <a:lumMod val="75000"/>
                  </a:srgbClr>
                </a:solidFill>
              </a:rPr>
              <a:t>独自コード：</a:t>
            </a:r>
            <a:r>
              <a:rPr kumimoji="0" lang="en-US" altLang="ja-JP" sz="800" b="1" kern="0" dirty="0">
                <a:solidFill>
                  <a:srgbClr val="008CCF">
                    <a:lumMod val="75000"/>
                  </a:srgbClr>
                </a:solidFill>
              </a:rPr>
              <a:t>60</a:t>
            </a:r>
            <a:r>
              <a:rPr kumimoji="0" lang="ja-JP" altLang="en-US" sz="800" b="1" kern="0" dirty="0">
                <a:solidFill>
                  <a:srgbClr val="008CCF">
                    <a:lumMod val="75000"/>
                  </a:srgbClr>
                </a:solidFill>
              </a:rPr>
              <a:t>％</a:t>
            </a:r>
            <a:endParaRPr kumimoji="0" lang="en-US" altLang="ja-JP" sz="800" b="1" kern="0" dirty="0">
              <a:solidFill>
                <a:srgbClr val="008CCF">
                  <a:lumMod val="75000"/>
                </a:srgbClr>
              </a:solidFill>
            </a:endParaRPr>
          </a:p>
        </p:txBody>
      </p:sp>
      <p:sp>
        <p:nvSpPr>
          <p:cNvPr id="43" name="テキスト ボックス 42"/>
          <p:cNvSpPr txBox="1"/>
          <p:nvPr/>
        </p:nvSpPr>
        <p:spPr>
          <a:xfrm>
            <a:off x="6655220" y="3461915"/>
            <a:ext cx="1949228"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dirty="0">
                <a:ln>
                  <a:noFill/>
                </a:ln>
                <a:solidFill>
                  <a:srgbClr val="008CCF">
                    <a:lumMod val="75000"/>
                  </a:srgbClr>
                </a:solidFill>
                <a:effectLst/>
                <a:uLnTx/>
                <a:uFillTx/>
              </a:rPr>
              <a:t>グループ共通コード</a:t>
            </a:r>
          </a:p>
        </p:txBody>
      </p:sp>
      <p:sp>
        <p:nvSpPr>
          <p:cNvPr id="44" name="テキスト ボックス 43"/>
          <p:cNvSpPr txBox="1"/>
          <p:nvPr/>
        </p:nvSpPr>
        <p:spPr>
          <a:xfrm>
            <a:off x="5900735" y="3276389"/>
            <a:ext cx="2914703" cy="253916"/>
          </a:xfrm>
          <a:prstGeom prst="rect">
            <a:avLst/>
          </a:prstGeom>
          <a:noFill/>
        </p:spPr>
        <p:txBody>
          <a:bodyPr wrap="square" rtlCol="0">
            <a:spAutoFit/>
          </a:bodyPr>
          <a:lstStyle/>
          <a:p>
            <a:r>
              <a:rPr kumimoji="1" lang="ja-JP" altLang="en-US" sz="1000" b="1" dirty="0">
                <a:solidFill>
                  <a:schemeClr val="tx2"/>
                </a:solidFill>
              </a:rPr>
              <a:t>＜グループ共通コード・</a:t>
            </a:r>
            <a:r>
              <a:rPr kumimoji="1" lang="en-US" altLang="ja-JP" sz="1000" b="1" dirty="0">
                <a:solidFill>
                  <a:schemeClr val="tx2"/>
                </a:solidFill>
              </a:rPr>
              <a:t>1</a:t>
            </a:r>
            <a:r>
              <a:rPr kumimoji="1" lang="ja-JP" altLang="en-US" sz="1000" b="1" dirty="0">
                <a:solidFill>
                  <a:schemeClr val="tx2"/>
                </a:solidFill>
              </a:rPr>
              <a:t>社独自コード</a:t>
            </a:r>
            <a:r>
              <a:rPr lang="ja-JP" altLang="en-US" sz="1000" b="1" dirty="0">
                <a:solidFill>
                  <a:schemeClr val="tx2"/>
                </a:solidFill>
              </a:rPr>
              <a:t>＞</a:t>
            </a:r>
            <a:endParaRPr kumimoji="1" lang="en-US" altLang="ja-JP" sz="1000" b="1" dirty="0">
              <a:solidFill>
                <a:schemeClr val="tx2"/>
              </a:solidFill>
            </a:endParaRPr>
          </a:p>
        </p:txBody>
      </p:sp>
      <p:sp>
        <p:nvSpPr>
          <p:cNvPr id="45" name="テキスト ボックス 44"/>
          <p:cNvSpPr txBox="1"/>
          <p:nvPr/>
        </p:nvSpPr>
        <p:spPr>
          <a:xfrm>
            <a:off x="307398" y="4583904"/>
            <a:ext cx="918299" cy="22009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rPr>
              <a:t>グループ会社</a:t>
            </a:r>
            <a:r>
              <a:rPr kumimoji="0" lang="en-US" altLang="ja-JP" sz="1000" b="0" i="0" u="none" strike="noStrike" kern="0" cap="none" spc="0" normalizeH="0" baseline="0" noProof="0" dirty="0">
                <a:ln>
                  <a:noFill/>
                </a:ln>
                <a:solidFill>
                  <a:prstClr val="black"/>
                </a:solidFill>
                <a:effectLst/>
                <a:uLnTx/>
                <a:uFillTx/>
              </a:rPr>
              <a:t>A</a:t>
            </a:r>
            <a:endParaRPr kumimoji="0" lang="ja-JP" altLang="en-US" sz="800" b="0" i="0" u="none" strike="noStrike" kern="0" cap="none" spc="0" normalizeH="0" baseline="0" noProof="0" dirty="0">
              <a:ln>
                <a:noFill/>
              </a:ln>
              <a:solidFill>
                <a:prstClr val="black"/>
              </a:solidFill>
              <a:effectLst/>
              <a:uLnTx/>
              <a:uFillTx/>
            </a:endParaRPr>
          </a:p>
        </p:txBody>
      </p:sp>
      <p:sp>
        <p:nvSpPr>
          <p:cNvPr id="46" name="テキスト ボックス 45"/>
          <p:cNvSpPr txBox="1"/>
          <p:nvPr/>
        </p:nvSpPr>
        <p:spPr>
          <a:xfrm>
            <a:off x="1839142" y="4557777"/>
            <a:ext cx="1040670"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rPr>
              <a:t>グループ会社</a:t>
            </a:r>
            <a:r>
              <a:rPr kumimoji="0" lang="en-US" altLang="ja-JP" sz="1000" i="0" u="none" strike="noStrike" kern="0" cap="none" spc="0" normalizeH="0" baseline="0" noProof="0" dirty="0">
                <a:ln>
                  <a:noFill/>
                </a:ln>
                <a:solidFill>
                  <a:prstClr val="black"/>
                </a:solidFill>
                <a:effectLst/>
                <a:uLnTx/>
                <a:uFillTx/>
              </a:rPr>
              <a:t>B</a:t>
            </a:r>
            <a:endParaRPr kumimoji="0" lang="ja-JP" altLang="en-US" sz="800" i="0" u="none" strike="noStrike" kern="0" cap="none" spc="0" normalizeH="0" baseline="0" noProof="0" dirty="0">
              <a:ln>
                <a:noFill/>
              </a:ln>
              <a:solidFill>
                <a:prstClr val="black"/>
              </a:solidFill>
              <a:effectLst/>
              <a:uLnTx/>
              <a:uFillTx/>
            </a:endParaRPr>
          </a:p>
        </p:txBody>
      </p:sp>
      <p:sp>
        <p:nvSpPr>
          <p:cNvPr id="47" name="テキスト ボックス 46"/>
          <p:cNvSpPr txBox="1"/>
          <p:nvPr/>
        </p:nvSpPr>
        <p:spPr>
          <a:xfrm>
            <a:off x="1302595" y="4111329"/>
            <a:ext cx="389850"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800" i="0" u="none" strike="noStrike" kern="0" cap="none" spc="0" normalizeH="0" baseline="0" noProof="0" dirty="0">
                <a:ln>
                  <a:noFill/>
                </a:ln>
                <a:solidFill>
                  <a:prstClr val="black"/>
                </a:solidFill>
                <a:effectLst/>
                <a:uLnTx/>
                <a:uFillTx/>
              </a:rPr>
              <a:t>追加</a:t>
            </a:r>
            <a:endParaRPr kumimoji="0" lang="en-US" altLang="ja-JP" sz="80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800" i="0" u="none" strike="noStrike" kern="0" cap="none" spc="0" normalizeH="0" baseline="0" noProof="0" dirty="0">
                <a:ln>
                  <a:noFill/>
                </a:ln>
                <a:solidFill>
                  <a:prstClr val="black"/>
                </a:solidFill>
                <a:effectLst/>
                <a:uLnTx/>
                <a:uFillTx/>
              </a:rPr>
              <a:t>上書</a:t>
            </a:r>
            <a:endParaRPr kumimoji="0" lang="en-US" altLang="ja-JP" sz="80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800" i="0" u="none" strike="noStrike" kern="0" cap="none" spc="0" normalizeH="0" baseline="0" noProof="0" dirty="0">
                <a:ln>
                  <a:noFill/>
                </a:ln>
                <a:solidFill>
                  <a:prstClr val="black"/>
                </a:solidFill>
                <a:effectLst/>
                <a:uLnTx/>
                <a:uFillTx/>
              </a:rPr>
              <a:t>削除</a:t>
            </a:r>
          </a:p>
        </p:txBody>
      </p:sp>
    </p:spTree>
    <p:extLst>
      <p:ext uri="{BB962C8B-B14F-4D97-AF65-F5344CB8AC3E}">
        <p14:creationId xmlns:p14="http://schemas.microsoft.com/office/powerpoint/2010/main" val="1096874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8406" y="2034961"/>
            <a:ext cx="2106819" cy="464781"/>
          </a:xfrm>
          <a:prstGeom prst="rect">
            <a:avLst/>
          </a:prstGeom>
        </p:spPr>
      </p:pic>
      <p:sp>
        <p:nvSpPr>
          <p:cNvPr id="8" name="テキスト ボックス 7"/>
          <p:cNvSpPr txBox="1"/>
          <p:nvPr/>
        </p:nvSpPr>
        <p:spPr>
          <a:xfrm>
            <a:off x="358775" y="3497666"/>
            <a:ext cx="1102866" cy="184666"/>
          </a:xfrm>
          <a:prstGeom prst="rect">
            <a:avLst/>
          </a:prstGeom>
          <a:noFill/>
        </p:spPr>
        <p:txBody>
          <a:bodyPr wrap="none" lIns="0" tIns="0" rIns="0" bIns="0" rtlCol="0">
            <a:spAutoFit/>
          </a:bodyPr>
          <a:lstStyle/>
          <a:p>
            <a:r>
              <a:rPr lang="ja-JP" altLang="en-US" sz="1200" b="1" dirty="0">
                <a:solidFill>
                  <a:srgbClr val="E88254"/>
                </a:solidFill>
              </a:rPr>
              <a:t>公式</a:t>
            </a:r>
            <a:r>
              <a:rPr lang="en-US" altLang="ja-JP" sz="1200" b="1" dirty="0">
                <a:solidFill>
                  <a:srgbClr val="E88254"/>
                </a:solidFill>
              </a:rPr>
              <a:t>SNS</a:t>
            </a:r>
            <a:r>
              <a:rPr lang="ja-JP" altLang="en-US" sz="1200" b="1" dirty="0">
                <a:solidFill>
                  <a:srgbClr val="E88254"/>
                </a:solidFill>
              </a:rPr>
              <a:t>更新中</a:t>
            </a:r>
            <a:endParaRPr kumimoji="1" lang="ja-JP" altLang="en-US" sz="1200" b="1" dirty="0">
              <a:solidFill>
                <a:srgbClr val="E88254"/>
              </a:solidFill>
            </a:endParaRPr>
          </a:p>
        </p:txBody>
      </p:sp>
      <p:sp>
        <p:nvSpPr>
          <p:cNvPr id="10" name="テキスト ボックス 9"/>
          <p:cNvSpPr txBox="1"/>
          <p:nvPr/>
        </p:nvSpPr>
        <p:spPr>
          <a:xfrm>
            <a:off x="755576" y="4009578"/>
            <a:ext cx="1109278" cy="153888"/>
          </a:xfrm>
          <a:prstGeom prst="rect">
            <a:avLst/>
          </a:prstGeom>
          <a:noFill/>
        </p:spPr>
        <p:txBody>
          <a:bodyPr wrap="none" lIns="0" tIns="0" rIns="0" bIns="0" rtlCol="0">
            <a:spAutoFit/>
          </a:bodyPr>
          <a:lstStyle/>
          <a:p>
            <a:r>
              <a:rPr lang="en-US" altLang="ja-JP" sz="1000" dirty="0">
                <a:solidFill>
                  <a:schemeClr val="accent3"/>
                </a:solidFill>
              </a:rPr>
              <a:t>@</a:t>
            </a:r>
            <a:r>
              <a:rPr lang="en-US" altLang="ja-JP" sz="1000" dirty="0" err="1">
                <a:solidFill>
                  <a:schemeClr val="accent3"/>
                </a:solidFill>
              </a:rPr>
              <a:t>superstream.nx</a:t>
            </a:r>
            <a:endParaRPr lang="en-US" altLang="ja-JP" sz="1000" dirty="0">
              <a:solidFill>
                <a:schemeClr val="accent3"/>
              </a:solidFill>
            </a:endParaRPr>
          </a:p>
        </p:txBody>
      </p:sp>
      <p:sp>
        <p:nvSpPr>
          <p:cNvPr id="11" name="テキスト ボックス 10"/>
          <p:cNvSpPr txBox="1"/>
          <p:nvPr/>
        </p:nvSpPr>
        <p:spPr>
          <a:xfrm>
            <a:off x="3386849" y="4009578"/>
            <a:ext cx="1211870" cy="153888"/>
          </a:xfrm>
          <a:prstGeom prst="rect">
            <a:avLst/>
          </a:prstGeom>
          <a:noFill/>
        </p:spPr>
        <p:txBody>
          <a:bodyPr wrap="none" lIns="0" tIns="0" rIns="0" bIns="0" rtlCol="0">
            <a:spAutoFit/>
          </a:bodyPr>
          <a:lstStyle/>
          <a:p>
            <a:r>
              <a:rPr lang="en-US" altLang="ja-JP" sz="1000" dirty="0">
                <a:solidFill>
                  <a:schemeClr val="accent3"/>
                </a:solidFill>
              </a:rPr>
              <a:t>@</a:t>
            </a:r>
            <a:r>
              <a:rPr lang="en-US" altLang="ja-JP" sz="1000" dirty="0" err="1">
                <a:solidFill>
                  <a:schemeClr val="accent3"/>
                </a:solidFill>
              </a:rPr>
              <a:t>SuperStream_NX</a:t>
            </a:r>
            <a:endParaRPr lang="en-US" altLang="ja-JP" sz="1000" dirty="0">
              <a:solidFill>
                <a:schemeClr val="accent3"/>
              </a:solidFill>
            </a:endParaRPr>
          </a:p>
        </p:txBody>
      </p:sp>
      <p:pic>
        <p:nvPicPr>
          <p:cNvPr id="12" name="図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842" y="3903898"/>
            <a:ext cx="327381" cy="327381"/>
          </a:xfrm>
          <a:prstGeom prst="rect">
            <a:avLst/>
          </a:prstGeom>
        </p:spPr>
      </p:pic>
      <p:pic>
        <p:nvPicPr>
          <p:cNvPr id="13" name="図 12"/>
          <p:cNvPicPr>
            <a:picLocks noChangeAspect="1"/>
          </p:cNvPicPr>
          <p:nvPr/>
        </p:nvPicPr>
        <p:blipFill>
          <a:blip r:embed="rId4"/>
          <a:stretch>
            <a:fillRect/>
          </a:stretch>
        </p:blipFill>
        <p:spPr>
          <a:xfrm>
            <a:off x="1937615" y="3816025"/>
            <a:ext cx="612068" cy="614800"/>
          </a:xfrm>
          <a:prstGeom prst="rect">
            <a:avLst/>
          </a:prstGeom>
        </p:spPr>
      </p:pic>
      <p:pic>
        <p:nvPicPr>
          <p:cNvPr id="14" name="図 13"/>
          <p:cNvPicPr>
            <a:picLocks noChangeAspect="1"/>
          </p:cNvPicPr>
          <p:nvPr/>
        </p:nvPicPr>
        <p:blipFill>
          <a:blip r:embed="rId5"/>
          <a:stretch>
            <a:fillRect/>
          </a:stretch>
        </p:blipFill>
        <p:spPr>
          <a:xfrm>
            <a:off x="4680012" y="3811135"/>
            <a:ext cx="631883" cy="632823"/>
          </a:xfrm>
          <a:prstGeom prst="rect">
            <a:avLst/>
          </a:prstGeom>
        </p:spPr>
      </p:pic>
      <p:cxnSp>
        <p:nvCxnSpPr>
          <p:cNvPr id="15" name="直線コネクタ 14"/>
          <p:cNvCxnSpPr/>
          <p:nvPr/>
        </p:nvCxnSpPr>
        <p:spPr>
          <a:xfrm flipV="1">
            <a:off x="358775" y="3682332"/>
            <a:ext cx="4897301" cy="2"/>
          </a:xfrm>
          <a:prstGeom prst="line">
            <a:avLst/>
          </a:prstGeom>
          <a:ln>
            <a:solidFill>
              <a:srgbClr val="EF8657"/>
            </a:solidFill>
          </a:ln>
        </p:spPr>
        <p:style>
          <a:lnRef idx="1">
            <a:schemeClr val="accent1"/>
          </a:lnRef>
          <a:fillRef idx="0">
            <a:schemeClr val="accent1"/>
          </a:fillRef>
          <a:effectRef idx="0">
            <a:schemeClr val="accent1"/>
          </a:effectRef>
          <a:fontRef idx="minor">
            <a:schemeClr val="tx1"/>
          </a:fontRef>
        </p:style>
      </p:cxnSp>
      <p:pic>
        <p:nvPicPr>
          <p:cNvPr id="2" name="図 1" descr="アイコン&#10;&#10;自動的に生成された説明">
            <a:extLst>
              <a:ext uri="{FF2B5EF4-FFF2-40B4-BE49-F238E27FC236}">
                <a16:creationId xmlns:a16="http://schemas.microsoft.com/office/drawing/2014/main" id="{E611B0AC-4384-C0A0-C067-2D75AE9C545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96634" y="3903898"/>
            <a:ext cx="327600" cy="327600"/>
          </a:xfrm>
          <a:prstGeom prst="rect">
            <a:avLst/>
          </a:prstGeom>
        </p:spPr>
      </p:pic>
      <p:sp>
        <p:nvSpPr>
          <p:cNvPr id="17" name="テキスト ボックス 16">
            <a:extLst>
              <a:ext uri="{FF2B5EF4-FFF2-40B4-BE49-F238E27FC236}">
                <a16:creationId xmlns:a16="http://schemas.microsoft.com/office/drawing/2014/main" id="{B1889314-F945-B891-FBCF-C1A6B2E0642A}"/>
              </a:ext>
            </a:extLst>
          </p:cNvPr>
          <p:cNvSpPr txBox="1"/>
          <p:nvPr/>
        </p:nvSpPr>
        <p:spPr>
          <a:xfrm>
            <a:off x="6667512" y="2643759"/>
            <a:ext cx="2224968" cy="153888"/>
          </a:xfrm>
          <a:prstGeom prst="rect">
            <a:avLst/>
          </a:prstGeom>
          <a:noFill/>
        </p:spPr>
        <p:txBody>
          <a:bodyPr wrap="none" lIns="0" tIns="0" rIns="0" bIns="0" rtlCol="0">
            <a:spAutoFit/>
          </a:bodyPr>
          <a:lstStyle/>
          <a:p>
            <a:r>
              <a:rPr lang="en-US" altLang="ja-JP" sz="1000" dirty="0">
                <a:solidFill>
                  <a:schemeClr val="accent3"/>
                </a:solidFill>
              </a:rPr>
              <a:t>www.superstream.canon-its.co.jp/</a:t>
            </a:r>
          </a:p>
        </p:txBody>
      </p:sp>
      <p:sp>
        <p:nvSpPr>
          <p:cNvPr id="18" name="テキスト ボックス 17">
            <a:extLst>
              <a:ext uri="{FF2B5EF4-FFF2-40B4-BE49-F238E27FC236}">
                <a16:creationId xmlns:a16="http://schemas.microsoft.com/office/drawing/2014/main" id="{B9BF86DD-5C7D-747F-29FA-215280F0D592}"/>
              </a:ext>
            </a:extLst>
          </p:cNvPr>
          <p:cNvSpPr txBox="1"/>
          <p:nvPr/>
        </p:nvSpPr>
        <p:spPr>
          <a:xfrm>
            <a:off x="359532" y="1059582"/>
            <a:ext cx="5544616" cy="1977464"/>
          </a:xfrm>
          <a:prstGeom prst="rect">
            <a:avLst/>
          </a:prstGeom>
          <a:noFill/>
        </p:spPr>
        <p:txBody>
          <a:bodyPr wrap="square">
            <a:spAutoFit/>
          </a:bodyPr>
          <a:lstStyle/>
          <a:p>
            <a:pPr>
              <a:lnSpc>
                <a:spcPct val="150000"/>
              </a:lnSpc>
            </a:pPr>
            <a:r>
              <a:rPr lang="ja-JP" altLang="en-US" sz="2800" dirty="0">
                <a:solidFill>
                  <a:schemeClr val="accent3"/>
                </a:solidFill>
              </a:rPr>
              <a:t>会計・人事を変える。</a:t>
            </a:r>
          </a:p>
          <a:p>
            <a:pPr>
              <a:lnSpc>
                <a:spcPct val="150000"/>
              </a:lnSpc>
            </a:pPr>
            <a:r>
              <a:rPr lang="ja-JP" altLang="en-US" sz="2800" dirty="0">
                <a:solidFill>
                  <a:schemeClr val="accent3"/>
                </a:solidFill>
              </a:rPr>
              <a:t>もっとやさしく、</a:t>
            </a:r>
            <a:br>
              <a:rPr lang="ja-JP" altLang="en-US" sz="2800" dirty="0">
                <a:solidFill>
                  <a:schemeClr val="accent3"/>
                </a:solidFill>
              </a:rPr>
            </a:br>
            <a:r>
              <a:rPr lang="ja-JP" altLang="en-US" sz="2800" dirty="0">
                <a:solidFill>
                  <a:schemeClr val="accent3"/>
                </a:solidFill>
              </a:rPr>
              <a:t>もっと便利に、もっと楽しく</a:t>
            </a:r>
          </a:p>
        </p:txBody>
      </p:sp>
    </p:spTree>
    <p:extLst>
      <p:ext uri="{BB962C8B-B14F-4D97-AF65-F5344CB8AC3E}">
        <p14:creationId xmlns:p14="http://schemas.microsoft.com/office/powerpoint/2010/main" val="2798771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a:xfrm>
            <a:off x="179512" y="591530"/>
            <a:ext cx="6552728" cy="315310"/>
          </a:xfrm>
        </p:spPr>
        <p:txBody>
          <a:bodyPr/>
          <a:lstStyle/>
          <a:p>
            <a:r>
              <a:rPr lang="ja-JP" altLang="en-US" dirty="0"/>
              <a:t>複数会社運用を想定した便利機能で日常業務の負荷を削減</a:t>
            </a:r>
          </a:p>
          <a:p>
            <a:endParaRPr lang="ja-JP" altLang="en-US" dirty="0"/>
          </a:p>
          <a:p>
            <a:endParaRPr kumimoji="1" lang="ja-JP" altLang="en-US" dirty="0"/>
          </a:p>
        </p:txBody>
      </p:sp>
      <p:sp>
        <p:nvSpPr>
          <p:cNvPr id="5" name="テキスト プレースホルダー 4"/>
          <p:cNvSpPr>
            <a:spLocks noGrp="1"/>
          </p:cNvSpPr>
          <p:nvPr>
            <p:ph type="body" sz="quarter" idx="17"/>
          </p:nvPr>
        </p:nvSpPr>
        <p:spPr/>
        <p:txBody>
          <a:bodyPr/>
          <a:lstStyle/>
          <a:p>
            <a:r>
              <a:rPr lang="ja-JP" altLang="en-US" sz="1400" dirty="0"/>
              <a:t>複数会社運用の業務を効率化できるよう、以下の便利な機能をご用意しています</a:t>
            </a:r>
            <a:endParaRPr lang="en-US" altLang="ja-JP" sz="1400" dirty="0"/>
          </a:p>
          <a:p>
            <a:pPr lvl="0" defTabSz="914378"/>
            <a:r>
              <a:rPr lang="ja-JP" altLang="en-US" sz="1100" dirty="0">
                <a:solidFill>
                  <a:srgbClr val="EE7B48"/>
                </a:solidFill>
              </a:rPr>
              <a:t>■</a:t>
            </a:r>
            <a:r>
              <a:rPr lang="ja-JP" altLang="en-US" sz="1100" b="1" dirty="0">
                <a:solidFill>
                  <a:prstClr val="black"/>
                </a:solidFill>
              </a:rPr>
              <a:t>マイメニュー</a:t>
            </a:r>
            <a:r>
              <a:rPr lang="en-US" altLang="ja-JP" sz="1100" dirty="0">
                <a:solidFill>
                  <a:prstClr val="black"/>
                </a:solidFill>
              </a:rPr>
              <a:t>…</a:t>
            </a:r>
            <a:r>
              <a:rPr lang="ja-JP" altLang="en-US" sz="1100" dirty="0">
                <a:solidFill>
                  <a:prstClr val="black"/>
                </a:solidFill>
              </a:rPr>
              <a:t>ユーザー自身がドラッグ＆ドロップで自社製品以外に他社製品のメニューも一緒に組み込むことが可能</a:t>
            </a:r>
            <a:endParaRPr lang="en-US" altLang="ja-JP" sz="1100" dirty="0">
              <a:solidFill>
                <a:prstClr val="black"/>
              </a:solidFill>
            </a:endParaRPr>
          </a:p>
          <a:p>
            <a:pPr lvl="0" defTabSz="914378"/>
            <a:r>
              <a:rPr lang="ja-JP" altLang="en-US" sz="1100" dirty="0">
                <a:solidFill>
                  <a:srgbClr val="CE67A4"/>
                </a:solidFill>
              </a:rPr>
              <a:t>■</a:t>
            </a:r>
            <a:r>
              <a:rPr lang="ja-JP" altLang="en-US" sz="1100" b="1" dirty="0">
                <a:solidFill>
                  <a:prstClr val="black"/>
                </a:solidFill>
              </a:rPr>
              <a:t>会社切替</a:t>
            </a:r>
            <a:r>
              <a:rPr lang="en-US" altLang="ja-JP" sz="1100" dirty="0">
                <a:solidFill>
                  <a:prstClr val="black"/>
                </a:solidFill>
              </a:rPr>
              <a:t>…</a:t>
            </a:r>
            <a:r>
              <a:rPr lang="ja-JP" altLang="en-US" sz="1100" dirty="0">
                <a:solidFill>
                  <a:prstClr val="black"/>
                </a:solidFill>
              </a:rPr>
              <a:t>ログイン後にパスワードを再入力することなく会社切替え可能</a:t>
            </a:r>
            <a:endParaRPr lang="en-US" altLang="ja-JP" sz="1100" dirty="0">
              <a:solidFill>
                <a:prstClr val="black"/>
              </a:solidFill>
            </a:endParaRPr>
          </a:p>
          <a:p>
            <a:pPr lvl="0" defTabSz="914378"/>
            <a:r>
              <a:rPr lang="ja-JP" altLang="en-US" sz="1100" dirty="0">
                <a:solidFill>
                  <a:srgbClr val="8FC31F"/>
                </a:solidFill>
              </a:rPr>
              <a:t>■</a:t>
            </a:r>
            <a:r>
              <a:rPr lang="ja-JP" altLang="en-US" sz="1100" b="1" dirty="0">
                <a:solidFill>
                  <a:prstClr val="black"/>
                </a:solidFill>
              </a:rPr>
              <a:t>テーマカラー</a:t>
            </a:r>
            <a:r>
              <a:rPr lang="en-US" altLang="ja-JP" sz="1100" dirty="0">
                <a:solidFill>
                  <a:prstClr val="black"/>
                </a:solidFill>
              </a:rPr>
              <a:t>…</a:t>
            </a:r>
            <a:r>
              <a:rPr lang="ja-JP" altLang="en-US" sz="1100" dirty="0">
                <a:solidFill>
                  <a:prstClr val="black"/>
                </a:solidFill>
              </a:rPr>
              <a:t>利用する企業単位でテーマカラー設定が可能。色で企業の判断が可能</a:t>
            </a:r>
            <a:endParaRPr lang="en-US" altLang="ja-JP" sz="1100" dirty="0">
              <a:solidFill>
                <a:prstClr val="black"/>
              </a:solidFill>
            </a:endParaRPr>
          </a:p>
          <a:p>
            <a:pPr lvl="0" defTabSz="914378"/>
            <a:r>
              <a:rPr lang="ja-JP" altLang="en-US" sz="1100" dirty="0">
                <a:solidFill>
                  <a:srgbClr val="008CCF"/>
                </a:solidFill>
              </a:rPr>
              <a:t>■</a:t>
            </a:r>
            <a:r>
              <a:rPr lang="ja-JP" altLang="en-US" sz="1100" b="1" dirty="0">
                <a:solidFill>
                  <a:prstClr val="black"/>
                </a:solidFill>
              </a:rPr>
              <a:t>複数画面起動</a:t>
            </a:r>
            <a:r>
              <a:rPr lang="en-US" altLang="ja-JP" sz="1100" dirty="0">
                <a:solidFill>
                  <a:prstClr val="black"/>
                </a:solidFill>
              </a:rPr>
              <a:t>…</a:t>
            </a:r>
            <a:r>
              <a:rPr lang="ja-JP" altLang="en-US" sz="1100" dirty="0">
                <a:solidFill>
                  <a:prstClr val="black"/>
                </a:solidFill>
              </a:rPr>
              <a:t>出向先と出向元での個人情報確認や、給与項目登録しながらマスタの設定等が可能</a:t>
            </a:r>
            <a:endParaRPr lang="en-US" altLang="ja-JP" sz="1100" dirty="0">
              <a:solidFill>
                <a:prstClr val="black"/>
              </a:solidFill>
            </a:endParaRPr>
          </a:p>
          <a:p>
            <a:pPr lvl="0" defTabSz="914378"/>
            <a:r>
              <a:rPr lang="ja-JP" altLang="en-US" sz="1100" dirty="0">
                <a:solidFill>
                  <a:srgbClr val="EE7B48">
                    <a:lumMod val="50000"/>
                  </a:srgbClr>
                </a:solidFill>
              </a:rPr>
              <a:t>■</a:t>
            </a:r>
            <a:r>
              <a:rPr lang="ja-JP" altLang="en-US" sz="1100" b="1" dirty="0">
                <a:solidFill>
                  <a:prstClr val="black"/>
                </a:solidFill>
              </a:rPr>
              <a:t>マニュアル検索</a:t>
            </a:r>
            <a:r>
              <a:rPr lang="en-US" altLang="ja-JP" sz="1100" dirty="0">
                <a:solidFill>
                  <a:prstClr val="black"/>
                </a:solidFill>
              </a:rPr>
              <a:t>…</a:t>
            </a:r>
            <a:r>
              <a:rPr lang="ja-JP" altLang="en-US" sz="1100" dirty="0">
                <a:solidFill>
                  <a:prstClr val="black"/>
                </a:solidFill>
              </a:rPr>
              <a:t>会社毎に利用する機能が異なる場合でも画面から簡単にマニュアル検索を行える為確認が容易</a:t>
            </a:r>
            <a:endParaRPr lang="en-US" altLang="ja-JP" sz="1100" dirty="0">
              <a:solidFill>
                <a:prstClr val="black"/>
              </a:solidFill>
            </a:endParaRPr>
          </a:p>
          <a:p>
            <a:endParaRPr lang="en-US" altLang="ja-JP" dirty="0"/>
          </a:p>
        </p:txBody>
      </p:sp>
      <p:sp>
        <p:nvSpPr>
          <p:cNvPr id="6" name="タイトル 5"/>
          <p:cNvSpPr>
            <a:spLocks noGrp="1"/>
          </p:cNvSpPr>
          <p:nvPr>
            <p:ph type="title"/>
          </p:nvPr>
        </p:nvSpPr>
        <p:spPr/>
        <p:txBody>
          <a:bodyPr/>
          <a:lstStyle/>
          <a:p>
            <a:r>
              <a:rPr lang="en-US" altLang="ja-JP" dirty="0" err="1"/>
              <a:t>SuperStream</a:t>
            </a:r>
            <a:r>
              <a:rPr lang="en-US" altLang="ja-JP" dirty="0"/>
              <a:t>-NX</a:t>
            </a:r>
            <a:r>
              <a:rPr lang="ja-JP" altLang="en-US" dirty="0"/>
              <a:t>の特長</a:t>
            </a:r>
            <a:endParaRPr kumimoji="1" lang="ja-JP" altLang="en-US" dirty="0"/>
          </a:p>
        </p:txBody>
      </p:sp>
      <p:sp>
        <p:nvSpPr>
          <p:cNvPr id="7" name="角丸四角形 6"/>
          <p:cNvSpPr/>
          <p:nvPr/>
        </p:nvSpPr>
        <p:spPr>
          <a:xfrm>
            <a:off x="3652910" y="3759882"/>
            <a:ext cx="5231112" cy="1176504"/>
          </a:xfrm>
          <a:prstGeom prst="roundRect">
            <a:avLst>
              <a:gd name="adj" fmla="val 589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144769" y="3760233"/>
            <a:ext cx="3446904" cy="1179878"/>
          </a:xfrm>
          <a:prstGeom prst="roundRect">
            <a:avLst>
              <a:gd name="adj" fmla="val 589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5818061" y="2331820"/>
            <a:ext cx="3065961" cy="1382700"/>
          </a:xfrm>
          <a:prstGeom prst="roundRect">
            <a:avLst>
              <a:gd name="adj" fmla="val 589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a:off x="3636776" y="2329216"/>
            <a:ext cx="2087352" cy="1385181"/>
          </a:xfrm>
          <a:prstGeom prst="roundRect">
            <a:avLst>
              <a:gd name="adj" fmla="val 589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143508" y="2319724"/>
            <a:ext cx="3446904" cy="1394224"/>
          </a:xfrm>
          <a:prstGeom prst="roundRect">
            <a:avLst>
              <a:gd name="adj" fmla="val 589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p:nvPicPr>
        <p:blipFill rotWithShape="1">
          <a:blip r:embed="rId3"/>
          <a:srcRect b="5925"/>
          <a:stretch/>
        </p:blipFill>
        <p:spPr>
          <a:xfrm>
            <a:off x="3995936" y="4014016"/>
            <a:ext cx="1745114" cy="885516"/>
          </a:xfrm>
          <a:prstGeom prst="rect">
            <a:avLst/>
          </a:prstGeom>
          <a:ln>
            <a:solidFill>
              <a:schemeClr val="bg1">
                <a:lumMod val="65000"/>
              </a:schemeClr>
            </a:solidFill>
          </a:ln>
        </p:spPr>
      </p:pic>
      <p:pic>
        <p:nvPicPr>
          <p:cNvPr id="13" name="図 12"/>
          <p:cNvPicPr>
            <a:picLocks noChangeAspect="1"/>
          </p:cNvPicPr>
          <p:nvPr/>
        </p:nvPicPr>
        <p:blipFill rotWithShape="1">
          <a:blip r:embed="rId4"/>
          <a:srcRect b="10481"/>
          <a:stretch/>
        </p:blipFill>
        <p:spPr>
          <a:xfrm>
            <a:off x="582573" y="2571750"/>
            <a:ext cx="1157906" cy="1086858"/>
          </a:xfrm>
          <a:prstGeom prst="rect">
            <a:avLst/>
          </a:prstGeom>
        </p:spPr>
      </p:pic>
      <p:pic>
        <p:nvPicPr>
          <p:cNvPr id="14" name="図 13"/>
          <p:cNvPicPr>
            <a:picLocks noChangeAspect="1"/>
          </p:cNvPicPr>
          <p:nvPr/>
        </p:nvPicPr>
        <p:blipFill rotWithShape="1">
          <a:blip r:embed="rId5"/>
          <a:srcRect b="12208"/>
          <a:stretch/>
        </p:blipFill>
        <p:spPr>
          <a:xfrm>
            <a:off x="1803843" y="2610947"/>
            <a:ext cx="1555112" cy="1010729"/>
          </a:xfrm>
          <a:prstGeom prst="rect">
            <a:avLst/>
          </a:prstGeom>
        </p:spPr>
      </p:pic>
      <p:sp>
        <p:nvSpPr>
          <p:cNvPr id="15" name="角丸四角形 14"/>
          <p:cNvSpPr/>
          <p:nvPr/>
        </p:nvSpPr>
        <p:spPr>
          <a:xfrm>
            <a:off x="1236890" y="2319722"/>
            <a:ext cx="1260140" cy="199956"/>
          </a:xfrm>
          <a:prstGeom prst="roundRect">
            <a:avLst/>
          </a:prstGeom>
          <a:solidFill>
            <a:schemeClr val="accent3"/>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ja-JP" altLang="en-US" sz="1000" dirty="0"/>
              <a:t>マイメニュー</a:t>
            </a:r>
            <a:endParaRPr kumimoji="1" lang="ja-JP" altLang="en-US" sz="1000" dirty="0"/>
          </a:p>
        </p:txBody>
      </p:sp>
      <p:pic>
        <p:nvPicPr>
          <p:cNvPr id="16" name="図 15"/>
          <p:cNvPicPr>
            <a:picLocks noChangeAspect="1"/>
          </p:cNvPicPr>
          <p:nvPr/>
        </p:nvPicPr>
        <p:blipFill rotWithShape="1">
          <a:blip r:embed="rId6"/>
          <a:srcRect b="12509"/>
          <a:stretch/>
        </p:blipFill>
        <p:spPr>
          <a:xfrm>
            <a:off x="4068766" y="2575756"/>
            <a:ext cx="1260303" cy="1081381"/>
          </a:xfrm>
          <a:prstGeom prst="rect">
            <a:avLst/>
          </a:prstGeom>
        </p:spPr>
      </p:pic>
      <p:sp>
        <p:nvSpPr>
          <p:cNvPr id="17" name="角丸四角形 16"/>
          <p:cNvSpPr/>
          <p:nvPr/>
        </p:nvSpPr>
        <p:spPr>
          <a:xfrm>
            <a:off x="4050382" y="2319722"/>
            <a:ext cx="1260140" cy="199956"/>
          </a:xfrm>
          <a:prstGeom prst="roundRect">
            <a:avLst/>
          </a:prstGeom>
          <a:solidFill>
            <a:schemeClr val="accent4"/>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ja-JP" altLang="en-US" sz="1000" dirty="0"/>
              <a:t>会社切替</a:t>
            </a:r>
            <a:endParaRPr kumimoji="1" lang="ja-JP" altLang="en-US" sz="1000" dirty="0"/>
          </a:p>
        </p:txBody>
      </p:sp>
      <p:sp>
        <p:nvSpPr>
          <p:cNvPr id="18" name="角丸四角形 17"/>
          <p:cNvSpPr/>
          <p:nvPr/>
        </p:nvSpPr>
        <p:spPr>
          <a:xfrm>
            <a:off x="193020" y="3770861"/>
            <a:ext cx="1261256" cy="199956"/>
          </a:xfrm>
          <a:prstGeom prst="roundRect">
            <a:avLst/>
          </a:prstGeom>
          <a:solidFill>
            <a:schemeClr val="tx2"/>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ja-JP" altLang="en-US" sz="1000" dirty="0"/>
              <a:t>複数画面起動</a:t>
            </a:r>
            <a:endParaRPr kumimoji="1" lang="ja-JP" altLang="en-US" sz="1000" dirty="0"/>
          </a:p>
        </p:txBody>
      </p:sp>
      <p:sp>
        <p:nvSpPr>
          <p:cNvPr id="19" name="角丸四角形 18"/>
          <p:cNvSpPr/>
          <p:nvPr/>
        </p:nvSpPr>
        <p:spPr>
          <a:xfrm>
            <a:off x="3687421" y="3775340"/>
            <a:ext cx="1261256" cy="199956"/>
          </a:xfrm>
          <a:prstGeom prst="roundRect">
            <a:avLst/>
          </a:prstGeom>
          <a:solidFill>
            <a:schemeClr val="accent3">
              <a:lumMod val="5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ja-JP" altLang="en-US" sz="1000" dirty="0"/>
              <a:t>マニュアル検索</a:t>
            </a:r>
            <a:endParaRPr kumimoji="1" lang="ja-JP" altLang="en-US" sz="1000" dirty="0"/>
          </a:p>
        </p:txBody>
      </p:sp>
      <p:sp>
        <p:nvSpPr>
          <p:cNvPr id="20" name="角丸四角形 19"/>
          <p:cNvSpPr/>
          <p:nvPr/>
        </p:nvSpPr>
        <p:spPr>
          <a:xfrm>
            <a:off x="6720971" y="2319722"/>
            <a:ext cx="1260140" cy="199956"/>
          </a:xfrm>
          <a:prstGeom prst="roundRect">
            <a:avLst/>
          </a:prstGeom>
          <a:solidFill>
            <a:schemeClr val="accent5"/>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ja-JP" altLang="en-US" sz="1000" dirty="0"/>
              <a:t>テーマカラー設定</a:t>
            </a:r>
            <a:endParaRPr kumimoji="1" lang="ja-JP" altLang="en-US" sz="1000" dirty="0"/>
          </a:p>
        </p:txBody>
      </p:sp>
      <p:grpSp>
        <p:nvGrpSpPr>
          <p:cNvPr id="21" name="グループ化 20"/>
          <p:cNvGrpSpPr/>
          <p:nvPr/>
        </p:nvGrpSpPr>
        <p:grpSpPr>
          <a:xfrm>
            <a:off x="5997998" y="2587096"/>
            <a:ext cx="1255993" cy="723631"/>
            <a:chOff x="5958269" y="2958906"/>
            <a:chExt cx="2329687" cy="1254353"/>
          </a:xfrm>
        </p:grpSpPr>
        <p:pic>
          <p:nvPicPr>
            <p:cNvPr id="22" name="図 21"/>
            <p:cNvPicPr>
              <a:picLocks noChangeAspect="1"/>
            </p:cNvPicPr>
            <p:nvPr/>
          </p:nvPicPr>
          <p:blipFill>
            <a:blip r:embed="rId7"/>
            <a:stretch>
              <a:fillRect/>
            </a:stretch>
          </p:blipFill>
          <p:spPr>
            <a:xfrm>
              <a:off x="5958269" y="2958906"/>
              <a:ext cx="2329687" cy="1254353"/>
            </a:xfrm>
            <a:prstGeom prst="rect">
              <a:avLst/>
            </a:prstGeom>
          </p:spPr>
        </p:pic>
        <p:pic>
          <p:nvPicPr>
            <p:cNvPr id="23" name="図 22"/>
            <p:cNvPicPr>
              <a:picLocks noChangeAspect="1"/>
            </p:cNvPicPr>
            <p:nvPr/>
          </p:nvPicPr>
          <p:blipFill>
            <a:blip r:embed="rId8"/>
            <a:stretch>
              <a:fillRect/>
            </a:stretch>
          </p:blipFill>
          <p:spPr>
            <a:xfrm>
              <a:off x="6729281" y="3151214"/>
              <a:ext cx="177044" cy="223567"/>
            </a:xfrm>
            <a:prstGeom prst="rect">
              <a:avLst/>
            </a:prstGeom>
          </p:spPr>
        </p:pic>
      </p:grpSp>
      <p:pic>
        <p:nvPicPr>
          <p:cNvPr id="24" name="図 23"/>
          <p:cNvPicPr>
            <a:picLocks noChangeAspect="1"/>
          </p:cNvPicPr>
          <p:nvPr/>
        </p:nvPicPr>
        <p:blipFill>
          <a:blip r:embed="rId3"/>
          <a:stretch>
            <a:fillRect/>
          </a:stretch>
        </p:blipFill>
        <p:spPr>
          <a:xfrm>
            <a:off x="7331546" y="2587096"/>
            <a:ext cx="1357991" cy="732487"/>
          </a:xfrm>
          <a:prstGeom prst="rect">
            <a:avLst/>
          </a:prstGeom>
        </p:spPr>
      </p:pic>
      <p:pic>
        <p:nvPicPr>
          <p:cNvPr id="25" name="図 24"/>
          <p:cNvPicPr>
            <a:picLocks noChangeAspect="1"/>
          </p:cNvPicPr>
          <p:nvPr/>
        </p:nvPicPr>
        <p:blipFill>
          <a:blip r:embed="rId9"/>
          <a:stretch>
            <a:fillRect/>
          </a:stretch>
        </p:blipFill>
        <p:spPr>
          <a:xfrm>
            <a:off x="1492949" y="3844890"/>
            <a:ext cx="2041576" cy="1010729"/>
          </a:xfrm>
          <a:prstGeom prst="rect">
            <a:avLst/>
          </a:prstGeom>
        </p:spPr>
      </p:pic>
      <p:pic>
        <p:nvPicPr>
          <p:cNvPr id="26" name="図 25"/>
          <p:cNvPicPr>
            <a:picLocks noChangeAspect="1"/>
          </p:cNvPicPr>
          <p:nvPr/>
        </p:nvPicPr>
        <p:blipFill rotWithShape="1">
          <a:blip r:embed="rId10" cstate="print"/>
          <a:srcRect t="1" b="6746"/>
          <a:stretch/>
        </p:blipFill>
        <p:spPr>
          <a:xfrm>
            <a:off x="6192180" y="3949558"/>
            <a:ext cx="1171182" cy="899928"/>
          </a:xfrm>
          <a:prstGeom prst="rect">
            <a:avLst/>
          </a:prstGeom>
        </p:spPr>
      </p:pic>
      <p:pic>
        <p:nvPicPr>
          <p:cNvPr id="27" name="図 26"/>
          <p:cNvPicPr>
            <a:picLocks noChangeAspect="1"/>
          </p:cNvPicPr>
          <p:nvPr/>
        </p:nvPicPr>
        <p:blipFill rotWithShape="1">
          <a:blip r:embed="rId11" cstate="print"/>
          <a:srcRect b="6540"/>
          <a:stretch/>
        </p:blipFill>
        <p:spPr>
          <a:xfrm>
            <a:off x="7401369" y="3955416"/>
            <a:ext cx="1195438" cy="920590"/>
          </a:xfrm>
          <a:prstGeom prst="rect">
            <a:avLst/>
          </a:prstGeom>
        </p:spPr>
      </p:pic>
      <p:sp>
        <p:nvSpPr>
          <p:cNvPr id="28" name="下矢印 27"/>
          <p:cNvSpPr/>
          <p:nvPr/>
        </p:nvSpPr>
        <p:spPr>
          <a:xfrm rot="16200000">
            <a:off x="5798377" y="4339203"/>
            <a:ext cx="336477" cy="299123"/>
          </a:xfrm>
          <a:prstGeom prst="downArrow">
            <a:avLst/>
          </a:prstGeom>
          <a:solidFill>
            <a:srgbClr val="54C2F0"/>
          </a:solidFill>
          <a:ln>
            <a:solidFill>
              <a:srgbClr val="54C2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5256076" y="3794027"/>
            <a:ext cx="955624" cy="215444"/>
          </a:xfrm>
          <a:prstGeom prst="rect">
            <a:avLst/>
          </a:prstGeom>
          <a:noFill/>
        </p:spPr>
        <p:txBody>
          <a:bodyPr wrap="square" rtlCol="0">
            <a:spAutoFit/>
          </a:bodyPr>
          <a:lstStyle/>
          <a:p>
            <a:r>
              <a:rPr kumimoji="1" lang="ja-JP" altLang="en-US" sz="800" dirty="0"/>
              <a:t>作業画面</a:t>
            </a:r>
          </a:p>
        </p:txBody>
      </p:sp>
      <p:sp>
        <p:nvSpPr>
          <p:cNvPr id="30" name="テキスト ボックス 29"/>
          <p:cNvSpPr txBox="1"/>
          <p:nvPr/>
        </p:nvSpPr>
        <p:spPr>
          <a:xfrm>
            <a:off x="8059622" y="3794027"/>
            <a:ext cx="594274" cy="215444"/>
          </a:xfrm>
          <a:prstGeom prst="rect">
            <a:avLst/>
          </a:prstGeom>
          <a:noFill/>
        </p:spPr>
        <p:txBody>
          <a:bodyPr wrap="square" rtlCol="0">
            <a:spAutoFit/>
          </a:bodyPr>
          <a:lstStyle/>
          <a:p>
            <a:r>
              <a:rPr kumimoji="1" lang="ja-JP" altLang="en-US" sz="800" dirty="0"/>
              <a:t>検索結果</a:t>
            </a:r>
          </a:p>
        </p:txBody>
      </p:sp>
      <p:cxnSp>
        <p:nvCxnSpPr>
          <p:cNvPr id="31" name="直線矢印コネクタ 30"/>
          <p:cNvCxnSpPr/>
          <p:nvPr/>
        </p:nvCxnSpPr>
        <p:spPr>
          <a:xfrm>
            <a:off x="4869080" y="4080540"/>
            <a:ext cx="0" cy="255159"/>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32" name="グループ化 80"/>
          <p:cNvGrpSpPr/>
          <p:nvPr/>
        </p:nvGrpSpPr>
        <p:grpSpPr>
          <a:xfrm>
            <a:off x="7967306" y="4460130"/>
            <a:ext cx="559952" cy="413714"/>
            <a:chOff x="2375756" y="2384884"/>
            <a:chExt cx="3420380" cy="2196244"/>
          </a:xfrm>
        </p:grpSpPr>
        <p:sp>
          <p:nvSpPr>
            <p:cNvPr id="33" name="正方形/長方形 32"/>
            <p:cNvSpPr/>
            <p:nvPr/>
          </p:nvSpPr>
          <p:spPr>
            <a:xfrm>
              <a:off x="2375756" y="2384884"/>
              <a:ext cx="3420380" cy="219624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4" name="正方形/長方形 33"/>
            <p:cNvSpPr/>
            <p:nvPr/>
          </p:nvSpPr>
          <p:spPr>
            <a:xfrm>
              <a:off x="2483768" y="2456892"/>
              <a:ext cx="360040" cy="360040"/>
            </a:xfrm>
            <a:prstGeom prst="rect">
              <a:avLst/>
            </a:prstGeom>
            <a:solidFill>
              <a:schemeClr val="bg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5" name="正方形/長方形 34"/>
            <p:cNvSpPr/>
            <p:nvPr/>
          </p:nvSpPr>
          <p:spPr>
            <a:xfrm>
              <a:off x="2483768" y="2888940"/>
              <a:ext cx="360040" cy="360040"/>
            </a:xfrm>
            <a:prstGeom prst="rect">
              <a:avLst/>
            </a:prstGeom>
            <a:solidFill>
              <a:schemeClr val="bg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6" name="正方形/長方形 35"/>
            <p:cNvSpPr/>
            <p:nvPr/>
          </p:nvSpPr>
          <p:spPr>
            <a:xfrm>
              <a:off x="2483768" y="3320988"/>
              <a:ext cx="360040" cy="360040"/>
            </a:xfrm>
            <a:prstGeom prst="rect">
              <a:avLst/>
            </a:prstGeom>
            <a:solidFill>
              <a:schemeClr val="bg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7" name="正方形/長方形 36"/>
            <p:cNvSpPr/>
            <p:nvPr/>
          </p:nvSpPr>
          <p:spPr>
            <a:xfrm>
              <a:off x="2483768" y="3717032"/>
              <a:ext cx="360040" cy="360040"/>
            </a:xfrm>
            <a:prstGeom prst="rect">
              <a:avLst/>
            </a:prstGeom>
            <a:solidFill>
              <a:schemeClr val="bg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8" name="正方形/長方形 37"/>
            <p:cNvSpPr/>
            <p:nvPr/>
          </p:nvSpPr>
          <p:spPr>
            <a:xfrm>
              <a:off x="2483768" y="4149080"/>
              <a:ext cx="360040" cy="360040"/>
            </a:xfrm>
            <a:prstGeom prst="rect">
              <a:avLst/>
            </a:prstGeom>
            <a:solidFill>
              <a:schemeClr val="bg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9" name="正方形/長方形 38"/>
            <p:cNvSpPr/>
            <p:nvPr/>
          </p:nvSpPr>
          <p:spPr>
            <a:xfrm>
              <a:off x="5292080" y="2456892"/>
              <a:ext cx="360040" cy="360040"/>
            </a:xfrm>
            <a:prstGeom prst="rect">
              <a:avLst/>
            </a:prstGeom>
            <a:solidFill>
              <a:schemeClr val="bg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0" name="正方形/長方形 39"/>
            <p:cNvSpPr/>
            <p:nvPr/>
          </p:nvSpPr>
          <p:spPr>
            <a:xfrm>
              <a:off x="5292080" y="2888940"/>
              <a:ext cx="360040" cy="360040"/>
            </a:xfrm>
            <a:prstGeom prst="rect">
              <a:avLst/>
            </a:prstGeom>
            <a:solidFill>
              <a:schemeClr val="bg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1" name="正方形/長方形 40"/>
            <p:cNvSpPr/>
            <p:nvPr/>
          </p:nvSpPr>
          <p:spPr>
            <a:xfrm>
              <a:off x="5292080" y="3320988"/>
              <a:ext cx="360040" cy="360040"/>
            </a:xfrm>
            <a:prstGeom prst="rect">
              <a:avLst/>
            </a:prstGeom>
            <a:solidFill>
              <a:schemeClr val="bg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2" name="正方形/長方形 41"/>
            <p:cNvSpPr/>
            <p:nvPr/>
          </p:nvSpPr>
          <p:spPr>
            <a:xfrm>
              <a:off x="5292080" y="3717032"/>
              <a:ext cx="360040" cy="360040"/>
            </a:xfrm>
            <a:prstGeom prst="rect">
              <a:avLst/>
            </a:prstGeom>
            <a:solidFill>
              <a:schemeClr val="bg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3" name="正方形/長方形 42"/>
            <p:cNvSpPr/>
            <p:nvPr/>
          </p:nvSpPr>
          <p:spPr>
            <a:xfrm>
              <a:off x="5292080" y="4149080"/>
              <a:ext cx="360040" cy="360040"/>
            </a:xfrm>
            <a:prstGeom prst="rect">
              <a:avLst/>
            </a:prstGeom>
            <a:solidFill>
              <a:schemeClr val="bg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4" name="正方形/長方形 43"/>
            <p:cNvSpPr/>
            <p:nvPr/>
          </p:nvSpPr>
          <p:spPr>
            <a:xfrm>
              <a:off x="2970490" y="2573693"/>
              <a:ext cx="2213582" cy="1796086"/>
            </a:xfrm>
            <a:prstGeom prst="rect">
              <a:avLst/>
            </a:prstGeom>
            <a:solidFill>
              <a:schemeClr val="bg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5" name="正方形/長方形 44"/>
            <p:cNvSpPr/>
            <p:nvPr/>
          </p:nvSpPr>
          <p:spPr>
            <a:xfrm>
              <a:off x="4745948" y="3897052"/>
              <a:ext cx="834164" cy="648072"/>
            </a:xfrm>
            <a:prstGeom prst="rect">
              <a:avLst/>
            </a:prstGeom>
            <a:solidFill>
              <a:schemeClr val="bg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6" name="二等辺三角形 45"/>
            <p:cNvSpPr/>
            <p:nvPr/>
          </p:nvSpPr>
          <p:spPr>
            <a:xfrm rot="5400000">
              <a:off x="5031051" y="4036611"/>
              <a:ext cx="414046" cy="407974"/>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grpSp>
        <p:nvGrpSpPr>
          <p:cNvPr id="47" name="グループ化 46"/>
          <p:cNvGrpSpPr/>
          <p:nvPr/>
        </p:nvGrpSpPr>
        <p:grpSpPr>
          <a:xfrm>
            <a:off x="6883811" y="4370491"/>
            <a:ext cx="1587576" cy="466827"/>
            <a:chOff x="4965900" y="5181913"/>
            <a:chExt cx="1921290" cy="648246"/>
          </a:xfrm>
        </p:grpSpPr>
        <p:sp>
          <p:nvSpPr>
            <p:cNvPr id="48" name="Freeform 393"/>
            <p:cNvSpPr>
              <a:spLocks noEditPoints="1"/>
            </p:cNvSpPr>
            <p:nvPr/>
          </p:nvSpPr>
          <p:spPr bwMode="auto">
            <a:xfrm>
              <a:off x="4993074" y="5181913"/>
              <a:ext cx="485387" cy="648246"/>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49" name="正方形/長方形 48"/>
            <p:cNvSpPr/>
            <p:nvPr/>
          </p:nvSpPr>
          <p:spPr>
            <a:xfrm>
              <a:off x="5049830" y="5373668"/>
              <a:ext cx="364635" cy="3572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a:p>
          </p:txBody>
        </p:sp>
        <p:sp>
          <p:nvSpPr>
            <p:cNvPr id="50" name="Text Box 26"/>
            <p:cNvSpPr txBox="1">
              <a:spLocks noChangeArrowheads="1"/>
            </p:cNvSpPr>
            <p:nvPr/>
          </p:nvSpPr>
          <p:spPr bwMode="auto">
            <a:xfrm>
              <a:off x="4965900" y="5442825"/>
              <a:ext cx="529103" cy="320538"/>
            </a:xfrm>
            <a:prstGeom prst="rect">
              <a:avLst/>
            </a:prstGeom>
            <a:noFill/>
            <a:ln w="9525" algn="ctr">
              <a:noFill/>
              <a:miter lim="800000"/>
              <a:headEnd/>
              <a:tailEnd/>
            </a:ln>
          </p:spPr>
          <p:txBody>
            <a:bodyPr wrap="square">
              <a:spAutoFit/>
            </a:bodyPr>
            <a:lstStyle/>
            <a:p>
              <a:pPr algn="ctr">
                <a:spcBef>
                  <a:spcPct val="50000"/>
                </a:spcBef>
              </a:pPr>
              <a:r>
                <a:rPr lang="en-US" altLang="ja-JP" sz="900" b="1" dirty="0">
                  <a:solidFill>
                    <a:srgbClr val="00A3EC"/>
                  </a:solidFill>
                  <a:cs typeface="メイリオ" pitchFamily="50" charset="-128"/>
                </a:rPr>
                <a:t>PDF</a:t>
              </a:r>
              <a:endParaRPr lang="ja-JP" altLang="en-US" sz="900" b="1" dirty="0">
                <a:solidFill>
                  <a:srgbClr val="00A3EC"/>
                </a:solidFill>
                <a:cs typeface="メイリオ" pitchFamily="50" charset="-128"/>
              </a:endParaRPr>
            </a:p>
          </p:txBody>
        </p:sp>
        <p:sp>
          <p:nvSpPr>
            <p:cNvPr id="51" name="Text Box 26"/>
            <p:cNvSpPr txBox="1">
              <a:spLocks noChangeArrowheads="1"/>
            </p:cNvSpPr>
            <p:nvPr/>
          </p:nvSpPr>
          <p:spPr bwMode="auto">
            <a:xfrm>
              <a:off x="6358087" y="5441949"/>
              <a:ext cx="529103" cy="320538"/>
            </a:xfrm>
            <a:prstGeom prst="rect">
              <a:avLst/>
            </a:prstGeom>
            <a:noFill/>
            <a:ln w="9525" algn="ctr">
              <a:noFill/>
              <a:miter lim="800000"/>
              <a:headEnd/>
              <a:tailEnd/>
            </a:ln>
          </p:spPr>
          <p:txBody>
            <a:bodyPr wrap="square">
              <a:spAutoFit/>
            </a:bodyPr>
            <a:lstStyle/>
            <a:p>
              <a:pPr algn="ctr">
                <a:spcBef>
                  <a:spcPct val="50000"/>
                </a:spcBef>
              </a:pPr>
              <a:r>
                <a:rPr lang="ja-JP" altLang="en-US" sz="900" b="1" dirty="0">
                  <a:solidFill>
                    <a:srgbClr val="00A3EC"/>
                  </a:solidFill>
                  <a:cs typeface="メイリオ" pitchFamily="50" charset="-128"/>
                </a:rPr>
                <a:t>動画</a:t>
              </a:r>
            </a:p>
          </p:txBody>
        </p:sp>
      </p:grpSp>
      <p:sp>
        <p:nvSpPr>
          <p:cNvPr id="52" name="正方形/長方形 51"/>
          <p:cNvSpPr/>
          <p:nvPr/>
        </p:nvSpPr>
        <p:spPr>
          <a:xfrm>
            <a:off x="7141491" y="5029657"/>
            <a:ext cx="201456" cy="754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3" name="正方形/長方形 52"/>
          <p:cNvSpPr/>
          <p:nvPr/>
        </p:nvSpPr>
        <p:spPr>
          <a:xfrm>
            <a:off x="4705697" y="3997677"/>
            <a:ext cx="307399" cy="82863"/>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pic>
        <p:nvPicPr>
          <p:cNvPr id="54" name="図 53"/>
          <p:cNvPicPr>
            <a:picLocks noChangeAspect="1"/>
          </p:cNvPicPr>
          <p:nvPr/>
        </p:nvPicPr>
        <p:blipFill>
          <a:blip r:embed="rId12" cstate="print"/>
          <a:stretch>
            <a:fillRect/>
          </a:stretch>
        </p:blipFill>
        <p:spPr>
          <a:xfrm>
            <a:off x="4461766" y="4374419"/>
            <a:ext cx="856689" cy="285563"/>
          </a:xfrm>
          <a:prstGeom prst="rect">
            <a:avLst/>
          </a:prstGeom>
          <a:ln w="25400">
            <a:solidFill>
              <a:srgbClr val="FF0000"/>
            </a:solidFill>
          </a:ln>
          <a:effectLst>
            <a:outerShdw blurRad="50800" dist="38100" dir="2700000" algn="tl" rotWithShape="0">
              <a:prstClr val="black">
                <a:alpha val="40000"/>
              </a:prstClr>
            </a:outerShdw>
          </a:effectLst>
        </p:spPr>
      </p:pic>
      <p:sp>
        <p:nvSpPr>
          <p:cNvPr id="55" name="Freeform 370"/>
          <p:cNvSpPr>
            <a:spLocks noEditPoints="1"/>
          </p:cNvSpPr>
          <p:nvPr/>
        </p:nvSpPr>
        <p:spPr bwMode="auto">
          <a:xfrm>
            <a:off x="6435992" y="3360548"/>
            <a:ext cx="275367" cy="296589"/>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 name="Freeform 368"/>
          <p:cNvSpPr>
            <a:spLocks noEditPoints="1"/>
          </p:cNvSpPr>
          <p:nvPr/>
        </p:nvSpPr>
        <p:spPr bwMode="auto">
          <a:xfrm>
            <a:off x="7913516" y="3360549"/>
            <a:ext cx="258884" cy="296590"/>
          </a:xfrm>
          <a:custGeom>
            <a:avLst/>
            <a:gdLst>
              <a:gd name="T0" fmla="*/ 356 w 800"/>
              <a:gd name="T1" fmla="*/ 544 h 933"/>
              <a:gd name="T2" fmla="*/ 134 w 800"/>
              <a:gd name="T3" fmla="*/ 322 h 933"/>
              <a:gd name="T4" fmla="*/ 134 w 800"/>
              <a:gd name="T5" fmla="*/ 933 h 933"/>
              <a:gd name="T6" fmla="*/ 578 w 800"/>
              <a:gd name="T7" fmla="*/ 544 h 933"/>
              <a:gd name="T8" fmla="*/ 189 w 800"/>
              <a:gd name="T9" fmla="*/ 601 h 933"/>
              <a:gd name="T10" fmla="*/ 523 w 800"/>
              <a:gd name="T11" fmla="*/ 667 h 933"/>
              <a:gd name="T12" fmla="*/ 523 w 800"/>
              <a:gd name="T13" fmla="*/ 601 h 933"/>
              <a:gd name="T14" fmla="*/ 633 w 800"/>
              <a:gd name="T15" fmla="*/ 667 h 933"/>
              <a:gd name="T16" fmla="*/ 745 w 800"/>
              <a:gd name="T17" fmla="*/ 667 h 933"/>
              <a:gd name="T18" fmla="*/ 417 w 800"/>
              <a:gd name="T19" fmla="*/ 0 h 933"/>
              <a:gd name="T20" fmla="*/ 379 w 800"/>
              <a:gd name="T21" fmla="*/ 7 h 933"/>
              <a:gd name="T22" fmla="*/ 346 w 800"/>
              <a:gd name="T23" fmla="*/ 22 h 933"/>
              <a:gd name="T24" fmla="*/ 320 w 800"/>
              <a:gd name="T25" fmla="*/ 43 h 933"/>
              <a:gd name="T26" fmla="*/ 303 w 800"/>
              <a:gd name="T27" fmla="*/ 69 h 933"/>
              <a:gd name="T28" fmla="*/ 297 w 800"/>
              <a:gd name="T29" fmla="*/ 99 h 933"/>
              <a:gd name="T30" fmla="*/ 298 w 800"/>
              <a:gd name="T31" fmla="*/ 103 h 933"/>
              <a:gd name="T32" fmla="*/ 274 w 800"/>
              <a:gd name="T33" fmla="*/ 90 h 933"/>
              <a:gd name="T34" fmla="*/ 247 w 800"/>
              <a:gd name="T35" fmla="*/ 82 h 933"/>
              <a:gd name="T36" fmla="*/ 228 w 800"/>
              <a:gd name="T37" fmla="*/ 81 h 933"/>
              <a:gd name="T38" fmla="*/ 196 w 800"/>
              <a:gd name="T39" fmla="*/ 85 h 933"/>
              <a:gd name="T40" fmla="*/ 169 w 800"/>
              <a:gd name="T41" fmla="*/ 94 h 933"/>
              <a:gd name="T42" fmla="*/ 147 w 800"/>
              <a:gd name="T43" fmla="*/ 110 h 933"/>
              <a:gd name="T44" fmla="*/ 132 w 800"/>
              <a:gd name="T45" fmla="*/ 129 h 933"/>
              <a:gd name="T46" fmla="*/ 124 w 800"/>
              <a:gd name="T47" fmla="*/ 152 h 933"/>
              <a:gd name="T48" fmla="*/ 124 w 800"/>
              <a:gd name="T49" fmla="*/ 166 h 933"/>
              <a:gd name="T50" fmla="*/ 129 w 800"/>
              <a:gd name="T51" fmla="*/ 186 h 933"/>
              <a:gd name="T52" fmla="*/ 98 w 800"/>
              <a:gd name="T53" fmla="*/ 181 h 933"/>
              <a:gd name="T54" fmla="*/ 55 w 800"/>
              <a:gd name="T55" fmla="*/ 190 h 933"/>
              <a:gd name="T56" fmla="*/ 27 w 800"/>
              <a:gd name="T57" fmla="*/ 216 h 933"/>
              <a:gd name="T58" fmla="*/ 21 w 800"/>
              <a:gd name="T59" fmla="*/ 232 h 933"/>
              <a:gd name="T60" fmla="*/ 21 w 800"/>
              <a:gd name="T61" fmla="*/ 244 h 933"/>
              <a:gd name="T62" fmla="*/ 27 w 800"/>
              <a:gd name="T63" fmla="*/ 260 h 933"/>
              <a:gd name="T64" fmla="*/ 55 w 800"/>
              <a:gd name="T65" fmla="*/ 286 h 933"/>
              <a:gd name="T66" fmla="*/ 98 w 800"/>
              <a:gd name="T67" fmla="*/ 296 h 933"/>
              <a:gd name="T68" fmla="*/ 129 w 800"/>
              <a:gd name="T69" fmla="*/ 291 h 933"/>
              <a:gd name="T70" fmla="*/ 163 w 800"/>
              <a:gd name="T71" fmla="*/ 271 h 933"/>
              <a:gd name="T72" fmla="*/ 175 w 800"/>
              <a:gd name="T73" fmla="*/ 249 h 933"/>
              <a:gd name="T74" fmla="*/ 176 w 800"/>
              <a:gd name="T75" fmla="*/ 238 h 933"/>
              <a:gd name="T76" fmla="*/ 175 w 800"/>
              <a:gd name="T77" fmla="*/ 226 h 933"/>
              <a:gd name="T78" fmla="*/ 213 w 800"/>
              <a:gd name="T79" fmla="*/ 237 h 933"/>
              <a:gd name="T80" fmla="*/ 237 w 800"/>
              <a:gd name="T81" fmla="*/ 237 h 933"/>
              <a:gd name="T82" fmla="*/ 266 w 800"/>
              <a:gd name="T83" fmla="*/ 232 h 933"/>
              <a:gd name="T84" fmla="*/ 291 w 800"/>
              <a:gd name="T85" fmla="*/ 222 h 933"/>
              <a:gd name="T86" fmla="*/ 312 w 800"/>
              <a:gd name="T87" fmla="*/ 205 h 933"/>
              <a:gd name="T88" fmla="*/ 325 w 800"/>
              <a:gd name="T89" fmla="*/ 186 h 933"/>
              <a:gd name="T90" fmla="*/ 330 w 800"/>
              <a:gd name="T91" fmla="*/ 163 h 933"/>
              <a:gd name="T92" fmla="*/ 350 w 800"/>
              <a:gd name="T93" fmla="*/ 177 h 933"/>
              <a:gd name="T94" fmla="*/ 388 w 800"/>
              <a:gd name="T95" fmla="*/ 193 h 933"/>
              <a:gd name="T96" fmla="*/ 432 w 800"/>
              <a:gd name="T97" fmla="*/ 198 h 933"/>
              <a:gd name="T98" fmla="*/ 458 w 800"/>
              <a:gd name="T99" fmla="*/ 196 h 933"/>
              <a:gd name="T100" fmla="*/ 495 w 800"/>
              <a:gd name="T101" fmla="*/ 186 h 933"/>
              <a:gd name="T102" fmla="*/ 526 w 800"/>
              <a:gd name="T103" fmla="*/ 169 h 933"/>
              <a:gd name="T104" fmla="*/ 549 w 800"/>
              <a:gd name="T105" fmla="*/ 146 h 933"/>
              <a:gd name="T106" fmla="*/ 562 w 800"/>
              <a:gd name="T107" fmla="*/ 118 h 933"/>
              <a:gd name="T108" fmla="*/ 565 w 800"/>
              <a:gd name="T109" fmla="*/ 99 h 933"/>
              <a:gd name="T110" fmla="*/ 559 w 800"/>
              <a:gd name="T111" fmla="*/ 69 h 933"/>
              <a:gd name="T112" fmla="*/ 542 w 800"/>
              <a:gd name="T113" fmla="*/ 43 h 933"/>
              <a:gd name="T114" fmla="*/ 517 w 800"/>
              <a:gd name="T115" fmla="*/ 22 h 933"/>
              <a:gd name="T116" fmla="*/ 483 w 800"/>
              <a:gd name="T117" fmla="*/ 7 h 933"/>
              <a:gd name="T118" fmla="*/ 445 w 800"/>
              <a:gd name="T119" fmla="*/ 0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0" h="933">
                <a:moveTo>
                  <a:pt x="578" y="544"/>
                </a:moveTo>
                <a:lnTo>
                  <a:pt x="578" y="378"/>
                </a:lnTo>
                <a:lnTo>
                  <a:pt x="356" y="544"/>
                </a:lnTo>
                <a:lnTo>
                  <a:pt x="356" y="378"/>
                </a:lnTo>
                <a:lnTo>
                  <a:pt x="134" y="544"/>
                </a:lnTo>
                <a:lnTo>
                  <a:pt x="134" y="322"/>
                </a:lnTo>
                <a:lnTo>
                  <a:pt x="0" y="322"/>
                </a:lnTo>
                <a:lnTo>
                  <a:pt x="0" y="933"/>
                </a:lnTo>
                <a:lnTo>
                  <a:pt x="134" y="933"/>
                </a:lnTo>
                <a:lnTo>
                  <a:pt x="800" y="933"/>
                </a:lnTo>
                <a:lnTo>
                  <a:pt x="800" y="378"/>
                </a:lnTo>
                <a:lnTo>
                  <a:pt x="578" y="544"/>
                </a:lnTo>
                <a:close/>
                <a:moveTo>
                  <a:pt x="301" y="667"/>
                </a:moveTo>
                <a:lnTo>
                  <a:pt x="189" y="667"/>
                </a:lnTo>
                <a:lnTo>
                  <a:pt x="189" y="601"/>
                </a:lnTo>
                <a:lnTo>
                  <a:pt x="301" y="601"/>
                </a:lnTo>
                <a:lnTo>
                  <a:pt x="301" y="667"/>
                </a:lnTo>
                <a:close/>
                <a:moveTo>
                  <a:pt x="523" y="667"/>
                </a:moveTo>
                <a:lnTo>
                  <a:pt x="411" y="667"/>
                </a:lnTo>
                <a:lnTo>
                  <a:pt x="411" y="601"/>
                </a:lnTo>
                <a:lnTo>
                  <a:pt x="523" y="601"/>
                </a:lnTo>
                <a:lnTo>
                  <a:pt x="523" y="667"/>
                </a:lnTo>
                <a:close/>
                <a:moveTo>
                  <a:pt x="745" y="667"/>
                </a:moveTo>
                <a:lnTo>
                  <a:pt x="633" y="667"/>
                </a:lnTo>
                <a:lnTo>
                  <a:pt x="633" y="601"/>
                </a:lnTo>
                <a:lnTo>
                  <a:pt x="745" y="601"/>
                </a:lnTo>
                <a:lnTo>
                  <a:pt x="745" y="667"/>
                </a:lnTo>
                <a:close/>
                <a:moveTo>
                  <a:pt x="432" y="0"/>
                </a:moveTo>
                <a:lnTo>
                  <a:pt x="432" y="0"/>
                </a:lnTo>
                <a:lnTo>
                  <a:pt x="417" y="0"/>
                </a:lnTo>
                <a:lnTo>
                  <a:pt x="404" y="1"/>
                </a:lnTo>
                <a:lnTo>
                  <a:pt x="392" y="4"/>
                </a:lnTo>
                <a:lnTo>
                  <a:pt x="379" y="7"/>
                </a:lnTo>
                <a:lnTo>
                  <a:pt x="368" y="12"/>
                </a:lnTo>
                <a:lnTo>
                  <a:pt x="356" y="16"/>
                </a:lnTo>
                <a:lnTo>
                  <a:pt x="346" y="22"/>
                </a:lnTo>
                <a:lnTo>
                  <a:pt x="337" y="28"/>
                </a:lnTo>
                <a:lnTo>
                  <a:pt x="328" y="36"/>
                </a:lnTo>
                <a:lnTo>
                  <a:pt x="320" y="43"/>
                </a:lnTo>
                <a:lnTo>
                  <a:pt x="314" y="51"/>
                </a:lnTo>
                <a:lnTo>
                  <a:pt x="308" y="60"/>
                </a:lnTo>
                <a:lnTo>
                  <a:pt x="303" y="69"/>
                </a:lnTo>
                <a:lnTo>
                  <a:pt x="301" y="79"/>
                </a:lnTo>
                <a:lnTo>
                  <a:pt x="298" y="88"/>
                </a:lnTo>
                <a:lnTo>
                  <a:pt x="297" y="99"/>
                </a:lnTo>
                <a:lnTo>
                  <a:pt x="297" y="99"/>
                </a:lnTo>
                <a:lnTo>
                  <a:pt x="298" y="103"/>
                </a:lnTo>
                <a:lnTo>
                  <a:pt x="298" y="103"/>
                </a:lnTo>
                <a:lnTo>
                  <a:pt x="291" y="98"/>
                </a:lnTo>
                <a:lnTo>
                  <a:pt x="283" y="94"/>
                </a:lnTo>
                <a:lnTo>
                  <a:pt x="274" y="90"/>
                </a:lnTo>
                <a:lnTo>
                  <a:pt x="266" y="87"/>
                </a:lnTo>
                <a:lnTo>
                  <a:pt x="256" y="85"/>
                </a:lnTo>
                <a:lnTo>
                  <a:pt x="247" y="82"/>
                </a:lnTo>
                <a:lnTo>
                  <a:pt x="237" y="81"/>
                </a:lnTo>
                <a:lnTo>
                  <a:pt x="228" y="81"/>
                </a:lnTo>
                <a:lnTo>
                  <a:pt x="228" y="81"/>
                </a:lnTo>
                <a:lnTo>
                  <a:pt x="217" y="81"/>
                </a:lnTo>
                <a:lnTo>
                  <a:pt x="206" y="82"/>
                </a:lnTo>
                <a:lnTo>
                  <a:pt x="196" y="85"/>
                </a:lnTo>
                <a:lnTo>
                  <a:pt x="187" y="87"/>
                </a:lnTo>
                <a:lnTo>
                  <a:pt x="177" y="91"/>
                </a:lnTo>
                <a:lnTo>
                  <a:pt x="169" y="94"/>
                </a:lnTo>
                <a:lnTo>
                  <a:pt x="162" y="99"/>
                </a:lnTo>
                <a:lnTo>
                  <a:pt x="153" y="104"/>
                </a:lnTo>
                <a:lnTo>
                  <a:pt x="147" y="110"/>
                </a:lnTo>
                <a:lnTo>
                  <a:pt x="141" y="116"/>
                </a:lnTo>
                <a:lnTo>
                  <a:pt x="136" y="122"/>
                </a:lnTo>
                <a:lnTo>
                  <a:pt x="132" y="129"/>
                </a:lnTo>
                <a:lnTo>
                  <a:pt x="128" y="136"/>
                </a:lnTo>
                <a:lnTo>
                  <a:pt x="126" y="144"/>
                </a:lnTo>
                <a:lnTo>
                  <a:pt x="124" y="152"/>
                </a:lnTo>
                <a:lnTo>
                  <a:pt x="123" y="159"/>
                </a:lnTo>
                <a:lnTo>
                  <a:pt x="123" y="159"/>
                </a:lnTo>
                <a:lnTo>
                  <a:pt x="124" y="166"/>
                </a:lnTo>
                <a:lnTo>
                  <a:pt x="126" y="172"/>
                </a:lnTo>
                <a:lnTo>
                  <a:pt x="129" y="186"/>
                </a:lnTo>
                <a:lnTo>
                  <a:pt x="129" y="186"/>
                </a:lnTo>
                <a:lnTo>
                  <a:pt x="115" y="182"/>
                </a:lnTo>
                <a:lnTo>
                  <a:pt x="98" y="181"/>
                </a:lnTo>
                <a:lnTo>
                  <a:pt x="98" y="181"/>
                </a:lnTo>
                <a:lnTo>
                  <a:pt x="82" y="182"/>
                </a:lnTo>
                <a:lnTo>
                  <a:pt x="68" y="186"/>
                </a:lnTo>
                <a:lnTo>
                  <a:pt x="55" y="190"/>
                </a:lnTo>
                <a:lnTo>
                  <a:pt x="44" y="198"/>
                </a:lnTo>
                <a:lnTo>
                  <a:pt x="34" y="206"/>
                </a:lnTo>
                <a:lnTo>
                  <a:pt x="27" y="216"/>
                </a:lnTo>
                <a:lnTo>
                  <a:pt x="25" y="220"/>
                </a:lnTo>
                <a:lnTo>
                  <a:pt x="22" y="226"/>
                </a:lnTo>
                <a:lnTo>
                  <a:pt x="21" y="232"/>
                </a:lnTo>
                <a:lnTo>
                  <a:pt x="21" y="238"/>
                </a:lnTo>
                <a:lnTo>
                  <a:pt x="21" y="238"/>
                </a:lnTo>
                <a:lnTo>
                  <a:pt x="21" y="244"/>
                </a:lnTo>
                <a:lnTo>
                  <a:pt x="22" y="249"/>
                </a:lnTo>
                <a:lnTo>
                  <a:pt x="25" y="255"/>
                </a:lnTo>
                <a:lnTo>
                  <a:pt x="27" y="260"/>
                </a:lnTo>
                <a:lnTo>
                  <a:pt x="34" y="271"/>
                </a:lnTo>
                <a:lnTo>
                  <a:pt x="44" y="279"/>
                </a:lnTo>
                <a:lnTo>
                  <a:pt x="55" y="286"/>
                </a:lnTo>
                <a:lnTo>
                  <a:pt x="68" y="291"/>
                </a:lnTo>
                <a:lnTo>
                  <a:pt x="82" y="295"/>
                </a:lnTo>
                <a:lnTo>
                  <a:pt x="98" y="296"/>
                </a:lnTo>
                <a:lnTo>
                  <a:pt x="98" y="296"/>
                </a:lnTo>
                <a:lnTo>
                  <a:pt x="114" y="295"/>
                </a:lnTo>
                <a:lnTo>
                  <a:pt x="129" y="291"/>
                </a:lnTo>
                <a:lnTo>
                  <a:pt x="142" y="286"/>
                </a:lnTo>
                <a:lnTo>
                  <a:pt x="153" y="279"/>
                </a:lnTo>
                <a:lnTo>
                  <a:pt x="163" y="271"/>
                </a:lnTo>
                <a:lnTo>
                  <a:pt x="170" y="260"/>
                </a:lnTo>
                <a:lnTo>
                  <a:pt x="172" y="255"/>
                </a:lnTo>
                <a:lnTo>
                  <a:pt x="175" y="249"/>
                </a:lnTo>
                <a:lnTo>
                  <a:pt x="176" y="244"/>
                </a:lnTo>
                <a:lnTo>
                  <a:pt x="176" y="238"/>
                </a:lnTo>
                <a:lnTo>
                  <a:pt x="176" y="238"/>
                </a:lnTo>
                <a:lnTo>
                  <a:pt x="176" y="232"/>
                </a:lnTo>
                <a:lnTo>
                  <a:pt x="175" y="226"/>
                </a:lnTo>
                <a:lnTo>
                  <a:pt x="175" y="226"/>
                </a:lnTo>
                <a:lnTo>
                  <a:pt x="187" y="231"/>
                </a:lnTo>
                <a:lnTo>
                  <a:pt x="199" y="235"/>
                </a:lnTo>
                <a:lnTo>
                  <a:pt x="213" y="237"/>
                </a:lnTo>
                <a:lnTo>
                  <a:pt x="228" y="238"/>
                </a:lnTo>
                <a:lnTo>
                  <a:pt x="228" y="238"/>
                </a:lnTo>
                <a:lnTo>
                  <a:pt x="237" y="237"/>
                </a:lnTo>
                <a:lnTo>
                  <a:pt x="247" y="236"/>
                </a:lnTo>
                <a:lnTo>
                  <a:pt x="258" y="235"/>
                </a:lnTo>
                <a:lnTo>
                  <a:pt x="266" y="232"/>
                </a:lnTo>
                <a:lnTo>
                  <a:pt x="276" y="229"/>
                </a:lnTo>
                <a:lnTo>
                  <a:pt x="284" y="225"/>
                </a:lnTo>
                <a:lnTo>
                  <a:pt x="291" y="222"/>
                </a:lnTo>
                <a:lnTo>
                  <a:pt x="298" y="216"/>
                </a:lnTo>
                <a:lnTo>
                  <a:pt x="306" y="211"/>
                </a:lnTo>
                <a:lnTo>
                  <a:pt x="312" y="205"/>
                </a:lnTo>
                <a:lnTo>
                  <a:pt x="316" y="199"/>
                </a:lnTo>
                <a:lnTo>
                  <a:pt x="321" y="193"/>
                </a:lnTo>
                <a:lnTo>
                  <a:pt x="325" y="186"/>
                </a:lnTo>
                <a:lnTo>
                  <a:pt x="327" y="178"/>
                </a:lnTo>
                <a:lnTo>
                  <a:pt x="330" y="171"/>
                </a:lnTo>
                <a:lnTo>
                  <a:pt x="330" y="163"/>
                </a:lnTo>
                <a:lnTo>
                  <a:pt x="330" y="163"/>
                </a:lnTo>
                <a:lnTo>
                  <a:pt x="340" y="170"/>
                </a:lnTo>
                <a:lnTo>
                  <a:pt x="350" y="177"/>
                </a:lnTo>
                <a:lnTo>
                  <a:pt x="362" y="183"/>
                </a:lnTo>
                <a:lnTo>
                  <a:pt x="375" y="188"/>
                </a:lnTo>
                <a:lnTo>
                  <a:pt x="388" y="193"/>
                </a:lnTo>
                <a:lnTo>
                  <a:pt x="402" y="195"/>
                </a:lnTo>
                <a:lnTo>
                  <a:pt x="416" y="198"/>
                </a:lnTo>
                <a:lnTo>
                  <a:pt x="432" y="198"/>
                </a:lnTo>
                <a:lnTo>
                  <a:pt x="432" y="198"/>
                </a:lnTo>
                <a:lnTo>
                  <a:pt x="445" y="198"/>
                </a:lnTo>
                <a:lnTo>
                  <a:pt x="458" y="196"/>
                </a:lnTo>
                <a:lnTo>
                  <a:pt x="471" y="194"/>
                </a:lnTo>
                <a:lnTo>
                  <a:pt x="483" y="190"/>
                </a:lnTo>
                <a:lnTo>
                  <a:pt x="495" y="186"/>
                </a:lnTo>
                <a:lnTo>
                  <a:pt x="506" y="181"/>
                </a:lnTo>
                <a:lnTo>
                  <a:pt x="517" y="176"/>
                </a:lnTo>
                <a:lnTo>
                  <a:pt x="526" y="169"/>
                </a:lnTo>
                <a:lnTo>
                  <a:pt x="535" y="162"/>
                </a:lnTo>
                <a:lnTo>
                  <a:pt x="542" y="154"/>
                </a:lnTo>
                <a:lnTo>
                  <a:pt x="549" y="146"/>
                </a:lnTo>
                <a:lnTo>
                  <a:pt x="554" y="138"/>
                </a:lnTo>
                <a:lnTo>
                  <a:pt x="559" y="128"/>
                </a:lnTo>
                <a:lnTo>
                  <a:pt x="562" y="118"/>
                </a:lnTo>
                <a:lnTo>
                  <a:pt x="565" y="109"/>
                </a:lnTo>
                <a:lnTo>
                  <a:pt x="565" y="99"/>
                </a:lnTo>
                <a:lnTo>
                  <a:pt x="565" y="99"/>
                </a:lnTo>
                <a:lnTo>
                  <a:pt x="565" y="88"/>
                </a:lnTo>
                <a:lnTo>
                  <a:pt x="562" y="79"/>
                </a:lnTo>
                <a:lnTo>
                  <a:pt x="559" y="69"/>
                </a:lnTo>
                <a:lnTo>
                  <a:pt x="554" y="60"/>
                </a:lnTo>
                <a:lnTo>
                  <a:pt x="549" y="51"/>
                </a:lnTo>
                <a:lnTo>
                  <a:pt x="542" y="43"/>
                </a:lnTo>
                <a:lnTo>
                  <a:pt x="535" y="36"/>
                </a:lnTo>
                <a:lnTo>
                  <a:pt x="526" y="28"/>
                </a:lnTo>
                <a:lnTo>
                  <a:pt x="517" y="22"/>
                </a:lnTo>
                <a:lnTo>
                  <a:pt x="506" y="16"/>
                </a:lnTo>
                <a:lnTo>
                  <a:pt x="495" y="12"/>
                </a:lnTo>
                <a:lnTo>
                  <a:pt x="483" y="7"/>
                </a:lnTo>
                <a:lnTo>
                  <a:pt x="471" y="4"/>
                </a:lnTo>
                <a:lnTo>
                  <a:pt x="458" y="1"/>
                </a:lnTo>
                <a:lnTo>
                  <a:pt x="445" y="0"/>
                </a:lnTo>
                <a:lnTo>
                  <a:pt x="432" y="0"/>
                </a:lnTo>
                <a:lnTo>
                  <a:pt x="432"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 name="テキスト ボックス 56"/>
          <p:cNvSpPr txBox="1"/>
          <p:nvPr/>
        </p:nvSpPr>
        <p:spPr>
          <a:xfrm>
            <a:off x="6696236" y="3452910"/>
            <a:ext cx="497757" cy="261610"/>
          </a:xfrm>
          <a:prstGeom prst="rect">
            <a:avLst/>
          </a:prstGeom>
          <a:noFill/>
        </p:spPr>
        <p:txBody>
          <a:bodyPr wrap="square" rtlCol="0">
            <a:spAutoFit/>
          </a:bodyPr>
          <a:lstStyle/>
          <a:p>
            <a:r>
              <a:rPr kumimoji="1" lang="en-US" altLang="ja-JP" sz="1100" dirty="0"/>
              <a:t>A</a:t>
            </a:r>
            <a:r>
              <a:rPr kumimoji="1" lang="ja-JP" altLang="en-US" sz="1100" dirty="0"/>
              <a:t>社</a:t>
            </a:r>
          </a:p>
        </p:txBody>
      </p:sp>
      <p:sp>
        <p:nvSpPr>
          <p:cNvPr id="59" name="テキスト ボックス 58"/>
          <p:cNvSpPr txBox="1"/>
          <p:nvPr/>
        </p:nvSpPr>
        <p:spPr>
          <a:xfrm>
            <a:off x="8123307" y="3464403"/>
            <a:ext cx="445137" cy="261610"/>
          </a:xfrm>
          <a:prstGeom prst="rect">
            <a:avLst/>
          </a:prstGeom>
          <a:noFill/>
        </p:spPr>
        <p:txBody>
          <a:bodyPr wrap="square" rtlCol="0">
            <a:spAutoFit/>
          </a:bodyPr>
          <a:lstStyle/>
          <a:p>
            <a:r>
              <a:rPr lang="en-US" altLang="ja-JP" sz="1100" dirty="0"/>
              <a:t>B</a:t>
            </a:r>
            <a:r>
              <a:rPr kumimoji="1" lang="ja-JP" altLang="en-US" sz="1100" dirty="0"/>
              <a:t>社</a:t>
            </a:r>
          </a:p>
        </p:txBody>
      </p:sp>
    </p:spTree>
    <p:extLst>
      <p:ext uri="{BB962C8B-B14F-4D97-AF65-F5344CB8AC3E}">
        <p14:creationId xmlns:p14="http://schemas.microsoft.com/office/powerpoint/2010/main" val="2183336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2"/>
          <a:stretch>
            <a:fillRect/>
          </a:stretch>
        </p:blipFill>
        <p:spPr>
          <a:xfrm>
            <a:off x="521936" y="1995686"/>
            <a:ext cx="2930672" cy="1748890"/>
          </a:xfrm>
          <a:prstGeom prst="rect">
            <a:avLst/>
          </a:prstGeom>
          <a:ln>
            <a:solidFill>
              <a:schemeClr val="bg1">
                <a:lumMod val="65000"/>
              </a:schemeClr>
            </a:solidFill>
          </a:ln>
          <a:effectLst/>
        </p:spPr>
      </p:pic>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a:xfrm>
            <a:off x="179512" y="591530"/>
            <a:ext cx="6516724" cy="315310"/>
          </a:xfrm>
        </p:spPr>
        <p:txBody>
          <a:bodyPr/>
          <a:lstStyle/>
          <a:p>
            <a:r>
              <a:rPr lang="ja-JP" altLang="en-US" dirty="0"/>
              <a:t>豊富な管理項目と柔軟な検索機能にて人事情報を一元管理</a:t>
            </a:r>
          </a:p>
          <a:p>
            <a:endParaRPr kumimoji="1" lang="ja-JP" altLang="en-US" dirty="0"/>
          </a:p>
        </p:txBody>
      </p:sp>
      <p:sp>
        <p:nvSpPr>
          <p:cNvPr id="5" name="テキスト プレースホルダー 4"/>
          <p:cNvSpPr>
            <a:spLocks noGrp="1"/>
          </p:cNvSpPr>
          <p:nvPr>
            <p:ph type="body" sz="quarter" idx="17"/>
          </p:nvPr>
        </p:nvSpPr>
        <p:spPr/>
        <p:txBody>
          <a:bodyPr/>
          <a:lstStyle/>
          <a:p>
            <a:r>
              <a:rPr lang="ja-JP" altLang="en-US" sz="1400" dirty="0"/>
              <a:t>個人情報を豊富に管理可能です。標準管理項目以外に約</a:t>
            </a:r>
            <a:r>
              <a:rPr lang="en-US" altLang="ja-JP" sz="1400" dirty="0"/>
              <a:t>2</a:t>
            </a:r>
            <a:r>
              <a:rPr lang="ja-JP" altLang="en-US" sz="1400" dirty="0"/>
              <a:t>万項目の追加管理も可能です</a:t>
            </a:r>
            <a:endParaRPr lang="en-US" altLang="ja-JP" sz="1400" dirty="0"/>
          </a:p>
          <a:p>
            <a:r>
              <a:rPr lang="ja-JP" altLang="en-US" sz="1400" dirty="0"/>
              <a:t>管理項目はデータのほか画像も管理でき、経歴を一覧表示できるタイムライン機能も</a:t>
            </a:r>
            <a:endParaRPr lang="en-US" altLang="ja-JP" sz="1400" dirty="0"/>
          </a:p>
          <a:p>
            <a:r>
              <a:rPr lang="ja-JP" altLang="en-US" sz="1400" dirty="0"/>
              <a:t>装備しています。また権限があれば個人情報画面のまま他会社の従業員情報の参照も可能です</a:t>
            </a:r>
          </a:p>
          <a:p>
            <a:endParaRPr kumimoji="1" lang="ja-JP" altLang="en-US" sz="1400" dirty="0"/>
          </a:p>
        </p:txBody>
      </p:sp>
      <p:sp>
        <p:nvSpPr>
          <p:cNvPr id="6" name="タイトル 5"/>
          <p:cNvSpPr>
            <a:spLocks noGrp="1"/>
          </p:cNvSpPr>
          <p:nvPr>
            <p:ph type="title"/>
          </p:nvPr>
        </p:nvSpPr>
        <p:spPr/>
        <p:txBody>
          <a:bodyPr/>
          <a:lstStyle/>
          <a:p>
            <a:r>
              <a:rPr lang="en-US" altLang="ja-JP" dirty="0" err="1"/>
              <a:t>SuperStream</a:t>
            </a:r>
            <a:r>
              <a:rPr lang="en-US" altLang="ja-JP" dirty="0"/>
              <a:t>-NX</a:t>
            </a:r>
            <a:r>
              <a:rPr lang="ja-JP" altLang="en-US" dirty="0"/>
              <a:t>の特長</a:t>
            </a:r>
            <a:endParaRPr kumimoji="1" lang="ja-JP" altLang="en-US" dirty="0"/>
          </a:p>
        </p:txBody>
      </p:sp>
      <p:cxnSp>
        <p:nvCxnSpPr>
          <p:cNvPr id="29" name="直線矢印コネクタ 28"/>
          <p:cNvCxnSpPr/>
          <p:nvPr/>
        </p:nvCxnSpPr>
        <p:spPr>
          <a:xfrm flipH="1">
            <a:off x="1677823" y="2271204"/>
            <a:ext cx="22151" cy="1102488"/>
          </a:xfrm>
          <a:prstGeom prst="straightConnector1">
            <a:avLst/>
          </a:prstGeom>
          <a:ln w="38100">
            <a:solidFill>
              <a:schemeClr val="accent1"/>
            </a:solidFill>
            <a:tailEnd type="triangle"/>
          </a:ln>
        </p:spPr>
        <p:style>
          <a:lnRef idx="1">
            <a:schemeClr val="accent6"/>
          </a:lnRef>
          <a:fillRef idx="0">
            <a:schemeClr val="accent6"/>
          </a:fillRef>
          <a:effectRef idx="0">
            <a:schemeClr val="accent6"/>
          </a:effectRef>
          <a:fontRef idx="minor">
            <a:schemeClr val="tx1"/>
          </a:fontRef>
        </p:style>
      </p:cxnSp>
      <p:pic>
        <p:nvPicPr>
          <p:cNvPr id="30" name="図 29"/>
          <p:cNvPicPr>
            <a:picLocks noChangeAspect="1"/>
          </p:cNvPicPr>
          <p:nvPr/>
        </p:nvPicPr>
        <p:blipFill>
          <a:blip r:embed="rId3"/>
          <a:stretch>
            <a:fillRect/>
          </a:stretch>
        </p:blipFill>
        <p:spPr>
          <a:xfrm>
            <a:off x="108920" y="3507391"/>
            <a:ext cx="1858303" cy="914359"/>
          </a:xfrm>
          <a:prstGeom prst="rect">
            <a:avLst/>
          </a:prstGeom>
          <a:ln w="38100">
            <a:solidFill>
              <a:schemeClr val="accent1"/>
            </a:solidFill>
          </a:ln>
          <a:effectLst/>
        </p:spPr>
      </p:pic>
      <p:pic>
        <p:nvPicPr>
          <p:cNvPr id="13" name="図 12"/>
          <p:cNvPicPr>
            <a:picLocks noChangeAspect="1"/>
          </p:cNvPicPr>
          <p:nvPr/>
        </p:nvPicPr>
        <p:blipFill rotWithShape="1">
          <a:blip r:embed="rId2"/>
          <a:srcRect t="7698" r="68482" b="46240"/>
          <a:stretch/>
        </p:blipFill>
        <p:spPr>
          <a:xfrm>
            <a:off x="4196153" y="2248254"/>
            <a:ext cx="2002686" cy="1496322"/>
          </a:xfrm>
          <a:prstGeom prst="rect">
            <a:avLst/>
          </a:prstGeom>
          <a:ln>
            <a:solidFill>
              <a:schemeClr val="bg1">
                <a:lumMod val="65000"/>
              </a:schemeClr>
            </a:solidFill>
          </a:ln>
          <a:effectLst/>
        </p:spPr>
      </p:pic>
      <p:pic>
        <p:nvPicPr>
          <p:cNvPr id="14" name="図 13"/>
          <p:cNvPicPr>
            <a:picLocks noChangeAspect="1"/>
          </p:cNvPicPr>
          <p:nvPr/>
        </p:nvPicPr>
        <p:blipFill>
          <a:blip r:embed="rId4"/>
          <a:stretch>
            <a:fillRect/>
          </a:stretch>
        </p:blipFill>
        <p:spPr>
          <a:xfrm>
            <a:off x="2203271" y="3496291"/>
            <a:ext cx="1364991" cy="916748"/>
          </a:xfrm>
          <a:prstGeom prst="rect">
            <a:avLst/>
          </a:prstGeom>
          <a:ln>
            <a:solidFill>
              <a:schemeClr val="bg1">
                <a:lumMod val="65000"/>
              </a:schemeClr>
            </a:solidFill>
          </a:ln>
          <a:effectLst/>
        </p:spPr>
      </p:pic>
      <p:sp>
        <p:nvSpPr>
          <p:cNvPr id="15" name="角丸四角形 14"/>
          <p:cNvSpPr/>
          <p:nvPr/>
        </p:nvSpPr>
        <p:spPr>
          <a:xfrm>
            <a:off x="2878006" y="2526153"/>
            <a:ext cx="225686" cy="108970"/>
          </a:xfrm>
          <a:prstGeom prst="round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cxnSp>
        <p:nvCxnSpPr>
          <p:cNvPr id="16" name="直線矢印コネクタ 15"/>
          <p:cNvCxnSpPr/>
          <p:nvPr/>
        </p:nvCxnSpPr>
        <p:spPr>
          <a:xfrm flipH="1">
            <a:off x="2598759" y="2635123"/>
            <a:ext cx="377406" cy="908735"/>
          </a:xfrm>
          <a:prstGeom prst="straightConnector1">
            <a:avLst/>
          </a:prstGeom>
          <a:ln w="38100">
            <a:solidFill>
              <a:schemeClr val="accent4"/>
            </a:solidFill>
            <a:tailEnd type="triangle"/>
          </a:ln>
        </p:spPr>
        <p:style>
          <a:lnRef idx="1">
            <a:schemeClr val="accent6"/>
          </a:lnRef>
          <a:fillRef idx="0">
            <a:schemeClr val="accent6"/>
          </a:fillRef>
          <a:effectRef idx="0">
            <a:schemeClr val="accent6"/>
          </a:effectRef>
          <a:fontRef idx="minor">
            <a:schemeClr val="tx1"/>
          </a:fontRef>
        </p:style>
      </p:cxnSp>
      <p:sp>
        <p:nvSpPr>
          <p:cNvPr id="17" name="角丸四角形 16"/>
          <p:cNvSpPr/>
          <p:nvPr/>
        </p:nvSpPr>
        <p:spPr>
          <a:xfrm>
            <a:off x="2324026" y="3592832"/>
            <a:ext cx="255690" cy="327640"/>
          </a:xfrm>
          <a:prstGeom prst="round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cxnSp>
        <p:nvCxnSpPr>
          <p:cNvPr id="18" name="直線矢印コネクタ 17"/>
          <p:cNvCxnSpPr/>
          <p:nvPr/>
        </p:nvCxnSpPr>
        <p:spPr>
          <a:xfrm>
            <a:off x="2517870" y="3987265"/>
            <a:ext cx="400225" cy="270347"/>
          </a:xfrm>
          <a:prstGeom prst="straightConnector1">
            <a:avLst/>
          </a:prstGeom>
          <a:ln w="38100">
            <a:solidFill>
              <a:schemeClr val="accent4"/>
            </a:solidFill>
            <a:tailEnd type="triangle"/>
          </a:ln>
        </p:spPr>
        <p:style>
          <a:lnRef idx="1">
            <a:schemeClr val="accent6"/>
          </a:lnRef>
          <a:fillRef idx="0">
            <a:schemeClr val="accent6"/>
          </a:fillRef>
          <a:effectRef idx="0">
            <a:schemeClr val="accent6"/>
          </a:effectRef>
          <a:fontRef idx="minor">
            <a:schemeClr val="tx1"/>
          </a:fontRef>
        </p:style>
      </p:cxnSp>
      <p:grpSp>
        <p:nvGrpSpPr>
          <p:cNvPr id="19" name="グループ化 18"/>
          <p:cNvGrpSpPr/>
          <p:nvPr/>
        </p:nvGrpSpPr>
        <p:grpSpPr>
          <a:xfrm>
            <a:off x="2958003" y="3969855"/>
            <a:ext cx="989209" cy="610376"/>
            <a:chOff x="5004048" y="1599642"/>
            <a:chExt cx="3447322" cy="2291787"/>
          </a:xfrm>
          <a:effectLst/>
        </p:grpSpPr>
        <p:grpSp>
          <p:nvGrpSpPr>
            <p:cNvPr id="20" name="グループ化 19"/>
            <p:cNvGrpSpPr/>
            <p:nvPr/>
          </p:nvGrpSpPr>
          <p:grpSpPr>
            <a:xfrm>
              <a:off x="5004048" y="1599642"/>
              <a:ext cx="3447322" cy="2291787"/>
              <a:chOff x="4981363" y="1460624"/>
              <a:chExt cx="3636292" cy="2509691"/>
            </a:xfrm>
          </p:grpSpPr>
          <p:pic>
            <p:nvPicPr>
              <p:cNvPr id="22" name="図 21"/>
              <p:cNvPicPr>
                <a:picLocks noChangeAspect="1"/>
              </p:cNvPicPr>
              <p:nvPr/>
            </p:nvPicPr>
            <p:blipFill>
              <a:blip r:embed="rId5"/>
              <a:stretch>
                <a:fillRect/>
              </a:stretch>
            </p:blipFill>
            <p:spPr>
              <a:xfrm>
                <a:off x="4981363" y="1460624"/>
                <a:ext cx="3636292" cy="2430471"/>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23" name="テキスト ボックス 5"/>
              <p:cNvSpPr txBox="1"/>
              <p:nvPr/>
            </p:nvSpPr>
            <p:spPr>
              <a:xfrm>
                <a:off x="5220292" y="2787668"/>
                <a:ext cx="1224135" cy="37807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200" dirty="0"/>
                  <a:t>統合会計</a:t>
                </a:r>
              </a:p>
            </p:txBody>
          </p:sp>
          <p:sp>
            <p:nvSpPr>
              <p:cNvPr id="24" name="テキスト ボックス 19"/>
              <p:cNvSpPr txBox="1"/>
              <p:nvPr/>
            </p:nvSpPr>
            <p:spPr>
              <a:xfrm>
                <a:off x="5220293" y="3464117"/>
                <a:ext cx="1149572" cy="506198"/>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 dirty="0"/>
                  <a:t>A00001</a:t>
                </a:r>
                <a:endParaRPr kumimoji="1" lang="ja-JP" altLang="en-US" sz="600" dirty="0"/>
              </a:p>
            </p:txBody>
          </p:sp>
          <p:pic>
            <p:nvPicPr>
              <p:cNvPr id="25" name="図 24"/>
              <p:cNvPicPr>
                <a:picLocks noChangeAspect="1"/>
              </p:cNvPicPr>
              <p:nvPr/>
            </p:nvPicPr>
            <p:blipFill>
              <a:blip r:embed="rId6"/>
              <a:stretch>
                <a:fillRect/>
              </a:stretch>
            </p:blipFill>
            <p:spPr>
              <a:xfrm>
                <a:off x="6353724" y="2414550"/>
                <a:ext cx="789712" cy="784797"/>
              </a:xfrm>
              <a:prstGeom prst="rect">
                <a:avLst/>
              </a:prstGeom>
            </p:spPr>
          </p:pic>
          <p:sp>
            <p:nvSpPr>
              <p:cNvPr id="26" name="テキスト ボックス 21"/>
              <p:cNvSpPr txBox="1"/>
              <p:nvPr/>
            </p:nvSpPr>
            <p:spPr>
              <a:xfrm>
                <a:off x="6263964" y="3177408"/>
                <a:ext cx="1154795" cy="506197"/>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200" dirty="0"/>
                  <a:t>山田 直人</a:t>
                </a:r>
                <a:endParaRPr kumimoji="1" lang="ja-JP" altLang="en-US" sz="200" dirty="0"/>
              </a:p>
            </p:txBody>
          </p:sp>
        </p:grpSp>
        <p:sp>
          <p:nvSpPr>
            <p:cNvPr id="21" name="テキスト ボックス 14"/>
            <p:cNvSpPr txBox="1"/>
            <p:nvPr/>
          </p:nvSpPr>
          <p:spPr>
            <a:xfrm>
              <a:off x="5551088" y="2607985"/>
              <a:ext cx="2628608" cy="95338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1050" b="1" dirty="0">
                  <a:solidFill>
                    <a:schemeClr val="accent4">
                      <a:alpha val="50000"/>
                    </a:schemeClr>
                  </a:solidFill>
                </a:rPr>
                <a:t>SAMPLE</a:t>
              </a:r>
              <a:endParaRPr kumimoji="1" lang="ja-JP" altLang="en-US" sz="500" b="1" dirty="0">
                <a:solidFill>
                  <a:schemeClr val="accent4">
                    <a:alpha val="50000"/>
                  </a:schemeClr>
                </a:solidFill>
              </a:endParaRPr>
            </a:p>
          </p:txBody>
        </p:sp>
      </p:grpSp>
      <p:sp>
        <p:nvSpPr>
          <p:cNvPr id="28" name="角丸四角形 27"/>
          <p:cNvSpPr/>
          <p:nvPr/>
        </p:nvSpPr>
        <p:spPr>
          <a:xfrm>
            <a:off x="1599539" y="2124532"/>
            <a:ext cx="1473190" cy="123722"/>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38" name="角丸四角形 37"/>
          <p:cNvSpPr/>
          <p:nvPr/>
        </p:nvSpPr>
        <p:spPr>
          <a:xfrm>
            <a:off x="4196152" y="2212084"/>
            <a:ext cx="1059923" cy="215649"/>
          </a:xfrm>
          <a:prstGeom prst="round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pic>
        <p:nvPicPr>
          <p:cNvPr id="46" name="図 45"/>
          <p:cNvPicPr>
            <a:picLocks noChangeAspect="1"/>
          </p:cNvPicPr>
          <p:nvPr/>
        </p:nvPicPr>
        <p:blipFill rotWithShape="1">
          <a:blip r:embed="rId7"/>
          <a:srcRect t="13025"/>
          <a:stretch/>
        </p:blipFill>
        <p:spPr>
          <a:xfrm>
            <a:off x="5194759" y="2870903"/>
            <a:ext cx="2199977" cy="1586217"/>
          </a:xfrm>
          <a:prstGeom prst="rect">
            <a:avLst/>
          </a:prstGeom>
          <a:ln>
            <a:solidFill>
              <a:schemeClr val="bg1">
                <a:lumMod val="65000"/>
              </a:schemeClr>
            </a:solidFill>
          </a:ln>
        </p:spPr>
      </p:pic>
      <p:sp>
        <p:nvSpPr>
          <p:cNvPr id="45" name="角丸四角形 44"/>
          <p:cNvSpPr/>
          <p:nvPr/>
        </p:nvSpPr>
        <p:spPr>
          <a:xfrm>
            <a:off x="5140627" y="2861695"/>
            <a:ext cx="921594" cy="790175"/>
          </a:xfrm>
          <a:prstGeom prst="round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pic>
        <p:nvPicPr>
          <p:cNvPr id="49" name="図 48"/>
          <p:cNvPicPr>
            <a:picLocks noChangeAspect="1"/>
          </p:cNvPicPr>
          <p:nvPr/>
        </p:nvPicPr>
        <p:blipFill rotWithShape="1">
          <a:blip r:embed="rId8"/>
          <a:srcRect t="1890" r="18417" b="28117"/>
          <a:stretch/>
        </p:blipFill>
        <p:spPr>
          <a:xfrm>
            <a:off x="6350880" y="3432961"/>
            <a:ext cx="2291403" cy="1537791"/>
          </a:xfrm>
          <a:prstGeom prst="rect">
            <a:avLst/>
          </a:prstGeom>
          <a:ln>
            <a:solidFill>
              <a:schemeClr val="bg1">
                <a:lumMod val="65000"/>
              </a:schemeClr>
            </a:solidFill>
          </a:ln>
        </p:spPr>
      </p:pic>
      <p:sp>
        <p:nvSpPr>
          <p:cNvPr id="52" name="角丸四角形 51"/>
          <p:cNvSpPr/>
          <p:nvPr/>
        </p:nvSpPr>
        <p:spPr>
          <a:xfrm>
            <a:off x="6350880" y="3399379"/>
            <a:ext cx="921594" cy="216024"/>
          </a:xfrm>
          <a:prstGeom prst="round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53" name="角丸四角形 52"/>
          <p:cNvSpPr/>
          <p:nvPr/>
        </p:nvSpPr>
        <p:spPr>
          <a:xfrm>
            <a:off x="521935" y="2087705"/>
            <a:ext cx="521674" cy="124379"/>
          </a:xfrm>
          <a:prstGeom prst="round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cxnSp>
        <p:nvCxnSpPr>
          <p:cNvPr id="55" name="カギ線コネクタ 54"/>
          <p:cNvCxnSpPr>
            <a:stCxn id="53" idx="0"/>
            <a:endCxn id="38" idx="0"/>
          </p:cNvCxnSpPr>
          <p:nvPr/>
        </p:nvCxnSpPr>
        <p:spPr>
          <a:xfrm rot="16200000" flipH="1">
            <a:off x="2692253" y="178223"/>
            <a:ext cx="124379" cy="3943342"/>
          </a:xfrm>
          <a:prstGeom prst="bentConnector3">
            <a:avLst>
              <a:gd name="adj1" fmla="val -183793"/>
            </a:avLst>
          </a:prstGeom>
          <a:ln w="412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62" name="カギ線コネクタ 61"/>
          <p:cNvCxnSpPr>
            <a:stCxn id="38" idx="2"/>
            <a:endCxn id="45" idx="1"/>
          </p:cNvCxnSpPr>
          <p:nvPr/>
        </p:nvCxnSpPr>
        <p:spPr>
          <a:xfrm rot="16200000" flipH="1">
            <a:off x="4518845" y="2635001"/>
            <a:ext cx="829050" cy="414513"/>
          </a:xfrm>
          <a:prstGeom prst="bentConnector2">
            <a:avLst/>
          </a:prstGeom>
          <a:ln w="412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63" name="カギ線コネクタ 62"/>
          <p:cNvCxnSpPr>
            <a:endCxn id="52" idx="0"/>
          </p:cNvCxnSpPr>
          <p:nvPr/>
        </p:nvCxnSpPr>
        <p:spPr>
          <a:xfrm>
            <a:off x="6087632" y="3118350"/>
            <a:ext cx="724045" cy="281029"/>
          </a:xfrm>
          <a:prstGeom prst="bentConnector2">
            <a:avLst/>
          </a:prstGeom>
          <a:ln w="412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7013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a:xfrm>
            <a:off x="179512" y="591530"/>
            <a:ext cx="6372708" cy="315310"/>
          </a:xfrm>
        </p:spPr>
        <p:txBody>
          <a:bodyPr/>
          <a:lstStyle/>
          <a:p>
            <a:r>
              <a:rPr lang="ja-JP" altLang="en-US" dirty="0"/>
              <a:t>豊富な管理項目と柔軟な検索機能にて人事情報を一元管理</a:t>
            </a:r>
          </a:p>
          <a:p>
            <a:endParaRPr kumimoji="1" lang="ja-JP" altLang="en-US" dirty="0"/>
          </a:p>
        </p:txBody>
      </p:sp>
      <p:sp>
        <p:nvSpPr>
          <p:cNvPr id="5" name="テキスト プレースホルダー 4"/>
          <p:cNvSpPr>
            <a:spLocks noGrp="1"/>
          </p:cNvSpPr>
          <p:nvPr>
            <p:ph type="body" sz="quarter" idx="17"/>
          </p:nvPr>
        </p:nvSpPr>
        <p:spPr/>
        <p:txBody>
          <a:bodyPr/>
          <a:lstStyle/>
          <a:p>
            <a:r>
              <a:rPr lang="ja-JP" altLang="en-US" sz="1400" dirty="0"/>
              <a:t>人事情報・給与情報それぞれ複数会社一括検索できる機能をご用意しております</a:t>
            </a:r>
            <a:endParaRPr lang="en-US" altLang="ja-JP" sz="1400" dirty="0"/>
          </a:p>
          <a:p>
            <a:r>
              <a:rPr lang="ja-JP" altLang="en-US" sz="1400" dirty="0"/>
              <a:t>契約社員採用した従業員で今月契約更新対象者の一覧出力や残業時間が</a:t>
            </a:r>
            <a:r>
              <a:rPr lang="en-US" altLang="ja-JP" sz="1400" dirty="0"/>
              <a:t>45</a:t>
            </a:r>
            <a:r>
              <a:rPr lang="ja-JP" altLang="en-US" sz="1400" dirty="0"/>
              <a:t>時間超えた</a:t>
            </a:r>
            <a:endParaRPr lang="en-US" altLang="ja-JP" sz="1400" dirty="0"/>
          </a:p>
          <a:p>
            <a:r>
              <a:rPr lang="ja-JP" altLang="en-US" sz="1400" dirty="0"/>
              <a:t>一般社員の賃金一覧等、柔軟な検索条件の設定とデータ出力が可能です</a:t>
            </a:r>
            <a:endParaRPr lang="en-US" altLang="ja-JP" sz="1400" dirty="0"/>
          </a:p>
          <a:p>
            <a:r>
              <a:rPr lang="ja-JP" altLang="en-US" sz="1400" dirty="0"/>
              <a:t>検索した一覧情報をそのまま集計・グラフ化、詳細情報の確認なども行えます</a:t>
            </a:r>
          </a:p>
          <a:p>
            <a:endParaRPr kumimoji="1" lang="ja-JP" altLang="en-US" dirty="0"/>
          </a:p>
        </p:txBody>
      </p:sp>
      <p:sp>
        <p:nvSpPr>
          <p:cNvPr id="6" name="タイトル 5"/>
          <p:cNvSpPr>
            <a:spLocks noGrp="1"/>
          </p:cNvSpPr>
          <p:nvPr>
            <p:ph type="title"/>
          </p:nvPr>
        </p:nvSpPr>
        <p:spPr/>
        <p:txBody>
          <a:bodyPr/>
          <a:lstStyle/>
          <a:p>
            <a:r>
              <a:rPr lang="en-US" altLang="ja-JP" dirty="0" err="1"/>
              <a:t>SuperStream</a:t>
            </a:r>
            <a:r>
              <a:rPr lang="en-US" altLang="ja-JP" dirty="0"/>
              <a:t>-NX</a:t>
            </a:r>
            <a:r>
              <a:rPr lang="ja-JP" altLang="en-US" dirty="0"/>
              <a:t>の特長</a:t>
            </a:r>
            <a:endParaRPr kumimoji="1" lang="ja-JP" altLang="en-US" dirty="0"/>
          </a:p>
        </p:txBody>
      </p:sp>
      <p:sp>
        <p:nvSpPr>
          <p:cNvPr id="7" name="角丸四角形 6"/>
          <p:cNvSpPr/>
          <p:nvPr/>
        </p:nvSpPr>
        <p:spPr>
          <a:xfrm>
            <a:off x="344142" y="3771033"/>
            <a:ext cx="8395126" cy="1203562"/>
          </a:xfrm>
          <a:prstGeom prst="roundRect">
            <a:avLst>
              <a:gd name="adj" fmla="val 589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4728891" y="2073994"/>
            <a:ext cx="4055577" cy="1654844"/>
          </a:xfrm>
          <a:prstGeom prst="roundRect">
            <a:avLst>
              <a:gd name="adj" fmla="val 589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348185" y="2105636"/>
            <a:ext cx="4315033" cy="1628653"/>
          </a:xfrm>
          <a:prstGeom prst="roundRect">
            <a:avLst>
              <a:gd name="adj" fmla="val 589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345879" y="3760462"/>
            <a:ext cx="3938999" cy="215444"/>
          </a:xfrm>
          <a:prstGeom prst="rect">
            <a:avLst/>
          </a:prstGeom>
          <a:noFill/>
        </p:spPr>
        <p:txBody>
          <a:bodyPr wrap="square" rtlCol="0">
            <a:spAutoFit/>
          </a:bodyPr>
          <a:lstStyle/>
          <a:p>
            <a:r>
              <a:rPr kumimoji="1" lang="ja-JP" altLang="en-US" sz="800" dirty="0"/>
              <a:t>＜</a:t>
            </a:r>
            <a:r>
              <a:rPr lang="ja-JP" altLang="en-US" sz="800" dirty="0"/>
              <a:t>統計資料作成</a:t>
            </a:r>
            <a:r>
              <a:rPr kumimoji="1" lang="ja-JP" altLang="en-US" sz="800" dirty="0"/>
              <a:t>＞</a:t>
            </a:r>
          </a:p>
        </p:txBody>
      </p:sp>
      <p:sp>
        <p:nvSpPr>
          <p:cNvPr id="11" name="テキスト ボックス 10"/>
          <p:cNvSpPr txBox="1"/>
          <p:nvPr/>
        </p:nvSpPr>
        <p:spPr>
          <a:xfrm>
            <a:off x="4745189" y="2102390"/>
            <a:ext cx="3532058" cy="215444"/>
          </a:xfrm>
          <a:prstGeom prst="rect">
            <a:avLst/>
          </a:prstGeom>
          <a:noFill/>
        </p:spPr>
        <p:txBody>
          <a:bodyPr wrap="square" rtlCol="0">
            <a:spAutoFit/>
          </a:bodyPr>
          <a:lstStyle/>
          <a:p>
            <a:r>
              <a:rPr kumimoji="1" lang="ja-JP" altLang="en-US" sz="800" dirty="0"/>
              <a:t>＜賃金検索</a:t>
            </a:r>
            <a:r>
              <a:rPr lang="ja-JP" altLang="en-US" sz="800" dirty="0"/>
              <a:t>＞</a:t>
            </a:r>
            <a:endParaRPr kumimoji="1" lang="en-US" altLang="ja-JP" sz="800" dirty="0"/>
          </a:p>
        </p:txBody>
      </p:sp>
      <p:sp>
        <p:nvSpPr>
          <p:cNvPr id="17" name="右矢印 16"/>
          <p:cNvSpPr/>
          <p:nvPr/>
        </p:nvSpPr>
        <p:spPr>
          <a:xfrm>
            <a:off x="6604587" y="3027947"/>
            <a:ext cx="309516" cy="24043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6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18" name="図 17"/>
          <p:cNvPicPr>
            <a:picLocks noChangeAspect="1"/>
          </p:cNvPicPr>
          <p:nvPr/>
        </p:nvPicPr>
        <p:blipFill>
          <a:blip r:embed="rId2"/>
          <a:stretch>
            <a:fillRect/>
          </a:stretch>
        </p:blipFill>
        <p:spPr>
          <a:xfrm>
            <a:off x="6983296" y="2571750"/>
            <a:ext cx="1170306" cy="689935"/>
          </a:xfrm>
          <a:prstGeom prst="rect">
            <a:avLst/>
          </a:prstGeom>
        </p:spPr>
      </p:pic>
      <p:grpSp>
        <p:nvGrpSpPr>
          <p:cNvPr id="141" name="グループ化 140"/>
          <p:cNvGrpSpPr/>
          <p:nvPr/>
        </p:nvGrpSpPr>
        <p:grpSpPr>
          <a:xfrm>
            <a:off x="4914841" y="2391730"/>
            <a:ext cx="737279" cy="1262950"/>
            <a:chOff x="4713435" y="2463738"/>
            <a:chExt cx="794669" cy="1361897"/>
          </a:xfrm>
        </p:grpSpPr>
        <p:grpSp>
          <p:nvGrpSpPr>
            <p:cNvPr id="13" name="グループ化 12"/>
            <p:cNvGrpSpPr/>
            <p:nvPr/>
          </p:nvGrpSpPr>
          <p:grpSpPr>
            <a:xfrm>
              <a:off x="4713435" y="3471850"/>
              <a:ext cx="794669" cy="353785"/>
              <a:chOff x="557902" y="2702165"/>
              <a:chExt cx="1764196" cy="624687"/>
            </a:xfrm>
          </p:grpSpPr>
          <p:sp>
            <p:nvSpPr>
              <p:cNvPr id="38" name="フローチャート: 磁気ディスク 37"/>
              <p:cNvSpPr/>
              <p:nvPr/>
            </p:nvSpPr>
            <p:spPr>
              <a:xfrm>
                <a:off x="557902" y="2702165"/>
                <a:ext cx="1764196" cy="624687"/>
              </a:xfrm>
              <a:prstGeom prst="flowChartMagneticDis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600" b="0" i="0" u="none" strike="noStrike" kern="1200" cap="none" spc="0" normalizeH="0" baseline="0" noProof="0" dirty="0">
                  <a:ln>
                    <a:noFill/>
                  </a:ln>
                  <a:solidFill>
                    <a:prstClr val="white"/>
                  </a:solidFill>
                  <a:effectLst/>
                  <a:uLnTx/>
                  <a:uFillTx/>
                  <a:latin typeface="メイリオ"/>
                  <a:ea typeface="メイリオ"/>
                  <a:cs typeface="+mn-cs"/>
                </a:endParaRPr>
              </a:p>
            </p:txBody>
          </p:sp>
          <p:sp>
            <p:nvSpPr>
              <p:cNvPr id="39" name="テキスト ボックス 38"/>
              <p:cNvSpPr txBox="1"/>
              <p:nvPr/>
            </p:nvSpPr>
            <p:spPr>
              <a:xfrm>
                <a:off x="755925" y="2994630"/>
                <a:ext cx="1368153" cy="31447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600" dirty="0">
                    <a:solidFill>
                      <a:prstClr val="white"/>
                    </a:solidFill>
                    <a:latin typeface="メイリオ"/>
                    <a:ea typeface="メイリオ"/>
                  </a:rPr>
                  <a:t>社会保険</a:t>
                </a:r>
                <a:endParaRPr kumimoji="1" lang="ja-JP" altLang="en-US" sz="600" b="0" i="0" u="none" strike="noStrike" kern="1200" cap="none" spc="0" normalizeH="0" baseline="0" noProof="0" dirty="0">
                  <a:ln>
                    <a:noFill/>
                  </a:ln>
                  <a:solidFill>
                    <a:prstClr val="white"/>
                  </a:solidFill>
                  <a:effectLst/>
                  <a:uLnTx/>
                  <a:uFillTx/>
                  <a:latin typeface="メイリオ"/>
                  <a:ea typeface="メイリオ"/>
                </a:endParaRPr>
              </a:p>
            </p:txBody>
          </p:sp>
        </p:grpSp>
        <p:grpSp>
          <p:nvGrpSpPr>
            <p:cNvPr id="14" name="グループ化 13"/>
            <p:cNvGrpSpPr/>
            <p:nvPr/>
          </p:nvGrpSpPr>
          <p:grpSpPr>
            <a:xfrm>
              <a:off x="4713435" y="3219822"/>
              <a:ext cx="794669" cy="353785"/>
              <a:chOff x="557902" y="2702163"/>
              <a:chExt cx="1764196" cy="624687"/>
            </a:xfrm>
          </p:grpSpPr>
          <p:sp>
            <p:nvSpPr>
              <p:cNvPr id="36" name="フローチャート: 磁気ディスク 35"/>
              <p:cNvSpPr/>
              <p:nvPr/>
            </p:nvSpPr>
            <p:spPr>
              <a:xfrm>
                <a:off x="557902" y="2702163"/>
                <a:ext cx="1764196" cy="624687"/>
              </a:xfrm>
              <a:prstGeom prst="flowChartMagneticDis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600" b="0" i="0" u="none" strike="noStrike" kern="1200" cap="none" spc="0" normalizeH="0" baseline="0" noProof="0" dirty="0">
                  <a:ln>
                    <a:noFill/>
                  </a:ln>
                  <a:solidFill>
                    <a:prstClr val="white"/>
                  </a:solidFill>
                  <a:effectLst/>
                  <a:uLnTx/>
                  <a:uFillTx/>
                  <a:latin typeface="メイリオ"/>
                  <a:ea typeface="メイリオ"/>
                  <a:cs typeface="+mn-cs"/>
                </a:endParaRPr>
              </a:p>
            </p:txBody>
          </p:sp>
          <p:sp>
            <p:nvSpPr>
              <p:cNvPr id="37" name="テキスト ボックス 36"/>
              <p:cNvSpPr txBox="1"/>
              <p:nvPr/>
            </p:nvSpPr>
            <p:spPr>
              <a:xfrm>
                <a:off x="755925" y="3003320"/>
                <a:ext cx="1368153" cy="31447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white"/>
                    </a:solidFill>
                    <a:effectLst/>
                    <a:uLnTx/>
                    <a:uFillTx/>
                    <a:latin typeface="メイリオ"/>
                    <a:ea typeface="メイリオ"/>
                    <a:cs typeface="+mn-cs"/>
                  </a:rPr>
                  <a:t>年末調整</a:t>
                </a:r>
              </a:p>
            </p:txBody>
          </p:sp>
        </p:grpSp>
        <p:grpSp>
          <p:nvGrpSpPr>
            <p:cNvPr id="15" name="グループ化 14"/>
            <p:cNvGrpSpPr/>
            <p:nvPr/>
          </p:nvGrpSpPr>
          <p:grpSpPr>
            <a:xfrm>
              <a:off x="4713435" y="2967794"/>
              <a:ext cx="794669" cy="353784"/>
              <a:chOff x="557902" y="2702163"/>
              <a:chExt cx="1764196" cy="624687"/>
            </a:xfrm>
          </p:grpSpPr>
          <p:sp>
            <p:nvSpPr>
              <p:cNvPr id="34" name="フローチャート: 磁気ディスク 33"/>
              <p:cNvSpPr/>
              <p:nvPr/>
            </p:nvSpPr>
            <p:spPr>
              <a:xfrm>
                <a:off x="557902" y="2702163"/>
                <a:ext cx="1764196" cy="624687"/>
              </a:xfrm>
              <a:prstGeom prst="flowChartMagneticDis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600" b="0" i="0" u="none" strike="noStrike" kern="1200" cap="none" spc="0" normalizeH="0" baseline="0" noProof="0" dirty="0">
                  <a:ln>
                    <a:noFill/>
                  </a:ln>
                  <a:solidFill>
                    <a:prstClr val="white"/>
                  </a:solidFill>
                  <a:effectLst/>
                  <a:uLnTx/>
                  <a:uFillTx/>
                  <a:latin typeface="メイリオ"/>
                  <a:ea typeface="メイリオ"/>
                  <a:cs typeface="+mn-cs"/>
                </a:endParaRPr>
              </a:p>
            </p:txBody>
          </p:sp>
          <p:sp>
            <p:nvSpPr>
              <p:cNvPr id="35" name="テキスト ボックス 34"/>
              <p:cNvSpPr txBox="1"/>
              <p:nvPr/>
            </p:nvSpPr>
            <p:spPr>
              <a:xfrm>
                <a:off x="755925" y="3012013"/>
                <a:ext cx="1368153" cy="31447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white"/>
                    </a:solidFill>
                    <a:effectLst/>
                    <a:uLnTx/>
                    <a:uFillTx/>
                    <a:latin typeface="メイリオ"/>
                    <a:ea typeface="メイリオ"/>
                    <a:cs typeface="+mn-cs"/>
                  </a:rPr>
                  <a:t>勤怠</a:t>
                </a:r>
              </a:p>
            </p:txBody>
          </p:sp>
        </p:grpSp>
        <p:grpSp>
          <p:nvGrpSpPr>
            <p:cNvPr id="16" name="グループ化 15"/>
            <p:cNvGrpSpPr/>
            <p:nvPr/>
          </p:nvGrpSpPr>
          <p:grpSpPr>
            <a:xfrm>
              <a:off x="4713435" y="2715766"/>
              <a:ext cx="794669" cy="353784"/>
              <a:chOff x="557902" y="2702165"/>
              <a:chExt cx="1764196" cy="624686"/>
            </a:xfrm>
          </p:grpSpPr>
          <p:sp>
            <p:nvSpPr>
              <p:cNvPr id="32" name="フローチャート: 磁気ディスク 31"/>
              <p:cNvSpPr/>
              <p:nvPr/>
            </p:nvSpPr>
            <p:spPr>
              <a:xfrm>
                <a:off x="557902" y="2702165"/>
                <a:ext cx="1764196" cy="624686"/>
              </a:xfrm>
              <a:prstGeom prst="flowChartMagneticDis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600" b="0" i="0" u="none" strike="noStrike" kern="1200" cap="none" spc="0" normalizeH="0" baseline="0" noProof="0" dirty="0">
                  <a:ln>
                    <a:noFill/>
                  </a:ln>
                  <a:solidFill>
                    <a:prstClr val="white"/>
                  </a:solidFill>
                  <a:effectLst/>
                  <a:uLnTx/>
                  <a:uFillTx/>
                  <a:latin typeface="メイリオ"/>
                  <a:ea typeface="メイリオ"/>
                  <a:cs typeface="+mn-cs"/>
                </a:endParaRPr>
              </a:p>
            </p:txBody>
          </p:sp>
          <p:sp>
            <p:nvSpPr>
              <p:cNvPr id="33" name="テキスト ボックス 32"/>
              <p:cNvSpPr txBox="1"/>
              <p:nvPr/>
            </p:nvSpPr>
            <p:spPr>
              <a:xfrm>
                <a:off x="755925" y="2993296"/>
                <a:ext cx="1368153" cy="31447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white"/>
                    </a:solidFill>
                    <a:effectLst/>
                    <a:uLnTx/>
                    <a:uFillTx/>
                    <a:latin typeface="メイリオ"/>
                    <a:ea typeface="メイリオ"/>
                    <a:cs typeface="+mn-cs"/>
                  </a:rPr>
                  <a:t>賃金</a:t>
                </a:r>
              </a:p>
            </p:txBody>
          </p:sp>
        </p:grpSp>
        <p:grpSp>
          <p:nvGrpSpPr>
            <p:cNvPr id="19" name="グループ化 18"/>
            <p:cNvGrpSpPr/>
            <p:nvPr/>
          </p:nvGrpSpPr>
          <p:grpSpPr>
            <a:xfrm>
              <a:off x="4713435" y="2463738"/>
              <a:ext cx="794669" cy="353784"/>
              <a:chOff x="557902" y="2702165"/>
              <a:chExt cx="1764196" cy="624686"/>
            </a:xfrm>
          </p:grpSpPr>
          <p:sp>
            <p:nvSpPr>
              <p:cNvPr id="30" name="フローチャート: 磁気ディスク 29"/>
              <p:cNvSpPr/>
              <p:nvPr/>
            </p:nvSpPr>
            <p:spPr>
              <a:xfrm>
                <a:off x="557902" y="2702165"/>
                <a:ext cx="1764196" cy="624686"/>
              </a:xfrm>
              <a:prstGeom prst="flowChartMagneticDis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600" b="0" i="0" u="none" strike="noStrike" kern="1200" cap="none" spc="0" normalizeH="0" baseline="0" noProof="0" dirty="0">
                  <a:ln>
                    <a:noFill/>
                  </a:ln>
                  <a:solidFill>
                    <a:prstClr val="white"/>
                  </a:solidFill>
                  <a:effectLst/>
                  <a:uLnTx/>
                  <a:uFillTx/>
                  <a:latin typeface="メイリオ"/>
                  <a:ea typeface="メイリオ"/>
                  <a:cs typeface="+mn-cs"/>
                </a:endParaRPr>
              </a:p>
            </p:txBody>
          </p:sp>
          <p:sp>
            <p:nvSpPr>
              <p:cNvPr id="31" name="テキスト ボックス 30"/>
              <p:cNvSpPr txBox="1"/>
              <p:nvPr/>
            </p:nvSpPr>
            <p:spPr>
              <a:xfrm>
                <a:off x="755925" y="3001988"/>
                <a:ext cx="1368153" cy="31447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white"/>
                    </a:solidFill>
                    <a:effectLst/>
                    <a:uLnTx/>
                    <a:uFillTx/>
                    <a:latin typeface="メイリオ"/>
                    <a:ea typeface="メイリオ"/>
                    <a:cs typeface="+mn-cs"/>
                  </a:rPr>
                  <a:t>社員情報</a:t>
                </a:r>
              </a:p>
            </p:txBody>
          </p:sp>
        </p:grpSp>
      </p:grpSp>
      <p:sp>
        <p:nvSpPr>
          <p:cNvPr id="20" name="Freeform 52"/>
          <p:cNvSpPr>
            <a:spLocks noEditPoints="1"/>
          </p:cNvSpPr>
          <p:nvPr/>
        </p:nvSpPr>
        <p:spPr bwMode="auto">
          <a:xfrm>
            <a:off x="6085107" y="2898512"/>
            <a:ext cx="437576" cy="528779"/>
          </a:xfrm>
          <a:custGeom>
            <a:avLst/>
            <a:gdLst>
              <a:gd name="T0" fmla="*/ 178 w 249"/>
              <a:gd name="T1" fmla="*/ 139 h 319"/>
              <a:gd name="T2" fmla="*/ 52 w 249"/>
              <a:gd name="T3" fmla="*/ 129 h 319"/>
              <a:gd name="T4" fmla="*/ 83 w 249"/>
              <a:gd name="T5" fmla="*/ 97 h 319"/>
              <a:gd name="T6" fmla="*/ 46 w 249"/>
              <a:gd name="T7" fmla="*/ 127 h 319"/>
              <a:gd name="T8" fmla="*/ 2 w 249"/>
              <a:gd name="T9" fmla="*/ 107 h 319"/>
              <a:gd name="T10" fmla="*/ 212 w 249"/>
              <a:gd name="T11" fmla="*/ 102 h 319"/>
              <a:gd name="T12" fmla="*/ 87 w 249"/>
              <a:gd name="T13" fmla="*/ 92 h 319"/>
              <a:gd name="T14" fmla="*/ 118 w 249"/>
              <a:gd name="T15" fmla="*/ 60 h 319"/>
              <a:gd name="T16" fmla="*/ 81 w 249"/>
              <a:gd name="T17" fmla="*/ 90 h 319"/>
              <a:gd name="T18" fmla="*/ 37 w 249"/>
              <a:gd name="T19" fmla="*/ 70 h 319"/>
              <a:gd name="T20" fmla="*/ 247 w 249"/>
              <a:gd name="T21" fmla="*/ 65 h 319"/>
              <a:gd name="T22" fmla="*/ 122 w 249"/>
              <a:gd name="T23" fmla="*/ 55 h 319"/>
              <a:gd name="T24" fmla="*/ 152 w 249"/>
              <a:gd name="T25" fmla="*/ 22 h 319"/>
              <a:gd name="T26" fmla="*/ 116 w 249"/>
              <a:gd name="T27" fmla="*/ 52 h 319"/>
              <a:gd name="T28" fmla="*/ 71 w 249"/>
              <a:gd name="T29" fmla="*/ 33 h 319"/>
              <a:gd name="T30" fmla="*/ 145 w 249"/>
              <a:gd name="T31" fmla="*/ 177 h 319"/>
              <a:gd name="T32" fmla="*/ 100 w 249"/>
              <a:gd name="T33" fmla="*/ 250 h 319"/>
              <a:gd name="T34" fmla="*/ 100 w 249"/>
              <a:gd name="T35" fmla="*/ 207 h 319"/>
              <a:gd name="T36" fmla="*/ 145 w 249"/>
              <a:gd name="T37" fmla="*/ 319 h 319"/>
              <a:gd name="T38" fmla="*/ 100 w 249"/>
              <a:gd name="T39" fmla="*/ 300 h 319"/>
              <a:gd name="T40" fmla="*/ 94 w 249"/>
              <a:gd name="T41" fmla="*/ 154 h 319"/>
              <a:gd name="T42" fmla="*/ 50 w 249"/>
              <a:gd name="T43" fmla="*/ 228 h 319"/>
              <a:gd name="T44" fmla="*/ 50 w 249"/>
              <a:gd name="T45" fmla="*/ 184 h 319"/>
              <a:gd name="T46" fmla="*/ 94 w 249"/>
              <a:gd name="T47" fmla="*/ 297 h 319"/>
              <a:gd name="T48" fmla="*/ 50 w 249"/>
              <a:gd name="T49" fmla="*/ 277 h 319"/>
              <a:gd name="T50" fmla="*/ 44 w 249"/>
              <a:gd name="T51" fmla="*/ 132 h 319"/>
              <a:gd name="T52" fmla="*/ 0 w 249"/>
              <a:gd name="T53" fmla="*/ 205 h 319"/>
              <a:gd name="T54" fmla="*/ 0 w 249"/>
              <a:gd name="T55" fmla="*/ 162 h 319"/>
              <a:gd name="T56" fmla="*/ 44 w 249"/>
              <a:gd name="T57" fmla="*/ 274 h 319"/>
              <a:gd name="T58" fmla="*/ 0 w 249"/>
              <a:gd name="T59" fmla="*/ 255 h 319"/>
              <a:gd name="T60" fmla="*/ 179 w 249"/>
              <a:gd name="T61" fmla="*/ 186 h 319"/>
              <a:gd name="T62" fmla="*/ 151 w 249"/>
              <a:gd name="T63" fmla="*/ 226 h 319"/>
              <a:gd name="T64" fmla="*/ 179 w 249"/>
              <a:gd name="T65" fmla="*/ 195 h 319"/>
              <a:gd name="T66" fmla="*/ 151 w 249"/>
              <a:gd name="T67" fmla="*/ 316 h 319"/>
              <a:gd name="T68" fmla="*/ 151 w 249"/>
              <a:gd name="T69" fmla="*/ 276 h 319"/>
              <a:gd name="T70" fmla="*/ 214 w 249"/>
              <a:gd name="T71" fmla="*/ 150 h 319"/>
              <a:gd name="T72" fmla="*/ 185 w 249"/>
              <a:gd name="T73" fmla="*/ 189 h 319"/>
              <a:gd name="T74" fmla="*/ 214 w 249"/>
              <a:gd name="T75" fmla="*/ 158 h 319"/>
              <a:gd name="T76" fmla="*/ 185 w 249"/>
              <a:gd name="T77" fmla="*/ 279 h 319"/>
              <a:gd name="T78" fmla="*/ 185 w 249"/>
              <a:gd name="T79" fmla="*/ 238 h 319"/>
              <a:gd name="T80" fmla="*/ 249 w 249"/>
              <a:gd name="T81" fmla="*/ 112 h 319"/>
              <a:gd name="T82" fmla="*/ 220 w 249"/>
              <a:gd name="T83" fmla="*/ 152 h 319"/>
              <a:gd name="T84" fmla="*/ 249 w 249"/>
              <a:gd name="T85" fmla="*/ 121 h 319"/>
              <a:gd name="T86" fmla="*/ 220 w 249"/>
              <a:gd name="T87" fmla="*/ 242 h 319"/>
              <a:gd name="T88" fmla="*/ 220 w 249"/>
              <a:gd name="T89" fmla="*/ 201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9" h="319">
                <a:moveTo>
                  <a:pt x="103" y="151"/>
                </a:moveTo>
                <a:lnTo>
                  <a:pt x="147" y="171"/>
                </a:lnTo>
                <a:lnTo>
                  <a:pt x="178" y="139"/>
                </a:lnTo>
                <a:lnTo>
                  <a:pt x="133" y="119"/>
                </a:lnTo>
                <a:lnTo>
                  <a:pt x="103" y="151"/>
                </a:lnTo>
                <a:close/>
                <a:moveTo>
                  <a:pt x="52" y="129"/>
                </a:moveTo>
                <a:lnTo>
                  <a:pt x="97" y="149"/>
                </a:lnTo>
                <a:lnTo>
                  <a:pt x="127" y="117"/>
                </a:lnTo>
                <a:lnTo>
                  <a:pt x="83" y="97"/>
                </a:lnTo>
                <a:lnTo>
                  <a:pt x="52" y="129"/>
                </a:lnTo>
                <a:close/>
                <a:moveTo>
                  <a:pt x="2" y="107"/>
                </a:moveTo>
                <a:lnTo>
                  <a:pt x="46" y="127"/>
                </a:lnTo>
                <a:lnTo>
                  <a:pt x="77" y="94"/>
                </a:lnTo>
                <a:lnTo>
                  <a:pt x="32" y="75"/>
                </a:lnTo>
                <a:lnTo>
                  <a:pt x="2" y="107"/>
                </a:lnTo>
                <a:close/>
                <a:moveTo>
                  <a:pt x="137" y="115"/>
                </a:moveTo>
                <a:lnTo>
                  <a:pt x="182" y="135"/>
                </a:lnTo>
                <a:lnTo>
                  <a:pt x="212" y="102"/>
                </a:lnTo>
                <a:lnTo>
                  <a:pt x="168" y="82"/>
                </a:lnTo>
                <a:lnTo>
                  <a:pt x="137" y="115"/>
                </a:lnTo>
                <a:close/>
                <a:moveTo>
                  <a:pt x="87" y="92"/>
                </a:moveTo>
                <a:lnTo>
                  <a:pt x="131" y="112"/>
                </a:lnTo>
                <a:lnTo>
                  <a:pt x="162" y="79"/>
                </a:lnTo>
                <a:lnTo>
                  <a:pt x="118" y="60"/>
                </a:lnTo>
                <a:lnTo>
                  <a:pt x="87" y="92"/>
                </a:lnTo>
                <a:close/>
                <a:moveTo>
                  <a:pt x="37" y="70"/>
                </a:moveTo>
                <a:lnTo>
                  <a:pt x="81" y="90"/>
                </a:lnTo>
                <a:lnTo>
                  <a:pt x="112" y="57"/>
                </a:lnTo>
                <a:lnTo>
                  <a:pt x="67" y="37"/>
                </a:lnTo>
                <a:lnTo>
                  <a:pt x="37" y="70"/>
                </a:lnTo>
                <a:close/>
                <a:moveTo>
                  <a:pt x="172" y="78"/>
                </a:moveTo>
                <a:lnTo>
                  <a:pt x="217" y="97"/>
                </a:lnTo>
                <a:lnTo>
                  <a:pt x="247" y="65"/>
                </a:lnTo>
                <a:lnTo>
                  <a:pt x="203" y="45"/>
                </a:lnTo>
                <a:lnTo>
                  <a:pt x="172" y="78"/>
                </a:lnTo>
                <a:close/>
                <a:moveTo>
                  <a:pt x="122" y="55"/>
                </a:moveTo>
                <a:lnTo>
                  <a:pt x="166" y="75"/>
                </a:lnTo>
                <a:lnTo>
                  <a:pt x="197" y="43"/>
                </a:lnTo>
                <a:lnTo>
                  <a:pt x="152" y="22"/>
                </a:lnTo>
                <a:lnTo>
                  <a:pt x="122" y="55"/>
                </a:lnTo>
                <a:close/>
                <a:moveTo>
                  <a:pt x="71" y="33"/>
                </a:moveTo>
                <a:lnTo>
                  <a:pt x="116" y="52"/>
                </a:lnTo>
                <a:lnTo>
                  <a:pt x="146" y="20"/>
                </a:lnTo>
                <a:lnTo>
                  <a:pt x="102" y="0"/>
                </a:lnTo>
                <a:lnTo>
                  <a:pt x="71" y="33"/>
                </a:lnTo>
                <a:close/>
                <a:moveTo>
                  <a:pt x="100" y="200"/>
                </a:moveTo>
                <a:lnTo>
                  <a:pt x="145" y="220"/>
                </a:lnTo>
                <a:lnTo>
                  <a:pt x="145" y="177"/>
                </a:lnTo>
                <a:lnTo>
                  <a:pt x="100" y="157"/>
                </a:lnTo>
                <a:lnTo>
                  <a:pt x="100" y="200"/>
                </a:lnTo>
                <a:close/>
                <a:moveTo>
                  <a:pt x="100" y="250"/>
                </a:moveTo>
                <a:lnTo>
                  <a:pt x="145" y="270"/>
                </a:lnTo>
                <a:lnTo>
                  <a:pt x="145" y="226"/>
                </a:lnTo>
                <a:lnTo>
                  <a:pt x="100" y="207"/>
                </a:lnTo>
                <a:lnTo>
                  <a:pt x="100" y="250"/>
                </a:lnTo>
                <a:close/>
                <a:moveTo>
                  <a:pt x="100" y="300"/>
                </a:moveTo>
                <a:lnTo>
                  <a:pt x="145" y="319"/>
                </a:lnTo>
                <a:lnTo>
                  <a:pt x="145" y="276"/>
                </a:lnTo>
                <a:lnTo>
                  <a:pt x="100" y="256"/>
                </a:lnTo>
                <a:lnTo>
                  <a:pt x="100" y="300"/>
                </a:lnTo>
                <a:close/>
                <a:moveTo>
                  <a:pt x="50" y="178"/>
                </a:moveTo>
                <a:lnTo>
                  <a:pt x="94" y="198"/>
                </a:lnTo>
                <a:lnTo>
                  <a:pt x="94" y="154"/>
                </a:lnTo>
                <a:lnTo>
                  <a:pt x="50" y="135"/>
                </a:lnTo>
                <a:lnTo>
                  <a:pt x="50" y="178"/>
                </a:lnTo>
                <a:close/>
                <a:moveTo>
                  <a:pt x="50" y="228"/>
                </a:moveTo>
                <a:lnTo>
                  <a:pt x="94" y="247"/>
                </a:lnTo>
                <a:lnTo>
                  <a:pt x="94" y="204"/>
                </a:lnTo>
                <a:lnTo>
                  <a:pt x="50" y="184"/>
                </a:lnTo>
                <a:lnTo>
                  <a:pt x="50" y="228"/>
                </a:lnTo>
                <a:close/>
                <a:moveTo>
                  <a:pt x="50" y="277"/>
                </a:moveTo>
                <a:lnTo>
                  <a:pt x="94" y="297"/>
                </a:lnTo>
                <a:lnTo>
                  <a:pt x="94" y="253"/>
                </a:lnTo>
                <a:lnTo>
                  <a:pt x="50" y="234"/>
                </a:lnTo>
                <a:lnTo>
                  <a:pt x="50" y="277"/>
                </a:lnTo>
                <a:close/>
                <a:moveTo>
                  <a:pt x="0" y="156"/>
                </a:moveTo>
                <a:lnTo>
                  <a:pt x="44" y="175"/>
                </a:lnTo>
                <a:lnTo>
                  <a:pt x="44" y="132"/>
                </a:lnTo>
                <a:lnTo>
                  <a:pt x="0" y="112"/>
                </a:lnTo>
                <a:lnTo>
                  <a:pt x="0" y="156"/>
                </a:lnTo>
                <a:close/>
                <a:moveTo>
                  <a:pt x="0" y="205"/>
                </a:moveTo>
                <a:lnTo>
                  <a:pt x="44" y="225"/>
                </a:lnTo>
                <a:lnTo>
                  <a:pt x="44" y="182"/>
                </a:lnTo>
                <a:lnTo>
                  <a:pt x="0" y="162"/>
                </a:lnTo>
                <a:lnTo>
                  <a:pt x="0" y="205"/>
                </a:lnTo>
                <a:close/>
                <a:moveTo>
                  <a:pt x="0" y="255"/>
                </a:moveTo>
                <a:lnTo>
                  <a:pt x="44" y="274"/>
                </a:lnTo>
                <a:lnTo>
                  <a:pt x="44" y="231"/>
                </a:lnTo>
                <a:lnTo>
                  <a:pt x="0" y="211"/>
                </a:lnTo>
                <a:lnTo>
                  <a:pt x="0" y="255"/>
                </a:lnTo>
                <a:close/>
                <a:moveTo>
                  <a:pt x="151" y="176"/>
                </a:moveTo>
                <a:lnTo>
                  <a:pt x="151" y="217"/>
                </a:lnTo>
                <a:lnTo>
                  <a:pt x="179" y="186"/>
                </a:lnTo>
                <a:lnTo>
                  <a:pt x="179" y="145"/>
                </a:lnTo>
                <a:lnTo>
                  <a:pt x="151" y="176"/>
                </a:lnTo>
                <a:close/>
                <a:moveTo>
                  <a:pt x="151" y="226"/>
                </a:moveTo>
                <a:lnTo>
                  <a:pt x="151" y="267"/>
                </a:lnTo>
                <a:lnTo>
                  <a:pt x="179" y="236"/>
                </a:lnTo>
                <a:lnTo>
                  <a:pt x="179" y="195"/>
                </a:lnTo>
                <a:lnTo>
                  <a:pt x="151" y="226"/>
                </a:lnTo>
                <a:close/>
                <a:moveTo>
                  <a:pt x="151" y="276"/>
                </a:moveTo>
                <a:lnTo>
                  <a:pt x="151" y="316"/>
                </a:lnTo>
                <a:lnTo>
                  <a:pt x="179" y="286"/>
                </a:lnTo>
                <a:lnTo>
                  <a:pt x="179" y="244"/>
                </a:lnTo>
                <a:lnTo>
                  <a:pt x="151" y="276"/>
                </a:lnTo>
                <a:close/>
                <a:moveTo>
                  <a:pt x="185" y="139"/>
                </a:moveTo>
                <a:lnTo>
                  <a:pt x="185" y="180"/>
                </a:lnTo>
                <a:lnTo>
                  <a:pt x="214" y="150"/>
                </a:lnTo>
                <a:lnTo>
                  <a:pt x="214" y="108"/>
                </a:lnTo>
                <a:lnTo>
                  <a:pt x="185" y="139"/>
                </a:lnTo>
                <a:close/>
                <a:moveTo>
                  <a:pt x="185" y="189"/>
                </a:moveTo>
                <a:lnTo>
                  <a:pt x="185" y="229"/>
                </a:lnTo>
                <a:lnTo>
                  <a:pt x="214" y="199"/>
                </a:lnTo>
                <a:lnTo>
                  <a:pt x="214" y="158"/>
                </a:lnTo>
                <a:lnTo>
                  <a:pt x="185" y="189"/>
                </a:lnTo>
                <a:close/>
                <a:moveTo>
                  <a:pt x="185" y="238"/>
                </a:moveTo>
                <a:lnTo>
                  <a:pt x="185" y="279"/>
                </a:lnTo>
                <a:lnTo>
                  <a:pt x="214" y="249"/>
                </a:lnTo>
                <a:lnTo>
                  <a:pt x="214" y="208"/>
                </a:lnTo>
                <a:lnTo>
                  <a:pt x="185" y="238"/>
                </a:lnTo>
                <a:close/>
                <a:moveTo>
                  <a:pt x="220" y="102"/>
                </a:moveTo>
                <a:lnTo>
                  <a:pt x="220" y="143"/>
                </a:lnTo>
                <a:lnTo>
                  <a:pt x="249" y="112"/>
                </a:lnTo>
                <a:lnTo>
                  <a:pt x="249" y="72"/>
                </a:lnTo>
                <a:lnTo>
                  <a:pt x="220" y="102"/>
                </a:lnTo>
                <a:close/>
                <a:moveTo>
                  <a:pt x="220" y="152"/>
                </a:moveTo>
                <a:lnTo>
                  <a:pt x="220" y="193"/>
                </a:lnTo>
                <a:lnTo>
                  <a:pt x="249" y="162"/>
                </a:lnTo>
                <a:lnTo>
                  <a:pt x="249" y="121"/>
                </a:lnTo>
                <a:lnTo>
                  <a:pt x="220" y="152"/>
                </a:lnTo>
                <a:close/>
                <a:moveTo>
                  <a:pt x="220" y="201"/>
                </a:moveTo>
                <a:lnTo>
                  <a:pt x="220" y="242"/>
                </a:lnTo>
                <a:lnTo>
                  <a:pt x="249" y="211"/>
                </a:lnTo>
                <a:lnTo>
                  <a:pt x="249" y="171"/>
                </a:lnTo>
                <a:lnTo>
                  <a:pt x="220" y="20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600" b="0" i="0" u="none" strike="noStrike" kern="1200" cap="none" spc="0" normalizeH="0" baseline="0" noProof="0">
              <a:ln>
                <a:noFill/>
              </a:ln>
              <a:solidFill>
                <a:prstClr val="black"/>
              </a:solidFill>
              <a:effectLst/>
              <a:uLnTx/>
              <a:uFillTx/>
              <a:latin typeface="メイリオ"/>
              <a:ea typeface="メイリオ"/>
              <a:cs typeface="+mn-cs"/>
            </a:endParaRPr>
          </a:p>
        </p:txBody>
      </p:sp>
      <p:pic>
        <p:nvPicPr>
          <p:cNvPr id="21" name="図 20"/>
          <p:cNvPicPr>
            <a:picLocks noChangeAspect="1"/>
          </p:cNvPicPr>
          <p:nvPr/>
        </p:nvPicPr>
        <p:blipFill>
          <a:blip r:embed="rId3"/>
          <a:stretch>
            <a:fillRect/>
          </a:stretch>
        </p:blipFill>
        <p:spPr>
          <a:xfrm>
            <a:off x="7257136" y="2756284"/>
            <a:ext cx="1170306" cy="616635"/>
          </a:xfrm>
          <a:prstGeom prst="rect">
            <a:avLst/>
          </a:prstGeom>
        </p:spPr>
      </p:pic>
      <p:pic>
        <p:nvPicPr>
          <p:cNvPr id="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6664" y="3017420"/>
            <a:ext cx="1170306" cy="61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Box 26"/>
          <p:cNvSpPr txBox="1">
            <a:spLocks noChangeArrowheads="1"/>
          </p:cNvSpPr>
          <p:nvPr/>
        </p:nvSpPr>
        <p:spPr bwMode="auto">
          <a:xfrm>
            <a:off x="4708878" y="2226334"/>
            <a:ext cx="1195270" cy="201400"/>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600" b="1" i="0" u="none" strike="noStrike" kern="1200" cap="none" spc="0" normalizeH="0" baseline="0" noProof="0" dirty="0" err="1">
                <a:ln>
                  <a:noFill/>
                </a:ln>
                <a:solidFill>
                  <a:srgbClr val="54C2F0"/>
                </a:solidFill>
                <a:effectLst/>
                <a:uLnTx/>
                <a:uFillTx/>
                <a:latin typeface="メイリオ"/>
                <a:ea typeface="メイリオ"/>
                <a:cs typeface="メイリオ" pitchFamily="50" charset="-128"/>
              </a:rPr>
              <a:t>SuperStream</a:t>
            </a:r>
            <a:r>
              <a:rPr kumimoji="0" lang="en-US" altLang="ja-JP" sz="600" b="1" i="0" u="none" strike="noStrike" kern="1200" cap="none" spc="0" normalizeH="0" baseline="0" noProof="0" dirty="0">
                <a:ln>
                  <a:noFill/>
                </a:ln>
                <a:solidFill>
                  <a:srgbClr val="54C2F0"/>
                </a:solidFill>
                <a:effectLst/>
                <a:uLnTx/>
                <a:uFillTx/>
                <a:latin typeface="メイリオ"/>
                <a:ea typeface="メイリオ"/>
                <a:cs typeface="メイリオ" pitchFamily="50" charset="-128"/>
              </a:rPr>
              <a:t>-NX</a:t>
            </a:r>
            <a:endParaRPr kumimoji="0" lang="ja-JP" altLang="en-US" sz="600" b="1" i="0" u="none" strike="noStrike" kern="1200" cap="none" spc="0" normalizeH="0" baseline="0" noProof="0" dirty="0">
              <a:ln>
                <a:noFill/>
              </a:ln>
              <a:solidFill>
                <a:srgbClr val="54C2F0"/>
              </a:solidFill>
              <a:effectLst/>
              <a:uLnTx/>
              <a:uFillTx/>
              <a:latin typeface="メイリオ"/>
              <a:ea typeface="メイリオ"/>
              <a:cs typeface="メイリオ" pitchFamily="50" charset="-128"/>
            </a:endParaRPr>
          </a:p>
        </p:txBody>
      </p:sp>
      <p:sp>
        <p:nvSpPr>
          <p:cNvPr id="24" name="右矢印 23"/>
          <p:cNvSpPr/>
          <p:nvPr/>
        </p:nvSpPr>
        <p:spPr>
          <a:xfrm>
            <a:off x="5737929" y="3027947"/>
            <a:ext cx="275702" cy="21261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6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25" name="Freeform 380"/>
          <p:cNvSpPr>
            <a:spLocks noEditPoints="1"/>
          </p:cNvSpPr>
          <p:nvPr/>
        </p:nvSpPr>
        <p:spPr bwMode="auto">
          <a:xfrm>
            <a:off x="6097051" y="2739161"/>
            <a:ext cx="123365" cy="95829"/>
          </a:xfrm>
          <a:custGeom>
            <a:avLst/>
            <a:gdLst>
              <a:gd name="T0" fmla="*/ 695 w 1122"/>
              <a:gd name="T1" fmla="*/ 303 h 922"/>
              <a:gd name="T2" fmla="*/ 670 w 1122"/>
              <a:gd name="T3" fmla="*/ 269 h 922"/>
              <a:gd name="T4" fmla="*/ 669 w 1122"/>
              <a:gd name="T5" fmla="*/ 211 h 922"/>
              <a:gd name="T6" fmla="*/ 554 w 1122"/>
              <a:gd name="T7" fmla="*/ 107 h 922"/>
              <a:gd name="T8" fmla="*/ 504 w 1122"/>
              <a:gd name="T9" fmla="*/ 103 h 922"/>
              <a:gd name="T10" fmla="*/ 466 w 1122"/>
              <a:gd name="T11" fmla="*/ 71 h 922"/>
              <a:gd name="T12" fmla="*/ 311 w 1122"/>
              <a:gd name="T13" fmla="*/ 64 h 922"/>
              <a:gd name="T14" fmla="*/ 270 w 1122"/>
              <a:gd name="T15" fmla="*/ 103 h 922"/>
              <a:gd name="T16" fmla="*/ 228 w 1122"/>
              <a:gd name="T17" fmla="*/ 109 h 922"/>
              <a:gd name="T18" fmla="*/ 102 w 1122"/>
              <a:gd name="T19" fmla="*/ 204 h 922"/>
              <a:gd name="T20" fmla="*/ 107 w 1122"/>
              <a:gd name="T21" fmla="*/ 262 h 922"/>
              <a:gd name="T22" fmla="*/ 86 w 1122"/>
              <a:gd name="T23" fmla="*/ 297 h 922"/>
              <a:gd name="T24" fmla="*/ 57 w 1122"/>
              <a:gd name="T25" fmla="*/ 459 h 922"/>
              <a:gd name="T26" fmla="*/ 96 w 1122"/>
              <a:gd name="T27" fmla="*/ 489 h 922"/>
              <a:gd name="T28" fmla="*/ 111 w 1122"/>
              <a:gd name="T29" fmla="*/ 528 h 922"/>
              <a:gd name="T30" fmla="*/ 150 w 1122"/>
              <a:gd name="T31" fmla="*/ 696 h 922"/>
              <a:gd name="T32" fmla="*/ 245 w 1122"/>
              <a:gd name="T33" fmla="*/ 664 h 922"/>
              <a:gd name="T34" fmla="*/ 285 w 1122"/>
              <a:gd name="T35" fmla="*/ 677 h 922"/>
              <a:gd name="T36" fmla="*/ 335 w 1122"/>
              <a:gd name="T37" fmla="*/ 773 h 922"/>
              <a:gd name="T38" fmla="*/ 477 w 1122"/>
              <a:gd name="T39" fmla="*/ 688 h 922"/>
              <a:gd name="T40" fmla="*/ 513 w 1122"/>
              <a:gd name="T41" fmla="*/ 666 h 922"/>
              <a:gd name="T42" fmla="*/ 569 w 1122"/>
              <a:gd name="T43" fmla="*/ 671 h 922"/>
              <a:gd name="T44" fmla="*/ 664 w 1122"/>
              <a:gd name="T45" fmla="*/ 545 h 922"/>
              <a:gd name="T46" fmla="*/ 670 w 1122"/>
              <a:gd name="T47" fmla="*/ 503 h 922"/>
              <a:gd name="T48" fmla="*/ 710 w 1122"/>
              <a:gd name="T49" fmla="*/ 462 h 922"/>
              <a:gd name="T50" fmla="*/ 345 w 1122"/>
              <a:gd name="T51" fmla="*/ 522 h 922"/>
              <a:gd name="T52" fmla="*/ 269 w 1122"/>
              <a:gd name="T53" fmla="*/ 466 h 922"/>
              <a:gd name="T54" fmla="*/ 245 w 1122"/>
              <a:gd name="T55" fmla="*/ 387 h 922"/>
              <a:gd name="T56" fmla="*/ 278 w 1122"/>
              <a:gd name="T57" fmla="*/ 297 h 922"/>
              <a:gd name="T58" fmla="*/ 358 w 1122"/>
              <a:gd name="T59" fmla="*/ 247 h 922"/>
              <a:gd name="T60" fmla="*/ 442 w 1122"/>
              <a:gd name="T61" fmla="*/ 256 h 922"/>
              <a:gd name="T62" fmla="*/ 512 w 1122"/>
              <a:gd name="T63" fmla="*/ 319 h 922"/>
              <a:gd name="T64" fmla="*/ 528 w 1122"/>
              <a:gd name="T65" fmla="*/ 401 h 922"/>
              <a:gd name="T66" fmla="*/ 488 w 1122"/>
              <a:gd name="T67" fmla="*/ 486 h 922"/>
              <a:gd name="T68" fmla="*/ 401 w 1122"/>
              <a:gd name="T69" fmla="*/ 527 h 922"/>
              <a:gd name="T70" fmla="*/ 1085 w 1122"/>
              <a:gd name="T71" fmla="*/ 675 h 922"/>
              <a:gd name="T72" fmla="*/ 1065 w 1122"/>
              <a:gd name="T73" fmla="*/ 637 h 922"/>
              <a:gd name="T74" fmla="*/ 1006 w 1122"/>
              <a:gd name="T75" fmla="*/ 569 h 922"/>
              <a:gd name="T76" fmla="*/ 965 w 1122"/>
              <a:gd name="T77" fmla="*/ 557 h 922"/>
              <a:gd name="T78" fmla="*/ 875 w 1122"/>
              <a:gd name="T79" fmla="*/ 550 h 922"/>
              <a:gd name="T80" fmla="*/ 838 w 1122"/>
              <a:gd name="T81" fmla="*/ 570 h 922"/>
              <a:gd name="T82" fmla="*/ 770 w 1122"/>
              <a:gd name="T83" fmla="*/ 628 h 922"/>
              <a:gd name="T84" fmla="*/ 756 w 1122"/>
              <a:gd name="T85" fmla="*/ 670 h 922"/>
              <a:gd name="T86" fmla="*/ 750 w 1122"/>
              <a:gd name="T87" fmla="*/ 759 h 922"/>
              <a:gd name="T88" fmla="*/ 770 w 1122"/>
              <a:gd name="T89" fmla="*/ 797 h 922"/>
              <a:gd name="T90" fmla="*/ 828 w 1122"/>
              <a:gd name="T91" fmla="*/ 865 h 922"/>
              <a:gd name="T92" fmla="*/ 869 w 1122"/>
              <a:gd name="T93" fmla="*/ 877 h 922"/>
              <a:gd name="T94" fmla="*/ 959 w 1122"/>
              <a:gd name="T95" fmla="*/ 885 h 922"/>
              <a:gd name="T96" fmla="*/ 997 w 1122"/>
              <a:gd name="T97" fmla="*/ 864 h 922"/>
              <a:gd name="T98" fmla="*/ 1066 w 1122"/>
              <a:gd name="T99" fmla="*/ 805 h 922"/>
              <a:gd name="T100" fmla="*/ 1078 w 1122"/>
              <a:gd name="T101" fmla="*/ 765 h 922"/>
              <a:gd name="T102" fmla="*/ 901 w 1122"/>
              <a:gd name="T103" fmla="*/ 791 h 922"/>
              <a:gd name="T104" fmla="*/ 845 w 1122"/>
              <a:gd name="T105" fmla="*/ 739 h 922"/>
              <a:gd name="T106" fmla="*/ 845 w 1122"/>
              <a:gd name="T107" fmla="*/ 695 h 922"/>
              <a:gd name="T108" fmla="*/ 901 w 1122"/>
              <a:gd name="T109" fmla="*/ 643 h 922"/>
              <a:gd name="T110" fmla="*/ 947 w 1122"/>
              <a:gd name="T111" fmla="*/ 647 h 922"/>
              <a:gd name="T112" fmla="*/ 993 w 1122"/>
              <a:gd name="T113" fmla="*/ 709 h 922"/>
              <a:gd name="T114" fmla="*/ 979 w 1122"/>
              <a:gd name="T115" fmla="*/ 759 h 922"/>
              <a:gd name="T116" fmla="*/ 917 w 1122"/>
              <a:gd name="T117" fmla="*/ 79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22" h="922">
                <a:moveTo>
                  <a:pt x="773" y="438"/>
                </a:moveTo>
                <a:lnTo>
                  <a:pt x="773" y="335"/>
                </a:lnTo>
                <a:lnTo>
                  <a:pt x="717" y="315"/>
                </a:lnTo>
                <a:lnTo>
                  <a:pt x="717" y="315"/>
                </a:lnTo>
                <a:lnTo>
                  <a:pt x="710" y="311"/>
                </a:lnTo>
                <a:lnTo>
                  <a:pt x="702" y="307"/>
                </a:lnTo>
                <a:lnTo>
                  <a:pt x="695" y="303"/>
                </a:lnTo>
                <a:lnTo>
                  <a:pt x="689" y="297"/>
                </a:lnTo>
                <a:lnTo>
                  <a:pt x="683" y="291"/>
                </a:lnTo>
                <a:lnTo>
                  <a:pt x="678" y="285"/>
                </a:lnTo>
                <a:lnTo>
                  <a:pt x="674" y="277"/>
                </a:lnTo>
                <a:lnTo>
                  <a:pt x="670" y="269"/>
                </a:lnTo>
                <a:lnTo>
                  <a:pt x="670" y="269"/>
                </a:lnTo>
                <a:lnTo>
                  <a:pt x="670" y="269"/>
                </a:lnTo>
                <a:lnTo>
                  <a:pt x="668" y="262"/>
                </a:lnTo>
                <a:lnTo>
                  <a:pt x="665" y="253"/>
                </a:lnTo>
                <a:lnTo>
                  <a:pt x="664" y="245"/>
                </a:lnTo>
                <a:lnTo>
                  <a:pt x="664" y="237"/>
                </a:lnTo>
                <a:lnTo>
                  <a:pt x="664" y="228"/>
                </a:lnTo>
                <a:lnTo>
                  <a:pt x="666" y="220"/>
                </a:lnTo>
                <a:lnTo>
                  <a:pt x="669" y="211"/>
                </a:lnTo>
                <a:lnTo>
                  <a:pt x="671" y="204"/>
                </a:lnTo>
                <a:lnTo>
                  <a:pt x="698" y="150"/>
                </a:lnTo>
                <a:lnTo>
                  <a:pt x="623" y="76"/>
                </a:lnTo>
                <a:lnTo>
                  <a:pt x="569" y="102"/>
                </a:lnTo>
                <a:lnTo>
                  <a:pt x="569" y="102"/>
                </a:lnTo>
                <a:lnTo>
                  <a:pt x="562" y="106"/>
                </a:lnTo>
                <a:lnTo>
                  <a:pt x="554" y="107"/>
                </a:lnTo>
                <a:lnTo>
                  <a:pt x="545" y="109"/>
                </a:lnTo>
                <a:lnTo>
                  <a:pt x="537" y="109"/>
                </a:lnTo>
                <a:lnTo>
                  <a:pt x="528" y="109"/>
                </a:lnTo>
                <a:lnTo>
                  <a:pt x="520" y="108"/>
                </a:lnTo>
                <a:lnTo>
                  <a:pt x="513" y="106"/>
                </a:lnTo>
                <a:lnTo>
                  <a:pt x="504" y="103"/>
                </a:lnTo>
                <a:lnTo>
                  <a:pt x="504" y="103"/>
                </a:lnTo>
                <a:lnTo>
                  <a:pt x="504" y="103"/>
                </a:lnTo>
                <a:lnTo>
                  <a:pt x="496" y="100"/>
                </a:lnTo>
                <a:lnTo>
                  <a:pt x="489" y="95"/>
                </a:lnTo>
                <a:lnTo>
                  <a:pt x="483" y="90"/>
                </a:lnTo>
                <a:lnTo>
                  <a:pt x="477" y="84"/>
                </a:lnTo>
                <a:lnTo>
                  <a:pt x="471" y="78"/>
                </a:lnTo>
                <a:lnTo>
                  <a:pt x="466" y="71"/>
                </a:lnTo>
                <a:lnTo>
                  <a:pt x="462" y="64"/>
                </a:lnTo>
                <a:lnTo>
                  <a:pt x="459" y="57"/>
                </a:lnTo>
                <a:lnTo>
                  <a:pt x="440" y="0"/>
                </a:lnTo>
                <a:lnTo>
                  <a:pt x="335" y="0"/>
                </a:lnTo>
                <a:lnTo>
                  <a:pt x="315" y="57"/>
                </a:lnTo>
                <a:lnTo>
                  <a:pt x="315" y="57"/>
                </a:lnTo>
                <a:lnTo>
                  <a:pt x="311" y="64"/>
                </a:lnTo>
                <a:lnTo>
                  <a:pt x="308" y="71"/>
                </a:lnTo>
                <a:lnTo>
                  <a:pt x="303" y="78"/>
                </a:lnTo>
                <a:lnTo>
                  <a:pt x="298" y="84"/>
                </a:lnTo>
                <a:lnTo>
                  <a:pt x="292" y="90"/>
                </a:lnTo>
                <a:lnTo>
                  <a:pt x="285" y="95"/>
                </a:lnTo>
                <a:lnTo>
                  <a:pt x="278" y="100"/>
                </a:lnTo>
                <a:lnTo>
                  <a:pt x="270" y="103"/>
                </a:lnTo>
                <a:lnTo>
                  <a:pt x="270" y="103"/>
                </a:lnTo>
                <a:lnTo>
                  <a:pt x="270" y="103"/>
                </a:lnTo>
                <a:lnTo>
                  <a:pt x="262" y="106"/>
                </a:lnTo>
                <a:lnTo>
                  <a:pt x="254" y="108"/>
                </a:lnTo>
                <a:lnTo>
                  <a:pt x="245" y="109"/>
                </a:lnTo>
                <a:lnTo>
                  <a:pt x="237" y="109"/>
                </a:lnTo>
                <a:lnTo>
                  <a:pt x="228" y="109"/>
                </a:lnTo>
                <a:lnTo>
                  <a:pt x="220" y="107"/>
                </a:lnTo>
                <a:lnTo>
                  <a:pt x="213" y="106"/>
                </a:lnTo>
                <a:lnTo>
                  <a:pt x="204" y="102"/>
                </a:lnTo>
                <a:lnTo>
                  <a:pt x="150" y="76"/>
                </a:lnTo>
                <a:lnTo>
                  <a:pt x="77" y="150"/>
                </a:lnTo>
                <a:lnTo>
                  <a:pt x="102" y="204"/>
                </a:lnTo>
                <a:lnTo>
                  <a:pt x="102" y="204"/>
                </a:lnTo>
                <a:lnTo>
                  <a:pt x="106" y="211"/>
                </a:lnTo>
                <a:lnTo>
                  <a:pt x="108" y="220"/>
                </a:lnTo>
                <a:lnTo>
                  <a:pt x="110" y="228"/>
                </a:lnTo>
                <a:lnTo>
                  <a:pt x="111" y="237"/>
                </a:lnTo>
                <a:lnTo>
                  <a:pt x="111" y="245"/>
                </a:lnTo>
                <a:lnTo>
                  <a:pt x="110" y="253"/>
                </a:lnTo>
                <a:lnTo>
                  <a:pt x="107" y="262"/>
                </a:lnTo>
                <a:lnTo>
                  <a:pt x="105" y="269"/>
                </a:lnTo>
                <a:lnTo>
                  <a:pt x="105" y="269"/>
                </a:lnTo>
                <a:lnTo>
                  <a:pt x="105" y="269"/>
                </a:lnTo>
                <a:lnTo>
                  <a:pt x="101" y="277"/>
                </a:lnTo>
                <a:lnTo>
                  <a:pt x="96" y="285"/>
                </a:lnTo>
                <a:lnTo>
                  <a:pt x="92" y="291"/>
                </a:lnTo>
                <a:lnTo>
                  <a:pt x="86" y="297"/>
                </a:lnTo>
                <a:lnTo>
                  <a:pt x="80" y="303"/>
                </a:lnTo>
                <a:lnTo>
                  <a:pt x="72" y="307"/>
                </a:lnTo>
                <a:lnTo>
                  <a:pt x="65" y="311"/>
                </a:lnTo>
                <a:lnTo>
                  <a:pt x="57" y="315"/>
                </a:lnTo>
                <a:lnTo>
                  <a:pt x="0" y="335"/>
                </a:lnTo>
                <a:lnTo>
                  <a:pt x="0" y="438"/>
                </a:lnTo>
                <a:lnTo>
                  <a:pt x="57" y="459"/>
                </a:lnTo>
                <a:lnTo>
                  <a:pt x="57" y="459"/>
                </a:lnTo>
                <a:lnTo>
                  <a:pt x="65" y="462"/>
                </a:lnTo>
                <a:lnTo>
                  <a:pt x="72" y="466"/>
                </a:lnTo>
                <a:lnTo>
                  <a:pt x="78" y="471"/>
                </a:lnTo>
                <a:lnTo>
                  <a:pt x="86" y="475"/>
                </a:lnTo>
                <a:lnTo>
                  <a:pt x="92" y="483"/>
                </a:lnTo>
                <a:lnTo>
                  <a:pt x="96" y="489"/>
                </a:lnTo>
                <a:lnTo>
                  <a:pt x="101" y="496"/>
                </a:lnTo>
                <a:lnTo>
                  <a:pt x="105" y="503"/>
                </a:lnTo>
                <a:lnTo>
                  <a:pt x="105" y="503"/>
                </a:lnTo>
                <a:lnTo>
                  <a:pt x="105" y="503"/>
                </a:lnTo>
                <a:lnTo>
                  <a:pt x="107" y="511"/>
                </a:lnTo>
                <a:lnTo>
                  <a:pt x="110" y="520"/>
                </a:lnTo>
                <a:lnTo>
                  <a:pt x="111" y="528"/>
                </a:lnTo>
                <a:lnTo>
                  <a:pt x="111" y="537"/>
                </a:lnTo>
                <a:lnTo>
                  <a:pt x="110" y="545"/>
                </a:lnTo>
                <a:lnTo>
                  <a:pt x="108" y="553"/>
                </a:lnTo>
                <a:lnTo>
                  <a:pt x="106" y="561"/>
                </a:lnTo>
                <a:lnTo>
                  <a:pt x="102" y="569"/>
                </a:lnTo>
                <a:lnTo>
                  <a:pt x="77" y="623"/>
                </a:lnTo>
                <a:lnTo>
                  <a:pt x="150" y="696"/>
                </a:lnTo>
                <a:lnTo>
                  <a:pt x="204" y="671"/>
                </a:lnTo>
                <a:lnTo>
                  <a:pt x="204" y="671"/>
                </a:lnTo>
                <a:lnTo>
                  <a:pt x="213" y="667"/>
                </a:lnTo>
                <a:lnTo>
                  <a:pt x="220" y="665"/>
                </a:lnTo>
                <a:lnTo>
                  <a:pt x="228" y="664"/>
                </a:lnTo>
                <a:lnTo>
                  <a:pt x="237" y="663"/>
                </a:lnTo>
                <a:lnTo>
                  <a:pt x="245" y="664"/>
                </a:lnTo>
                <a:lnTo>
                  <a:pt x="254" y="665"/>
                </a:lnTo>
                <a:lnTo>
                  <a:pt x="262" y="666"/>
                </a:lnTo>
                <a:lnTo>
                  <a:pt x="270" y="670"/>
                </a:lnTo>
                <a:lnTo>
                  <a:pt x="270" y="670"/>
                </a:lnTo>
                <a:lnTo>
                  <a:pt x="270" y="670"/>
                </a:lnTo>
                <a:lnTo>
                  <a:pt x="278" y="673"/>
                </a:lnTo>
                <a:lnTo>
                  <a:pt x="285" y="677"/>
                </a:lnTo>
                <a:lnTo>
                  <a:pt x="292" y="683"/>
                </a:lnTo>
                <a:lnTo>
                  <a:pt x="298" y="688"/>
                </a:lnTo>
                <a:lnTo>
                  <a:pt x="303" y="695"/>
                </a:lnTo>
                <a:lnTo>
                  <a:pt x="308" y="701"/>
                </a:lnTo>
                <a:lnTo>
                  <a:pt x="311" y="709"/>
                </a:lnTo>
                <a:lnTo>
                  <a:pt x="315" y="717"/>
                </a:lnTo>
                <a:lnTo>
                  <a:pt x="335" y="773"/>
                </a:lnTo>
                <a:lnTo>
                  <a:pt x="440" y="773"/>
                </a:lnTo>
                <a:lnTo>
                  <a:pt x="459" y="717"/>
                </a:lnTo>
                <a:lnTo>
                  <a:pt x="459" y="717"/>
                </a:lnTo>
                <a:lnTo>
                  <a:pt x="462" y="709"/>
                </a:lnTo>
                <a:lnTo>
                  <a:pt x="466" y="702"/>
                </a:lnTo>
                <a:lnTo>
                  <a:pt x="471" y="695"/>
                </a:lnTo>
                <a:lnTo>
                  <a:pt x="477" y="688"/>
                </a:lnTo>
                <a:lnTo>
                  <a:pt x="483" y="683"/>
                </a:lnTo>
                <a:lnTo>
                  <a:pt x="490" y="677"/>
                </a:lnTo>
                <a:lnTo>
                  <a:pt x="497" y="673"/>
                </a:lnTo>
                <a:lnTo>
                  <a:pt x="504" y="669"/>
                </a:lnTo>
                <a:lnTo>
                  <a:pt x="504" y="669"/>
                </a:lnTo>
                <a:lnTo>
                  <a:pt x="504" y="669"/>
                </a:lnTo>
                <a:lnTo>
                  <a:pt x="513" y="666"/>
                </a:lnTo>
                <a:lnTo>
                  <a:pt x="520" y="664"/>
                </a:lnTo>
                <a:lnTo>
                  <a:pt x="528" y="664"/>
                </a:lnTo>
                <a:lnTo>
                  <a:pt x="537" y="663"/>
                </a:lnTo>
                <a:lnTo>
                  <a:pt x="545" y="664"/>
                </a:lnTo>
                <a:lnTo>
                  <a:pt x="554" y="665"/>
                </a:lnTo>
                <a:lnTo>
                  <a:pt x="562" y="667"/>
                </a:lnTo>
                <a:lnTo>
                  <a:pt x="569" y="671"/>
                </a:lnTo>
                <a:lnTo>
                  <a:pt x="623" y="696"/>
                </a:lnTo>
                <a:lnTo>
                  <a:pt x="698" y="623"/>
                </a:lnTo>
                <a:lnTo>
                  <a:pt x="671" y="569"/>
                </a:lnTo>
                <a:lnTo>
                  <a:pt x="671" y="569"/>
                </a:lnTo>
                <a:lnTo>
                  <a:pt x="669" y="561"/>
                </a:lnTo>
                <a:lnTo>
                  <a:pt x="666" y="553"/>
                </a:lnTo>
                <a:lnTo>
                  <a:pt x="664" y="545"/>
                </a:lnTo>
                <a:lnTo>
                  <a:pt x="664" y="537"/>
                </a:lnTo>
                <a:lnTo>
                  <a:pt x="664" y="528"/>
                </a:lnTo>
                <a:lnTo>
                  <a:pt x="665" y="520"/>
                </a:lnTo>
                <a:lnTo>
                  <a:pt x="668" y="511"/>
                </a:lnTo>
                <a:lnTo>
                  <a:pt x="670" y="503"/>
                </a:lnTo>
                <a:lnTo>
                  <a:pt x="670" y="503"/>
                </a:lnTo>
                <a:lnTo>
                  <a:pt x="670" y="503"/>
                </a:lnTo>
                <a:lnTo>
                  <a:pt x="674" y="496"/>
                </a:lnTo>
                <a:lnTo>
                  <a:pt x="678" y="489"/>
                </a:lnTo>
                <a:lnTo>
                  <a:pt x="683" y="483"/>
                </a:lnTo>
                <a:lnTo>
                  <a:pt x="689" y="475"/>
                </a:lnTo>
                <a:lnTo>
                  <a:pt x="695" y="471"/>
                </a:lnTo>
                <a:lnTo>
                  <a:pt x="702" y="466"/>
                </a:lnTo>
                <a:lnTo>
                  <a:pt x="710" y="462"/>
                </a:lnTo>
                <a:lnTo>
                  <a:pt x="717" y="459"/>
                </a:lnTo>
                <a:lnTo>
                  <a:pt x="773" y="438"/>
                </a:lnTo>
                <a:close/>
                <a:moveTo>
                  <a:pt x="387" y="528"/>
                </a:moveTo>
                <a:lnTo>
                  <a:pt x="387" y="528"/>
                </a:lnTo>
                <a:lnTo>
                  <a:pt x="372" y="527"/>
                </a:lnTo>
                <a:lnTo>
                  <a:pt x="358" y="526"/>
                </a:lnTo>
                <a:lnTo>
                  <a:pt x="345" y="522"/>
                </a:lnTo>
                <a:lnTo>
                  <a:pt x="332" y="517"/>
                </a:lnTo>
                <a:lnTo>
                  <a:pt x="320" y="511"/>
                </a:lnTo>
                <a:lnTo>
                  <a:pt x="308" y="504"/>
                </a:lnTo>
                <a:lnTo>
                  <a:pt x="297" y="496"/>
                </a:lnTo>
                <a:lnTo>
                  <a:pt x="287" y="486"/>
                </a:lnTo>
                <a:lnTo>
                  <a:pt x="278" y="477"/>
                </a:lnTo>
                <a:lnTo>
                  <a:pt x="269" y="466"/>
                </a:lnTo>
                <a:lnTo>
                  <a:pt x="262" y="454"/>
                </a:lnTo>
                <a:lnTo>
                  <a:pt x="256" y="442"/>
                </a:lnTo>
                <a:lnTo>
                  <a:pt x="251" y="429"/>
                </a:lnTo>
                <a:lnTo>
                  <a:pt x="249" y="415"/>
                </a:lnTo>
                <a:lnTo>
                  <a:pt x="246" y="401"/>
                </a:lnTo>
                <a:lnTo>
                  <a:pt x="245" y="387"/>
                </a:lnTo>
                <a:lnTo>
                  <a:pt x="245" y="387"/>
                </a:lnTo>
                <a:lnTo>
                  <a:pt x="246" y="372"/>
                </a:lnTo>
                <a:lnTo>
                  <a:pt x="249" y="358"/>
                </a:lnTo>
                <a:lnTo>
                  <a:pt x="251" y="345"/>
                </a:lnTo>
                <a:lnTo>
                  <a:pt x="256" y="331"/>
                </a:lnTo>
                <a:lnTo>
                  <a:pt x="262" y="319"/>
                </a:lnTo>
                <a:lnTo>
                  <a:pt x="269" y="307"/>
                </a:lnTo>
                <a:lnTo>
                  <a:pt x="278" y="297"/>
                </a:lnTo>
                <a:lnTo>
                  <a:pt x="287" y="286"/>
                </a:lnTo>
                <a:lnTo>
                  <a:pt x="297" y="277"/>
                </a:lnTo>
                <a:lnTo>
                  <a:pt x="308" y="269"/>
                </a:lnTo>
                <a:lnTo>
                  <a:pt x="320" y="262"/>
                </a:lnTo>
                <a:lnTo>
                  <a:pt x="332" y="256"/>
                </a:lnTo>
                <a:lnTo>
                  <a:pt x="345" y="251"/>
                </a:lnTo>
                <a:lnTo>
                  <a:pt x="358" y="247"/>
                </a:lnTo>
                <a:lnTo>
                  <a:pt x="372" y="245"/>
                </a:lnTo>
                <a:lnTo>
                  <a:pt x="387" y="245"/>
                </a:lnTo>
                <a:lnTo>
                  <a:pt x="387" y="245"/>
                </a:lnTo>
                <a:lnTo>
                  <a:pt x="401" y="245"/>
                </a:lnTo>
                <a:lnTo>
                  <a:pt x="416" y="247"/>
                </a:lnTo>
                <a:lnTo>
                  <a:pt x="429" y="251"/>
                </a:lnTo>
                <a:lnTo>
                  <a:pt x="442" y="256"/>
                </a:lnTo>
                <a:lnTo>
                  <a:pt x="455" y="262"/>
                </a:lnTo>
                <a:lnTo>
                  <a:pt x="466" y="269"/>
                </a:lnTo>
                <a:lnTo>
                  <a:pt x="477" y="277"/>
                </a:lnTo>
                <a:lnTo>
                  <a:pt x="488" y="286"/>
                </a:lnTo>
                <a:lnTo>
                  <a:pt x="496" y="297"/>
                </a:lnTo>
                <a:lnTo>
                  <a:pt x="504" y="307"/>
                </a:lnTo>
                <a:lnTo>
                  <a:pt x="512" y="319"/>
                </a:lnTo>
                <a:lnTo>
                  <a:pt x="518" y="331"/>
                </a:lnTo>
                <a:lnTo>
                  <a:pt x="522" y="345"/>
                </a:lnTo>
                <a:lnTo>
                  <a:pt x="526" y="358"/>
                </a:lnTo>
                <a:lnTo>
                  <a:pt x="528" y="372"/>
                </a:lnTo>
                <a:lnTo>
                  <a:pt x="528" y="387"/>
                </a:lnTo>
                <a:lnTo>
                  <a:pt x="528" y="387"/>
                </a:lnTo>
                <a:lnTo>
                  <a:pt x="528" y="401"/>
                </a:lnTo>
                <a:lnTo>
                  <a:pt x="526" y="415"/>
                </a:lnTo>
                <a:lnTo>
                  <a:pt x="522" y="429"/>
                </a:lnTo>
                <a:lnTo>
                  <a:pt x="518" y="442"/>
                </a:lnTo>
                <a:lnTo>
                  <a:pt x="512" y="454"/>
                </a:lnTo>
                <a:lnTo>
                  <a:pt x="504" y="466"/>
                </a:lnTo>
                <a:lnTo>
                  <a:pt x="496" y="477"/>
                </a:lnTo>
                <a:lnTo>
                  <a:pt x="488" y="486"/>
                </a:lnTo>
                <a:lnTo>
                  <a:pt x="477" y="496"/>
                </a:lnTo>
                <a:lnTo>
                  <a:pt x="466" y="504"/>
                </a:lnTo>
                <a:lnTo>
                  <a:pt x="455" y="511"/>
                </a:lnTo>
                <a:lnTo>
                  <a:pt x="442" y="517"/>
                </a:lnTo>
                <a:lnTo>
                  <a:pt x="429" y="522"/>
                </a:lnTo>
                <a:lnTo>
                  <a:pt x="416" y="526"/>
                </a:lnTo>
                <a:lnTo>
                  <a:pt x="401" y="527"/>
                </a:lnTo>
                <a:lnTo>
                  <a:pt x="387" y="528"/>
                </a:lnTo>
                <a:lnTo>
                  <a:pt x="387" y="528"/>
                </a:lnTo>
                <a:close/>
                <a:moveTo>
                  <a:pt x="1122" y="744"/>
                </a:moveTo>
                <a:lnTo>
                  <a:pt x="1122" y="689"/>
                </a:lnTo>
                <a:lnTo>
                  <a:pt x="1092" y="678"/>
                </a:lnTo>
                <a:lnTo>
                  <a:pt x="1092" y="678"/>
                </a:lnTo>
                <a:lnTo>
                  <a:pt x="1085" y="675"/>
                </a:lnTo>
                <a:lnTo>
                  <a:pt x="1078" y="670"/>
                </a:lnTo>
                <a:lnTo>
                  <a:pt x="1072" y="663"/>
                </a:lnTo>
                <a:lnTo>
                  <a:pt x="1067" y="654"/>
                </a:lnTo>
                <a:lnTo>
                  <a:pt x="1067" y="654"/>
                </a:lnTo>
                <a:lnTo>
                  <a:pt x="1067" y="654"/>
                </a:lnTo>
                <a:lnTo>
                  <a:pt x="1065" y="646"/>
                </a:lnTo>
                <a:lnTo>
                  <a:pt x="1065" y="637"/>
                </a:lnTo>
                <a:lnTo>
                  <a:pt x="1066" y="628"/>
                </a:lnTo>
                <a:lnTo>
                  <a:pt x="1068" y="619"/>
                </a:lnTo>
                <a:lnTo>
                  <a:pt x="1083" y="591"/>
                </a:lnTo>
                <a:lnTo>
                  <a:pt x="1043" y="552"/>
                </a:lnTo>
                <a:lnTo>
                  <a:pt x="1014" y="565"/>
                </a:lnTo>
                <a:lnTo>
                  <a:pt x="1014" y="565"/>
                </a:lnTo>
                <a:lnTo>
                  <a:pt x="1006" y="569"/>
                </a:lnTo>
                <a:lnTo>
                  <a:pt x="997" y="570"/>
                </a:lnTo>
                <a:lnTo>
                  <a:pt x="988" y="569"/>
                </a:lnTo>
                <a:lnTo>
                  <a:pt x="979" y="567"/>
                </a:lnTo>
                <a:lnTo>
                  <a:pt x="979" y="567"/>
                </a:lnTo>
                <a:lnTo>
                  <a:pt x="979" y="567"/>
                </a:lnTo>
                <a:lnTo>
                  <a:pt x="971" y="562"/>
                </a:lnTo>
                <a:lnTo>
                  <a:pt x="965" y="557"/>
                </a:lnTo>
                <a:lnTo>
                  <a:pt x="959" y="550"/>
                </a:lnTo>
                <a:lnTo>
                  <a:pt x="955" y="541"/>
                </a:lnTo>
                <a:lnTo>
                  <a:pt x="945" y="511"/>
                </a:lnTo>
                <a:lnTo>
                  <a:pt x="889" y="511"/>
                </a:lnTo>
                <a:lnTo>
                  <a:pt x="879" y="541"/>
                </a:lnTo>
                <a:lnTo>
                  <a:pt x="879" y="541"/>
                </a:lnTo>
                <a:lnTo>
                  <a:pt x="875" y="550"/>
                </a:lnTo>
                <a:lnTo>
                  <a:pt x="869" y="557"/>
                </a:lnTo>
                <a:lnTo>
                  <a:pt x="863" y="562"/>
                </a:lnTo>
                <a:lnTo>
                  <a:pt x="855" y="567"/>
                </a:lnTo>
                <a:lnTo>
                  <a:pt x="855" y="567"/>
                </a:lnTo>
                <a:lnTo>
                  <a:pt x="855" y="567"/>
                </a:lnTo>
                <a:lnTo>
                  <a:pt x="846" y="569"/>
                </a:lnTo>
                <a:lnTo>
                  <a:pt x="838" y="570"/>
                </a:lnTo>
                <a:lnTo>
                  <a:pt x="828" y="569"/>
                </a:lnTo>
                <a:lnTo>
                  <a:pt x="820" y="565"/>
                </a:lnTo>
                <a:lnTo>
                  <a:pt x="791" y="552"/>
                </a:lnTo>
                <a:lnTo>
                  <a:pt x="753" y="591"/>
                </a:lnTo>
                <a:lnTo>
                  <a:pt x="766" y="619"/>
                </a:lnTo>
                <a:lnTo>
                  <a:pt x="766" y="619"/>
                </a:lnTo>
                <a:lnTo>
                  <a:pt x="770" y="628"/>
                </a:lnTo>
                <a:lnTo>
                  <a:pt x="770" y="637"/>
                </a:lnTo>
                <a:lnTo>
                  <a:pt x="770" y="646"/>
                </a:lnTo>
                <a:lnTo>
                  <a:pt x="767" y="654"/>
                </a:lnTo>
                <a:lnTo>
                  <a:pt x="767" y="654"/>
                </a:lnTo>
                <a:lnTo>
                  <a:pt x="767" y="654"/>
                </a:lnTo>
                <a:lnTo>
                  <a:pt x="762" y="663"/>
                </a:lnTo>
                <a:lnTo>
                  <a:pt x="756" y="670"/>
                </a:lnTo>
                <a:lnTo>
                  <a:pt x="750" y="675"/>
                </a:lnTo>
                <a:lnTo>
                  <a:pt x="742" y="678"/>
                </a:lnTo>
                <a:lnTo>
                  <a:pt x="712" y="689"/>
                </a:lnTo>
                <a:lnTo>
                  <a:pt x="712" y="744"/>
                </a:lnTo>
                <a:lnTo>
                  <a:pt x="742" y="755"/>
                </a:lnTo>
                <a:lnTo>
                  <a:pt x="742" y="755"/>
                </a:lnTo>
                <a:lnTo>
                  <a:pt x="750" y="759"/>
                </a:lnTo>
                <a:lnTo>
                  <a:pt x="756" y="765"/>
                </a:lnTo>
                <a:lnTo>
                  <a:pt x="762" y="772"/>
                </a:lnTo>
                <a:lnTo>
                  <a:pt x="767" y="779"/>
                </a:lnTo>
                <a:lnTo>
                  <a:pt x="767" y="779"/>
                </a:lnTo>
                <a:lnTo>
                  <a:pt x="767" y="779"/>
                </a:lnTo>
                <a:lnTo>
                  <a:pt x="770" y="787"/>
                </a:lnTo>
                <a:lnTo>
                  <a:pt x="770" y="797"/>
                </a:lnTo>
                <a:lnTo>
                  <a:pt x="770" y="805"/>
                </a:lnTo>
                <a:lnTo>
                  <a:pt x="766" y="814"/>
                </a:lnTo>
                <a:lnTo>
                  <a:pt x="753" y="843"/>
                </a:lnTo>
                <a:lnTo>
                  <a:pt x="791" y="882"/>
                </a:lnTo>
                <a:lnTo>
                  <a:pt x="820" y="868"/>
                </a:lnTo>
                <a:lnTo>
                  <a:pt x="820" y="868"/>
                </a:lnTo>
                <a:lnTo>
                  <a:pt x="828" y="865"/>
                </a:lnTo>
                <a:lnTo>
                  <a:pt x="838" y="864"/>
                </a:lnTo>
                <a:lnTo>
                  <a:pt x="846" y="864"/>
                </a:lnTo>
                <a:lnTo>
                  <a:pt x="855" y="867"/>
                </a:lnTo>
                <a:lnTo>
                  <a:pt x="855" y="867"/>
                </a:lnTo>
                <a:lnTo>
                  <a:pt x="855" y="867"/>
                </a:lnTo>
                <a:lnTo>
                  <a:pt x="863" y="871"/>
                </a:lnTo>
                <a:lnTo>
                  <a:pt x="869" y="877"/>
                </a:lnTo>
                <a:lnTo>
                  <a:pt x="875" y="885"/>
                </a:lnTo>
                <a:lnTo>
                  <a:pt x="879" y="893"/>
                </a:lnTo>
                <a:lnTo>
                  <a:pt x="889" y="922"/>
                </a:lnTo>
                <a:lnTo>
                  <a:pt x="945" y="922"/>
                </a:lnTo>
                <a:lnTo>
                  <a:pt x="955" y="893"/>
                </a:lnTo>
                <a:lnTo>
                  <a:pt x="955" y="893"/>
                </a:lnTo>
                <a:lnTo>
                  <a:pt x="959" y="885"/>
                </a:lnTo>
                <a:lnTo>
                  <a:pt x="965" y="877"/>
                </a:lnTo>
                <a:lnTo>
                  <a:pt x="971" y="871"/>
                </a:lnTo>
                <a:lnTo>
                  <a:pt x="979" y="867"/>
                </a:lnTo>
                <a:lnTo>
                  <a:pt x="979" y="867"/>
                </a:lnTo>
                <a:lnTo>
                  <a:pt x="979" y="867"/>
                </a:lnTo>
                <a:lnTo>
                  <a:pt x="988" y="864"/>
                </a:lnTo>
                <a:lnTo>
                  <a:pt x="997" y="864"/>
                </a:lnTo>
                <a:lnTo>
                  <a:pt x="1006" y="865"/>
                </a:lnTo>
                <a:lnTo>
                  <a:pt x="1014" y="868"/>
                </a:lnTo>
                <a:lnTo>
                  <a:pt x="1043" y="882"/>
                </a:lnTo>
                <a:lnTo>
                  <a:pt x="1083" y="843"/>
                </a:lnTo>
                <a:lnTo>
                  <a:pt x="1068" y="814"/>
                </a:lnTo>
                <a:lnTo>
                  <a:pt x="1068" y="814"/>
                </a:lnTo>
                <a:lnTo>
                  <a:pt x="1066" y="805"/>
                </a:lnTo>
                <a:lnTo>
                  <a:pt x="1065" y="797"/>
                </a:lnTo>
                <a:lnTo>
                  <a:pt x="1065" y="787"/>
                </a:lnTo>
                <a:lnTo>
                  <a:pt x="1067" y="779"/>
                </a:lnTo>
                <a:lnTo>
                  <a:pt x="1067" y="779"/>
                </a:lnTo>
                <a:lnTo>
                  <a:pt x="1067" y="779"/>
                </a:lnTo>
                <a:lnTo>
                  <a:pt x="1072" y="772"/>
                </a:lnTo>
                <a:lnTo>
                  <a:pt x="1078" y="765"/>
                </a:lnTo>
                <a:lnTo>
                  <a:pt x="1085" y="759"/>
                </a:lnTo>
                <a:lnTo>
                  <a:pt x="1092" y="755"/>
                </a:lnTo>
                <a:lnTo>
                  <a:pt x="1122" y="744"/>
                </a:lnTo>
                <a:close/>
                <a:moveTo>
                  <a:pt x="917" y="792"/>
                </a:moveTo>
                <a:lnTo>
                  <a:pt x="917" y="792"/>
                </a:lnTo>
                <a:lnTo>
                  <a:pt x="910" y="792"/>
                </a:lnTo>
                <a:lnTo>
                  <a:pt x="901" y="791"/>
                </a:lnTo>
                <a:lnTo>
                  <a:pt x="894" y="789"/>
                </a:lnTo>
                <a:lnTo>
                  <a:pt x="888" y="786"/>
                </a:lnTo>
                <a:lnTo>
                  <a:pt x="875" y="779"/>
                </a:lnTo>
                <a:lnTo>
                  <a:pt x="864" y="771"/>
                </a:lnTo>
                <a:lnTo>
                  <a:pt x="855" y="759"/>
                </a:lnTo>
                <a:lnTo>
                  <a:pt x="847" y="747"/>
                </a:lnTo>
                <a:lnTo>
                  <a:pt x="845" y="739"/>
                </a:lnTo>
                <a:lnTo>
                  <a:pt x="844" y="732"/>
                </a:lnTo>
                <a:lnTo>
                  <a:pt x="843" y="725"/>
                </a:lnTo>
                <a:lnTo>
                  <a:pt x="841" y="717"/>
                </a:lnTo>
                <a:lnTo>
                  <a:pt x="841" y="717"/>
                </a:lnTo>
                <a:lnTo>
                  <a:pt x="843" y="709"/>
                </a:lnTo>
                <a:lnTo>
                  <a:pt x="844" y="702"/>
                </a:lnTo>
                <a:lnTo>
                  <a:pt x="845" y="695"/>
                </a:lnTo>
                <a:lnTo>
                  <a:pt x="847" y="688"/>
                </a:lnTo>
                <a:lnTo>
                  <a:pt x="855" y="675"/>
                </a:lnTo>
                <a:lnTo>
                  <a:pt x="864" y="664"/>
                </a:lnTo>
                <a:lnTo>
                  <a:pt x="875" y="654"/>
                </a:lnTo>
                <a:lnTo>
                  <a:pt x="888" y="647"/>
                </a:lnTo>
                <a:lnTo>
                  <a:pt x="894" y="645"/>
                </a:lnTo>
                <a:lnTo>
                  <a:pt x="901" y="643"/>
                </a:lnTo>
                <a:lnTo>
                  <a:pt x="910" y="642"/>
                </a:lnTo>
                <a:lnTo>
                  <a:pt x="917" y="641"/>
                </a:lnTo>
                <a:lnTo>
                  <a:pt x="917" y="641"/>
                </a:lnTo>
                <a:lnTo>
                  <a:pt x="925" y="642"/>
                </a:lnTo>
                <a:lnTo>
                  <a:pt x="933" y="643"/>
                </a:lnTo>
                <a:lnTo>
                  <a:pt x="940" y="645"/>
                </a:lnTo>
                <a:lnTo>
                  <a:pt x="947" y="647"/>
                </a:lnTo>
                <a:lnTo>
                  <a:pt x="959" y="654"/>
                </a:lnTo>
                <a:lnTo>
                  <a:pt x="970" y="664"/>
                </a:lnTo>
                <a:lnTo>
                  <a:pt x="979" y="675"/>
                </a:lnTo>
                <a:lnTo>
                  <a:pt x="987" y="688"/>
                </a:lnTo>
                <a:lnTo>
                  <a:pt x="989" y="695"/>
                </a:lnTo>
                <a:lnTo>
                  <a:pt x="991" y="702"/>
                </a:lnTo>
                <a:lnTo>
                  <a:pt x="993" y="709"/>
                </a:lnTo>
                <a:lnTo>
                  <a:pt x="993" y="717"/>
                </a:lnTo>
                <a:lnTo>
                  <a:pt x="993" y="717"/>
                </a:lnTo>
                <a:lnTo>
                  <a:pt x="993" y="725"/>
                </a:lnTo>
                <a:lnTo>
                  <a:pt x="991" y="732"/>
                </a:lnTo>
                <a:lnTo>
                  <a:pt x="989" y="739"/>
                </a:lnTo>
                <a:lnTo>
                  <a:pt x="987" y="747"/>
                </a:lnTo>
                <a:lnTo>
                  <a:pt x="979" y="759"/>
                </a:lnTo>
                <a:lnTo>
                  <a:pt x="970" y="771"/>
                </a:lnTo>
                <a:lnTo>
                  <a:pt x="959" y="779"/>
                </a:lnTo>
                <a:lnTo>
                  <a:pt x="947" y="786"/>
                </a:lnTo>
                <a:lnTo>
                  <a:pt x="940" y="789"/>
                </a:lnTo>
                <a:lnTo>
                  <a:pt x="933" y="791"/>
                </a:lnTo>
                <a:lnTo>
                  <a:pt x="925" y="792"/>
                </a:lnTo>
                <a:lnTo>
                  <a:pt x="917" y="792"/>
                </a:lnTo>
                <a:lnTo>
                  <a:pt x="917" y="792"/>
                </a:lnTo>
                <a:close/>
              </a:path>
            </a:pathLst>
          </a:custGeom>
          <a:solidFill>
            <a:schemeClr val="tx2"/>
          </a:solidFill>
          <a:ln>
            <a:noFill/>
          </a:ln>
        </p:spPr>
        <p:txBody>
          <a:bodyPr vert="horz" wrap="square" lIns="100796" tIns="50398" rIns="100796" bIns="5039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7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6" name="テキスト ボックス 25"/>
          <p:cNvSpPr txBox="1"/>
          <p:nvPr/>
        </p:nvSpPr>
        <p:spPr>
          <a:xfrm>
            <a:off x="6197323" y="2715766"/>
            <a:ext cx="394387" cy="2014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srgbClr val="008CCF"/>
                </a:solidFill>
                <a:effectLst/>
                <a:uLnTx/>
                <a:uFillTx/>
                <a:latin typeface="メイリオ"/>
                <a:ea typeface="メイリオ"/>
                <a:cs typeface="+mn-cs"/>
              </a:rPr>
              <a:t>連結</a:t>
            </a:r>
          </a:p>
        </p:txBody>
      </p:sp>
      <p:grpSp>
        <p:nvGrpSpPr>
          <p:cNvPr id="27" name="グループ化 26"/>
          <p:cNvGrpSpPr/>
          <p:nvPr/>
        </p:nvGrpSpPr>
        <p:grpSpPr>
          <a:xfrm>
            <a:off x="5784422" y="2166788"/>
            <a:ext cx="1433872" cy="309764"/>
            <a:chOff x="5041548" y="2261454"/>
            <a:chExt cx="3562452" cy="779677"/>
          </a:xfrm>
        </p:grpSpPr>
        <p:sp>
          <p:nvSpPr>
            <p:cNvPr id="28" name="テキスト ボックス 27"/>
            <p:cNvSpPr txBox="1"/>
            <p:nvPr/>
          </p:nvSpPr>
          <p:spPr>
            <a:xfrm>
              <a:off x="5100755" y="2328126"/>
              <a:ext cx="3444037" cy="649579"/>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メイリオ"/>
                  <a:ea typeface="メイリオ"/>
                  <a:cs typeface="+mn-cs"/>
                </a:rPr>
                <a:t>“給与に関する任意の情報を</a:t>
              </a:r>
              <a:endParaRPr kumimoji="1" lang="en-US" altLang="ja-JP" sz="600" b="0" i="0" u="none" strike="noStrike" kern="1200" cap="none" spc="0" normalizeH="0" baseline="0" noProof="0" dirty="0">
                <a:ln>
                  <a:noFill/>
                </a:ln>
                <a:solidFill>
                  <a:prstClr val="black"/>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メイリオ"/>
                  <a:ea typeface="メイリオ"/>
                  <a:cs typeface="+mn-cs"/>
                </a:rPr>
                <a:t>　　</a:t>
              </a:r>
              <a:r>
                <a:rPr kumimoji="1" lang="en-US" altLang="ja-JP" sz="600" b="0" i="0" u="none" strike="noStrike" kern="1200" cap="none" spc="0" normalizeH="0" baseline="0" noProof="0" dirty="0">
                  <a:ln>
                    <a:noFill/>
                  </a:ln>
                  <a:solidFill>
                    <a:prstClr val="black"/>
                  </a:solidFill>
                  <a:effectLst/>
                  <a:uLnTx/>
                  <a:uFillTx/>
                  <a:latin typeface="メイリオ"/>
                  <a:ea typeface="メイリオ"/>
                  <a:cs typeface="+mn-cs"/>
                </a:rPr>
                <a:t>1</a:t>
              </a:r>
              <a:r>
                <a:rPr kumimoji="1" lang="ja-JP" altLang="en-US" sz="600" b="0" i="0" u="none" strike="noStrike" kern="1200" cap="none" spc="0" normalizeH="0" baseline="0" noProof="0" dirty="0">
                  <a:ln>
                    <a:noFill/>
                  </a:ln>
                  <a:solidFill>
                    <a:prstClr val="black"/>
                  </a:solidFill>
                  <a:effectLst/>
                  <a:uLnTx/>
                  <a:uFillTx/>
                  <a:latin typeface="メイリオ"/>
                  <a:ea typeface="メイリオ"/>
                  <a:cs typeface="+mn-cs"/>
                </a:rPr>
                <a:t>画面・帳票で確認が可能“</a:t>
              </a:r>
            </a:p>
          </p:txBody>
        </p:sp>
        <p:sp>
          <p:nvSpPr>
            <p:cNvPr id="29" name="正方形/長方形 28"/>
            <p:cNvSpPr/>
            <p:nvPr/>
          </p:nvSpPr>
          <p:spPr>
            <a:xfrm>
              <a:off x="5041548" y="2261454"/>
              <a:ext cx="3562452" cy="779677"/>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600" b="0" i="0" u="none" strike="noStrike" kern="1200" cap="none" spc="0" normalizeH="0" baseline="0" noProof="0">
                <a:ln>
                  <a:noFill/>
                </a:ln>
                <a:solidFill>
                  <a:prstClr val="white"/>
                </a:solidFill>
                <a:effectLst/>
                <a:uLnTx/>
                <a:uFillTx/>
                <a:latin typeface="メイリオ"/>
                <a:ea typeface="メイリオ"/>
                <a:cs typeface="+mn-cs"/>
              </a:endParaRPr>
            </a:p>
          </p:txBody>
        </p:sp>
      </p:grpSp>
      <p:sp>
        <p:nvSpPr>
          <p:cNvPr id="41" name="AutoShape 5"/>
          <p:cNvSpPr>
            <a:spLocks noChangeArrowheads="1"/>
          </p:cNvSpPr>
          <p:nvPr/>
        </p:nvSpPr>
        <p:spPr bwMode="gray">
          <a:xfrm>
            <a:off x="5076806" y="3957268"/>
            <a:ext cx="3427554" cy="952194"/>
          </a:xfrm>
          <a:prstGeom prst="roundRect">
            <a:avLst>
              <a:gd name="adj" fmla="val 2389"/>
            </a:avLst>
          </a:prstGeom>
          <a:solidFill>
            <a:srgbClr val="FFFFFF"/>
          </a:solidFill>
          <a:ln w="25400" cap="flat" cmpd="sng" algn="ctr">
            <a:solidFill>
              <a:sysClr val="window" lastClr="FFFFFF">
                <a:lumMod val="85000"/>
              </a:sysClr>
            </a:solidFill>
            <a:prstDash val="solid"/>
            <a:headEnd/>
            <a:tailEnd/>
          </a:ln>
          <a:effectLst/>
        </p:spPr>
        <p:txBody>
          <a:bodyPr wrap="none" lIns="54000" rIns="54000" anchor="t"/>
          <a:lstStyle/>
          <a:p>
            <a:pPr marL="0" marR="0" lvl="0" indent="0" defTabSz="914400" eaLnBrk="1" fontAlgn="auto" latinLnBrk="0" hangingPunct="1">
              <a:lnSpc>
                <a:spcPct val="100000"/>
              </a:lnSpc>
              <a:spcBef>
                <a:spcPts val="0"/>
              </a:spcBef>
              <a:spcAft>
                <a:spcPts val="0"/>
              </a:spcAft>
              <a:buClr>
                <a:srgbClr val="0065AE"/>
              </a:buClr>
              <a:buSzPct val="80000"/>
              <a:buFont typeface="Wingdings" pitchFamily="2" charset="2"/>
              <a:buNone/>
              <a:tabLst/>
              <a:defRPr/>
            </a:pPr>
            <a:endParaRPr kumimoji="0" lang="en-US" altLang="ja-JP" sz="100" b="0" i="0" u="none" strike="noStrike" kern="0" cap="none" spc="0" normalizeH="0" baseline="0" noProof="0" dirty="0">
              <a:ln>
                <a:noFill/>
              </a:ln>
              <a:solidFill>
                <a:srgbClr val="434343"/>
              </a:solidFill>
              <a:effectLst/>
              <a:uLnTx/>
              <a:uFillTx/>
              <a:cs typeface="Arial Unicode MS" pitchFamily="50" charset="-128"/>
            </a:endParaRPr>
          </a:p>
        </p:txBody>
      </p:sp>
      <p:sp>
        <p:nvSpPr>
          <p:cNvPr id="42" name="AutoShape 5"/>
          <p:cNvSpPr>
            <a:spLocks noChangeArrowheads="1"/>
          </p:cNvSpPr>
          <p:nvPr/>
        </p:nvSpPr>
        <p:spPr bwMode="gray">
          <a:xfrm>
            <a:off x="538372" y="3939902"/>
            <a:ext cx="1225316" cy="1003457"/>
          </a:xfrm>
          <a:prstGeom prst="roundRect">
            <a:avLst>
              <a:gd name="adj" fmla="val 2389"/>
            </a:avLst>
          </a:prstGeom>
          <a:solidFill>
            <a:srgbClr val="FFFFFF"/>
          </a:solidFill>
          <a:ln w="25400" cap="flat" cmpd="sng" algn="ctr">
            <a:solidFill>
              <a:sysClr val="window" lastClr="FFFFFF">
                <a:lumMod val="85000"/>
              </a:sysClr>
            </a:solidFill>
            <a:prstDash val="solid"/>
            <a:headEnd/>
            <a:tailEnd/>
          </a:ln>
          <a:effectLst/>
        </p:spPr>
        <p:txBody>
          <a:bodyPr wrap="none" lIns="54000" rIns="54000" anchor="t"/>
          <a:lstStyle/>
          <a:p>
            <a:pPr marL="0" marR="0" lvl="0" indent="0" defTabSz="914400" eaLnBrk="1" fontAlgn="auto" latinLnBrk="0" hangingPunct="1">
              <a:lnSpc>
                <a:spcPct val="100000"/>
              </a:lnSpc>
              <a:spcBef>
                <a:spcPts val="0"/>
              </a:spcBef>
              <a:spcAft>
                <a:spcPts val="0"/>
              </a:spcAft>
              <a:buClr>
                <a:srgbClr val="0065AE"/>
              </a:buClr>
              <a:buSzPct val="80000"/>
              <a:buFont typeface="Wingdings" pitchFamily="2" charset="2"/>
              <a:buNone/>
              <a:tabLst/>
              <a:defRPr/>
            </a:pPr>
            <a:endParaRPr kumimoji="0" lang="en-US" altLang="ja-JP" sz="100" b="0" i="0" u="none" strike="noStrike" kern="0" cap="none" spc="0" normalizeH="0" baseline="0" noProof="0" dirty="0">
              <a:ln>
                <a:noFill/>
              </a:ln>
              <a:solidFill>
                <a:srgbClr val="434343"/>
              </a:solidFill>
              <a:effectLst/>
              <a:uLnTx/>
              <a:uFillTx/>
              <a:cs typeface="Arial Unicode MS" pitchFamily="50" charset="-128"/>
            </a:endParaRPr>
          </a:p>
        </p:txBody>
      </p:sp>
      <p:sp>
        <p:nvSpPr>
          <p:cNvPr id="43" name="テキスト プレースホルダー 4"/>
          <p:cNvSpPr txBox="1">
            <a:spLocks/>
          </p:cNvSpPr>
          <p:nvPr/>
        </p:nvSpPr>
        <p:spPr>
          <a:xfrm>
            <a:off x="536715" y="4021766"/>
            <a:ext cx="3534234" cy="138900"/>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kumimoji="1"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400" b="0" i="0" u="none" strike="noStrike" kern="1200" cap="none" spc="0" normalizeH="0" baseline="0" noProof="0">
                <a:ln>
                  <a:noFill/>
                </a:ln>
                <a:solidFill>
                  <a:prstClr val="black"/>
                </a:solidFill>
                <a:effectLst/>
                <a:uLnTx/>
                <a:uFillTx/>
                <a:latin typeface="メイリオ"/>
                <a:ea typeface="メイリオ"/>
                <a:cs typeface="+mn-cs"/>
              </a:rPr>
              <a:t>　</a:t>
            </a:r>
            <a:endParaRPr kumimoji="1" lang="ja-JP" altLang="en-US" sz="400" b="0" i="0" u="none" strike="noStrike" kern="1200" cap="none" spc="0" normalizeH="0" baseline="0" noProof="0" dirty="0">
              <a:ln>
                <a:noFill/>
              </a:ln>
              <a:solidFill>
                <a:prstClr val="black"/>
              </a:solidFill>
              <a:effectLst/>
              <a:uLnTx/>
              <a:uFillTx/>
              <a:latin typeface="メイリオ"/>
              <a:ea typeface="メイリオ"/>
              <a:cs typeface="+mn-cs"/>
            </a:endParaRPr>
          </a:p>
        </p:txBody>
      </p:sp>
      <p:sp>
        <p:nvSpPr>
          <p:cNvPr id="44" name="Text Box 44"/>
          <p:cNvSpPr txBox="1">
            <a:spLocks noChangeArrowheads="1"/>
          </p:cNvSpPr>
          <p:nvPr/>
        </p:nvSpPr>
        <p:spPr bwMode="auto">
          <a:xfrm>
            <a:off x="7619420" y="3991335"/>
            <a:ext cx="708364" cy="336091"/>
          </a:xfrm>
          <a:prstGeom prst="rect">
            <a:avLst/>
          </a:prstGeom>
          <a:solidFill>
            <a:srgbClr val="AACE36">
              <a:lumMod val="75000"/>
            </a:srgbClr>
          </a:solidFill>
          <a:ln>
            <a:noFill/>
            <a:headEnd/>
            <a:tailEnd/>
          </a:ln>
          <a:effectLst/>
        </p:spPr>
        <p:txBody>
          <a:bodyPr wrap="square" lIns="0" rIns="0" anchor="ctr">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ja-JP" altLang="en-US" sz="400" b="0" i="0" u="none" strike="noStrike" kern="0" cap="none" spc="0" normalizeH="0" baseline="0" noProof="0" dirty="0">
                <a:ln>
                  <a:noFill/>
                </a:ln>
                <a:solidFill>
                  <a:srgbClr val="FFFFFF"/>
                </a:solidFill>
                <a:effectLst/>
                <a:uLnTx/>
                <a:uFillTx/>
                <a:cs typeface="メイリオ" pitchFamily="50" charset="-128"/>
              </a:rPr>
              <a:t>社員への</a:t>
            </a:r>
            <a:endParaRPr kumimoji="0" lang="en-US" altLang="ja-JP" sz="400" b="0" i="0" u="none" strike="noStrike" kern="0" cap="none" spc="0" normalizeH="0" baseline="0" noProof="0" dirty="0">
              <a:ln>
                <a:noFill/>
              </a:ln>
              <a:solidFill>
                <a:srgbClr val="FFFFFF"/>
              </a:solidFill>
              <a:effectLst/>
              <a:uLnTx/>
              <a:uFillTx/>
              <a:cs typeface="メイリオ" pitchFamily="50" charset="-128"/>
            </a:endParaRPr>
          </a:p>
          <a:p>
            <a:pPr marL="0" marR="0" lvl="0" indent="0" algn="ctr" defTabSz="914400" eaLnBrk="1" fontAlgn="auto" latinLnBrk="0" hangingPunct="1">
              <a:lnSpc>
                <a:spcPct val="100000"/>
              </a:lnSpc>
              <a:spcBef>
                <a:spcPct val="50000"/>
              </a:spcBef>
              <a:spcAft>
                <a:spcPts val="0"/>
              </a:spcAft>
              <a:buClrTx/>
              <a:buSzTx/>
              <a:buFontTx/>
              <a:buNone/>
              <a:tabLst/>
              <a:defRPr/>
            </a:pPr>
            <a:r>
              <a:rPr kumimoji="0" lang="ja-JP" altLang="en-US" sz="400" b="0" i="0" u="none" strike="noStrike" kern="0" cap="none" spc="0" normalizeH="0" baseline="0" noProof="0" dirty="0">
                <a:ln>
                  <a:noFill/>
                </a:ln>
                <a:solidFill>
                  <a:srgbClr val="FFFFFF"/>
                </a:solidFill>
                <a:effectLst/>
                <a:uLnTx/>
                <a:uFillTx/>
                <a:cs typeface="メイリオ" pitchFamily="50" charset="-128"/>
              </a:rPr>
              <a:t>ドリルダウン</a:t>
            </a:r>
          </a:p>
        </p:txBody>
      </p:sp>
      <p:sp>
        <p:nvSpPr>
          <p:cNvPr id="45" name="角丸四角形 44"/>
          <p:cNvSpPr/>
          <p:nvPr/>
        </p:nvSpPr>
        <p:spPr>
          <a:xfrm>
            <a:off x="2355796" y="3897296"/>
            <a:ext cx="544874" cy="117380"/>
          </a:xfrm>
          <a:prstGeom prst="roundRect">
            <a:avLst/>
          </a:prstGeom>
          <a:solidFill>
            <a:srgbClr val="54C2F0"/>
          </a:solidFill>
          <a:ln>
            <a:noFill/>
          </a:ln>
          <a:effectLst/>
        </p:spPr>
        <p:txBody>
          <a:bodyPr anchor="ctr"/>
          <a:lstStyle/>
          <a:p>
            <a:pPr algn="ctr">
              <a:defRPr/>
            </a:pPr>
            <a:r>
              <a:rPr lang="ja-JP" altLang="en-US" sz="600" kern="0" dirty="0">
                <a:solidFill>
                  <a:srgbClr val="FFFFFF"/>
                </a:solidFill>
                <a:cs typeface="メイリオ" pitchFamily="50" charset="-128"/>
              </a:rPr>
              <a:t>集計項目</a:t>
            </a:r>
            <a:endParaRPr lang="en-US" altLang="ja-JP" sz="600" kern="0" dirty="0">
              <a:solidFill>
                <a:srgbClr val="FFFFFF"/>
              </a:solidFill>
              <a:cs typeface="メイリオ" pitchFamily="50" charset="-128"/>
            </a:endParaRPr>
          </a:p>
        </p:txBody>
      </p:sp>
      <p:grpSp>
        <p:nvGrpSpPr>
          <p:cNvPr id="46" name="グループ化 45"/>
          <p:cNvGrpSpPr/>
          <p:nvPr/>
        </p:nvGrpSpPr>
        <p:grpSpPr>
          <a:xfrm>
            <a:off x="2604002" y="3920738"/>
            <a:ext cx="1562091" cy="1011433"/>
            <a:chOff x="3896163" y="1453706"/>
            <a:chExt cx="5052789" cy="2878485"/>
          </a:xfrm>
        </p:grpSpPr>
        <p:cxnSp>
          <p:nvCxnSpPr>
            <p:cNvPr id="82" name="直線コネクタ 81"/>
            <p:cNvCxnSpPr/>
            <p:nvPr/>
          </p:nvCxnSpPr>
          <p:spPr>
            <a:xfrm flipV="1">
              <a:off x="3896163" y="2101778"/>
              <a:ext cx="5052789" cy="16469"/>
            </a:xfrm>
            <a:prstGeom prst="line">
              <a:avLst/>
            </a:prstGeom>
            <a:noFill/>
            <a:ln w="25400" cap="flat" cmpd="sng" algn="ctr">
              <a:solidFill>
                <a:srgbClr val="7F7F7F">
                  <a:alpha val="55000"/>
                </a:srgbClr>
              </a:solidFill>
              <a:prstDash val="solid"/>
            </a:ln>
            <a:effectLst>
              <a:outerShdw blurRad="40000" dist="23000" dir="5400000" rotWithShape="0">
                <a:srgbClr val="000000">
                  <a:alpha val="35000"/>
                </a:srgbClr>
              </a:outerShdw>
            </a:effectLst>
          </p:spPr>
        </p:cxnSp>
        <p:cxnSp>
          <p:nvCxnSpPr>
            <p:cNvPr id="83" name="直線コネクタ 82"/>
            <p:cNvCxnSpPr/>
            <p:nvPr/>
          </p:nvCxnSpPr>
          <p:spPr>
            <a:xfrm flipH="1" flipV="1">
              <a:off x="4755399" y="1758482"/>
              <a:ext cx="11432" cy="2431199"/>
            </a:xfrm>
            <a:prstGeom prst="line">
              <a:avLst/>
            </a:prstGeom>
            <a:noFill/>
            <a:ln w="25400" cap="flat" cmpd="sng" algn="ctr">
              <a:solidFill>
                <a:srgbClr val="7F7F7F">
                  <a:alpha val="55000"/>
                </a:srgbClr>
              </a:solidFill>
              <a:prstDash val="solid"/>
            </a:ln>
            <a:effectLst>
              <a:outerShdw blurRad="40000" dist="23000" dir="5400000" rotWithShape="0">
                <a:srgbClr val="000000">
                  <a:alpha val="35000"/>
                </a:srgbClr>
              </a:outerShdw>
            </a:effectLst>
          </p:spPr>
        </p:cxnSp>
        <p:cxnSp>
          <p:nvCxnSpPr>
            <p:cNvPr id="84" name="直線コネクタ 83"/>
            <p:cNvCxnSpPr/>
            <p:nvPr/>
          </p:nvCxnSpPr>
          <p:spPr>
            <a:xfrm>
              <a:off x="4700448" y="2765674"/>
              <a:ext cx="4248000" cy="0"/>
            </a:xfrm>
            <a:prstGeom prst="line">
              <a:avLst/>
            </a:prstGeom>
            <a:noFill/>
            <a:ln w="25400" cap="flat" cmpd="sng" algn="ctr">
              <a:solidFill>
                <a:srgbClr val="7F7F7F">
                  <a:alpha val="55000"/>
                </a:srgbClr>
              </a:solidFill>
              <a:prstDash val="solid"/>
            </a:ln>
            <a:effectLst>
              <a:outerShdw blurRad="40000" dist="23000" dir="5400000" rotWithShape="0">
                <a:srgbClr val="000000">
                  <a:alpha val="35000"/>
                </a:srgbClr>
              </a:outerShdw>
            </a:effectLst>
          </p:spPr>
        </p:cxnSp>
        <p:cxnSp>
          <p:nvCxnSpPr>
            <p:cNvPr id="85" name="直線コネクタ 84"/>
            <p:cNvCxnSpPr/>
            <p:nvPr/>
          </p:nvCxnSpPr>
          <p:spPr>
            <a:xfrm>
              <a:off x="4700448" y="3413746"/>
              <a:ext cx="4248000" cy="0"/>
            </a:xfrm>
            <a:prstGeom prst="line">
              <a:avLst/>
            </a:prstGeom>
            <a:noFill/>
            <a:ln w="25400" cap="flat" cmpd="sng" algn="ctr">
              <a:solidFill>
                <a:srgbClr val="7F7F7F">
                  <a:alpha val="55000"/>
                </a:srgbClr>
              </a:solidFill>
              <a:prstDash val="solid"/>
            </a:ln>
            <a:effectLst>
              <a:outerShdw blurRad="40000" dist="23000" dir="5400000" rotWithShape="0">
                <a:srgbClr val="000000">
                  <a:alpha val="35000"/>
                </a:srgbClr>
              </a:outerShdw>
            </a:effectLst>
          </p:spPr>
        </p:cxnSp>
        <p:cxnSp>
          <p:nvCxnSpPr>
            <p:cNvPr id="86" name="直線コネクタ 85"/>
            <p:cNvCxnSpPr/>
            <p:nvPr/>
          </p:nvCxnSpPr>
          <p:spPr>
            <a:xfrm>
              <a:off x="4700448" y="4061818"/>
              <a:ext cx="4248000" cy="0"/>
            </a:xfrm>
            <a:prstGeom prst="line">
              <a:avLst/>
            </a:prstGeom>
            <a:noFill/>
            <a:ln w="25400" cap="flat" cmpd="sng" algn="ctr">
              <a:solidFill>
                <a:srgbClr val="7F7F7F">
                  <a:alpha val="55000"/>
                </a:srgbClr>
              </a:solidFill>
              <a:prstDash val="solid"/>
            </a:ln>
            <a:effectLst>
              <a:outerShdw blurRad="40000" dist="23000" dir="5400000" rotWithShape="0">
                <a:srgbClr val="000000">
                  <a:alpha val="35000"/>
                </a:srgbClr>
              </a:outerShdw>
            </a:effectLst>
          </p:spPr>
        </p:cxnSp>
        <p:cxnSp>
          <p:nvCxnSpPr>
            <p:cNvPr id="87" name="直線コネクタ 86"/>
            <p:cNvCxnSpPr/>
            <p:nvPr/>
          </p:nvCxnSpPr>
          <p:spPr>
            <a:xfrm flipH="1" flipV="1">
              <a:off x="5780568" y="2029769"/>
              <a:ext cx="8384" cy="2160000"/>
            </a:xfrm>
            <a:prstGeom prst="line">
              <a:avLst/>
            </a:prstGeom>
            <a:noFill/>
            <a:ln w="25400" cap="flat" cmpd="sng" algn="ctr">
              <a:solidFill>
                <a:srgbClr val="7F7F7F">
                  <a:alpha val="55000"/>
                </a:srgbClr>
              </a:solidFill>
              <a:prstDash val="solid"/>
            </a:ln>
            <a:effectLst>
              <a:outerShdw blurRad="40000" dist="23000" dir="5400000" rotWithShape="0">
                <a:srgbClr val="000000">
                  <a:alpha val="35000"/>
                </a:srgbClr>
              </a:outerShdw>
            </a:effectLst>
          </p:spPr>
        </p:cxnSp>
        <p:cxnSp>
          <p:nvCxnSpPr>
            <p:cNvPr id="88" name="直線コネクタ 87"/>
            <p:cNvCxnSpPr/>
            <p:nvPr/>
          </p:nvCxnSpPr>
          <p:spPr>
            <a:xfrm flipH="1" flipV="1">
              <a:off x="6788680" y="2029769"/>
              <a:ext cx="8384" cy="2160000"/>
            </a:xfrm>
            <a:prstGeom prst="line">
              <a:avLst/>
            </a:prstGeom>
            <a:noFill/>
            <a:ln w="25400" cap="flat" cmpd="sng" algn="ctr">
              <a:solidFill>
                <a:srgbClr val="7F7F7F">
                  <a:alpha val="55000"/>
                </a:srgbClr>
              </a:solidFill>
              <a:prstDash val="solid"/>
            </a:ln>
            <a:effectLst>
              <a:outerShdw blurRad="40000" dist="23000" dir="5400000" rotWithShape="0">
                <a:srgbClr val="000000">
                  <a:alpha val="35000"/>
                </a:srgbClr>
              </a:outerShdw>
            </a:effectLst>
          </p:spPr>
        </p:cxnSp>
        <p:cxnSp>
          <p:nvCxnSpPr>
            <p:cNvPr id="89" name="直線コネクタ 88"/>
            <p:cNvCxnSpPr/>
            <p:nvPr/>
          </p:nvCxnSpPr>
          <p:spPr>
            <a:xfrm flipH="1" flipV="1">
              <a:off x="7796792" y="2029769"/>
              <a:ext cx="8384" cy="2160000"/>
            </a:xfrm>
            <a:prstGeom prst="line">
              <a:avLst/>
            </a:prstGeom>
            <a:noFill/>
            <a:ln w="25400" cap="flat" cmpd="sng" algn="ctr">
              <a:solidFill>
                <a:srgbClr val="7F7F7F">
                  <a:alpha val="55000"/>
                </a:srgbClr>
              </a:solidFill>
              <a:prstDash val="solid"/>
            </a:ln>
            <a:effectLst>
              <a:outerShdw blurRad="40000" dist="23000" dir="5400000" rotWithShape="0">
                <a:srgbClr val="000000">
                  <a:alpha val="35000"/>
                </a:srgbClr>
              </a:outerShdw>
            </a:effectLst>
          </p:spPr>
        </p:cxnSp>
        <p:cxnSp>
          <p:nvCxnSpPr>
            <p:cNvPr id="90" name="直線コネクタ 89"/>
            <p:cNvCxnSpPr/>
            <p:nvPr/>
          </p:nvCxnSpPr>
          <p:spPr>
            <a:xfrm flipH="1" flipV="1">
              <a:off x="8804904" y="2030025"/>
              <a:ext cx="8384" cy="2160000"/>
            </a:xfrm>
            <a:prstGeom prst="line">
              <a:avLst/>
            </a:prstGeom>
            <a:noFill/>
            <a:ln w="25400" cap="flat" cmpd="sng" algn="ctr">
              <a:solidFill>
                <a:srgbClr val="7F7F7F">
                  <a:alpha val="55000"/>
                </a:srgbClr>
              </a:solidFill>
              <a:prstDash val="solid"/>
            </a:ln>
            <a:effectLst>
              <a:outerShdw blurRad="40000" dist="23000" dir="5400000" rotWithShape="0">
                <a:srgbClr val="000000">
                  <a:alpha val="35000"/>
                </a:srgbClr>
              </a:outerShdw>
            </a:effectLst>
          </p:spPr>
        </p:cxnSp>
        <p:sp>
          <p:nvSpPr>
            <p:cNvPr id="91" name="Text Box 19"/>
            <p:cNvSpPr txBox="1">
              <a:spLocks noChangeArrowheads="1"/>
            </p:cNvSpPr>
            <p:nvPr/>
          </p:nvSpPr>
          <p:spPr bwMode="auto">
            <a:xfrm>
              <a:off x="5420528" y="2637483"/>
              <a:ext cx="828000" cy="828000"/>
            </a:xfrm>
            <a:prstGeom prst="rect">
              <a:avLst/>
            </a:prstGeom>
            <a:solidFill>
              <a:srgbClr val="EE5500"/>
            </a:solidFill>
            <a:ln>
              <a:noFill/>
              <a:headEnd/>
              <a:tailEnd/>
            </a:ln>
            <a:effectLst/>
          </p:spPr>
          <p:txBody>
            <a:bodyPr wrap="square" anchor="ctr">
              <a:normAutofit/>
            </a:bodyPr>
            <a:lstStyle/>
            <a:p>
              <a:pPr algn="ctr">
                <a:defRPr/>
              </a:pPr>
              <a:r>
                <a:rPr kumimoji="0" lang="ja-JP" altLang="en-US" sz="500" kern="0" dirty="0">
                  <a:solidFill>
                    <a:srgbClr val="FFFFFF"/>
                  </a:solidFill>
                  <a:cs typeface="メイリオ" pitchFamily="50" charset="-128"/>
                </a:rPr>
                <a:t>合計</a:t>
              </a:r>
            </a:p>
          </p:txBody>
        </p:sp>
        <p:sp>
          <p:nvSpPr>
            <p:cNvPr id="92" name="Text Box 20"/>
            <p:cNvSpPr txBox="1">
              <a:spLocks noChangeArrowheads="1"/>
            </p:cNvSpPr>
            <p:nvPr/>
          </p:nvSpPr>
          <p:spPr bwMode="auto">
            <a:xfrm>
              <a:off x="6536744" y="2637483"/>
              <a:ext cx="828000" cy="828000"/>
            </a:xfrm>
            <a:prstGeom prst="rect">
              <a:avLst/>
            </a:prstGeom>
            <a:solidFill>
              <a:srgbClr val="EE5500"/>
            </a:solidFill>
            <a:ln>
              <a:noFill/>
              <a:headEnd/>
              <a:tailEnd/>
            </a:ln>
            <a:effectLst/>
          </p:spPr>
          <p:txBody>
            <a:bodyPr wrap="square" anchor="ctr">
              <a:normAutofit/>
            </a:bodyPr>
            <a:lstStyle/>
            <a:p>
              <a:pPr algn="ctr">
                <a:defRPr/>
              </a:pPr>
              <a:r>
                <a:rPr kumimoji="0" lang="ja-JP" altLang="en-US" sz="500" kern="0">
                  <a:solidFill>
                    <a:srgbClr val="FFFFFF"/>
                  </a:solidFill>
                  <a:cs typeface="メイリオ" pitchFamily="50" charset="-128"/>
                </a:rPr>
                <a:t>平均</a:t>
              </a:r>
            </a:p>
          </p:txBody>
        </p:sp>
        <p:sp>
          <p:nvSpPr>
            <p:cNvPr id="93" name="Text Box 21"/>
            <p:cNvSpPr txBox="1">
              <a:spLocks noChangeArrowheads="1"/>
            </p:cNvSpPr>
            <p:nvPr/>
          </p:nvSpPr>
          <p:spPr bwMode="auto">
            <a:xfrm>
              <a:off x="7688872" y="2637483"/>
              <a:ext cx="828000" cy="828000"/>
            </a:xfrm>
            <a:prstGeom prst="rect">
              <a:avLst/>
            </a:prstGeom>
            <a:solidFill>
              <a:srgbClr val="EE5500"/>
            </a:solidFill>
            <a:ln>
              <a:noFill/>
              <a:headEnd/>
              <a:tailEnd/>
            </a:ln>
            <a:effectLst/>
          </p:spPr>
          <p:txBody>
            <a:bodyPr wrap="square" anchor="ctr">
              <a:normAutofit/>
            </a:bodyPr>
            <a:lstStyle/>
            <a:p>
              <a:pPr algn="ctr">
                <a:defRPr/>
              </a:pPr>
              <a:r>
                <a:rPr kumimoji="0" lang="ja-JP" altLang="en-US" sz="500" kern="0">
                  <a:solidFill>
                    <a:srgbClr val="FFFFFF"/>
                  </a:solidFill>
                  <a:cs typeface="メイリオ" pitchFamily="50" charset="-128"/>
                </a:rPr>
                <a:t>件数</a:t>
              </a:r>
            </a:p>
          </p:txBody>
        </p:sp>
        <p:sp>
          <p:nvSpPr>
            <p:cNvPr id="94" name="Text Box 13"/>
            <p:cNvSpPr txBox="1">
              <a:spLocks noChangeArrowheads="1"/>
            </p:cNvSpPr>
            <p:nvPr/>
          </p:nvSpPr>
          <p:spPr bwMode="auto">
            <a:xfrm>
              <a:off x="3896163" y="2270668"/>
              <a:ext cx="562531" cy="2061523"/>
            </a:xfrm>
            <a:prstGeom prst="rect">
              <a:avLst/>
            </a:prstGeom>
            <a:noFill/>
            <a:ln w="9525">
              <a:noFill/>
              <a:miter lim="800000"/>
              <a:headEnd/>
              <a:tailEnd/>
            </a:ln>
          </p:spPr>
          <p:txBody>
            <a:bodyPr wrap="square">
              <a:spAutoFit/>
            </a:bodyPr>
            <a:lstStyle/>
            <a:p>
              <a:pPr algn="ctr">
                <a:defRPr/>
              </a:pPr>
              <a:r>
                <a:rPr kumimoji="0" lang="ja-JP" altLang="en-US" sz="600" b="1" kern="0" dirty="0">
                  <a:solidFill>
                    <a:prstClr val="black"/>
                  </a:solidFill>
                  <a:cs typeface="メイリオ" pitchFamily="50" charset="-128"/>
                </a:rPr>
                <a:t>集計対象項目</a:t>
              </a:r>
              <a:endParaRPr kumimoji="0" lang="en-US" altLang="ja-JP" sz="600" b="1" kern="0" dirty="0">
                <a:solidFill>
                  <a:prstClr val="black"/>
                </a:solidFill>
                <a:cs typeface="メイリオ" pitchFamily="50" charset="-128"/>
              </a:endParaRPr>
            </a:p>
          </p:txBody>
        </p:sp>
        <p:sp>
          <p:nvSpPr>
            <p:cNvPr id="95" name="Text Box 13"/>
            <p:cNvSpPr txBox="1">
              <a:spLocks noChangeArrowheads="1"/>
            </p:cNvSpPr>
            <p:nvPr/>
          </p:nvSpPr>
          <p:spPr bwMode="auto">
            <a:xfrm>
              <a:off x="5930896" y="1453706"/>
              <a:ext cx="2084595" cy="592392"/>
            </a:xfrm>
            <a:prstGeom prst="rect">
              <a:avLst/>
            </a:prstGeom>
            <a:noFill/>
            <a:ln w="9525">
              <a:noFill/>
              <a:miter lim="800000"/>
              <a:headEnd/>
              <a:tailEnd/>
            </a:ln>
          </p:spPr>
          <p:txBody>
            <a:bodyPr wrap="square">
              <a:spAutoFit/>
            </a:bodyPr>
            <a:lstStyle/>
            <a:p>
              <a:pPr>
                <a:defRPr/>
              </a:pPr>
              <a:r>
                <a:rPr kumimoji="0" lang="ja-JP" altLang="en-US" sz="600" b="1" kern="0" dirty="0">
                  <a:solidFill>
                    <a:prstClr val="black"/>
                  </a:solidFill>
                  <a:cs typeface="メイリオ" pitchFamily="50" charset="-128"/>
                </a:rPr>
                <a:t>集計対象項目</a:t>
              </a:r>
              <a:endParaRPr kumimoji="0" lang="en-US" altLang="ja-JP" sz="600" b="1" kern="0" dirty="0">
                <a:solidFill>
                  <a:prstClr val="black"/>
                </a:solidFill>
                <a:cs typeface="メイリオ" pitchFamily="50" charset="-128"/>
              </a:endParaRPr>
            </a:p>
          </p:txBody>
        </p:sp>
        <p:sp>
          <p:nvSpPr>
            <p:cNvPr id="96" name="Text Box 13"/>
            <p:cNvSpPr txBox="1">
              <a:spLocks noChangeArrowheads="1"/>
            </p:cNvSpPr>
            <p:nvPr/>
          </p:nvSpPr>
          <p:spPr bwMode="auto">
            <a:xfrm>
              <a:off x="6329555" y="3592809"/>
              <a:ext cx="1430978" cy="589006"/>
            </a:xfrm>
            <a:prstGeom prst="rect">
              <a:avLst/>
            </a:prstGeom>
            <a:noFill/>
            <a:ln w="9525">
              <a:noFill/>
              <a:miter lim="800000"/>
              <a:headEnd/>
              <a:tailEnd/>
            </a:ln>
          </p:spPr>
          <p:txBody>
            <a:bodyPr wrap="square">
              <a:spAutoFit/>
            </a:bodyPr>
            <a:lstStyle/>
            <a:p>
              <a:pPr>
                <a:defRPr/>
              </a:pPr>
              <a:r>
                <a:rPr kumimoji="0" lang="ja-JP" altLang="en-US" sz="600" b="1" kern="0" dirty="0">
                  <a:solidFill>
                    <a:prstClr val="black"/>
                  </a:solidFill>
                  <a:cs typeface="メイリオ" pitchFamily="50" charset="-128"/>
                </a:rPr>
                <a:t>集計値</a:t>
              </a:r>
              <a:endParaRPr kumimoji="0" lang="en-US" altLang="ja-JP" sz="600" b="1" kern="0" dirty="0">
                <a:solidFill>
                  <a:prstClr val="black"/>
                </a:solidFill>
                <a:cs typeface="メイリオ" pitchFamily="50" charset="-128"/>
              </a:endParaRPr>
            </a:p>
          </p:txBody>
        </p:sp>
      </p:grpSp>
      <p:sp>
        <p:nvSpPr>
          <p:cNvPr id="47" name="右矢印 46"/>
          <p:cNvSpPr/>
          <p:nvPr/>
        </p:nvSpPr>
        <p:spPr>
          <a:xfrm rot="10800000" flipH="1">
            <a:off x="4488808" y="4191930"/>
            <a:ext cx="299216" cy="523144"/>
          </a:xfrm>
          <a:prstGeom prst="rightArrow">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500" b="0" i="0" u="none" strike="noStrike" kern="0" cap="none" spc="0" normalizeH="0" baseline="0" noProof="0">
              <a:ln>
                <a:noFill/>
              </a:ln>
              <a:solidFill>
                <a:sysClr val="window" lastClr="FFFFFF"/>
              </a:solidFill>
              <a:effectLst/>
              <a:uLnTx/>
              <a:uFillTx/>
            </a:endParaRPr>
          </a:p>
        </p:txBody>
      </p:sp>
      <p:sp>
        <p:nvSpPr>
          <p:cNvPr id="48" name="角丸四角形 47"/>
          <p:cNvSpPr/>
          <p:nvPr/>
        </p:nvSpPr>
        <p:spPr>
          <a:xfrm>
            <a:off x="534738" y="3946175"/>
            <a:ext cx="544874" cy="101739"/>
          </a:xfrm>
          <a:prstGeom prst="roundRect">
            <a:avLst/>
          </a:prstGeom>
          <a:solidFill>
            <a:srgbClr val="54C2F0"/>
          </a:solidFill>
          <a:ln>
            <a:noFill/>
          </a:ln>
          <a:effectLst/>
        </p:spPr>
        <p:txBody>
          <a:bodyPr anchor="ctr"/>
          <a:lstStyle/>
          <a:p>
            <a:pPr algn="ctr">
              <a:defRPr/>
            </a:pPr>
            <a:r>
              <a:rPr lang="ja-JP" altLang="en-US" sz="600" kern="0" dirty="0">
                <a:solidFill>
                  <a:srgbClr val="FFFFFF"/>
                </a:solidFill>
                <a:cs typeface="メイリオ" pitchFamily="50" charset="-128"/>
              </a:rPr>
              <a:t>参照組織</a:t>
            </a:r>
            <a:endParaRPr lang="en-US" altLang="ja-JP" sz="600" kern="0" dirty="0">
              <a:solidFill>
                <a:srgbClr val="FFFFFF"/>
              </a:solidFill>
              <a:cs typeface="メイリオ" pitchFamily="50" charset="-128"/>
            </a:endParaRPr>
          </a:p>
        </p:txBody>
      </p:sp>
      <p:grpSp>
        <p:nvGrpSpPr>
          <p:cNvPr id="49" name="グループ化 48"/>
          <p:cNvGrpSpPr/>
          <p:nvPr/>
        </p:nvGrpSpPr>
        <p:grpSpPr>
          <a:xfrm>
            <a:off x="652376" y="4083918"/>
            <a:ext cx="1003300" cy="774706"/>
            <a:chOff x="155606" y="1201016"/>
            <a:chExt cx="2606143" cy="1658448"/>
          </a:xfrm>
        </p:grpSpPr>
        <p:cxnSp>
          <p:nvCxnSpPr>
            <p:cNvPr id="77" name="直線コネクタ 76"/>
            <p:cNvCxnSpPr>
              <a:stCxn id="65" idx="1"/>
              <a:endCxn id="74" idx="1"/>
            </p:cNvCxnSpPr>
            <p:nvPr/>
          </p:nvCxnSpPr>
          <p:spPr>
            <a:xfrm flipV="1">
              <a:off x="750439" y="1437847"/>
              <a:ext cx="510656" cy="40165"/>
            </a:xfrm>
            <a:prstGeom prst="line">
              <a:avLst/>
            </a:prstGeom>
            <a:noFill/>
            <a:ln w="28575" cap="flat" cmpd="sng" algn="ctr">
              <a:solidFill>
                <a:srgbClr val="F9BE00">
                  <a:shade val="95000"/>
                  <a:satMod val="105000"/>
                </a:srgbClr>
              </a:solidFill>
              <a:prstDash val="solid"/>
            </a:ln>
            <a:effectLst/>
          </p:spPr>
        </p:cxnSp>
        <p:cxnSp>
          <p:nvCxnSpPr>
            <p:cNvPr id="72" name="直線コネクタ 71"/>
            <p:cNvCxnSpPr>
              <a:stCxn id="64" idx="3"/>
              <a:endCxn id="71" idx="1"/>
            </p:cNvCxnSpPr>
            <p:nvPr/>
          </p:nvCxnSpPr>
          <p:spPr>
            <a:xfrm flipV="1">
              <a:off x="447869" y="2064340"/>
              <a:ext cx="295502" cy="2858"/>
            </a:xfrm>
            <a:prstGeom prst="line">
              <a:avLst/>
            </a:prstGeom>
            <a:noFill/>
            <a:ln w="28575" cap="flat" cmpd="sng" algn="ctr">
              <a:solidFill>
                <a:srgbClr val="F9BE00">
                  <a:shade val="95000"/>
                  <a:satMod val="105000"/>
                </a:srgbClr>
              </a:solidFill>
              <a:prstDash val="solid"/>
            </a:ln>
            <a:effectLst/>
          </p:spPr>
        </p:cxnSp>
        <p:sp>
          <p:nvSpPr>
            <p:cNvPr id="64" name="正方形/長方形 63"/>
            <p:cNvSpPr/>
            <p:nvPr/>
          </p:nvSpPr>
          <p:spPr>
            <a:xfrm>
              <a:off x="155606" y="1854324"/>
              <a:ext cx="292263" cy="425747"/>
            </a:xfrm>
            <a:prstGeom prst="rect">
              <a:avLst/>
            </a:prstGeom>
            <a:solidFill>
              <a:srgbClr val="F9BE00"/>
            </a:solidFill>
            <a:ln w="9525"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400" b="0" i="0" u="none" strike="noStrike" kern="0" cap="none" spc="0" normalizeH="0" baseline="0" noProof="0" dirty="0">
                  <a:ln>
                    <a:noFill/>
                  </a:ln>
                  <a:solidFill>
                    <a:prstClr val="white"/>
                  </a:solidFill>
                  <a:effectLst/>
                  <a:uLnTx/>
                  <a:uFillTx/>
                  <a:latin typeface="メイリオ"/>
                  <a:ea typeface="メイリオ"/>
                  <a:cs typeface="+mn-cs"/>
                </a:rPr>
                <a:t>全社</a:t>
              </a:r>
            </a:p>
          </p:txBody>
        </p:sp>
        <p:sp>
          <p:nvSpPr>
            <p:cNvPr id="65" name="正方形/長方形 64"/>
            <p:cNvSpPr/>
            <p:nvPr/>
          </p:nvSpPr>
          <p:spPr>
            <a:xfrm>
              <a:off x="750439" y="1228454"/>
              <a:ext cx="292263" cy="499115"/>
            </a:xfrm>
            <a:prstGeom prst="rect">
              <a:avLst/>
            </a:prstGeom>
            <a:solidFill>
              <a:srgbClr val="F9BE00"/>
            </a:solidFill>
            <a:ln w="9525"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400" b="0" i="0" u="none" strike="noStrike" kern="0" cap="none" spc="0" normalizeH="0" baseline="0" noProof="0" dirty="0">
                  <a:ln>
                    <a:noFill/>
                  </a:ln>
                  <a:solidFill>
                    <a:prstClr val="white"/>
                  </a:solidFill>
                  <a:effectLst/>
                  <a:uLnTx/>
                  <a:uFillTx/>
                  <a:latin typeface="メイリオ"/>
                  <a:ea typeface="メイリオ"/>
                  <a:cs typeface="+mn-cs"/>
                </a:rPr>
                <a:t>管理部</a:t>
              </a:r>
            </a:p>
          </p:txBody>
        </p:sp>
        <p:sp>
          <p:nvSpPr>
            <p:cNvPr id="67" name="左大かっこ 66"/>
            <p:cNvSpPr/>
            <p:nvPr/>
          </p:nvSpPr>
          <p:spPr>
            <a:xfrm>
              <a:off x="1285209" y="1902033"/>
              <a:ext cx="227864" cy="245453"/>
            </a:xfrm>
            <a:prstGeom prst="leftBracket">
              <a:avLst/>
            </a:prstGeom>
            <a:noFill/>
            <a:ln w="28575" cap="flat" cmpd="sng" algn="ctr">
              <a:solidFill>
                <a:srgbClr val="F9BE00">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5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68" name="正方形/長方形 67"/>
            <p:cNvSpPr/>
            <p:nvPr/>
          </p:nvSpPr>
          <p:spPr>
            <a:xfrm>
              <a:off x="1519172" y="1777161"/>
              <a:ext cx="1236410" cy="194609"/>
            </a:xfrm>
            <a:prstGeom prst="rect">
              <a:avLst/>
            </a:prstGeom>
            <a:solidFill>
              <a:srgbClr val="F9BE00"/>
            </a:solidFill>
            <a:ln w="9525"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400" b="0" i="0" u="none" strike="noStrike" kern="0" cap="none" spc="0" normalizeH="0" baseline="0" noProof="0" dirty="0">
                  <a:ln>
                    <a:noFill/>
                  </a:ln>
                  <a:solidFill>
                    <a:prstClr val="white"/>
                  </a:solidFill>
                  <a:effectLst/>
                  <a:uLnTx/>
                  <a:uFillTx/>
                  <a:latin typeface="メイリオ"/>
                  <a:ea typeface="メイリオ"/>
                  <a:cs typeface="+mn-cs"/>
                </a:rPr>
                <a:t>営業１課</a:t>
              </a:r>
            </a:p>
          </p:txBody>
        </p:sp>
        <p:sp>
          <p:nvSpPr>
            <p:cNvPr id="69" name="正方形/長方形 68"/>
            <p:cNvSpPr/>
            <p:nvPr/>
          </p:nvSpPr>
          <p:spPr>
            <a:xfrm>
              <a:off x="1508169" y="2050429"/>
              <a:ext cx="1236410" cy="181734"/>
            </a:xfrm>
            <a:prstGeom prst="rect">
              <a:avLst/>
            </a:prstGeom>
            <a:solidFill>
              <a:srgbClr val="F9BE00"/>
            </a:solidFill>
            <a:ln w="9525"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400" b="0" i="0" u="none" strike="noStrike" kern="0" cap="none" spc="0" normalizeH="0" baseline="0" noProof="0" dirty="0">
                  <a:ln>
                    <a:noFill/>
                  </a:ln>
                  <a:solidFill>
                    <a:prstClr val="white"/>
                  </a:solidFill>
                  <a:effectLst/>
                  <a:uLnTx/>
                  <a:uFillTx/>
                  <a:latin typeface="メイリオ"/>
                  <a:ea typeface="メイリオ"/>
                  <a:cs typeface="+mn-cs"/>
                </a:rPr>
                <a:t>営業２課</a:t>
              </a:r>
            </a:p>
          </p:txBody>
        </p:sp>
        <p:cxnSp>
          <p:nvCxnSpPr>
            <p:cNvPr id="70" name="直線コネクタ 69"/>
            <p:cNvCxnSpPr>
              <a:endCxn id="67" idx="1"/>
            </p:cNvCxnSpPr>
            <p:nvPr/>
          </p:nvCxnSpPr>
          <p:spPr>
            <a:xfrm flipV="1">
              <a:off x="743371" y="2024759"/>
              <a:ext cx="541838" cy="24086"/>
            </a:xfrm>
            <a:prstGeom prst="line">
              <a:avLst/>
            </a:prstGeom>
            <a:noFill/>
            <a:ln w="28575" cap="flat" cmpd="sng" algn="ctr">
              <a:solidFill>
                <a:srgbClr val="F9BE00">
                  <a:shade val="95000"/>
                  <a:satMod val="105000"/>
                </a:srgbClr>
              </a:solidFill>
              <a:prstDash val="solid"/>
            </a:ln>
            <a:effectLst/>
          </p:spPr>
        </p:cxnSp>
        <p:sp>
          <p:nvSpPr>
            <p:cNvPr id="71" name="正方形/長方形 70"/>
            <p:cNvSpPr/>
            <p:nvPr/>
          </p:nvSpPr>
          <p:spPr>
            <a:xfrm>
              <a:off x="743371" y="1814783"/>
              <a:ext cx="292263" cy="499115"/>
            </a:xfrm>
            <a:prstGeom prst="rect">
              <a:avLst/>
            </a:prstGeom>
            <a:solidFill>
              <a:srgbClr val="F9BE00"/>
            </a:solidFill>
            <a:ln w="9525"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400" b="0" i="0" u="none" strike="noStrike" kern="0" cap="none" spc="0" normalizeH="0" baseline="0" noProof="0" dirty="0">
                  <a:ln>
                    <a:noFill/>
                  </a:ln>
                  <a:solidFill>
                    <a:prstClr val="white"/>
                  </a:solidFill>
                  <a:effectLst/>
                  <a:uLnTx/>
                  <a:uFillTx/>
                  <a:latin typeface="メイリオ"/>
                  <a:ea typeface="メイリオ"/>
                  <a:cs typeface="+mn-cs"/>
                </a:rPr>
                <a:t>営業部</a:t>
              </a:r>
            </a:p>
          </p:txBody>
        </p:sp>
        <p:sp>
          <p:nvSpPr>
            <p:cNvPr id="73" name="左大かっこ 72"/>
            <p:cNvSpPr/>
            <p:nvPr/>
          </p:nvSpPr>
          <p:spPr>
            <a:xfrm>
              <a:off x="515507" y="1436571"/>
              <a:ext cx="227864" cy="1208406"/>
            </a:xfrm>
            <a:prstGeom prst="leftBracket">
              <a:avLst/>
            </a:prstGeom>
            <a:noFill/>
            <a:ln w="28575" cap="flat" cmpd="sng" algn="ctr">
              <a:solidFill>
                <a:srgbClr val="F9BE00">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5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74" name="左大かっこ 73"/>
            <p:cNvSpPr/>
            <p:nvPr/>
          </p:nvSpPr>
          <p:spPr>
            <a:xfrm>
              <a:off x="1261096" y="1301672"/>
              <a:ext cx="271059" cy="272348"/>
            </a:xfrm>
            <a:prstGeom prst="leftBracket">
              <a:avLst/>
            </a:prstGeom>
            <a:noFill/>
            <a:ln w="28575" cap="flat" cmpd="sng" algn="ctr">
              <a:solidFill>
                <a:srgbClr val="F9BE00">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5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75" name="正方形/長方形 74"/>
            <p:cNvSpPr/>
            <p:nvPr/>
          </p:nvSpPr>
          <p:spPr>
            <a:xfrm>
              <a:off x="1525339" y="1201016"/>
              <a:ext cx="1236410" cy="194609"/>
            </a:xfrm>
            <a:prstGeom prst="rect">
              <a:avLst/>
            </a:prstGeom>
            <a:solidFill>
              <a:srgbClr val="F9BE00"/>
            </a:solidFill>
            <a:ln w="9525"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400" b="0" i="0" u="none" strike="noStrike" kern="0" cap="none" spc="0" normalizeH="0" baseline="0" noProof="0" dirty="0">
                  <a:ln>
                    <a:noFill/>
                  </a:ln>
                  <a:solidFill>
                    <a:prstClr val="white"/>
                  </a:solidFill>
                  <a:effectLst/>
                  <a:uLnTx/>
                  <a:uFillTx/>
                  <a:latin typeface="メイリオ"/>
                  <a:ea typeface="メイリオ"/>
                  <a:cs typeface="+mn-cs"/>
                </a:rPr>
                <a:t>総務課</a:t>
              </a:r>
            </a:p>
          </p:txBody>
        </p:sp>
        <p:sp>
          <p:nvSpPr>
            <p:cNvPr id="76" name="正方形/長方形 75"/>
            <p:cNvSpPr/>
            <p:nvPr/>
          </p:nvSpPr>
          <p:spPr>
            <a:xfrm>
              <a:off x="1519172" y="1466524"/>
              <a:ext cx="1236410" cy="181734"/>
            </a:xfrm>
            <a:prstGeom prst="rect">
              <a:avLst/>
            </a:prstGeom>
            <a:solidFill>
              <a:srgbClr val="F9BE00"/>
            </a:solidFill>
            <a:ln w="9525"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400" b="0" i="0" u="none" strike="noStrike" kern="0" cap="none" spc="0" normalizeH="0" baseline="0" noProof="0" dirty="0">
                  <a:ln>
                    <a:noFill/>
                  </a:ln>
                  <a:solidFill>
                    <a:prstClr val="white"/>
                  </a:solidFill>
                  <a:effectLst/>
                  <a:uLnTx/>
                  <a:uFillTx/>
                  <a:latin typeface="メイリオ"/>
                  <a:ea typeface="メイリオ"/>
                  <a:cs typeface="+mn-cs"/>
                </a:rPr>
                <a:t>人事課</a:t>
              </a:r>
            </a:p>
          </p:txBody>
        </p:sp>
        <p:sp>
          <p:nvSpPr>
            <p:cNvPr id="78" name="左大かっこ 77"/>
            <p:cNvSpPr/>
            <p:nvPr/>
          </p:nvSpPr>
          <p:spPr>
            <a:xfrm>
              <a:off x="1296568" y="2457635"/>
              <a:ext cx="227864" cy="299090"/>
            </a:xfrm>
            <a:prstGeom prst="leftBracket">
              <a:avLst/>
            </a:prstGeom>
            <a:noFill/>
            <a:ln w="28575" cap="flat" cmpd="sng" algn="ctr">
              <a:solidFill>
                <a:srgbClr val="F9BE00">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5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79" name="正方形/長方形 78"/>
            <p:cNvSpPr/>
            <p:nvPr/>
          </p:nvSpPr>
          <p:spPr>
            <a:xfrm>
              <a:off x="1513442" y="2360721"/>
              <a:ext cx="1236410" cy="194609"/>
            </a:xfrm>
            <a:prstGeom prst="rect">
              <a:avLst/>
            </a:prstGeom>
            <a:solidFill>
              <a:srgbClr val="F9BE00"/>
            </a:solidFill>
            <a:ln w="9525"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400" b="0" i="0" u="none" strike="noStrike" kern="0" cap="none" spc="0" normalizeH="0" baseline="0" noProof="0" dirty="0">
                  <a:ln>
                    <a:noFill/>
                  </a:ln>
                  <a:solidFill>
                    <a:prstClr val="white"/>
                  </a:solidFill>
                  <a:effectLst/>
                  <a:uLnTx/>
                  <a:uFillTx/>
                  <a:latin typeface="メイリオ"/>
                  <a:ea typeface="メイリオ"/>
                  <a:cs typeface="+mn-cs"/>
                </a:rPr>
                <a:t>開発１課</a:t>
              </a:r>
            </a:p>
          </p:txBody>
        </p:sp>
        <p:sp>
          <p:nvSpPr>
            <p:cNvPr id="80" name="正方形/長方形 79"/>
            <p:cNvSpPr/>
            <p:nvPr/>
          </p:nvSpPr>
          <p:spPr>
            <a:xfrm>
              <a:off x="1508172" y="2628860"/>
              <a:ext cx="1236410" cy="181734"/>
            </a:xfrm>
            <a:prstGeom prst="rect">
              <a:avLst/>
            </a:prstGeom>
            <a:solidFill>
              <a:srgbClr val="F9BE00"/>
            </a:solidFill>
            <a:ln w="9525"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400" b="0" i="0" u="none" strike="noStrike" kern="0" cap="none" spc="0" normalizeH="0" baseline="0" noProof="0" dirty="0">
                  <a:ln>
                    <a:noFill/>
                  </a:ln>
                  <a:solidFill>
                    <a:prstClr val="white"/>
                  </a:solidFill>
                  <a:effectLst/>
                  <a:uLnTx/>
                  <a:uFillTx/>
                  <a:latin typeface="メイリオ"/>
                  <a:ea typeface="メイリオ"/>
                  <a:cs typeface="+mn-cs"/>
                </a:rPr>
                <a:t>開発２課</a:t>
              </a:r>
            </a:p>
          </p:txBody>
        </p:sp>
        <p:cxnSp>
          <p:nvCxnSpPr>
            <p:cNvPr id="81" name="直線コネクタ 80"/>
            <p:cNvCxnSpPr>
              <a:stCxn id="66" idx="1"/>
              <a:endCxn id="78" idx="1"/>
            </p:cNvCxnSpPr>
            <p:nvPr/>
          </p:nvCxnSpPr>
          <p:spPr>
            <a:xfrm flipV="1">
              <a:off x="754297" y="2607181"/>
              <a:ext cx="542272" cy="25291"/>
            </a:xfrm>
            <a:prstGeom prst="line">
              <a:avLst/>
            </a:prstGeom>
            <a:noFill/>
            <a:ln w="28575" cap="flat" cmpd="sng" algn="ctr">
              <a:solidFill>
                <a:srgbClr val="F9BE00">
                  <a:shade val="95000"/>
                  <a:satMod val="105000"/>
                </a:srgbClr>
              </a:solidFill>
              <a:prstDash val="solid"/>
            </a:ln>
            <a:effectLst/>
          </p:spPr>
        </p:cxnSp>
        <p:sp>
          <p:nvSpPr>
            <p:cNvPr id="66" name="正方形/長方形 65"/>
            <p:cNvSpPr/>
            <p:nvPr/>
          </p:nvSpPr>
          <p:spPr>
            <a:xfrm>
              <a:off x="754297" y="2405478"/>
              <a:ext cx="292263" cy="453986"/>
            </a:xfrm>
            <a:prstGeom prst="rect">
              <a:avLst/>
            </a:prstGeom>
            <a:solidFill>
              <a:srgbClr val="F9BE00"/>
            </a:solidFill>
            <a:ln w="9525"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400" b="0" i="0" u="none" strike="noStrike" kern="0" cap="none" spc="0" normalizeH="0" baseline="0" noProof="0" dirty="0">
                  <a:ln>
                    <a:noFill/>
                  </a:ln>
                  <a:solidFill>
                    <a:prstClr val="white"/>
                  </a:solidFill>
                  <a:effectLst/>
                  <a:uLnTx/>
                  <a:uFillTx/>
                  <a:latin typeface="メイリオ"/>
                  <a:ea typeface="メイリオ"/>
                  <a:cs typeface="+mn-cs"/>
                </a:rPr>
                <a:t>開発部</a:t>
              </a:r>
            </a:p>
          </p:txBody>
        </p:sp>
      </p:grpSp>
      <p:sp>
        <p:nvSpPr>
          <p:cNvPr id="50" name="加算 49"/>
          <p:cNvSpPr/>
          <p:nvPr/>
        </p:nvSpPr>
        <p:spPr>
          <a:xfrm>
            <a:off x="1959338" y="4232278"/>
            <a:ext cx="416418" cy="442448"/>
          </a:xfrm>
          <a:prstGeom prst="mathPlus">
            <a:avLst/>
          </a:prstGeom>
          <a:solidFill>
            <a:srgbClr val="54C2F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5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51" name="角丸四角形 50"/>
          <p:cNvSpPr/>
          <p:nvPr/>
        </p:nvSpPr>
        <p:spPr>
          <a:xfrm>
            <a:off x="4990185" y="3939322"/>
            <a:ext cx="553923" cy="128613"/>
          </a:xfrm>
          <a:prstGeom prst="roundRect">
            <a:avLst/>
          </a:prstGeom>
          <a:solidFill>
            <a:srgbClr val="54C2F0"/>
          </a:solidFill>
          <a:ln>
            <a:noFill/>
          </a:ln>
          <a:effectLst/>
        </p:spPr>
        <p:txBody>
          <a:bodyPr anchor="ctr"/>
          <a:lstStyle/>
          <a:p>
            <a:pPr algn="ctr">
              <a:defRPr/>
            </a:pPr>
            <a:r>
              <a:rPr lang="ja-JP" altLang="en-US" sz="600" kern="0" dirty="0">
                <a:solidFill>
                  <a:srgbClr val="FFFFFF"/>
                </a:solidFill>
                <a:cs typeface="メイリオ" pitchFamily="50" charset="-128"/>
              </a:rPr>
              <a:t>集計結果</a:t>
            </a:r>
            <a:endParaRPr lang="en-US" altLang="ja-JP" sz="600" kern="0" dirty="0">
              <a:solidFill>
                <a:srgbClr val="FFFFFF"/>
              </a:solidFill>
              <a:cs typeface="メイリオ" pitchFamily="50" charset="-128"/>
            </a:endParaRPr>
          </a:p>
        </p:txBody>
      </p:sp>
      <p:sp>
        <p:nvSpPr>
          <p:cNvPr id="52" name="正方形/長方形 51"/>
          <p:cNvSpPr/>
          <p:nvPr/>
        </p:nvSpPr>
        <p:spPr>
          <a:xfrm>
            <a:off x="5526342" y="4070231"/>
            <a:ext cx="1354820" cy="167730"/>
          </a:xfrm>
          <a:prstGeom prst="rect">
            <a:avLst/>
          </a:prstGeom>
          <a:solidFill>
            <a:sysClr val="window" lastClr="FFFFFF"/>
          </a:soli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wrap="square" lIns="0" tIns="0" rIns="0" bIns="0" anchor="ctr">
            <a:normAutofit/>
          </a:bodyPr>
          <a:lstStyle/>
          <a:p>
            <a:pPr marL="0" marR="0" lvl="0" indent="0" algn="ctr" defTabSz="914400" eaLnBrk="1" fontAlgn="auto" latinLnBrk="0" hangingPunct="1">
              <a:lnSpc>
                <a:spcPts val="900"/>
              </a:lnSpc>
              <a:spcBef>
                <a:spcPct val="50000"/>
              </a:spcBef>
              <a:spcAft>
                <a:spcPts val="0"/>
              </a:spcAft>
              <a:buClrTx/>
              <a:buSzTx/>
              <a:buFontTx/>
              <a:buNone/>
              <a:tabLst/>
              <a:defRPr/>
            </a:pPr>
            <a:r>
              <a:rPr kumimoji="0" lang="ja-JP" altLang="en-US" sz="500" b="1" i="0" u="none" strike="noStrike" kern="0" cap="none" spc="0" normalizeH="0" baseline="0" noProof="0" dirty="0">
                <a:ln>
                  <a:noFill/>
                </a:ln>
                <a:solidFill>
                  <a:sysClr val="windowText" lastClr="000000"/>
                </a:solidFill>
                <a:effectLst/>
                <a:uLnTx/>
                <a:uFillTx/>
                <a:cs typeface="メイリオ" pitchFamily="50" charset="-128"/>
              </a:rPr>
              <a:t>全社：年度別人員推移</a:t>
            </a:r>
          </a:p>
        </p:txBody>
      </p:sp>
      <p:sp>
        <p:nvSpPr>
          <p:cNvPr id="53" name="正方形/長方形 52"/>
          <p:cNvSpPr/>
          <p:nvPr/>
        </p:nvSpPr>
        <p:spPr>
          <a:xfrm>
            <a:off x="5775400" y="4282049"/>
            <a:ext cx="1354820" cy="167730"/>
          </a:xfrm>
          <a:prstGeom prst="rect">
            <a:avLst/>
          </a:prstGeom>
          <a:solidFill>
            <a:sysClr val="window" lastClr="FFFFFF"/>
          </a:soli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wrap="square" lIns="0" tIns="0" rIns="0" bIns="0" anchor="ctr">
            <a:normAutofit/>
          </a:bodyPr>
          <a:lstStyle/>
          <a:p>
            <a:pPr marL="0" marR="0" lvl="0" indent="0" algn="ctr" defTabSz="914400" eaLnBrk="1" fontAlgn="auto" latinLnBrk="0" hangingPunct="1">
              <a:lnSpc>
                <a:spcPts val="900"/>
              </a:lnSpc>
              <a:spcBef>
                <a:spcPct val="50000"/>
              </a:spcBef>
              <a:spcAft>
                <a:spcPts val="0"/>
              </a:spcAft>
              <a:buClrTx/>
              <a:buSzTx/>
              <a:buFontTx/>
              <a:buNone/>
              <a:tabLst/>
              <a:defRPr/>
            </a:pPr>
            <a:r>
              <a:rPr kumimoji="0" lang="ja-JP" altLang="en-US" sz="500" b="1" i="0" u="none" strike="noStrike" kern="0" cap="none" spc="0" normalizeH="0" baseline="0" noProof="0" dirty="0">
                <a:ln>
                  <a:noFill/>
                </a:ln>
                <a:solidFill>
                  <a:sysClr val="windowText" lastClr="000000"/>
                </a:solidFill>
                <a:effectLst/>
                <a:uLnTx/>
                <a:uFillTx/>
                <a:cs typeface="メイリオ" pitchFamily="50" charset="-128"/>
              </a:rPr>
              <a:t>総務部：年度別人員推移</a:t>
            </a:r>
          </a:p>
        </p:txBody>
      </p:sp>
      <p:sp>
        <p:nvSpPr>
          <p:cNvPr id="54" name="正方形/長方形 53"/>
          <p:cNvSpPr/>
          <p:nvPr/>
        </p:nvSpPr>
        <p:spPr>
          <a:xfrm>
            <a:off x="5526342" y="4504261"/>
            <a:ext cx="1354820" cy="134730"/>
          </a:xfrm>
          <a:prstGeom prst="rect">
            <a:avLst/>
          </a:prstGeom>
          <a:solidFill>
            <a:sysClr val="window" lastClr="FFFFFF"/>
          </a:soli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wrap="square" lIns="0" tIns="0" rIns="0" bIns="0" anchor="ctr">
            <a:noAutofit/>
          </a:bodyPr>
          <a:lstStyle/>
          <a:p>
            <a:pPr marL="0" marR="0" lvl="0" indent="0" algn="ctr" defTabSz="914400" eaLnBrk="1" fontAlgn="auto" latinLnBrk="0" hangingPunct="1">
              <a:lnSpc>
                <a:spcPts val="900"/>
              </a:lnSpc>
              <a:spcBef>
                <a:spcPct val="50000"/>
              </a:spcBef>
              <a:spcAft>
                <a:spcPts val="0"/>
              </a:spcAft>
              <a:buClrTx/>
              <a:buSzTx/>
              <a:buFontTx/>
              <a:buNone/>
              <a:tabLst/>
              <a:defRPr/>
            </a:pPr>
            <a:r>
              <a:rPr kumimoji="0" lang="ja-JP" altLang="en-US" sz="500" b="1" i="0" u="none" strike="noStrike" kern="0" cap="none" spc="0" normalizeH="0" baseline="0" noProof="0" dirty="0">
                <a:ln>
                  <a:noFill/>
                </a:ln>
                <a:solidFill>
                  <a:sysClr val="windowText" lastClr="000000"/>
                </a:solidFill>
                <a:effectLst/>
                <a:uLnTx/>
                <a:uFillTx/>
                <a:cs typeface="メイリオ" pitchFamily="50" charset="-128"/>
              </a:rPr>
              <a:t>営業部：平均賃金</a:t>
            </a:r>
          </a:p>
        </p:txBody>
      </p:sp>
      <p:sp>
        <p:nvSpPr>
          <p:cNvPr id="55" name="正方形/長方形 54"/>
          <p:cNvSpPr/>
          <p:nvPr/>
        </p:nvSpPr>
        <p:spPr>
          <a:xfrm>
            <a:off x="5856825" y="4694091"/>
            <a:ext cx="1354820" cy="134730"/>
          </a:xfrm>
          <a:prstGeom prst="rect">
            <a:avLst/>
          </a:prstGeom>
          <a:solidFill>
            <a:sysClr val="window" lastClr="FFFFFF"/>
          </a:soli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wrap="square" lIns="0" tIns="0" rIns="0" bIns="0" anchor="ctr">
            <a:noAutofit/>
          </a:bodyPr>
          <a:lstStyle/>
          <a:p>
            <a:pPr marL="0" marR="0" lvl="0" indent="0" algn="ctr" defTabSz="914400" eaLnBrk="1" fontAlgn="auto" latinLnBrk="0" hangingPunct="1">
              <a:lnSpc>
                <a:spcPts val="900"/>
              </a:lnSpc>
              <a:spcBef>
                <a:spcPct val="50000"/>
              </a:spcBef>
              <a:spcAft>
                <a:spcPts val="0"/>
              </a:spcAft>
              <a:buClrTx/>
              <a:buSzTx/>
              <a:buFontTx/>
              <a:buNone/>
              <a:tabLst/>
              <a:defRPr/>
            </a:pPr>
            <a:r>
              <a:rPr kumimoji="0" lang="ja-JP" altLang="en-US" sz="500" b="1" i="0" u="none" strike="noStrike" kern="0" cap="none" spc="0" normalizeH="0" baseline="0" noProof="0" dirty="0">
                <a:ln>
                  <a:noFill/>
                </a:ln>
                <a:solidFill>
                  <a:sysClr val="windowText" lastClr="000000"/>
                </a:solidFill>
                <a:effectLst/>
                <a:uLnTx/>
                <a:uFillTx/>
                <a:cs typeface="メイリオ" pitchFamily="50" charset="-128"/>
              </a:rPr>
              <a:t>営業２課：平均賃金</a:t>
            </a:r>
          </a:p>
        </p:txBody>
      </p:sp>
      <p:sp>
        <p:nvSpPr>
          <p:cNvPr id="56" name="右カーブ矢印 55"/>
          <p:cNvSpPr/>
          <p:nvPr/>
        </p:nvSpPr>
        <p:spPr>
          <a:xfrm rot="20204902">
            <a:off x="5628966" y="4231991"/>
            <a:ext cx="103178" cy="139592"/>
          </a:xfrm>
          <a:prstGeom prst="curvedRight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5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57" name="右カーブ矢印 56"/>
          <p:cNvSpPr/>
          <p:nvPr/>
        </p:nvSpPr>
        <p:spPr>
          <a:xfrm rot="20204902">
            <a:off x="5731947" y="4631205"/>
            <a:ext cx="103178" cy="139592"/>
          </a:xfrm>
          <a:prstGeom prst="curvedRight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5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58" name="右矢印 57"/>
          <p:cNvSpPr/>
          <p:nvPr/>
        </p:nvSpPr>
        <p:spPr>
          <a:xfrm>
            <a:off x="7304784" y="3963988"/>
            <a:ext cx="200873" cy="380764"/>
          </a:xfrm>
          <a:prstGeom prst="rightArrow">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500" b="0" i="0" u="none" strike="noStrike" kern="0" cap="none" spc="0" normalizeH="0" baseline="0" noProof="0">
              <a:ln>
                <a:noFill/>
              </a:ln>
              <a:solidFill>
                <a:sysClr val="window" lastClr="FFFFFF"/>
              </a:solidFill>
              <a:effectLst/>
              <a:uLnTx/>
              <a:uFillTx/>
            </a:endParaRPr>
          </a:p>
        </p:txBody>
      </p:sp>
      <p:sp>
        <p:nvSpPr>
          <p:cNvPr id="59" name="Freeform 336"/>
          <p:cNvSpPr>
            <a:spLocks noEditPoints="1"/>
          </p:cNvSpPr>
          <p:nvPr/>
        </p:nvSpPr>
        <p:spPr bwMode="auto">
          <a:xfrm>
            <a:off x="7735201" y="4375580"/>
            <a:ext cx="324197" cy="318934"/>
          </a:xfrm>
          <a:custGeom>
            <a:avLst/>
            <a:gdLst>
              <a:gd name="T0" fmla="*/ 881 w 946"/>
              <a:gd name="T1" fmla="*/ 110 h 705"/>
              <a:gd name="T2" fmla="*/ 688 w 946"/>
              <a:gd name="T3" fmla="*/ 675 h 705"/>
              <a:gd name="T4" fmla="*/ 574 w 946"/>
              <a:gd name="T5" fmla="*/ 263 h 705"/>
              <a:gd name="T6" fmla="*/ 380 w 946"/>
              <a:gd name="T7" fmla="*/ 675 h 705"/>
              <a:gd name="T8" fmla="*/ 266 w 946"/>
              <a:gd name="T9" fmla="*/ 415 h 705"/>
              <a:gd name="T10" fmla="*/ 72 w 946"/>
              <a:gd name="T11" fmla="*/ 675 h 705"/>
              <a:gd name="T12" fmla="*/ 0 w 946"/>
              <a:gd name="T13" fmla="*/ 705 h 705"/>
              <a:gd name="T14" fmla="*/ 946 w 946"/>
              <a:gd name="T15" fmla="*/ 675 h 705"/>
              <a:gd name="T16" fmla="*/ 170 w 946"/>
              <a:gd name="T17" fmla="*/ 381 h 705"/>
              <a:gd name="T18" fmla="*/ 177 w 946"/>
              <a:gd name="T19" fmla="*/ 380 h 705"/>
              <a:gd name="T20" fmla="*/ 190 w 946"/>
              <a:gd name="T21" fmla="*/ 375 h 705"/>
              <a:gd name="T22" fmla="*/ 201 w 946"/>
              <a:gd name="T23" fmla="*/ 365 h 705"/>
              <a:gd name="T24" fmla="*/ 207 w 946"/>
              <a:gd name="T25" fmla="*/ 351 h 705"/>
              <a:gd name="T26" fmla="*/ 207 w 946"/>
              <a:gd name="T27" fmla="*/ 343 h 705"/>
              <a:gd name="T28" fmla="*/ 204 w 946"/>
              <a:gd name="T29" fmla="*/ 329 h 705"/>
              <a:gd name="T30" fmla="*/ 455 w 946"/>
              <a:gd name="T31" fmla="*/ 123 h 705"/>
              <a:gd name="T32" fmla="*/ 466 w 946"/>
              <a:gd name="T33" fmla="*/ 128 h 705"/>
              <a:gd name="T34" fmla="*/ 477 w 946"/>
              <a:gd name="T35" fmla="*/ 129 h 705"/>
              <a:gd name="T36" fmla="*/ 484 w 946"/>
              <a:gd name="T37" fmla="*/ 129 h 705"/>
              <a:gd name="T38" fmla="*/ 497 w 946"/>
              <a:gd name="T39" fmla="*/ 125 h 705"/>
              <a:gd name="T40" fmla="*/ 507 w 946"/>
              <a:gd name="T41" fmla="*/ 115 h 705"/>
              <a:gd name="T42" fmla="*/ 513 w 946"/>
              <a:gd name="T43" fmla="*/ 103 h 705"/>
              <a:gd name="T44" fmla="*/ 750 w 946"/>
              <a:gd name="T45" fmla="*/ 55 h 705"/>
              <a:gd name="T46" fmla="*/ 756 w 946"/>
              <a:gd name="T47" fmla="*/ 63 h 705"/>
              <a:gd name="T48" fmla="*/ 768 w 946"/>
              <a:gd name="T49" fmla="*/ 73 h 705"/>
              <a:gd name="T50" fmla="*/ 779 w 946"/>
              <a:gd name="T51" fmla="*/ 75 h 705"/>
              <a:gd name="T52" fmla="*/ 785 w 946"/>
              <a:gd name="T53" fmla="*/ 77 h 705"/>
              <a:gd name="T54" fmla="*/ 800 w 946"/>
              <a:gd name="T55" fmla="*/ 73 h 705"/>
              <a:gd name="T56" fmla="*/ 812 w 946"/>
              <a:gd name="T57" fmla="*/ 65 h 705"/>
              <a:gd name="T58" fmla="*/ 820 w 946"/>
              <a:gd name="T59" fmla="*/ 53 h 705"/>
              <a:gd name="T60" fmla="*/ 822 w 946"/>
              <a:gd name="T61" fmla="*/ 38 h 705"/>
              <a:gd name="T62" fmla="*/ 822 w 946"/>
              <a:gd name="T63" fmla="*/ 30 h 705"/>
              <a:gd name="T64" fmla="*/ 816 w 946"/>
              <a:gd name="T65" fmla="*/ 17 h 705"/>
              <a:gd name="T66" fmla="*/ 806 w 946"/>
              <a:gd name="T67" fmla="*/ 6 h 705"/>
              <a:gd name="T68" fmla="*/ 792 w 946"/>
              <a:gd name="T69" fmla="*/ 1 h 705"/>
              <a:gd name="T70" fmla="*/ 785 w 946"/>
              <a:gd name="T71" fmla="*/ 0 h 705"/>
              <a:gd name="T72" fmla="*/ 771 w 946"/>
              <a:gd name="T73" fmla="*/ 2 h 705"/>
              <a:gd name="T74" fmla="*/ 759 w 946"/>
              <a:gd name="T75" fmla="*/ 9 h 705"/>
              <a:gd name="T76" fmla="*/ 750 w 946"/>
              <a:gd name="T77" fmla="*/ 20 h 705"/>
              <a:gd name="T78" fmla="*/ 747 w 946"/>
              <a:gd name="T79" fmla="*/ 33 h 705"/>
              <a:gd name="T80" fmla="*/ 510 w 946"/>
              <a:gd name="T81" fmla="*/ 74 h 705"/>
              <a:gd name="T82" fmla="*/ 497 w 946"/>
              <a:gd name="T83" fmla="*/ 59 h 705"/>
              <a:gd name="T84" fmla="*/ 488 w 946"/>
              <a:gd name="T85" fmla="*/ 55 h 705"/>
              <a:gd name="T86" fmla="*/ 477 w 946"/>
              <a:gd name="T87" fmla="*/ 54 h 705"/>
              <a:gd name="T88" fmla="*/ 470 w 946"/>
              <a:gd name="T89" fmla="*/ 54 h 705"/>
              <a:gd name="T90" fmla="*/ 455 w 946"/>
              <a:gd name="T91" fmla="*/ 60 h 705"/>
              <a:gd name="T92" fmla="*/ 446 w 946"/>
              <a:gd name="T93" fmla="*/ 71 h 705"/>
              <a:gd name="T94" fmla="*/ 440 w 946"/>
              <a:gd name="T95" fmla="*/ 84 h 705"/>
              <a:gd name="T96" fmla="*/ 438 w 946"/>
              <a:gd name="T97" fmla="*/ 91 h 705"/>
              <a:gd name="T98" fmla="*/ 441 w 946"/>
              <a:gd name="T99" fmla="*/ 105 h 705"/>
              <a:gd name="T100" fmla="*/ 190 w 946"/>
              <a:gd name="T101" fmla="*/ 312 h 705"/>
              <a:gd name="T102" fmla="*/ 180 w 946"/>
              <a:gd name="T103" fmla="*/ 307 h 705"/>
              <a:gd name="T104" fmla="*/ 170 w 946"/>
              <a:gd name="T105" fmla="*/ 305 h 705"/>
              <a:gd name="T106" fmla="*/ 161 w 946"/>
              <a:gd name="T107" fmla="*/ 306 h 705"/>
              <a:gd name="T108" fmla="*/ 148 w 946"/>
              <a:gd name="T109" fmla="*/ 312 h 705"/>
              <a:gd name="T110" fmla="*/ 137 w 946"/>
              <a:gd name="T111" fmla="*/ 321 h 705"/>
              <a:gd name="T112" fmla="*/ 131 w 946"/>
              <a:gd name="T113" fmla="*/ 336 h 705"/>
              <a:gd name="T114" fmla="*/ 131 w 946"/>
              <a:gd name="T115" fmla="*/ 343 h 705"/>
              <a:gd name="T116" fmla="*/ 134 w 946"/>
              <a:gd name="T117" fmla="*/ 359 h 705"/>
              <a:gd name="T118" fmla="*/ 142 w 946"/>
              <a:gd name="T119" fmla="*/ 371 h 705"/>
              <a:gd name="T120" fmla="*/ 154 w 946"/>
              <a:gd name="T121" fmla="*/ 379 h 705"/>
              <a:gd name="T122" fmla="*/ 170 w 946"/>
              <a:gd name="T123" fmla="*/ 381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46" h="705">
                <a:moveTo>
                  <a:pt x="881" y="675"/>
                </a:moveTo>
                <a:lnTo>
                  <a:pt x="881" y="110"/>
                </a:lnTo>
                <a:lnTo>
                  <a:pt x="688" y="110"/>
                </a:lnTo>
                <a:lnTo>
                  <a:pt x="688" y="675"/>
                </a:lnTo>
                <a:lnTo>
                  <a:pt x="574" y="675"/>
                </a:lnTo>
                <a:lnTo>
                  <a:pt x="574" y="263"/>
                </a:lnTo>
                <a:lnTo>
                  <a:pt x="380" y="263"/>
                </a:lnTo>
                <a:lnTo>
                  <a:pt x="380" y="675"/>
                </a:lnTo>
                <a:lnTo>
                  <a:pt x="266" y="675"/>
                </a:lnTo>
                <a:lnTo>
                  <a:pt x="266" y="415"/>
                </a:lnTo>
                <a:lnTo>
                  <a:pt x="72" y="415"/>
                </a:lnTo>
                <a:lnTo>
                  <a:pt x="72" y="675"/>
                </a:lnTo>
                <a:lnTo>
                  <a:pt x="0" y="675"/>
                </a:lnTo>
                <a:lnTo>
                  <a:pt x="0" y="705"/>
                </a:lnTo>
                <a:lnTo>
                  <a:pt x="946" y="705"/>
                </a:lnTo>
                <a:lnTo>
                  <a:pt x="946" y="675"/>
                </a:lnTo>
                <a:lnTo>
                  <a:pt x="881" y="675"/>
                </a:lnTo>
                <a:close/>
                <a:moveTo>
                  <a:pt x="170" y="381"/>
                </a:moveTo>
                <a:lnTo>
                  <a:pt x="170" y="381"/>
                </a:lnTo>
                <a:lnTo>
                  <a:pt x="177" y="380"/>
                </a:lnTo>
                <a:lnTo>
                  <a:pt x="184" y="379"/>
                </a:lnTo>
                <a:lnTo>
                  <a:pt x="190" y="375"/>
                </a:lnTo>
                <a:lnTo>
                  <a:pt x="196" y="371"/>
                </a:lnTo>
                <a:lnTo>
                  <a:pt x="201" y="365"/>
                </a:lnTo>
                <a:lnTo>
                  <a:pt x="204" y="359"/>
                </a:lnTo>
                <a:lnTo>
                  <a:pt x="207" y="351"/>
                </a:lnTo>
                <a:lnTo>
                  <a:pt x="207" y="343"/>
                </a:lnTo>
                <a:lnTo>
                  <a:pt x="207" y="343"/>
                </a:lnTo>
                <a:lnTo>
                  <a:pt x="207" y="336"/>
                </a:lnTo>
                <a:lnTo>
                  <a:pt x="204" y="329"/>
                </a:lnTo>
                <a:lnTo>
                  <a:pt x="455" y="123"/>
                </a:lnTo>
                <a:lnTo>
                  <a:pt x="455" y="123"/>
                </a:lnTo>
                <a:lnTo>
                  <a:pt x="460" y="126"/>
                </a:lnTo>
                <a:lnTo>
                  <a:pt x="466" y="128"/>
                </a:lnTo>
                <a:lnTo>
                  <a:pt x="471" y="129"/>
                </a:lnTo>
                <a:lnTo>
                  <a:pt x="477" y="129"/>
                </a:lnTo>
                <a:lnTo>
                  <a:pt x="477" y="129"/>
                </a:lnTo>
                <a:lnTo>
                  <a:pt x="484" y="129"/>
                </a:lnTo>
                <a:lnTo>
                  <a:pt x="491" y="127"/>
                </a:lnTo>
                <a:lnTo>
                  <a:pt x="497" y="125"/>
                </a:lnTo>
                <a:lnTo>
                  <a:pt x="502" y="120"/>
                </a:lnTo>
                <a:lnTo>
                  <a:pt x="507" y="115"/>
                </a:lnTo>
                <a:lnTo>
                  <a:pt x="510" y="109"/>
                </a:lnTo>
                <a:lnTo>
                  <a:pt x="513" y="103"/>
                </a:lnTo>
                <a:lnTo>
                  <a:pt x="515" y="96"/>
                </a:lnTo>
                <a:lnTo>
                  <a:pt x="750" y="55"/>
                </a:lnTo>
                <a:lnTo>
                  <a:pt x="750" y="55"/>
                </a:lnTo>
                <a:lnTo>
                  <a:pt x="756" y="63"/>
                </a:lnTo>
                <a:lnTo>
                  <a:pt x="765" y="71"/>
                </a:lnTo>
                <a:lnTo>
                  <a:pt x="768" y="73"/>
                </a:lnTo>
                <a:lnTo>
                  <a:pt x="774" y="75"/>
                </a:lnTo>
                <a:lnTo>
                  <a:pt x="779" y="75"/>
                </a:lnTo>
                <a:lnTo>
                  <a:pt x="785" y="77"/>
                </a:lnTo>
                <a:lnTo>
                  <a:pt x="785" y="77"/>
                </a:lnTo>
                <a:lnTo>
                  <a:pt x="792" y="75"/>
                </a:lnTo>
                <a:lnTo>
                  <a:pt x="800" y="73"/>
                </a:lnTo>
                <a:lnTo>
                  <a:pt x="806" y="69"/>
                </a:lnTo>
                <a:lnTo>
                  <a:pt x="812" y="65"/>
                </a:lnTo>
                <a:lnTo>
                  <a:pt x="816" y="60"/>
                </a:lnTo>
                <a:lnTo>
                  <a:pt x="820" y="53"/>
                </a:lnTo>
                <a:lnTo>
                  <a:pt x="822" y="45"/>
                </a:lnTo>
                <a:lnTo>
                  <a:pt x="822" y="38"/>
                </a:lnTo>
                <a:lnTo>
                  <a:pt x="822" y="38"/>
                </a:lnTo>
                <a:lnTo>
                  <a:pt x="822" y="30"/>
                </a:lnTo>
                <a:lnTo>
                  <a:pt x="820" y="23"/>
                </a:lnTo>
                <a:lnTo>
                  <a:pt x="816" y="17"/>
                </a:lnTo>
                <a:lnTo>
                  <a:pt x="812" y="11"/>
                </a:lnTo>
                <a:lnTo>
                  <a:pt x="806" y="6"/>
                </a:lnTo>
                <a:lnTo>
                  <a:pt x="800" y="2"/>
                </a:lnTo>
                <a:lnTo>
                  <a:pt x="792" y="1"/>
                </a:lnTo>
                <a:lnTo>
                  <a:pt x="785" y="0"/>
                </a:lnTo>
                <a:lnTo>
                  <a:pt x="785" y="0"/>
                </a:lnTo>
                <a:lnTo>
                  <a:pt x="778" y="1"/>
                </a:lnTo>
                <a:lnTo>
                  <a:pt x="771" y="2"/>
                </a:lnTo>
                <a:lnTo>
                  <a:pt x="765" y="6"/>
                </a:lnTo>
                <a:lnTo>
                  <a:pt x="759" y="9"/>
                </a:lnTo>
                <a:lnTo>
                  <a:pt x="755" y="14"/>
                </a:lnTo>
                <a:lnTo>
                  <a:pt x="750" y="20"/>
                </a:lnTo>
                <a:lnTo>
                  <a:pt x="748" y="26"/>
                </a:lnTo>
                <a:lnTo>
                  <a:pt x="747" y="33"/>
                </a:lnTo>
                <a:lnTo>
                  <a:pt x="510" y="74"/>
                </a:lnTo>
                <a:lnTo>
                  <a:pt x="510" y="74"/>
                </a:lnTo>
                <a:lnTo>
                  <a:pt x="504" y="66"/>
                </a:lnTo>
                <a:lnTo>
                  <a:pt x="497" y="59"/>
                </a:lnTo>
                <a:lnTo>
                  <a:pt x="492" y="56"/>
                </a:lnTo>
                <a:lnTo>
                  <a:pt x="488" y="55"/>
                </a:lnTo>
                <a:lnTo>
                  <a:pt x="483" y="54"/>
                </a:lnTo>
                <a:lnTo>
                  <a:pt x="477" y="54"/>
                </a:lnTo>
                <a:lnTo>
                  <a:pt x="477" y="54"/>
                </a:lnTo>
                <a:lnTo>
                  <a:pt x="470" y="54"/>
                </a:lnTo>
                <a:lnTo>
                  <a:pt x="462" y="56"/>
                </a:lnTo>
                <a:lnTo>
                  <a:pt x="455" y="60"/>
                </a:lnTo>
                <a:lnTo>
                  <a:pt x="449" y="65"/>
                </a:lnTo>
                <a:lnTo>
                  <a:pt x="446" y="71"/>
                </a:lnTo>
                <a:lnTo>
                  <a:pt x="442" y="77"/>
                </a:lnTo>
                <a:lnTo>
                  <a:pt x="440" y="84"/>
                </a:lnTo>
                <a:lnTo>
                  <a:pt x="438" y="91"/>
                </a:lnTo>
                <a:lnTo>
                  <a:pt x="438" y="91"/>
                </a:lnTo>
                <a:lnTo>
                  <a:pt x="440" y="99"/>
                </a:lnTo>
                <a:lnTo>
                  <a:pt x="441" y="105"/>
                </a:lnTo>
                <a:lnTo>
                  <a:pt x="190" y="312"/>
                </a:lnTo>
                <a:lnTo>
                  <a:pt x="190" y="312"/>
                </a:lnTo>
                <a:lnTo>
                  <a:pt x="185" y="308"/>
                </a:lnTo>
                <a:lnTo>
                  <a:pt x="180" y="307"/>
                </a:lnTo>
                <a:lnTo>
                  <a:pt x="174" y="306"/>
                </a:lnTo>
                <a:lnTo>
                  <a:pt x="170" y="305"/>
                </a:lnTo>
                <a:lnTo>
                  <a:pt x="170" y="305"/>
                </a:lnTo>
                <a:lnTo>
                  <a:pt x="161" y="306"/>
                </a:lnTo>
                <a:lnTo>
                  <a:pt x="154" y="308"/>
                </a:lnTo>
                <a:lnTo>
                  <a:pt x="148" y="312"/>
                </a:lnTo>
                <a:lnTo>
                  <a:pt x="142" y="317"/>
                </a:lnTo>
                <a:lnTo>
                  <a:pt x="137" y="321"/>
                </a:lnTo>
                <a:lnTo>
                  <a:pt x="134" y="329"/>
                </a:lnTo>
                <a:lnTo>
                  <a:pt x="131" y="336"/>
                </a:lnTo>
                <a:lnTo>
                  <a:pt x="131" y="343"/>
                </a:lnTo>
                <a:lnTo>
                  <a:pt x="131" y="343"/>
                </a:lnTo>
                <a:lnTo>
                  <a:pt x="131" y="351"/>
                </a:lnTo>
                <a:lnTo>
                  <a:pt x="134" y="359"/>
                </a:lnTo>
                <a:lnTo>
                  <a:pt x="137" y="365"/>
                </a:lnTo>
                <a:lnTo>
                  <a:pt x="142" y="371"/>
                </a:lnTo>
                <a:lnTo>
                  <a:pt x="148" y="375"/>
                </a:lnTo>
                <a:lnTo>
                  <a:pt x="154" y="379"/>
                </a:lnTo>
                <a:lnTo>
                  <a:pt x="161" y="380"/>
                </a:lnTo>
                <a:lnTo>
                  <a:pt x="170" y="381"/>
                </a:lnTo>
                <a:lnTo>
                  <a:pt x="170" y="381"/>
                </a:lnTo>
                <a:close/>
              </a:path>
            </a:pathLst>
          </a:custGeom>
          <a:solidFill>
            <a:srgbClr val="EE5500">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500" b="0" i="0" u="none" strike="noStrike" kern="0" cap="none" spc="0" normalizeH="0" baseline="0" noProof="0">
              <a:ln>
                <a:noFill/>
              </a:ln>
              <a:solidFill>
                <a:prstClr val="black"/>
              </a:solidFill>
              <a:effectLst/>
              <a:uLnTx/>
              <a:uFillTx/>
            </a:endParaRPr>
          </a:p>
        </p:txBody>
      </p:sp>
      <p:sp>
        <p:nvSpPr>
          <p:cNvPr id="60" name="右矢印 59"/>
          <p:cNvSpPr/>
          <p:nvPr/>
        </p:nvSpPr>
        <p:spPr>
          <a:xfrm>
            <a:off x="7315097" y="4461306"/>
            <a:ext cx="200873" cy="380764"/>
          </a:xfrm>
          <a:prstGeom prst="rightArrow">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500" b="0" i="0" u="none" strike="noStrike" kern="0" cap="none" spc="0" normalizeH="0" baseline="0" noProof="0">
              <a:ln>
                <a:noFill/>
              </a:ln>
              <a:solidFill>
                <a:sysClr val="window" lastClr="FFFFFF"/>
              </a:solidFill>
              <a:effectLst/>
              <a:uLnTx/>
              <a:uFillTx/>
            </a:endParaRPr>
          </a:p>
        </p:txBody>
      </p:sp>
      <p:sp>
        <p:nvSpPr>
          <p:cNvPr id="61" name="テキスト ボックス 60"/>
          <p:cNvSpPr txBox="1"/>
          <p:nvPr/>
        </p:nvSpPr>
        <p:spPr>
          <a:xfrm>
            <a:off x="5238972" y="4077361"/>
            <a:ext cx="276103" cy="37810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600" b="1" i="0" u="none" strike="noStrike" kern="0" cap="none" spc="0" normalizeH="0" baseline="0" noProof="0" dirty="0">
                <a:ln>
                  <a:noFill/>
                </a:ln>
                <a:solidFill>
                  <a:srgbClr val="008CCF"/>
                </a:solidFill>
                <a:effectLst/>
                <a:uLnTx/>
                <a:uFillTx/>
              </a:rPr>
              <a:t>例１</a:t>
            </a:r>
          </a:p>
        </p:txBody>
      </p:sp>
      <p:sp>
        <p:nvSpPr>
          <p:cNvPr id="62" name="テキスト ボックス 61"/>
          <p:cNvSpPr txBox="1"/>
          <p:nvPr/>
        </p:nvSpPr>
        <p:spPr>
          <a:xfrm>
            <a:off x="5247473" y="4493768"/>
            <a:ext cx="276103" cy="37810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600" b="1" i="0" u="none" strike="noStrike" kern="0" cap="none" spc="0" normalizeH="0" baseline="0" noProof="0" dirty="0">
                <a:ln>
                  <a:noFill/>
                </a:ln>
                <a:solidFill>
                  <a:srgbClr val="008CCF"/>
                </a:solidFill>
                <a:effectLst/>
                <a:uLnTx/>
                <a:uFillTx/>
              </a:rPr>
              <a:t>例２</a:t>
            </a:r>
          </a:p>
        </p:txBody>
      </p:sp>
      <p:sp>
        <p:nvSpPr>
          <p:cNvPr id="63" name="テキスト ボックス 62"/>
          <p:cNvSpPr txBox="1"/>
          <p:nvPr/>
        </p:nvSpPr>
        <p:spPr>
          <a:xfrm>
            <a:off x="7554590" y="4680947"/>
            <a:ext cx="756213" cy="231063"/>
          </a:xfrm>
          <a:prstGeom prst="rect">
            <a:avLst/>
          </a:prstGeom>
          <a:noFill/>
          <a:ln w="28575">
            <a:noFill/>
          </a:ln>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500" b="1" i="0" u="none" strike="noStrike" kern="0" cap="none" spc="0" normalizeH="0" baseline="0" noProof="0" dirty="0" err="1">
                <a:ln>
                  <a:noFill/>
                </a:ln>
                <a:solidFill>
                  <a:srgbClr val="EE5500">
                    <a:lumMod val="75000"/>
                  </a:srgbClr>
                </a:solidFill>
                <a:effectLst/>
                <a:uLnTx/>
                <a:uFillTx/>
              </a:rPr>
              <a:t>Reportplus</a:t>
            </a:r>
            <a:endParaRPr kumimoji="0" lang="en-US" altLang="ja-JP" sz="500" b="1" i="0" u="none" strike="noStrike" kern="0" cap="none" spc="0" normalizeH="0" baseline="0" noProof="0" dirty="0">
              <a:ln>
                <a:noFill/>
              </a:ln>
              <a:solidFill>
                <a:srgbClr val="EE5500">
                  <a:lumMod val="75000"/>
                </a:srgbClr>
              </a:solidFill>
              <a:effectLst/>
              <a:uLnTx/>
              <a:uFillTx/>
            </a:endParaRPr>
          </a:p>
        </p:txBody>
      </p:sp>
      <p:sp>
        <p:nvSpPr>
          <p:cNvPr id="97" name="テキスト ボックス 96"/>
          <p:cNvSpPr txBox="1"/>
          <p:nvPr/>
        </p:nvSpPr>
        <p:spPr>
          <a:xfrm>
            <a:off x="323528" y="2102390"/>
            <a:ext cx="1262580" cy="215444"/>
          </a:xfrm>
          <a:prstGeom prst="rect">
            <a:avLst/>
          </a:prstGeom>
          <a:noFill/>
        </p:spPr>
        <p:txBody>
          <a:bodyPr wrap="square" rtlCol="0">
            <a:spAutoFit/>
          </a:bodyPr>
          <a:lstStyle/>
          <a:p>
            <a:r>
              <a:rPr kumimoji="1" lang="ja-JP" altLang="en-US" sz="800" dirty="0"/>
              <a:t>＜</a:t>
            </a:r>
            <a:r>
              <a:rPr lang="ja-JP" altLang="en-US" sz="800" dirty="0"/>
              <a:t>従業員検索＞</a:t>
            </a:r>
            <a:endParaRPr kumimoji="1" lang="en-US" altLang="ja-JP" sz="800" dirty="0"/>
          </a:p>
        </p:txBody>
      </p:sp>
      <p:sp>
        <p:nvSpPr>
          <p:cNvPr id="99" name="角丸四角形 98"/>
          <p:cNvSpPr/>
          <p:nvPr/>
        </p:nvSpPr>
        <p:spPr>
          <a:xfrm>
            <a:off x="1589740" y="2391730"/>
            <a:ext cx="847531" cy="1159564"/>
          </a:xfrm>
          <a:prstGeom prst="roundRect">
            <a:avLst/>
          </a:prstGeom>
          <a:noFill/>
          <a:ln w="25400" cap="flat" cmpd="sng" algn="ctr">
            <a:solidFill>
              <a:sysClr val="window" lastClr="FFFFFF">
                <a:lumMod val="7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05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00" name="Freeform 364"/>
          <p:cNvSpPr>
            <a:spLocks noEditPoints="1"/>
          </p:cNvSpPr>
          <p:nvPr/>
        </p:nvSpPr>
        <p:spPr bwMode="auto">
          <a:xfrm>
            <a:off x="500537" y="2696971"/>
            <a:ext cx="449471" cy="522386"/>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050" b="0" i="0" u="none" strike="noStrike" kern="0" cap="none" spc="0" normalizeH="0" baseline="0" noProof="0">
              <a:ln>
                <a:noFill/>
              </a:ln>
              <a:solidFill>
                <a:sysClr val="windowText" lastClr="000000"/>
              </a:solidFill>
              <a:effectLst/>
              <a:uLnTx/>
              <a:uFillTx/>
            </a:endParaRPr>
          </a:p>
        </p:txBody>
      </p:sp>
      <p:grpSp>
        <p:nvGrpSpPr>
          <p:cNvPr id="101" name="グループ化 50"/>
          <p:cNvGrpSpPr/>
          <p:nvPr/>
        </p:nvGrpSpPr>
        <p:grpSpPr>
          <a:xfrm>
            <a:off x="961898" y="3129421"/>
            <a:ext cx="275869" cy="254095"/>
            <a:chOff x="1535122" y="649289"/>
            <a:chExt cx="380999" cy="381000"/>
          </a:xfrm>
          <a:solidFill>
            <a:srgbClr val="54C2F0"/>
          </a:solidFill>
        </p:grpSpPr>
        <p:sp>
          <p:nvSpPr>
            <p:cNvPr id="102" name="Freeform 108"/>
            <p:cNvSpPr>
              <a:spLocks/>
            </p:cNvSpPr>
            <p:nvPr/>
          </p:nvSpPr>
          <p:spPr bwMode="auto">
            <a:xfrm>
              <a:off x="1560520" y="661988"/>
              <a:ext cx="60326" cy="73026"/>
            </a:xfrm>
            <a:custGeom>
              <a:avLst/>
              <a:gdLst/>
              <a:ahLst/>
              <a:cxnLst>
                <a:cxn ang="0">
                  <a:pos x="6" y="32"/>
                </a:cxn>
                <a:cxn ang="0">
                  <a:pos x="6" y="32"/>
                </a:cxn>
                <a:cxn ang="0">
                  <a:pos x="6" y="38"/>
                </a:cxn>
                <a:cxn ang="0">
                  <a:pos x="10" y="42"/>
                </a:cxn>
                <a:cxn ang="0">
                  <a:pos x="14" y="46"/>
                </a:cxn>
                <a:cxn ang="0">
                  <a:pos x="18" y="46"/>
                </a:cxn>
                <a:cxn ang="0">
                  <a:pos x="18" y="46"/>
                </a:cxn>
                <a:cxn ang="0">
                  <a:pos x="24" y="46"/>
                </a:cxn>
                <a:cxn ang="0">
                  <a:pos x="28" y="42"/>
                </a:cxn>
                <a:cxn ang="0">
                  <a:pos x="30" y="38"/>
                </a:cxn>
                <a:cxn ang="0">
                  <a:pos x="32" y="32"/>
                </a:cxn>
                <a:cxn ang="0">
                  <a:pos x="32" y="32"/>
                </a:cxn>
                <a:cxn ang="0">
                  <a:pos x="36" y="32"/>
                </a:cxn>
                <a:cxn ang="0">
                  <a:pos x="38" y="28"/>
                </a:cxn>
                <a:cxn ang="0">
                  <a:pos x="38" y="28"/>
                </a:cxn>
                <a:cxn ang="0">
                  <a:pos x="36" y="24"/>
                </a:cxn>
                <a:cxn ang="0">
                  <a:pos x="34" y="22"/>
                </a:cxn>
                <a:cxn ang="0">
                  <a:pos x="34" y="14"/>
                </a:cxn>
                <a:cxn ang="0">
                  <a:pos x="34" y="14"/>
                </a:cxn>
                <a:cxn ang="0">
                  <a:pos x="34" y="8"/>
                </a:cxn>
                <a:cxn ang="0">
                  <a:pos x="30" y="4"/>
                </a:cxn>
                <a:cxn ang="0">
                  <a:pos x="26" y="2"/>
                </a:cxn>
                <a:cxn ang="0">
                  <a:pos x="18" y="0"/>
                </a:cxn>
                <a:cxn ang="0">
                  <a:pos x="18" y="0"/>
                </a:cxn>
                <a:cxn ang="0">
                  <a:pos x="12" y="2"/>
                </a:cxn>
                <a:cxn ang="0">
                  <a:pos x="6" y="4"/>
                </a:cxn>
                <a:cxn ang="0">
                  <a:pos x="4" y="8"/>
                </a:cxn>
                <a:cxn ang="0">
                  <a:pos x="2" y="14"/>
                </a:cxn>
                <a:cxn ang="0">
                  <a:pos x="4" y="22"/>
                </a:cxn>
                <a:cxn ang="0">
                  <a:pos x="4" y="22"/>
                </a:cxn>
                <a:cxn ang="0">
                  <a:pos x="0" y="24"/>
                </a:cxn>
                <a:cxn ang="0">
                  <a:pos x="0" y="28"/>
                </a:cxn>
                <a:cxn ang="0">
                  <a:pos x="0" y="28"/>
                </a:cxn>
                <a:cxn ang="0">
                  <a:pos x="2" y="32"/>
                </a:cxn>
                <a:cxn ang="0">
                  <a:pos x="6" y="32"/>
                </a:cxn>
                <a:cxn ang="0">
                  <a:pos x="6" y="32"/>
                </a:cxn>
              </a:cxnLst>
              <a:rect l="0" t="0" r="r" b="b"/>
              <a:pathLst>
                <a:path w="38" h="46">
                  <a:moveTo>
                    <a:pt x="6" y="32"/>
                  </a:moveTo>
                  <a:lnTo>
                    <a:pt x="6" y="32"/>
                  </a:lnTo>
                  <a:lnTo>
                    <a:pt x="6" y="38"/>
                  </a:lnTo>
                  <a:lnTo>
                    <a:pt x="10" y="42"/>
                  </a:lnTo>
                  <a:lnTo>
                    <a:pt x="14" y="46"/>
                  </a:lnTo>
                  <a:lnTo>
                    <a:pt x="18" y="46"/>
                  </a:lnTo>
                  <a:lnTo>
                    <a:pt x="18" y="46"/>
                  </a:lnTo>
                  <a:lnTo>
                    <a:pt x="24" y="46"/>
                  </a:lnTo>
                  <a:lnTo>
                    <a:pt x="28" y="42"/>
                  </a:lnTo>
                  <a:lnTo>
                    <a:pt x="30" y="38"/>
                  </a:lnTo>
                  <a:lnTo>
                    <a:pt x="32" y="32"/>
                  </a:lnTo>
                  <a:lnTo>
                    <a:pt x="32" y="32"/>
                  </a:lnTo>
                  <a:lnTo>
                    <a:pt x="36" y="32"/>
                  </a:lnTo>
                  <a:lnTo>
                    <a:pt x="38" y="28"/>
                  </a:lnTo>
                  <a:lnTo>
                    <a:pt x="38" y="28"/>
                  </a:lnTo>
                  <a:lnTo>
                    <a:pt x="36" y="24"/>
                  </a:lnTo>
                  <a:lnTo>
                    <a:pt x="34" y="22"/>
                  </a:lnTo>
                  <a:lnTo>
                    <a:pt x="34" y="14"/>
                  </a:lnTo>
                  <a:lnTo>
                    <a:pt x="34" y="14"/>
                  </a:lnTo>
                  <a:lnTo>
                    <a:pt x="34" y="8"/>
                  </a:lnTo>
                  <a:lnTo>
                    <a:pt x="30" y="4"/>
                  </a:lnTo>
                  <a:lnTo>
                    <a:pt x="26" y="2"/>
                  </a:lnTo>
                  <a:lnTo>
                    <a:pt x="18" y="0"/>
                  </a:lnTo>
                  <a:lnTo>
                    <a:pt x="18" y="0"/>
                  </a:lnTo>
                  <a:lnTo>
                    <a:pt x="12" y="2"/>
                  </a:lnTo>
                  <a:lnTo>
                    <a:pt x="6" y="4"/>
                  </a:lnTo>
                  <a:lnTo>
                    <a:pt x="4" y="8"/>
                  </a:lnTo>
                  <a:lnTo>
                    <a:pt x="2" y="14"/>
                  </a:lnTo>
                  <a:lnTo>
                    <a:pt x="4" y="22"/>
                  </a:lnTo>
                  <a:lnTo>
                    <a:pt x="4" y="22"/>
                  </a:lnTo>
                  <a:lnTo>
                    <a:pt x="0"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050" b="0" i="0" u="none" strike="noStrike" kern="0" cap="none" spc="0" normalizeH="0" baseline="0" noProof="0">
                <a:ln>
                  <a:noFill/>
                </a:ln>
                <a:solidFill>
                  <a:sysClr val="windowText" lastClr="000000"/>
                </a:solidFill>
                <a:effectLst/>
                <a:uLnTx/>
                <a:uFillTx/>
              </a:endParaRPr>
            </a:p>
          </p:txBody>
        </p:sp>
        <p:sp>
          <p:nvSpPr>
            <p:cNvPr id="103" name="Freeform 109"/>
            <p:cNvSpPr>
              <a:spLocks/>
            </p:cNvSpPr>
            <p:nvPr/>
          </p:nvSpPr>
          <p:spPr bwMode="auto">
            <a:xfrm>
              <a:off x="1535122" y="738188"/>
              <a:ext cx="98426" cy="292100"/>
            </a:xfrm>
            <a:custGeom>
              <a:avLst/>
              <a:gdLst/>
              <a:ahLst/>
              <a:cxnLst>
                <a:cxn ang="0">
                  <a:pos x="62" y="6"/>
                </a:cxn>
                <a:cxn ang="0">
                  <a:pos x="62" y="6"/>
                </a:cxn>
                <a:cxn ang="0">
                  <a:pos x="62" y="4"/>
                </a:cxn>
                <a:cxn ang="0">
                  <a:pos x="62" y="4"/>
                </a:cxn>
                <a:cxn ang="0">
                  <a:pos x="60" y="4"/>
                </a:cxn>
                <a:cxn ang="0">
                  <a:pos x="60" y="4"/>
                </a:cxn>
                <a:cxn ang="0">
                  <a:pos x="48" y="0"/>
                </a:cxn>
                <a:cxn ang="0">
                  <a:pos x="34" y="16"/>
                </a:cxn>
                <a:cxn ang="0">
                  <a:pos x="20" y="0"/>
                </a:cxn>
                <a:cxn ang="0">
                  <a:pos x="20" y="0"/>
                </a:cxn>
                <a:cxn ang="0">
                  <a:pos x="10" y="4"/>
                </a:cxn>
                <a:cxn ang="0">
                  <a:pos x="10" y="4"/>
                </a:cxn>
                <a:cxn ang="0">
                  <a:pos x="2" y="6"/>
                </a:cxn>
                <a:cxn ang="0">
                  <a:pos x="0" y="8"/>
                </a:cxn>
                <a:cxn ang="0">
                  <a:pos x="0" y="12"/>
                </a:cxn>
                <a:cxn ang="0">
                  <a:pos x="0" y="20"/>
                </a:cxn>
                <a:cxn ang="0">
                  <a:pos x="0" y="22"/>
                </a:cxn>
                <a:cxn ang="0">
                  <a:pos x="0" y="84"/>
                </a:cxn>
                <a:cxn ang="0">
                  <a:pos x="12" y="84"/>
                </a:cxn>
                <a:cxn ang="0">
                  <a:pos x="12" y="184"/>
                </a:cxn>
                <a:cxn ang="0">
                  <a:pos x="58" y="184"/>
                </a:cxn>
                <a:cxn ang="0">
                  <a:pos x="58" y="84"/>
                </a:cxn>
                <a:cxn ang="0">
                  <a:pos x="62" y="84"/>
                </a:cxn>
                <a:cxn ang="0">
                  <a:pos x="62" y="6"/>
                </a:cxn>
              </a:cxnLst>
              <a:rect l="0" t="0" r="r" b="b"/>
              <a:pathLst>
                <a:path w="62" h="184">
                  <a:moveTo>
                    <a:pt x="62" y="6"/>
                  </a:moveTo>
                  <a:lnTo>
                    <a:pt x="62" y="6"/>
                  </a:lnTo>
                  <a:lnTo>
                    <a:pt x="62" y="4"/>
                  </a:lnTo>
                  <a:lnTo>
                    <a:pt x="62" y="4"/>
                  </a:lnTo>
                  <a:lnTo>
                    <a:pt x="60" y="4"/>
                  </a:lnTo>
                  <a:lnTo>
                    <a:pt x="60" y="4"/>
                  </a:lnTo>
                  <a:lnTo>
                    <a:pt x="48" y="0"/>
                  </a:lnTo>
                  <a:lnTo>
                    <a:pt x="34" y="16"/>
                  </a:lnTo>
                  <a:lnTo>
                    <a:pt x="20" y="0"/>
                  </a:lnTo>
                  <a:lnTo>
                    <a:pt x="20" y="0"/>
                  </a:lnTo>
                  <a:lnTo>
                    <a:pt x="10" y="4"/>
                  </a:lnTo>
                  <a:lnTo>
                    <a:pt x="10" y="4"/>
                  </a:lnTo>
                  <a:lnTo>
                    <a:pt x="2" y="6"/>
                  </a:lnTo>
                  <a:lnTo>
                    <a:pt x="0" y="8"/>
                  </a:lnTo>
                  <a:lnTo>
                    <a:pt x="0" y="12"/>
                  </a:lnTo>
                  <a:lnTo>
                    <a:pt x="0" y="20"/>
                  </a:lnTo>
                  <a:lnTo>
                    <a:pt x="0" y="22"/>
                  </a:lnTo>
                  <a:lnTo>
                    <a:pt x="0" y="84"/>
                  </a:lnTo>
                  <a:lnTo>
                    <a:pt x="12" y="84"/>
                  </a:lnTo>
                  <a:lnTo>
                    <a:pt x="12" y="184"/>
                  </a:lnTo>
                  <a:lnTo>
                    <a:pt x="58" y="184"/>
                  </a:lnTo>
                  <a:lnTo>
                    <a:pt x="58" y="84"/>
                  </a:lnTo>
                  <a:lnTo>
                    <a:pt x="62" y="84"/>
                  </a:lnTo>
                  <a:lnTo>
                    <a:pt x="62"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050" b="0" i="0" u="none" strike="noStrike" kern="0" cap="none" spc="0" normalizeH="0" baseline="0" noProof="0">
                <a:ln>
                  <a:noFill/>
                </a:ln>
                <a:solidFill>
                  <a:sysClr val="windowText" lastClr="000000"/>
                </a:solidFill>
                <a:effectLst/>
                <a:uLnTx/>
                <a:uFillTx/>
              </a:endParaRPr>
            </a:p>
          </p:txBody>
        </p:sp>
        <p:sp>
          <p:nvSpPr>
            <p:cNvPr id="104" name="Freeform 110"/>
            <p:cNvSpPr>
              <a:spLocks/>
            </p:cNvSpPr>
            <p:nvPr/>
          </p:nvSpPr>
          <p:spPr bwMode="auto">
            <a:xfrm>
              <a:off x="1830398" y="661988"/>
              <a:ext cx="60326" cy="73026"/>
            </a:xfrm>
            <a:custGeom>
              <a:avLst/>
              <a:gdLst/>
              <a:ahLst/>
              <a:cxnLst>
                <a:cxn ang="0">
                  <a:pos x="6" y="32"/>
                </a:cxn>
                <a:cxn ang="0">
                  <a:pos x="6" y="32"/>
                </a:cxn>
                <a:cxn ang="0">
                  <a:pos x="8" y="38"/>
                </a:cxn>
                <a:cxn ang="0">
                  <a:pos x="10" y="42"/>
                </a:cxn>
                <a:cxn ang="0">
                  <a:pos x="14" y="46"/>
                </a:cxn>
                <a:cxn ang="0">
                  <a:pos x="20" y="46"/>
                </a:cxn>
                <a:cxn ang="0">
                  <a:pos x="20" y="46"/>
                </a:cxn>
                <a:cxn ang="0">
                  <a:pos x="24" y="46"/>
                </a:cxn>
                <a:cxn ang="0">
                  <a:pos x="28" y="42"/>
                </a:cxn>
                <a:cxn ang="0">
                  <a:pos x="32" y="38"/>
                </a:cxn>
                <a:cxn ang="0">
                  <a:pos x="32" y="32"/>
                </a:cxn>
                <a:cxn ang="0">
                  <a:pos x="32" y="32"/>
                </a:cxn>
                <a:cxn ang="0">
                  <a:pos x="36" y="32"/>
                </a:cxn>
                <a:cxn ang="0">
                  <a:pos x="38" y="28"/>
                </a:cxn>
                <a:cxn ang="0">
                  <a:pos x="38" y="28"/>
                </a:cxn>
                <a:cxn ang="0">
                  <a:pos x="38" y="24"/>
                </a:cxn>
                <a:cxn ang="0">
                  <a:pos x="34" y="22"/>
                </a:cxn>
                <a:cxn ang="0">
                  <a:pos x="36" y="14"/>
                </a:cxn>
                <a:cxn ang="0">
                  <a:pos x="36" y="14"/>
                </a:cxn>
                <a:cxn ang="0">
                  <a:pos x="34" y="8"/>
                </a:cxn>
                <a:cxn ang="0">
                  <a:pos x="32" y="4"/>
                </a:cxn>
                <a:cxn ang="0">
                  <a:pos x="26"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2"/>
                </a:cxn>
                <a:cxn ang="0">
                  <a:pos x="6" y="32"/>
                </a:cxn>
              </a:cxnLst>
              <a:rect l="0" t="0" r="r" b="b"/>
              <a:pathLst>
                <a:path w="38" h="46">
                  <a:moveTo>
                    <a:pt x="6" y="32"/>
                  </a:moveTo>
                  <a:lnTo>
                    <a:pt x="6" y="32"/>
                  </a:lnTo>
                  <a:lnTo>
                    <a:pt x="8" y="38"/>
                  </a:lnTo>
                  <a:lnTo>
                    <a:pt x="10" y="42"/>
                  </a:lnTo>
                  <a:lnTo>
                    <a:pt x="14" y="46"/>
                  </a:lnTo>
                  <a:lnTo>
                    <a:pt x="20" y="46"/>
                  </a:lnTo>
                  <a:lnTo>
                    <a:pt x="20" y="46"/>
                  </a:lnTo>
                  <a:lnTo>
                    <a:pt x="24" y="46"/>
                  </a:lnTo>
                  <a:lnTo>
                    <a:pt x="28" y="42"/>
                  </a:lnTo>
                  <a:lnTo>
                    <a:pt x="32" y="38"/>
                  </a:lnTo>
                  <a:lnTo>
                    <a:pt x="32" y="32"/>
                  </a:lnTo>
                  <a:lnTo>
                    <a:pt x="32" y="32"/>
                  </a:lnTo>
                  <a:lnTo>
                    <a:pt x="36" y="32"/>
                  </a:lnTo>
                  <a:lnTo>
                    <a:pt x="38" y="28"/>
                  </a:lnTo>
                  <a:lnTo>
                    <a:pt x="38" y="28"/>
                  </a:lnTo>
                  <a:lnTo>
                    <a:pt x="38" y="24"/>
                  </a:lnTo>
                  <a:lnTo>
                    <a:pt x="34" y="22"/>
                  </a:lnTo>
                  <a:lnTo>
                    <a:pt x="36" y="14"/>
                  </a:lnTo>
                  <a:lnTo>
                    <a:pt x="36" y="14"/>
                  </a:lnTo>
                  <a:lnTo>
                    <a:pt x="34" y="8"/>
                  </a:lnTo>
                  <a:lnTo>
                    <a:pt x="32" y="4"/>
                  </a:lnTo>
                  <a:lnTo>
                    <a:pt x="26"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050" b="0" i="0" u="none" strike="noStrike" kern="0" cap="none" spc="0" normalizeH="0" baseline="0" noProof="0">
                <a:ln>
                  <a:noFill/>
                </a:ln>
                <a:solidFill>
                  <a:sysClr val="windowText" lastClr="000000"/>
                </a:solidFill>
                <a:effectLst/>
                <a:uLnTx/>
                <a:uFillTx/>
              </a:endParaRPr>
            </a:p>
          </p:txBody>
        </p:sp>
        <p:sp>
          <p:nvSpPr>
            <p:cNvPr id="105" name="Freeform 111"/>
            <p:cNvSpPr>
              <a:spLocks/>
            </p:cNvSpPr>
            <p:nvPr/>
          </p:nvSpPr>
          <p:spPr bwMode="auto">
            <a:xfrm>
              <a:off x="1817695" y="738189"/>
              <a:ext cx="98426" cy="292100"/>
            </a:xfrm>
            <a:custGeom>
              <a:avLst/>
              <a:gdLst/>
              <a:ahLst/>
              <a:cxnLst>
                <a:cxn ang="0">
                  <a:pos x="52" y="4"/>
                </a:cxn>
                <a:cxn ang="0">
                  <a:pos x="52" y="4"/>
                </a:cxn>
                <a:cxn ang="0">
                  <a:pos x="42" y="0"/>
                </a:cxn>
                <a:cxn ang="0">
                  <a:pos x="28" y="16"/>
                </a:cxn>
                <a:cxn ang="0">
                  <a:pos x="14" y="0"/>
                </a:cxn>
                <a:cxn ang="0">
                  <a:pos x="14" y="0"/>
                </a:cxn>
                <a:cxn ang="0">
                  <a:pos x="2" y="4"/>
                </a:cxn>
                <a:cxn ang="0">
                  <a:pos x="2" y="4"/>
                </a:cxn>
                <a:cxn ang="0">
                  <a:pos x="0" y="4"/>
                </a:cxn>
                <a:cxn ang="0">
                  <a:pos x="0" y="4"/>
                </a:cxn>
                <a:cxn ang="0">
                  <a:pos x="0" y="6"/>
                </a:cxn>
                <a:cxn ang="0">
                  <a:pos x="0" y="84"/>
                </a:cxn>
                <a:cxn ang="0">
                  <a:pos x="4" y="84"/>
                </a:cxn>
                <a:cxn ang="0">
                  <a:pos x="4" y="184"/>
                </a:cxn>
                <a:cxn ang="0">
                  <a:pos x="50" y="184"/>
                </a:cxn>
                <a:cxn ang="0">
                  <a:pos x="50" y="84"/>
                </a:cxn>
                <a:cxn ang="0">
                  <a:pos x="62" y="84"/>
                </a:cxn>
                <a:cxn ang="0">
                  <a:pos x="62" y="22"/>
                </a:cxn>
                <a:cxn ang="0">
                  <a:pos x="62" y="20"/>
                </a:cxn>
                <a:cxn ang="0">
                  <a:pos x="62" y="12"/>
                </a:cxn>
                <a:cxn ang="0">
                  <a:pos x="62" y="12"/>
                </a:cxn>
                <a:cxn ang="0">
                  <a:pos x="62" y="8"/>
                </a:cxn>
                <a:cxn ang="0">
                  <a:pos x="60" y="6"/>
                </a:cxn>
                <a:cxn ang="0">
                  <a:pos x="52" y="4"/>
                </a:cxn>
                <a:cxn ang="0">
                  <a:pos x="52" y="4"/>
                </a:cxn>
              </a:cxnLst>
              <a:rect l="0" t="0" r="r" b="b"/>
              <a:pathLst>
                <a:path w="62" h="184">
                  <a:moveTo>
                    <a:pt x="52" y="4"/>
                  </a:moveTo>
                  <a:lnTo>
                    <a:pt x="52" y="4"/>
                  </a:lnTo>
                  <a:lnTo>
                    <a:pt x="42" y="0"/>
                  </a:lnTo>
                  <a:lnTo>
                    <a:pt x="28" y="16"/>
                  </a:lnTo>
                  <a:lnTo>
                    <a:pt x="14" y="0"/>
                  </a:lnTo>
                  <a:lnTo>
                    <a:pt x="14" y="0"/>
                  </a:lnTo>
                  <a:lnTo>
                    <a:pt x="2" y="4"/>
                  </a:lnTo>
                  <a:lnTo>
                    <a:pt x="2" y="4"/>
                  </a:lnTo>
                  <a:lnTo>
                    <a:pt x="0" y="4"/>
                  </a:lnTo>
                  <a:lnTo>
                    <a:pt x="0" y="4"/>
                  </a:lnTo>
                  <a:lnTo>
                    <a:pt x="0" y="6"/>
                  </a:lnTo>
                  <a:lnTo>
                    <a:pt x="0" y="84"/>
                  </a:lnTo>
                  <a:lnTo>
                    <a:pt x="4" y="84"/>
                  </a:lnTo>
                  <a:lnTo>
                    <a:pt x="4" y="184"/>
                  </a:lnTo>
                  <a:lnTo>
                    <a:pt x="50" y="184"/>
                  </a:lnTo>
                  <a:lnTo>
                    <a:pt x="50" y="84"/>
                  </a:lnTo>
                  <a:lnTo>
                    <a:pt x="62" y="84"/>
                  </a:lnTo>
                  <a:lnTo>
                    <a:pt x="62" y="22"/>
                  </a:lnTo>
                  <a:lnTo>
                    <a:pt x="62" y="20"/>
                  </a:lnTo>
                  <a:lnTo>
                    <a:pt x="62" y="12"/>
                  </a:lnTo>
                  <a:lnTo>
                    <a:pt x="62" y="12"/>
                  </a:lnTo>
                  <a:lnTo>
                    <a:pt x="62" y="8"/>
                  </a:lnTo>
                  <a:lnTo>
                    <a:pt x="60" y="6"/>
                  </a:lnTo>
                  <a:lnTo>
                    <a:pt x="52" y="4"/>
                  </a:lnTo>
                  <a:lnTo>
                    <a:pt x="52"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050" b="0" i="0" u="none" strike="noStrike" kern="0" cap="none" spc="0" normalizeH="0" baseline="0" noProof="0">
                <a:ln>
                  <a:noFill/>
                </a:ln>
                <a:solidFill>
                  <a:sysClr val="windowText" lastClr="000000"/>
                </a:solidFill>
                <a:effectLst/>
                <a:uLnTx/>
                <a:uFillTx/>
              </a:endParaRPr>
            </a:p>
          </p:txBody>
        </p:sp>
        <p:sp>
          <p:nvSpPr>
            <p:cNvPr id="106" name="Freeform 112"/>
            <p:cNvSpPr>
              <a:spLocks/>
            </p:cNvSpPr>
            <p:nvPr/>
          </p:nvSpPr>
          <p:spPr bwMode="auto">
            <a:xfrm>
              <a:off x="1693869" y="649289"/>
              <a:ext cx="63501"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050" b="0" i="0" u="none" strike="noStrike" kern="0" cap="none" spc="0" normalizeH="0" baseline="0" noProof="0">
                <a:ln>
                  <a:noFill/>
                </a:ln>
                <a:solidFill>
                  <a:sysClr val="windowText" lastClr="000000"/>
                </a:solidFill>
                <a:effectLst/>
                <a:uLnTx/>
                <a:uFillTx/>
              </a:endParaRPr>
            </a:p>
          </p:txBody>
        </p:sp>
        <p:sp>
          <p:nvSpPr>
            <p:cNvPr id="107" name="Freeform 113"/>
            <p:cNvSpPr>
              <a:spLocks/>
            </p:cNvSpPr>
            <p:nvPr/>
          </p:nvSpPr>
          <p:spPr bwMode="auto">
            <a:xfrm>
              <a:off x="1668463" y="728662"/>
              <a:ext cx="114300" cy="301626"/>
            </a:xfrm>
            <a:custGeom>
              <a:avLst/>
              <a:gdLst/>
              <a:ahLst/>
              <a:cxnLst>
                <a:cxn ang="0">
                  <a:pos x="12" y="86"/>
                </a:cxn>
                <a:cxn ang="0">
                  <a:pos x="12" y="190"/>
                </a:cxn>
                <a:cxn ang="0">
                  <a:pos x="60" y="190"/>
                </a:cxn>
                <a:cxn ang="0">
                  <a:pos x="60" y="86"/>
                </a:cxn>
                <a:cxn ang="0">
                  <a:pos x="72" y="86"/>
                </a:cxn>
                <a:cxn ang="0">
                  <a:pos x="72" y="22"/>
                </a:cxn>
                <a:cxn ang="0">
                  <a:pos x="72" y="20"/>
                </a:cxn>
                <a:cxn ang="0">
                  <a:pos x="72" y="12"/>
                </a:cxn>
                <a:cxn ang="0">
                  <a:pos x="72" y="12"/>
                </a:cxn>
                <a:cxn ang="0">
                  <a:pos x="72" y="8"/>
                </a:cxn>
                <a:cxn ang="0">
                  <a:pos x="68" y="6"/>
                </a:cxn>
                <a:cxn ang="0">
                  <a:pos x="62" y="2"/>
                </a:cxn>
                <a:cxn ang="0">
                  <a:pos x="62"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Lst>
              <a:rect l="0" t="0" r="r" b="b"/>
              <a:pathLst>
                <a:path w="72" h="190">
                  <a:moveTo>
                    <a:pt x="12" y="86"/>
                  </a:moveTo>
                  <a:lnTo>
                    <a:pt x="12" y="190"/>
                  </a:lnTo>
                  <a:lnTo>
                    <a:pt x="60" y="190"/>
                  </a:lnTo>
                  <a:lnTo>
                    <a:pt x="60" y="86"/>
                  </a:lnTo>
                  <a:lnTo>
                    <a:pt x="72" y="86"/>
                  </a:lnTo>
                  <a:lnTo>
                    <a:pt x="72" y="22"/>
                  </a:lnTo>
                  <a:lnTo>
                    <a:pt x="72" y="20"/>
                  </a:lnTo>
                  <a:lnTo>
                    <a:pt x="72" y="12"/>
                  </a:lnTo>
                  <a:lnTo>
                    <a:pt x="72" y="12"/>
                  </a:lnTo>
                  <a:lnTo>
                    <a:pt x="72" y="8"/>
                  </a:lnTo>
                  <a:lnTo>
                    <a:pt x="68" y="6"/>
                  </a:lnTo>
                  <a:lnTo>
                    <a:pt x="62" y="2"/>
                  </a:lnTo>
                  <a:lnTo>
                    <a:pt x="62"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050" b="0" i="0" u="none" strike="noStrike" kern="0" cap="none" spc="0" normalizeH="0" baseline="0" noProof="0">
                <a:ln>
                  <a:noFill/>
                </a:ln>
                <a:solidFill>
                  <a:sysClr val="windowText" lastClr="000000"/>
                </a:solidFill>
                <a:effectLst/>
                <a:uLnTx/>
                <a:uFillTx/>
              </a:endParaRPr>
            </a:p>
          </p:txBody>
        </p:sp>
      </p:grpSp>
      <p:sp>
        <p:nvSpPr>
          <p:cNvPr id="114" name="Text Box 26"/>
          <p:cNvSpPr txBox="1">
            <a:spLocks noChangeArrowheads="1"/>
          </p:cNvSpPr>
          <p:nvPr/>
        </p:nvSpPr>
        <p:spPr bwMode="auto">
          <a:xfrm>
            <a:off x="935596" y="2160898"/>
            <a:ext cx="2101958" cy="215444"/>
          </a:xfrm>
          <a:prstGeom prst="rect">
            <a:avLst/>
          </a:prstGeom>
          <a:noFill/>
          <a:ln w="9525">
            <a:noFill/>
            <a:miter lim="800000"/>
            <a:headEnd/>
            <a:tailEnd/>
          </a:ln>
        </p:spPr>
        <p:txBody>
          <a:bodyPr wrap="square">
            <a:spAutoFit/>
          </a:bodyPr>
          <a:lstStyle/>
          <a:p>
            <a:pPr algn="ctr"/>
            <a:r>
              <a:rPr kumimoji="0" lang="ja-JP" altLang="en-US" sz="800" b="1" dirty="0">
                <a:solidFill>
                  <a:srgbClr val="EE5500">
                    <a:lumMod val="75000"/>
                  </a:srgbClr>
                </a:solidFill>
                <a:cs typeface="メイリオ" pitchFamily="50" charset="-128"/>
              </a:rPr>
              <a:t>検索条件設定</a:t>
            </a:r>
          </a:p>
        </p:txBody>
      </p:sp>
      <p:sp>
        <p:nvSpPr>
          <p:cNvPr id="115" name="Text Box 26"/>
          <p:cNvSpPr txBox="1">
            <a:spLocks noChangeArrowheads="1"/>
          </p:cNvSpPr>
          <p:nvPr/>
        </p:nvSpPr>
        <p:spPr bwMode="auto">
          <a:xfrm>
            <a:off x="2577404" y="2103698"/>
            <a:ext cx="2504730" cy="215444"/>
          </a:xfrm>
          <a:prstGeom prst="rect">
            <a:avLst/>
          </a:prstGeom>
          <a:noFill/>
          <a:ln w="9525">
            <a:noFill/>
            <a:miter lim="800000"/>
            <a:headEnd/>
            <a:tailEnd/>
          </a:ln>
        </p:spPr>
        <p:txBody>
          <a:bodyPr wrap="square">
            <a:spAutoFit/>
          </a:bodyPr>
          <a:lstStyle/>
          <a:p>
            <a:pPr algn="ctr"/>
            <a:r>
              <a:rPr kumimoji="0" lang="ja-JP" altLang="en-US" sz="800" b="1" dirty="0">
                <a:solidFill>
                  <a:srgbClr val="EE5500">
                    <a:lumMod val="75000"/>
                  </a:srgbClr>
                </a:solidFill>
                <a:cs typeface="メイリオ" pitchFamily="50" charset="-128"/>
              </a:rPr>
              <a:t>検索対象者一覧（例）</a:t>
            </a:r>
          </a:p>
        </p:txBody>
      </p:sp>
      <p:graphicFrame>
        <p:nvGraphicFramePr>
          <p:cNvPr id="116" name="表 115"/>
          <p:cNvGraphicFramePr>
            <a:graphicFrameLocks noGrp="1"/>
          </p:cNvGraphicFramePr>
          <p:nvPr>
            <p:extLst>
              <p:ext uri="{D42A27DB-BD31-4B8C-83A1-F6EECF244321}">
                <p14:modId xmlns:p14="http://schemas.microsoft.com/office/powerpoint/2010/main" val="1879686765"/>
              </p:ext>
            </p:extLst>
          </p:nvPr>
        </p:nvGraphicFramePr>
        <p:xfrm>
          <a:off x="2869015" y="2247714"/>
          <a:ext cx="1752559" cy="865488"/>
        </p:xfrm>
        <a:graphic>
          <a:graphicData uri="http://schemas.openxmlformats.org/drawingml/2006/table">
            <a:tbl>
              <a:tblPr firstRow="1" bandRow="1"/>
              <a:tblGrid>
                <a:gridCol w="239350">
                  <a:extLst>
                    <a:ext uri="{9D8B030D-6E8A-4147-A177-3AD203B41FA5}">
                      <a16:colId xmlns:a16="http://schemas.microsoft.com/office/drawing/2014/main" val="20000"/>
                    </a:ext>
                  </a:extLst>
                </a:gridCol>
                <a:gridCol w="403046">
                  <a:extLst>
                    <a:ext uri="{9D8B030D-6E8A-4147-A177-3AD203B41FA5}">
                      <a16:colId xmlns:a16="http://schemas.microsoft.com/office/drawing/2014/main" val="20001"/>
                    </a:ext>
                  </a:extLst>
                </a:gridCol>
                <a:gridCol w="379991">
                  <a:extLst>
                    <a:ext uri="{9D8B030D-6E8A-4147-A177-3AD203B41FA5}">
                      <a16:colId xmlns:a16="http://schemas.microsoft.com/office/drawing/2014/main" val="20002"/>
                    </a:ext>
                  </a:extLst>
                </a:gridCol>
                <a:gridCol w="490822">
                  <a:extLst>
                    <a:ext uri="{9D8B030D-6E8A-4147-A177-3AD203B41FA5}">
                      <a16:colId xmlns:a16="http://schemas.microsoft.com/office/drawing/2014/main" val="20003"/>
                    </a:ext>
                  </a:extLst>
                </a:gridCol>
                <a:gridCol w="239350">
                  <a:extLst>
                    <a:ext uri="{9D8B030D-6E8A-4147-A177-3AD203B41FA5}">
                      <a16:colId xmlns:a16="http://schemas.microsoft.com/office/drawing/2014/main" val="20004"/>
                    </a:ext>
                  </a:extLst>
                </a:gridCol>
              </a:tblGrid>
              <a:tr h="168955">
                <a:tc>
                  <a:txBody>
                    <a:bodyPr/>
                    <a:lstStyle>
                      <a:lvl1pPr marL="0" algn="l" defTabSz="914378" rtl="0" eaLnBrk="1" latinLnBrk="0" hangingPunct="1">
                        <a:defRPr kumimoji="1" sz="1800" b="1" kern="1200">
                          <a:solidFill>
                            <a:schemeClr val="lt1"/>
                          </a:solidFill>
                          <a:latin typeface="メイリオ"/>
                          <a:ea typeface="メイリオ"/>
                        </a:defRPr>
                      </a:lvl1pPr>
                      <a:lvl2pPr marL="457189" algn="l" defTabSz="914378" rtl="0" eaLnBrk="1" latinLnBrk="0" hangingPunct="1">
                        <a:defRPr kumimoji="1" sz="1800" b="1" kern="1200">
                          <a:solidFill>
                            <a:schemeClr val="lt1"/>
                          </a:solidFill>
                          <a:latin typeface="メイリオ"/>
                          <a:ea typeface="メイリオ"/>
                        </a:defRPr>
                      </a:lvl2pPr>
                      <a:lvl3pPr marL="914378" algn="l" defTabSz="914378" rtl="0" eaLnBrk="1" latinLnBrk="0" hangingPunct="1">
                        <a:defRPr kumimoji="1" sz="1800" b="1" kern="1200">
                          <a:solidFill>
                            <a:schemeClr val="lt1"/>
                          </a:solidFill>
                          <a:latin typeface="メイリオ"/>
                          <a:ea typeface="メイリオ"/>
                        </a:defRPr>
                      </a:lvl3pPr>
                      <a:lvl4pPr marL="1371566" algn="l" defTabSz="914378" rtl="0" eaLnBrk="1" latinLnBrk="0" hangingPunct="1">
                        <a:defRPr kumimoji="1" sz="1800" b="1" kern="1200">
                          <a:solidFill>
                            <a:schemeClr val="lt1"/>
                          </a:solidFill>
                          <a:latin typeface="メイリオ"/>
                          <a:ea typeface="メイリオ"/>
                        </a:defRPr>
                      </a:lvl4pPr>
                      <a:lvl5pPr marL="1828754" algn="l" defTabSz="914378" rtl="0" eaLnBrk="1" latinLnBrk="0" hangingPunct="1">
                        <a:defRPr kumimoji="1" sz="1800" b="1" kern="1200">
                          <a:solidFill>
                            <a:schemeClr val="lt1"/>
                          </a:solidFill>
                          <a:latin typeface="メイリオ"/>
                          <a:ea typeface="メイリオ"/>
                        </a:defRPr>
                      </a:lvl5pPr>
                      <a:lvl6pPr marL="2285943" algn="l" defTabSz="914378" rtl="0" eaLnBrk="1" latinLnBrk="0" hangingPunct="1">
                        <a:defRPr kumimoji="1" sz="1800" b="1" kern="1200">
                          <a:solidFill>
                            <a:schemeClr val="lt1"/>
                          </a:solidFill>
                          <a:latin typeface="メイリオ"/>
                          <a:ea typeface="メイリオ"/>
                        </a:defRPr>
                      </a:lvl6pPr>
                      <a:lvl7pPr marL="2743132" algn="l" defTabSz="914378" rtl="0" eaLnBrk="1" latinLnBrk="0" hangingPunct="1">
                        <a:defRPr kumimoji="1" sz="1800" b="1" kern="1200">
                          <a:solidFill>
                            <a:schemeClr val="lt1"/>
                          </a:solidFill>
                          <a:latin typeface="メイリオ"/>
                          <a:ea typeface="メイリオ"/>
                        </a:defRPr>
                      </a:lvl7pPr>
                      <a:lvl8pPr marL="3200320" algn="l" defTabSz="914378" rtl="0" eaLnBrk="1" latinLnBrk="0" hangingPunct="1">
                        <a:defRPr kumimoji="1" sz="1800" b="1" kern="1200">
                          <a:solidFill>
                            <a:schemeClr val="lt1"/>
                          </a:solidFill>
                          <a:latin typeface="メイリオ"/>
                          <a:ea typeface="メイリオ"/>
                        </a:defRPr>
                      </a:lvl8pPr>
                      <a:lvl9pPr marL="3657509" algn="l" defTabSz="914378" rtl="0" eaLnBrk="1" latinLnBrk="0" hangingPunct="1">
                        <a:defRPr kumimoji="1" sz="1800" b="1" kern="1200">
                          <a:solidFill>
                            <a:schemeClr val="lt1"/>
                          </a:solidFill>
                          <a:latin typeface="メイリオ"/>
                          <a:ea typeface="メイリオ"/>
                        </a:defRPr>
                      </a:lvl9pPr>
                    </a:lstStyle>
                    <a:p>
                      <a:pPr algn="r"/>
                      <a:endParaRPr kumimoji="1" lang="ja-JP" altLang="en-US" sz="400" b="1" dirty="0">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b="1" kern="1200">
                          <a:solidFill>
                            <a:schemeClr val="lt1"/>
                          </a:solidFill>
                          <a:latin typeface="メイリオ"/>
                          <a:ea typeface="メイリオ"/>
                        </a:defRPr>
                      </a:lvl1pPr>
                      <a:lvl2pPr marL="457189" algn="l" defTabSz="914378" rtl="0" eaLnBrk="1" latinLnBrk="0" hangingPunct="1">
                        <a:defRPr kumimoji="1" sz="1800" b="1" kern="1200">
                          <a:solidFill>
                            <a:schemeClr val="lt1"/>
                          </a:solidFill>
                          <a:latin typeface="メイリオ"/>
                          <a:ea typeface="メイリオ"/>
                        </a:defRPr>
                      </a:lvl2pPr>
                      <a:lvl3pPr marL="914378" algn="l" defTabSz="914378" rtl="0" eaLnBrk="1" latinLnBrk="0" hangingPunct="1">
                        <a:defRPr kumimoji="1" sz="1800" b="1" kern="1200">
                          <a:solidFill>
                            <a:schemeClr val="lt1"/>
                          </a:solidFill>
                          <a:latin typeface="メイリオ"/>
                          <a:ea typeface="メイリオ"/>
                        </a:defRPr>
                      </a:lvl3pPr>
                      <a:lvl4pPr marL="1371566" algn="l" defTabSz="914378" rtl="0" eaLnBrk="1" latinLnBrk="0" hangingPunct="1">
                        <a:defRPr kumimoji="1" sz="1800" b="1" kern="1200">
                          <a:solidFill>
                            <a:schemeClr val="lt1"/>
                          </a:solidFill>
                          <a:latin typeface="メイリオ"/>
                          <a:ea typeface="メイリオ"/>
                        </a:defRPr>
                      </a:lvl4pPr>
                      <a:lvl5pPr marL="1828754" algn="l" defTabSz="914378" rtl="0" eaLnBrk="1" latinLnBrk="0" hangingPunct="1">
                        <a:defRPr kumimoji="1" sz="1800" b="1" kern="1200">
                          <a:solidFill>
                            <a:schemeClr val="lt1"/>
                          </a:solidFill>
                          <a:latin typeface="メイリオ"/>
                          <a:ea typeface="メイリオ"/>
                        </a:defRPr>
                      </a:lvl5pPr>
                      <a:lvl6pPr marL="2285943" algn="l" defTabSz="914378" rtl="0" eaLnBrk="1" latinLnBrk="0" hangingPunct="1">
                        <a:defRPr kumimoji="1" sz="1800" b="1" kern="1200">
                          <a:solidFill>
                            <a:schemeClr val="lt1"/>
                          </a:solidFill>
                          <a:latin typeface="メイリオ"/>
                          <a:ea typeface="メイリオ"/>
                        </a:defRPr>
                      </a:lvl6pPr>
                      <a:lvl7pPr marL="2743132" algn="l" defTabSz="914378" rtl="0" eaLnBrk="1" latinLnBrk="0" hangingPunct="1">
                        <a:defRPr kumimoji="1" sz="1800" b="1" kern="1200">
                          <a:solidFill>
                            <a:schemeClr val="lt1"/>
                          </a:solidFill>
                          <a:latin typeface="メイリオ"/>
                          <a:ea typeface="メイリオ"/>
                        </a:defRPr>
                      </a:lvl7pPr>
                      <a:lvl8pPr marL="3200320" algn="l" defTabSz="914378" rtl="0" eaLnBrk="1" latinLnBrk="0" hangingPunct="1">
                        <a:defRPr kumimoji="1" sz="1800" b="1" kern="1200">
                          <a:solidFill>
                            <a:schemeClr val="lt1"/>
                          </a:solidFill>
                          <a:latin typeface="メイリオ"/>
                          <a:ea typeface="メイリオ"/>
                        </a:defRPr>
                      </a:lvl8pPr>
                      <a:lvl9pPr marL="3657509" algn="l" defTabSz="914378" rtl="0" eaLnBrk="1" latinLnBrk="0" hangingPunct="1">
                        <a:defRPr kumimoji="1" sz="1800" b="1" kern="1200">
                          <a:solidFill>
                            <a:schemeClr val="lt1"/>
                          </a:solidFill>
                          <a:latin typeface="メイリオ"/>
                          <a:ea typeface="メイリオ"/>
                        </a:defRPr>
                      </a:lvl9pPr>
                    </a:lstStyle>
                    <a:p>
                      <a:pPr algn="ctr"/>
                      <a:r>
                        <a:rPr kumimoji="1" lang="ja-JP" altLang="en-US" sz="400" b="1" dirty="0">
                          <a:latin typeface="メイリオ" pitchFamily="50" charset="-128"/>
                          <a:ea typeface="メイリオ" pitchFamily="50" charset="-128"/>
                          <a:cs typeface="メイリオ" pitchFamily="50" charset="-128"/>
                        </a:rPr>
                        <a:t>従業員番号（昇順）</a:t>
                      </a: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b="1" kern="1200">
                          <a:solidFill>
                            <a:schemeClr val="lt1"/>
                          </a:solidFill>
                          <a:latin typeface="メイリオ"/>
                          <a:ea typeface="メイリオ"/>
                        </a:defRPr>
                      </a:lvl1pPr>
                      <a:lvl2pPr marL="457189" algn="l" defTabSz="914378" rtl="0" eaLnBrk="1" latinLnBrk="0" hangingPunct="1">
                        <a:defRPr kumimoji="1" sz="1800" b="1" kern="1200">
                          <a:solidFill>
                            <a:schemeClr val="lt1"/>
                          </a:solidFill>
                          <a:latin typeface="メイリオ"/>
                          <a:ea typeface="メイリオ"/>
                        </a:defRPr>
                      </a:lvl2pPr>
                      <a:lvl3pPr marL="914378" algn="l" defTabSz="914378" rtl="0" eaLnBrk="1" latinLnBrk="0" hangingPunct="1">
                        <a:defRPr kumimoji="1" sz="1800" b="1" kern="1200">
                          <a:solidFill>
                            <a:schemeClr val="lt1"/>
                          </a:solidFill>
                          <a:latin typeface="メイリオ"/>
                          <a:ea typeface="メイリオ"/>
                        </a:defRPr>
                      </a:lvl3pPr>
                      <a:lvl4pPr marL="1371566" algn="l" defTabSz="914378" rtl="0" eaLnBrk="1" latinLnBrk="0" hangingPunct="1">
                        <a:defRPr kumimoji="1" sz="1800" b="1" kern="1200">
                          <a:solidFill>
                            <a:schemeClr val="lt1"/>
                          </a:solidFill>
                          <a:latin typeface="メイリオ"/>
                          <a:ea typeface="メイリオ"/>
                        </a:defRPr>
                      </a:lvl4pPr>
                      <a:lvl5pPr marL="1828754" algn="l" defTabSz="914378" rtl="0" eaLnBrk="1" latinLnBrk="0" hangingPunct="1">
                        <a:defRPr kumimoji="1" sz="1800" b="1" kern="1200">
                          <a:solidFill>
                            <a:schemeClr val="lt1"/>
                          </a:solidFill>
                          <a:latin typeface="メイリオ"/>
                          <a:ea typeface="メイリオ"/>
                        </a:defRPr>
                      </a:lvl5pPr>
                      <a:lvl6pPr marL="2285943" algn="l" defTabSz="914378" rtl="0" eaLnBrk="1" latinLnBrk="0" hangingPunct="1">
                        <a:defRPr kumimoji="1" sz="1800" b="1" kern="1200">
                          <a:solidFill>
                            <a:schemeClr val="lt1"/>
                          </a:solidFill>
                          <a:latin typeface="メイリオ"/>
                          <a:ea typeface="メイリオ"/>
                        </a:defRPr>
                      </a:lvl6pPr>
                      <a:lvl7pPr marL="2743132" algn="l" defTabSz="914378" rtl="0" eaLnBrk="1" latinLnBrk="0" hangingPunct="1">
                        <a:defRPr kumimoji="1" sz="1800" b="1" kern="1200">
                          <a:solidFill>
                            <a:schemeClr val="lt1"/>
                          </a:solidFill>
                          <a:latin typeface="メイリオ"/>
                          <a:ea typeface="メイリオ"/>
                        </a:defRPr>
                      </a:lvl7pPr>
                      <a:lvl8pPr marL="3200320" algn="l" defTabSz="914378" rtl="0" eaLnBrk="1" latinLnBrk="0" hangingPunct="1">
                        <a:defRPr kumimoji="1" sz="1800" b="1" kern="1200">
                          <a:solidFill>
                            <a:schemeClr val="lt1"/>
                          </a:solidFill>
                          <a:latin typeface="メイリオ"/>
                          <a:ea typeface="メイリオ"/>
                        </a:defRPr>
                      </a:lvl8pPr>
                      <a:lvl9pPr marL="3657509" algn="l" defTabSz="914378" rtl="0" eaLnBrk="1" latinLnBrk="0" hangingPunct="1">
                        <a:defRPr kumimoji="1" sz="1800" b="1" kern="1200">
                          <a:solidFill>
                            <a:schemeClr val="lt1"/>
                          </a:solidFill>
                          <a:latin typeface="メイリオ"/>
                          <a:ea typeface="メイリオ"/>
                        </a:defRPr>
                      </a:lvl9pPr>
                    </a:lstStyle>
                    <a:p>
                      <a:pPr algn="ctr"/>
                      <a:r>
                        <a:rPr kumimoji="1" lang="ja-JP" altLang="en-US" sz="400" b="1" dirty="0">
                          <a:latin typeface="メイリオ" pitchFamily="50" charset="-128"/>
                          <a:ea typeface="メイリオ" pitchFamily="50" charset="-128"/>
                          <a:cs typeface="メイリオ" pitchFamily="50" charset="-128"/>
                        </a:rPr>
                        <a:t>従業員名</a:t>
                      </a: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b="1" kern="1200">
                          <a:solidFill>
                            <a:schemeClr val="lt1"/>
                          </a:solidFill>
                          <a:latin typeface="メイリオ"/>
                          <a:ea typeface="メイリオ"/>
                        </a:defRPr>
                      </a:lvl1pPr>
                      <a:lvl2pPr marL="457189" algn="l" defTabSz="914378" rtl="0" eaLnBrk="1" latinLnBrk="0" hangingPunct="1">
                        <a:defRPr kumimoji="1" sz="1800" b="1" kern="1200">
                          <a:solidFill>
                            <a:schemeClr val="lt1"/>
                          </a:solidFill>
                          <a:latin typeface="メイリオ"/>
                          <a:ea typeface="メイリオ"/>
                        </a:defRPr>
                      </a:lvl2pPr>
                      <a:lvl3pPr marL="914378" algn="l" defTabSz="914378" rtl="0" eaLnBrk="1" latinLnBrk="0" hangingPunct="1">
                        <a:defRPr kumimoji="1" sz="1800" b="1" kern="1200">
                          <a:solidFill>
                            <a:schemeClr val="lt1"/>
                          </a:solidFill>
                          <a:latin typeface="メイリオ"/>
                          <a:ea typeface="メイリオ"/>
                        </a:defRPr>
                      </a:lvl3pPr>
                      <a:lvl4pPr marL="1371566" algn="l" defTabSz="914378" rtl="0" eaLnBrk="1" latinLnBrk="0" hangingPunct="1">
                        <a:defRPr kumimoji="1" sz="1800" b="1" kern="1200">
                          <a:solidFill>
                            <a:schemeClr val="lt1"/>
                          </a:solidFill>
                          <a:latin typeface="メイリオ"/>
                          <a:ea typeface="メイリオ"/>
                        </a:defRPr>
                      </a:lvl4pPr>
                      <a:lvl5pPr marL="1828754" algn="l" defTabSz="914378" rtl="0" eaLnBrk="1" latinLnBrk="0" hangingPunct="1">
                        <a:defRPr kumimoji="1" sz="1800" b="1" kern="1200">
                          <a:solidFill>
                            <a:schemeClr val="lt1"/>
                          </a:solidFill>
                          <a:latin typeface="メイリオ"/>
                          <a:ea typeface="メイリオ"/>
                        </a:defRPr>
                      </a:lvl5pPr>
                      <a:lvl6pPr marL="2285943" algn="l" defTabSz="914378" rtl="0" eaLnBrk="1" latinLnBrk="0" hangingPunct="1">
                        <a:defRPr kumimoji="1" sz="1800" b="1" kern="1200">
                          <a:solidFill>
                            <a:schemeClr val="lt1"/>
                          </a:solidFill>
                          <a:latin typeface="メイリオ"/>
                          <a:ea typeface="メイリオ"/>
                        </a:defRPr>
                      </a:lvl6pPr>
                      <a:lvl7pPr marL="2743132" algn="l" defTabSz="914378" rtl="0" eaLnBrk="1" latinLnBrk="0" hangingPunct="1">
                        <a:defRPr kumimoji="1" sz="1800" b="1" kern="1200">
                          <a:solidFill>
                            <a:schemeClr val="lt1"/>
                          </a:solidFill>
                          <a:latin typeface="メイリオ"/>
                          <a:ea typeface="メイリオ"/>
                        </a:defRPr>
                      </a:lvl7pPr>
                      <a:lvl8pPr marL="3200320" algn="l" defTabSz="914378" rtl="0" eaLnBrk="1" latinLnBrk="0" hangingPunct="1">
                        <a:defRPr kumimoji="1" sz="1800" b="1" kern="1200">
                          <a:solidFill>
                            <a:schemeClr val="lt1"/>
                          </a:solidFill>
                          <a:latin typeface="メイリオ"/>
                          <a:ea typeface="メイリオ"/>
                        </a:defRPr>
                      </a:lvl8pPr>
                      <a:lvl9pPr marL="3657509" algn="l" defTabSz="914378" rtl="0" eaLnBrk="1" latinLnBrk="0" hangingPunct="1">
                        <a:defRPr kumimoji="1" sz="1800" b="1" kern="1200">
                          <a:solidFill>
                            <a:schemeClr val="lt1"/>
                          </a:solidFill>
                          <a:latin typeface="メイリオ"/>
                          <a:ea typeface="メイリオ"/>
                        </a:defRPr>
                      </a:lvl9pPr>
                    </a:lstStyle>
                    <a:p>
                      <a:pPr algn="ctr"/>
                      <a:r>
                        <a:rPr kumimoji="1" lang="ja-JP" altLang="en-US" sz="400" b="1" dirty="0">
                          <a:latin typeface="メイリオ" pitchFamily="50" charset="-128"/>
                          <a:ea typeface="メイリオ" pitchFamily="50" charset="-128"/>
                          <a:cs typeface="メイリオ" pitchFamily="50" charset="-128"/>
                        </a:rPr>
                        <a:t>所属</a:t>
                      </a: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b="1" kern="1200">
                          <a:solidFill>
                            <a:schemeClr val="lt1"/>
                          </a:solidFill>
                          <a:latin typeface="メイリオ"/>
                          <a:ea typeface="メイリオ"/>
                        </a:defRPr>
                      </a:lvl1pPr>
                      <a:lvl2pPr marL="457189" algn="l" defTabSz="914378" rtl="0" eaLnBrk="1" latinLnBrk="0" hangingPunct="1">
                        <a:defRPr kumimoji="1" sz="1800" b="1" kern="1200">
                          <a:solidFill>
                            <a:schemeClr val="lt1"/>
                          </a:solidFill>
                          <a:latin typeface="メイリオ"/>
                          <a:ea typeface="メイリオ"/>
                        </a:defRPr>
                      </a:lvl2pPr>
                      <a:lvl3pPr marL="914378" algn="l" defTabSz="914378" rtl="0" eaLnBrk="1" latinLnBrk="0" hangingPunct="1">
                        <a:defRPr kumimoji="1" sz="1800" b="1" kern="1200">
                          <a:solidFill>
                            <a:schemeClr val="lt1"/>
                          </a:solidFill>
                          <a:latin typeface="メイリオ"/>
                          <a:ea typeface="メイリオ"/>
                        </a:defRPr>
                      </a:lvl3pPr>
                      <a:lvl4pPr marL="1371566" algn="l" defTabSz="914378" rtl="0" eaLnBrk="1" latinLnBrk="0" hangingPunct="1">
                        <a:defRPr kumimoji="1" sz="1800" b="1" kern="1200">
                          <a:solidFill>
                            <a:schemeClr val="lt1"/>
                          </a:solidFill>
                          <a:latin typeface="メイリオ"/>
                          <a:ea typeface="メイリオ"/>
                        </a:defRPr>
                      </a:lvl4pPr>
                      <a:lvl5pPr marL="1828754" algn="l" defTabSz="914378" rtl="0" eaLnBrk="1" latinLnBrk="0" hangingPunct="1">
                        <a:defRPr kumimoji="1" sz="1800" b="1" kern="1200">
                          <a:solidFill>
                            <a:schemeClr val="lt1"/>
                          </a:solidFill>
                          <a:latin typeface="メイリオ"/>
                          <a:ea typeface="メイリオ"/>
                        </a:defRPr>
                      </a:lvl5pPr>
                      <a:lvl6pPr marL="2285943" algn="l" defTabSz="914378" rtl="0" eaLnBrk="1" latinLnBrk="0" hangingPunct="1">
                        <a:defRPr kumimoji="1" sz="1800" b="1" kern="1200">
                          <a:solidFill>
                            <a:schemeClr val="lt1"/>
                          </a:solidFill>
                          <a:latin typeface="メイリオ"/>
                          <a:ea typeface="メイリオ"/>
                        </a:defRPr>
                      </a:lvl6pPr>
                      <a:lvl7pPr marL="2743132" algn="l" defTabSz="914378" rtl="0" eaLnBrk="1" latinLnBrk="0" hangingPunct="1">
                        <a:defRPr kumimoji="1" sz="1800" b="1" kern="1200">
                          <a:solidFill>
                            <a:schemeClr val="lt1"/>
                          </a:solidFill>
                          <a:latin typeface="メイリオ"/>
                          <a:ea typeface="メイリオ"/>
                        </a:defRPr>
                      </a:lvl7pPr>
                      <a:lvl8pPr marL="3200320" algn="l" defTabSz="914378" rtl="0" eaLnBrk="1" latinLnBrk="0" hangingPunct="1">
                        <a:defRPr kumimoji="1" sz="1800" b="1" kern="1200">
                          <a:solidFill>
                            <a:schemeClr val="lt1"/>
                          </a:solidFill>
                          <a:latin typeface="メイリオ"/>
                          <a:ea typeface="メイリオ"/>
                        </a:defRPr>
                      </a:lvl8pPr>
                      <a:lvl9pPr marL="3657509" algn="l" defTabSz="914378" rtl="0" eaLnBrk="1" latinLnBrk="0" hangingPunct="1">
                        <a:defRPr kumimoji="1" sz="1800" b="1" kern="1200">
                          <a:solidFill>
                            <a:schemeClr val="lt1"/>
                          </a:solidFill>
                          <a:latin typeface="メイリオ"/>
                          <a:ea typeface="メイリオ"/>
                        </a:defRPr>
                      </a:lvl9pPr>
                    </a:lstStyle>
                    <a:p>
                      <a:pPr algn="ctr"/>
                      <a:endParaRPr kumimoji="1" lang="en-US" altLang="ja-JP" sz="400" b="1" dirty="0">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4C2F0"/>
                    </a:solidFill>
                  </a:tcPr>
                </a:tc>
                <a:extLst>
                  <a:ext uri="{0D108BD9-81ED-4DB2-BD59-A6C34878D82A}">
                    <a16:rowId xmlns:a16="http://schemas.microsoft.com/office/drawing/2014/main" val="10000"/>
                  </a:ext>
                </a:extLst>
              </a:tr>
              <a:tr h="111452">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r"/>
                      <a:r>
                        <a:rPr kumimoji="1" lang="ja-JP" altLang="en-US" sz="400" b="1" dirty="0">
                          <a:solidFill>
                            <a:schemeClr val="bg1"/>
                          </a:solidFill>
                          <a:latin typeface="メイリオ" pitchFamily="50" charset="-128"/>
                          <a:ea typeface="メイリオ" pitchFamily="50" charset="-128"/>
                          <a:cs typeface="メイリオ" pitchFamily="50" charset="-128"/>
                        </a:rPr>
                        <a:t>１</a:t>
                      </a:r>
                    </a:p>
                  </a:txBody>
                  <a:tcPr marL="73129" marR="73129" marT="36564" marB="36564">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l"/>
                      <a:r>
                        <a:rPr kumimoji="1" lang="en-US" altLang="ja-JP" sz="400" b="1" dirty="0">
                          <a:solidFill>
                            <a:schemeClr val="bg1"/>
                          </a:solidFill>
                          <a:latin typeface="メイリオ" pitchFamily="50" charset="-128"/>
                          <a:ea typeface="メイリオ" pitchFamily="50" charset="-128"/>
                          <a:cs typeface="メイリオ" pitchFamily="50" charset="-128"/>
                        </a:rPr>
                        <a:t>00001</a:t>
                      </a:r>
                      <a:endParaRPr kumimoji="1" lang="ja-JP" altLang="en-US" sz="400" b="1" dirty="0">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l"/>
                      <a:r>
                        <a:rPr kumimoji="1" lang="ja-JP" altLang="en-US" sz="400" b="1" kern="1200" baseline="0" dirty="0">
                          <a:solidFill>
                            <a:schemeClr val="bg1"/>
                          </a:solidFill>
                          <a:latin typeface="メイリオ" pitchFamily="50" charset="-128"/>
                          <a:ea typeface="メイリオ" pitchFamily="50" charset="-128"/>
                          <a:cs typeface="メイリオ" pitchFamily="50" charset="-128"/>
                        </a:rPr>
                        <a:t>角田 太郎</a:t>
                      </a:r>
                      <a:endParaRPr kumimoji="1" lang="ja-JP" altLang="en-US" sz="400" b="1" dirty="0">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ctr"/>
                      <a:r>
                        <a:rPr kumimoji="1" lang="ja-JP" altLang="en-US" sz="400" b="1" dirty="0">
                          <a:solidFill>
                            <a:schemeClr val="bg1"/>
                          </a:solidFill>
                          <a:latin typeface="メイリオ" pitchFamily="50" charset="-128"/>
                          <a:ea typeface="メイリオ" pitchFamily="50" charset="-128"/>
                          <a:cs typeface="メイリオ" pitchFamily="50" charset="-128"/>
                        </a:rPr>
                        <a:t>第一営業部</a:t>
                      </a:r>
                    </a:p>
                  </a:txBody>
                  <a:tcPr marL="73129" marR="73129" marT="36564" marB="36564">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ctr"/>
                      <a:r>
                        <a:rPr kumimoji="1" lang="en-US" altLang="ja-JP" sz="400" b="1" dirty="0">
                          <a:solidFill>
                            <a:schemeClr val="bg1"/>
                          </a:solidFill>
                          <a:latin typeface="メイリオ" pitchFamily="50" charset="-128"/>
                          <a:ea typeface="メイリオ" pitchFamily="50" charset="-128"/>
                          <a:cs typeface="メイリオ" pitchFamily="50" charset="-128"/>
                        </a:rPr>
                        <a:t>…</a:t>
                      </a:r>
                      <a:endParaRPr kumimoji="1" lang="ja-JP" altLang="en-US" sz="400" b="1" dirty="0">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extLst>
                  <a:ext uri="{0D108BD9-81ED-4DB2-BD59-A6C34878D82A}">
                    <a16:rowId xmlns:a16="http://schemas.microsoft.com/office/drawing/2014/main" val="10001"/>
                  </a:ext>
                </a:extLst>
              </a:tr>
              <a:tr h="111452">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r"/>
                      <a:r>
                        <a:rPr kumimoji="1" lang="en-US" altLang="ja-JP" sz="400" b="1" dirty="0">
                          <a:solidFill>
                            <a:schemeClr val="bg1"/>
                          </a:solidFill>
                          <a:latin typeface="メイリオ" pitchFamily="50" charset="-128"/>
                          <a:ea typeface="メイリオ" pitchFamily="50" charset="-128"/>
                          <a:cs typeface="メイリオ" pitchFamily="50" charset="-128"/>
                        </a:rPr>
                        <a:t>2</a:t>
                      </a:r>
                      <a:endParaRPr kumimoji="1" lang="ja-JP" altLang="en-US" sz="400" b="1" dirty="0">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400" b="1" dirty="0">
                          <a:solidFill>
                            <a:schemeClr val="bg1"/>
                          </a:solidFill>
                          <a:latin typeface="メイリオ" pitchFamily="50" charset="-128"/>
                          <a:ea typeface="メイリオ" pitchFamily="50" charset="-128"/>
                          <a:cs typeface="メイリオ" pitchFamily="50" charset="-128"/>
                        </a:rPr>
                        <a:t>00002</a:t>
                      </a:r>
                      <a:endParaRPr kumimoji="1" lang="ja-JP" altLang="en-US" sz="400" b="1" dirty="0">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l"/>
                      <a:r>
                        <a:rPr kumimoji="1" lang="ja-JP" altLang="en-US" sz="400" b="1" dirty="0">
                          <a:solidFill>
                            <a:schemeClr val="bg1"/>
                          </a:solidFill>
                          <a:latin typeface="メイリオ" pitchFamily="50" charset="-128"/>
                          <a:ea typeface="メイリオ" pitchFamily="50" charset="-128"/>
                          <a:cs typeface="メイリオ" pitchFamily="50" charset="-128"/>
                        </a:rPr>
                        <a:t>山田 次郎</a:t>
                      </a: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ctr"/>
                      <a:r>
                        <a:rPr kumimoji="1" lang="ja-JP" altLang="en-US" sz="400" b="1" dirty="0">
                          <a:solidFill>
                            <a:schemeClr val="bg1"/>
                          </a:solidFill>
                          <a:latin typeface="メイリオ" pitchFamily="50" charset="-128"/>
                          <a:ea typeface="メイリオ" pitchFamily="50" charset="-128"/>
                          <a:cs typeface="メイリオ" pitchFamily="50" charset="-128"/>
                        </a:rPr>
                        <a:t>第二営業部</a:t>
                      </a: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400" b="1" i="0" u="none" strike="noStrike" kern="1200" cap="none" spc="0" normalizeH="0" baseline="0" noProof="0">
                          <a:ln>
                            <a:noFill/>
                          </a:ln>
                          <a:solidFill>
                            <a:prstClr val="white"/>
                          </a:solidFill>
                          <a:effectLst/>
                          <a:uLnTx/>
                          <a:uFillTx/>
                          <a:latin typeface="メイリオ" pitchFamily="50" charset="-128"/>
                          <a:ea typeface="メイリオ" pitchFamily="50" charset="-128"/>
                          <a:cs typeface="メイリオ" pitchFamily="50" charset="-128"/>
                        </a:rPr>
                        <a:t>…</a:t>
                      </a:r>
                      <a:endParaRPr kumimoji="1" lang="ja-JP" altLang="en-US" sz="400" b="1" dirty="0">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extLst>
                  <a:ext uri="{0D108BD9-81ED-4DB2-BD59-A6C34878D82A}">
                    <a16:rowId xmlns:a16="http://schemas.microsoft.com/office/drawing/2014/main" val="10002"/>
                  </a:ext>
                </a:extLst>
              </a:tr>
              <a:tr h="111452">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r"/>
                      <a:r>
                        <a:rPr kumimoji="1" lang="en-US" altLang="ja-JP" sz="400" b="1" dirty="0">
                          <a:solidFill>
                            <a:schemeClr val="bg1"/>
                          </a:solidFill>
                          <a:latin typeface="メイリオ" pitchFamily="50" charset="-128"/>
                          <a:ea typeface="メイリオ" pitchFamily="50" charset="-128"/>
                          <a:cs typeface="メイリオ" pitchFamily="50" charset="-128"/>
                        </a:rPr>
                        <a:t>3</a:t>
                      </a:r>
                      <a:endParaRPr kumimoji="1" lang="ja-JP" altLang="en-US" sz="400" b="1" dirty="0">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400" b="1" dirty="0">
                          <a:solidFill>
                            <a:schemeClr val="bg1"/>
                          </a:solidFill>
                          <a:latin typeface="メイリオ" pitchFamily="50" charset="-128"/>
                          <a:ea typeface="メイリオ" pitchFamily="50" charset="-128"/>
                          <a:cs typeface="メイリオ" pitchFamily="50" charset="-128"/>
                        </a:rPr>
                        <a:t>00004</a:t>
                      </a:r>
                      <a:endParaRPr kumimoji="1" lang="ja-JP" altLang="en-US" sz="400" b="1" dirty="0">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l"/>
                      <a:r>
                        <a:rPr kumimoji="1" lang="ja-JP" altLang="en-US" sz="400" b="1" kern="1200" baseline="0" dirty="0">
                          <a:solidFill>
                            <a:schemeClr val="bg1"/>
                          </a:solidFill>
                          <a:latin typeface="メイリオ" pitchFamily="50" charset="-128"/>
                          <a:ea typeface="メイリオ" pitchFamily="50" charset="-128"/>
                          <a:cs typeface="メイリオ" pitchFamily="50" charset="-128"/>
                        </a:rPr>
                        <a:t>松永 三郎</a:t>
                      </a:r>
                      <a:endParaRPr kumimoji="1" lang="ja-JP" altLang="en-US" sz="400" b="1" dirty="0">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ctr"/>
                      <a:r>
                        <a:rPr kumimoji="1" lang="ja-JP" altLang="en-US" sz="400" b="1" dirty="0">
                          <a:solidFill>
                            <a:schemeClr val="bg1"/>
                          </a:solidFill>
                          <a:latin typeface="メイリオ" pitchFamily="50" charset="-128"/>
                          <a:ea typeface="メイリオ" pitchFamily="50" charset="-128"/>
                          <a:cs typeface="メイリオ" pitchFamily="50" charset="-128"/>
                        </a:rPr>
                        <a:t>第二営業部</a:t>
                      </a: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400" b="1" i="0" u="none" strike="noStrike" kern="1200" cap="none" spc="0" normalizeH="0" baseline="0" noProof="0">
                          <a:ln>
                            <a:noFill/>
                          </a:ln>
                          <a:solidFill>
                            <a:prstClr val="white"/>
                          </a:solidFill>
                          <a:effectLst/>
                          <a:uLnTx/>
                          <a:uFillTx/>
                          <a:latin typeface="メイリオ" pitchFamily="50" charset="-128"/>
                          <a:ea typeface="メイリオ" pitchFamily="50" charset="-128"/>
                          <a:cs typeface="メイリオ" pitchFamily="50" charset="-128"/>
                        </a:rPr>
                        <a:t>…</a:t>
                      </a:r>
                      <a:endParaRPr kumimoji="1" lang="ja-JP" altLang="en-US" sz="400" b="1" dirty="0">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extLst>
                  <a:ext uri="{0D108BD9-81ED-4DB2-BD59-A6C34878D82A}">
                    <a16:rowId xmlns:a16="http://schemas.microsoft.com/office/drawing/2014/main" val="10003"/>
                  </a:ext>
                </a:extLst>
              </a:tr>
              <a:tr h="111452">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r"/>
                      <a:r>
                        <a:rPr kumimoji="1" lang="en-US" altLang="ja-JP" sz="400" b="1" dirty="0">
                          <a:solidFill>
                            <a:schemeClr val="bg1"/>
                          </a:solidFill>
                          <a:latin typeface="メイリオ" pitchFamily="50" charset="-128"/>
                          <a:ea typeface="メイリオ" pitchFamily="50" charset="-128"/>
                          <a:cs typeface="メイリオ" pitchFamily="50" charset="-128"/>
                        </a:rPr>
                        <a:t>4</a:t>
                      </a:r>
                      <a:endParaRPr kumimoji="1" lang="ja-JP" altLang="en-US" sz="400" b="1" dirty="0">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400" b="1" dirty="0">
                          <a:solidFill>
                            <a:schemeClr val="bg1"/>
                          </a:solidFill>
                          <a:latin typeface="メイリオ" pitchFamily="50" charset="-128"/>
                          <a:ea typeface="メイリオ" pitchFamily="50" charset="-128"/>
                          <a:cs typeface="メイリオ" pitchFamily="50" charset="-128"/>
                        </a:rPr>
                        <a:t>00005</a:t>
                      </a:r>
                      <a:endParaRPr kumimoji="1" lang="ja-JP" altLang="en-US" sz="400" b="1" dirty="0">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l"/>
                      <a:r>
                        <a:rPr kumimoji="1" lang="ja-JP" altLang="en-US" sz="400" b="1" kern="1200" baseline="0" dirty="0">
                          <a:solidFill>
                            <a:schemeClr val="bg1"/>
                          </a:solidFill>
                          <a:latin typeface="メイリオ" pitchFamily="50" charset="-128"/>
                          <a:ea typeface="メイリオ" pitchFamily="50" charset="-128"/>
                          <a:cs typeface="メイリオ" pitchFamily="50" charset="-128"/>
                        </a:rPr>
                        <a:t>鈴木 四朗</a:t>
                      </a:r>
                      <a:r>
                        <a:rPr kumimoji="1" lang="en-US" altLang="ja-JP" sz="400" b="1" kern="1200" baseline="0" dirty="0">
                          <a:solidFill>
                            <a:schemeClr val="bg1"/>
                          </a:solidFill>
                          <a:latin typeface="メイリオ" pitchFamily="50" charset="-128"/>
                          <a:ea typeface="メイリオ" pitchFamily="50" charset="-128"/>
                          <a:cs typeface="メイリオ" pitchFamily="50" charset="-128"/>
                        </a:rPr>
                        <a:t> </a:t>
                      </a:r>
                      <a:endParaRPr kumimoji="1" lang="ja-JP" altLang="en-US" sz="400" b="1" dirty="0">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ctr"/>
                      <a:r>
                        <a:rPr kumimoji="1" lang="ja-JP" altLang="en-US" sz="400" b="1" dirty="0">
                          <a:solidFill>
                            <a:schemeClr val="bg1"/>
                          </a:solidFill>
                          <a:latin typeface="メイリオ" pitchFamily="50" charset="-128"/>
                          <a:ea typeface="メイリオ" pitchFamily="50" charset="-128"/>
                          <a:cs typeface="メイリオ" pitchFamily="50" charset="-128"/>
                        </a:rPr>
                        <a:t>第三営業部</a:t>
                      </a: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400" b="1" i="0" u="none" strike="noStrike" kern="1200" cap="none" spc="0" normalizeH="0" baseline="0" noProof="0">
                          <a:ln>
                            <a:noFill/>
                          </a:ln>
                          <a:solidFill>
                            <a:prstClr val="white"/>
                          </a:solidFill>
                          <a:effectLst/>
                          <a:uLnTx/>
                          <a:uFillTx/>
                          <a:latin typeface="メイリオ" pitchFamily="50" charset="-128"/>
                          <a:ea typeface="メイリオ" pitchFamily="50" charset="-128"/>
                          <a:cs typeface="メイリオ" pitchFamily="50" charset="-128"/>
                        </a:rPr>
                        <a:t>…</a:t>
                      </a:r>
                      <a:endParaRPr kumimoji="1" lang="ja-JP" altLang="en-US" sz="400" b="1" dirty="0">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extLst>
                  <a:ext uri="{0D108BD9-81ED-4DB2-BD59-A6C34878D82A}">
                    <a16:rowId xmlns:a16="http://schemas.microsoft.com/office/drawing/2014/main" val="10004"/>
                  </a:ext>
                </a:extLst>
              </a:tr>
              <a:tr h="111452">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r"/>
                      <a:r>
                        <a:rPr kumimoji="1" lang="en-US" altLang="ja-JP" sz="400" b="1" dirty="0">
                          <a:solidFill>
                            <a:schemeClr val="bg1"/>
                          </a:solidFill>
                          <a:latin typeface="メイリオ" pitchFamily="50" charset="-128"/>
                          <a:ea typeface="メイリオ" pitchFamily="50" charset="-128"/>
                          <a:cs typeface="メイリオ" pitchFamily="50" charset="-128"/>
                        </a:rPr>
                        <a:t>5</a:t>
                      </a:r>
                      <a:endParaRPr kumimoji="1" lang="ja-JP" altLang="en-US" sz="400" b="1" dirty="0">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400" b="1" dirty="0">
                          <a:solidFill>
                            <a:schemeClr val="bg1"/>
                          </a:solidFill>
                          <a:latin typeface="メイリオ" pitchFamily="50" charset="-128"/>
                          <a:ea typeface="メイリオ" pitchFamily="50" charset="-128"/>
                          <a:cs typeface="メイリオ" pitchFamily="50" charset="-128"/>
                        </a:rPr>
                        <a:t>00007</a:t>
                      </a:r>
                      <a:endParaRPr kumimoji="1" lang="ja-JP" altLang="en-US" sz="400" b="1" dirty="0">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l"/>
                      <a:r>
                        <a:rPr kumimoji="1" lang="ja-JP" altLang="en-US" sz="400" b="1" kern="1200" baseline="0" dirty="0">
                          <a:solidFill>
                            <a:schemeClr val="bg1"/>
                          </a:solidFill>
                          <a:latin typeface="メイリオ" pitchFamily="50" charset="-128"/>
                          <a:ea typeface="メイリオ" pitchFamily="50" charset="-128"/>
                          <a:cs typeface="メイリオ" pitchFamily="50" charset="-128"/>
                        </a:rPr>
                        <a:t>酒井 五郎</a:t>
                      </a:r>
                      <a:r>
                        <a:rPr kumimoji="1" lang="en-US" altLang="ja-JP" sz="400" b="1" kern="1200" baseline="0" dirty="0">
                          <a:solidFill>
                            <a:schemeClr val="bg1"/>
                          </a:solidFill>
                          <a:latin typeface="メイリオ" pitchFamily="50" charset="-128"/>
                          <a:ea typeface="メイリオ" pitchFamily="50" charset="-128"/>
                          <a:cs typeface="メイリオ" pitchFamily="50" charset="-128"/>
                        </a:rPr>
                        <a:t> </a:t>
                      </a:r>
                      <a:endParaRPr kumimoji="1" lang="ja-JP" altLang="en-US" sz="400" b="1" dirty="0">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ctr"/>
                      <a:r>
                        <a:rPr kumimoji="1" lang="ja-JP" altLang="en-US" sz="400" b="1" dirty="0">
                          <a:solidFill>
                            <a:schemeClr val="bg1"/>
                          </a:solidFill>
                          <a:latin typeface="メイリオ" pitchFamily="50" charset="-128"/>
                          <a:ea typeface="メイリオ" pitchFamily="50" charset="-128"/>
                          <a:cs typeface="メイリオ" pitchFamily="50" charset="-128"/>
                        </a:rPr>
                        <a:t>第三営業部</a:t>
                      </a: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40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rPr>
                        <a:t>…</a:t>
                      </a:r>
                      <a:endParaRPr kumimoji="1" lang="ja-JP" altLang="en-US" sz="400" b="1" dirty="0">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extLst>
                  <a:ext uri="{0D108BD9-81ED-4DB2-BD59-A6C34878D82A}">
                    <a16:rowId xmlns:a16="http://schemas.microsoft.com/office/drawing/2014/main" val="10005"/>
                  </a:ext>
                </a:extLst>
              </a:tr>
            </a:tbl>
          </a:graphicData>
        </a:graphic>
      </p:graphicFrame>
      <p:sp>
        <p:nvSpPr>
          <p:cNvPr id="117" name="右矢印 116"/>
          <p:cNvSpPr/>
          <p:nvPr/>
        </p:nvSpPr>
        <p:spPr>
          <a:xfrm>
            <a:off x="1259081" y="2749252"/>
            <a:ext cx="252579" cy="241626"/>
          </a:xfrm>
          <a:prstGeom prst="right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05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18" name="右矢印 117"/>
          <p:cNvSpPr/>
          <p:nvPr/>
        </p:nvSpPr>
        <p:spPr>
          <a:xfrm>
            <a:off x="2519772" y="2734778"/>
            <a:ext cx="252579" cy="241626"/>
          </a:xfrm>
          <a:prstGeom prst="right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05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19" name="右矢印 118"/>
          <p:cNvSpPr/>
          <p:nvPr/>
        </p:nvSpPr>
        <p:spPr>
          <a:xfrm rot="6598238">
            <a:off x="2861423" y="3096614"/>
            <a:ext cx="178644" cy="208295"/>
          </a:xfrm>
          <a:prstGeom prst="right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050" b="0" i="0" u="none" strike="noStrike" kern="0" cap="none" spc="0" normalizeH="0" baseline="0" noProof="0">
              <a:ln>
                <a:noFill/>
              </a:ln>
              <a:solidFill>
                <a:prstClr val="white"/>
              </a:solidFill>
              <a:effectLst/>
              <a:uLnTx/>
              <a:uFillTx/>
              <a:latin typeface="メイリオ"/>
              <a:ea typeface="メイリオ"/>
              <a:cs typeface="+mn-cs"/>
            </a:endParaRPr>
          </a:p>
        </p:txBody>
      </p:sp>
      <p:grpSp>
        <p:nvGrpSpPr>
          <p:cNvPr id="120" name="グループ化 97"/>
          <p:cNvGrpSpPr/>
          <p:nvPr/>
        </p:nvGrpSpPr>
        <p:grpSpPr>
          <a:xfrm>
            <a:off x="2688615" y="3488232"/>
            <a:ext cx="320541" cy="216129"/>
            <a:chOff x="4726523" y="5229197"/>
            <a:chExt cx="788447" cy="441501"/>
          </a:xfrm>
          <a:solidFill>
            <a:srgbClr val="EE5500">
              <a:lumMod val="60000"/>
              <a:lumOff val="40000"/>
            </a:srgbClr>
          </a:solidFill>
        </p:grpSpPr>
        <p:grpSp>
          <p:nvGrpSpPr>
            <p:cNvPr id="121" name="グループ化 525"/>
            <p:cNvGrpSpPr/>
            <p:nvPr/>
          </p:nvGrpSpPr>
          <p:grpSpPr>
            <a:xfrm>
              <a:off x="5074168" y="5229197"/>
              <a:ext cx="440802" cy="440802"/>
              <a:chOff x="3752906" y="1923678"/>
              <a:chExt cx="381000" cy="381000"/>
            </a:xfrm>
            <a:grpFill/>
          </p:grpSpPr>
          <p:sp>
            <p:nvSpPr>
              <p:cNvPr id="125" name="Freeform 560"/>
              <p:cNvSpPr>
                <a:spLocks/>
              </p:cNvSpPr>
              <p:nvPr/>
            </p:nvSpPr>
            <p:spPr bwMode="auto">
              <a:xfrm>
                <a:off x="3835346" y="2253878"/>
                <a:ext cx="203199"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050" b="0" i="0" u="none" strike="noStrike" kern="0" cap="none" spc="0" normalizeH="0" baseline="0" noProof="0">
                  <a:ln>
                    <a:noFill/>
                  </a:ln>
                  <a:solidFill>
                    <a:sysClr val="windowText" lastClr="000000"/>
                  </a:solidFill>
                  <a:effectLst/>
                  <a:uLnTx/>
                  <a:uFillTx/>
                  <a:cs typeface="メイリオ" pitchFamily="50" charset="-128"/>
                </a:endParaRPr>
              </a:p>
            </p:txBody>
          </p:sp>
          <p:sp>
            <p:nvSpPr>
              <p:cNvPr id="126" name="Freeform 561"/>
              <p:cNvSpPr>
                <a:spLocks noEditPoints="1"/>
              </p:cNvSpPr>
              <p:nvPr/>
            </p:nvSpPr>
            <p:spPr bwMode="auto">
              <a:xfrm>
                <a:off x="3752906"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050" b="0" i="0" u="none" strike="noStrike" kern="0" cap="none" spc="0" normalizeH="0" baseline="0" noProof="0">
                  <a:ln>
                    <a:noFill/>
                  </a:ln>
                  <a:solidFill>
                    <a:sysClr val="windowText" lastClr="000000"/>
                  </a:solidFill>
                  <a:effectLst/>
                  <a:uLnTx/>
                  <a:uFillTx/>
                  <a:cs typeface="メイリオ" pitchFamily="50" charset="-128"/>
                </a:endParaRPr>
              </a:p>
            </p:txBody>
          </p:sp>
        </p:grpSp>
        <p:grpSp>
          <p:nvGrpSpPr>
            <p:cNvPr id="122" name="グループ化 61"/>
            <p:cNvGrpSpPr/>
            <p:nvPr/>
          </p:nvGrpSpPr>
          <p:grpSpPr>
            <a:xfrm>
              <a:off x="4726523" y="5301208"/>
              <a:ext cx="349533" cy="369490"/>
              <a:chOff x="646113" y="649288"/>
              <a:chExt cx="355600" cy="381000"/>
            </a:xfrm>
            <a:grpFill/>
          </p:grpSpPr>
          <p:sp>
            <p:nvSpPr>
              <p:cNvPr id="123" name="Freeform 105"/>
              <p:cNvSpPr>
                <a:spLocks/>
              </p:cNvSpPr>
              <p:nvPr/>
            </p:nvSpPr>
            <p:spPr bwMode="auto">
              <a:xfrm>
                <a:off x="722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050" b="0" i="0" u="none" strike="noStrike" kern="0" cap="none" spc="0" normalizeH="0" baseline="0" noProof="0">
                  <a:ln>
                    <a:noFill/>
                  </a:ln>
                  <a:solidFill>
                    <a:sysClr val="windowText" lastClr="000000"/>
                  </a:solidFill>
                  <a:effectLst/>
                  <a:uLnTx/>
                  <a:uFillTx/>
                </a:endParaRPr>
              </a:p>
            </p:txBody>
          </p:sp>
          <p:sp>
            <p:nvSpPr>
              <p:cNvPr id="124" name="Freeform 106"/>
              <p:cNvSpPr>
                <a:spLocks/>
              </p:cNvSpPr>
              <p:nvPr/>
            </p:nvSpPr>
            <p:spPr bwMode="auto">
              <a:xfrm>
                <a:off x="646113" y="912813"/>
                <a:ext cx="355600" cy="117475"/>
              </a:xfrm>
              <a:custGeom>
                <a:avLst/>
                <a:gdLst/>
                <a:ahLst/>
                <a:cxnLst>
                  <a:cxn ang="0">
                    <a:pos x="192" y="10"/>
                  </a:cxn>
                  <a:cxn ang="0">
                    <a:pos x="192" y="10"/>
                  </a:cxn>
                  <a:cxn ang="0">
                    <a:pos x="172"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24" y="74"/>
                  </a:cxn>
                  <a:cxn ang="0">
                    <a:pos x="224" y="42"/>
                  </a:cxn>
                  <a:cxn ang="0">
                    <a:pos x="224" y="42"/>
                  </a:cxn>
                  <a:cxn ang="0">
                    <a:pos x="224" y="36"/>
                  </a:cxn>
                  <a:cxn ang="0">
                    <a:pos x="222" y="30"/>
                  </a:cxn>
                  <a:cxn ang="0">
                    <a:pos x="214" y="20"/>
                  </a:cxn>
                  <a:cxn ang="0">
                    <a:pos x="204" y="14"/>
                  </a:cxn>
                  <a:cxn ang="0">
                    <a:pos x="192" y="10"/>
                  </a:cxn>
                  <a:cxn ang="0">
                    <a:pos x="192" y="10"/>
                  </a:cxn>
                </a:cxnLst>
                <a:rect l="0" t="0" r="r" b="b"/>
                <a:pathLst>
                  <a:path w="224" h="74">
                    <a:moveTo>
                      <a:pt x="192" y="10"/>
                    </a:moveTo>
                    <a:lnTo>
                      <a:pt x="192" y="10"/>
                    </a:lnTo>
                    <a:lnTo>
                      <a:pt x="172"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24" y="74"/>
                    </a:lnTo>
                    <a:lnTo>
                      <a:pt x="224" y="42"/>
                    </a:lnTo>
                    <a:lnTo>
                      <a:pt x="224" y="42"/>
                    </a:lnTo>
                    <a:lnTo>
                      <a:pt x="224" y="36"/>
                    </a:lnTo>
                    <a:lnTo>
                      <a:pt x="222" y="30"/>
                    </a:lnTo>
                    <a:lnTo>
                      <a:pt x="214" y="20"/>
                    </a:lnTo>
                    <a:lnTo>
                      <a:pt x="204" y="14"/>
                    </a:lnTo>
                    <a:lnTo>
                      <a:pt x="192" y="10"/>
                    </a:lnTo>
                    <a:lnTo>
                      <a:pt x="192"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050" b="0" i="0" u="none" strike="noStrike" kern="0" cap="none" spc="0" normalizeH="0" baseline="0" noProof="0">
                  <a:ln>
                    <a:noFill/>
                  </a:ln>
                  <a:solidFill>
                    <a:sysClr val="windowText" lastClr="000000"/>
                  </a:solidFill>
                  <a:effectLst/>
                  <a:uLnTx/>
                  <a:uFillTx/>
                </a:endParaRPr>
              </a:p>
            </p:txBody>
          </p:sp>
        </p:grpSp>
      </p:grpSp>
      <p:sp>
        <p:nvSpPr>
          <p:cNvPr id="127" name="右矢印 126"/>
          <p:cNvSpPr/>
          <p:nvPr/>
        </p:nvSpPr>
        <p:spPr>
          <a:xfrm rot="16200000" flipH="1">
            <a:off x="3546843" y="3126814"/>
            <a:ext cx="178643" cy="208295"/>
          </a:xfrm>
          <a:prstGeom prst="right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05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28" name="テキスト ボックス 127"/>
          <p:cNvSpPr txBox="1"/>
          <p:nvPr/>
        </p:nvSpPr>
        <p:spPr>
          <a:xfrm>
            <a:off x="2377678" y="3303952"/>
            <a:ext cx="1013967" cy="20774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750" b="1" kern="0" dirty="0">
                <a:solidFill>
                  <a:srgbClr val="EE5500">
                    <a:lumMod val="75000"/>
                  </a:srgbClr>
                </a:solidFill>
              </a:rPr>
              <a:t>〈</a:t>
            </a:r>
            <a:r>
              <a:rPr kumimoji="0" lang="ja-JP" altLang="en-US" sz="750" b="1" i="0" u="none" strike="noStrike" kern="0" cap="none" spc="0" normalizeH="0" baseline="0" noProof="0" dirty="0">
                <a:ln>
                  <a:noFill/>
                </a:ln>
                <a:solidFill>
                  <a:srgbClr val="EE5500">
                    <a:lumMod val="75000"/>
                  </a:srgbClr>
                </a:solidFill>
                <a:effectLst/>
                <a:uLnTx/>
                <a:uFillTx/>
              </a:rPr>
              <a:t>個人情報画面</a:t>
            </a:r>
            <a:r>
              <a:rPr kumimoji="0" lang="en-US" altLang="ja-JP" sz="750" b="1" i="0" u="none" strike="noStrike" kern="0" cap="none" spc="0" normalizeH="0" baseline="0" noProof="0" dirty="0">
                <a:ln>
                  <a:noFill/>
                </a:ln>
                <a:solidFill>
                  <a:srgbClr val="EE5500">
                    <a:lumMod val="75000"/>
                  </a:srgbClr>
                </a:solidFill>
                <a:effectLst/>
                <a:uLnTx/>
                <a:uFillTx/>
              </a:rPr>
              <a:t>〉</a:t>
            </a:r>
            <a:endParaRPr kumimoji="0" lang="ja-JP" altLang="en-US" sz="750" b="1" i="0" u="none" strike="noStrike" kern="0" cap="none" spc="0" normalizeH="0" baseline="0" noProof="0" dirty="0">
              <a:ln>
                <a:noFill/>
              </a:ln>
              <a:solidFill>
                <a:srgbClr val="EE5500">
                  <a:lumMod val="75000"/>
                </a:srgbClr>
              </a:solidFill>
              <a:effectLst/>
              <a:uLnTx/>
              <a:uFillTx/>
            </a:endParaRPr>
          </a:p>
        </p:txBody>
      </p:sp>
      <p:grpSp>
        <p:nvGrpSpPr>
          <p:cNvPr id="150" name="グループ化 149"/>
          <p:cNvGrpSpPr/>
          <p:nvPr/>
        </p:nvGrpSpPr>
        <p:grpSpPr>
          <a:xfrm>
            <a:off x="1578057" y="2423088"/>
            <a:ext cx="862936" cy="1125416"/>
            <a:chOff x="1758077" y="2423088"/>
            <a:chExt cx="862936" cy="1125416"/>
          </a:xfrm>
        </p:grpSpPr>
        <p:sp>
          <p:nvSpPr>
            <p:cNvPr id="108" name="テキスト ボックス 107"/>
            <p:cNvSpPr txBox="1"/>
            <p:nvPr/>
          </p:nvSpPr>
          <p:spPr>
            <a:xfrm>
              <a:off x="1758077" y="2423088"/>
              <a:ext cx="782036" cy="18466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600" b="0" i="0" u="none" strike="noStrike" kern="0" cap="none" spc="0" normalizeH="0" baseline="0" noProof="0" dirty="0">
                  <a:ln>
                    <a:noFill/>
                  </a:ln>
                  <a:solidFill>
                    <a:srgbClr val="EE5500">
                      <a:lumMod val="75000"/>
                    </a:srgbClr>
                  </a:solidFill>
                  <a:effectLst/>
                  <a:uLnTx/>
                  <a:uFillTx/>
                </a:rPr>
                <a:t>対象マスタ</a:t>
              </a:r>
            </a:p>
          </p:txBody>
        </p:sp>
        <p:sp>
          <p:nvSpPr>
            <p:cNvPr id="109" name="テキスト ボックス 108"/>
            <p:cNvSpPr txBox="1"/>
            <p:nvPr/>
          </p:nvSpPr>
          <p:spPr>
            <a:xfrm>
              <a:off x="1758077" y="2579880"/>
              <a:ext cx="782036" cy="18466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600" b="0" i="0" u="none" strike="noStrike" kern="0" cap="none" spc="0" normalizeH="0" baseline="0" noProof="0" dirty="0">
                  <a:ln>
                    <a:noFill/>
                  </a:ln>
                  <a:solidFill>
                    <a:srgbClr val="EE5500">
                      <a:lumMod val="75000"/>
                    </a:srgbClr>
                  </a:solidFill>
                  <a:effectLst/>
                  <a:uLnTx/>
                  <a:uFillTx/>
                </a:rPr>
                <a:t>項目名</a:t>
              </a:r>
            </a:p>
          </p:txBody>
        </p:sp>
        <p:sp>
          <p:nvSpPr>
            <p:cNvPr id="110" name="テキスト ボックス 109"/>
            <p:cNvSpPr txBox="1"/>
            <p:nvPr/>
          </p:nvSpPr>
          <p:spPr>
            <a:xfrm>
              <a:off x="1758077" y="2736672"/>
              <a:ext cx="782036" cy="18466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600" b="0" i="0" u="none" strike="noStrike" kern="0" cap="none" spc="0" normalizeH="0" baseline="0" noProof="0" dirty="0">
                  <a:ln>
                    <a:noFill/>
                  </a:ln>
                  <a:solidFill>
                    <a:srgbClr val="EE5500">
                      <a:lumMod val="75000"/>
                    </a:srgbClr>
                  </a:solidFill>
                  <a:effectLst/>
                  <a:uLnTx/>
                  <a:uFillTx/>
                </a:rPr>
                <a:t>集計方法</a:t>
              </a:r>
            </a:p>
          </p:txBody>
        </p:sp>
        <p:sp>
          <p:nvSpPr>
            <p:cNvPr id="111" name="テキスト ボックス 110"/>
            <p:cNvSpPr txBox="1"/>
            <p:nvPr/>
          </p:nvSpPr>
          <p:spPr>
            <a:xfrm>
              <a:off x="1758077" y="2893464"/>
              <a:ext cx="782036" cy="18466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600" b="0" i="0" u="none" strike="noStrike" kern="0" cap="none" spc="0" normalizeH="0" baseline="0" noProof="0" dirty="0">
                  <a:ln>
                    <a:noFill/>
                  </a:ln>
                  <a:solidFill>
                    <a:srgbClr val="EE5500">
                      <a:lumMod val="75000"/>
                    </a:srgbClr>
                  </a:solidFill>
                  <a:effectLst/>
                  <a:uLnTx/>
                  <a:uFillTx/>
                </a:rPr>
                <a:t>並び順</a:t>
              </a:r>
            </a:p>
          </p:txBody>
        </p:sp>
        <p:sp>
          <p:nvSpPr>
            <p:cNvPr id="112" name="テキスト ボックス 111"/>
            <p:cNvSpPr txBox="1"/>
            <p:nvPr/>
          </p:nvSpPr>
          <p:spPr>
            <a:xfrm>
              <a:off x="1758077" y="3050256"/>
              <a:ext cx="862936" cy="18466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600" b="0" i="0" u="none" strike="noStrike" kern="0" cap="none" spc="0" normalizeH="0" baseline="0" noProof="0" dirty="0">
                  <a:ln>
                    <a:noFill/>
                  </a:ln>
                  <a:solidFill>
                    <a:srgbClr val="EE5500">
                      <a:lumMod val="75000"/>
                    </a:srgbClr>
                  </a:solidFill>
                  <a:effectLst/>
                  <a:uLnTx/>
                  <a:uFillTx/>
                </a:rPr>
                <a:t>基準日</a:t>
              </a:r>
            </a:p>
          </p:txBody>
        </p:sp>
        <p:sp>
          <p:nvSpPr>
            <p:cNvPr id="113" name="テキスト ボックス 112"/>
            <p:cNvSpPr txBox="1"/>
            <p:nvPr/>
          </p:nvSpPr>
          <p:spPr>
            <a:xfrm>
              <a:off x="1758077" y="3207048"/>
              <a:ext cx="862936" cy="18466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600" b="0" i="0" u="none" strike="noStrike" kern="0" cap="none" spc="0" normalizeH="0" baseline="0" noProof="0" dirty="0">
                  <a:ln>
                    <a:noFill/>
                  </a:ln>
                  <a:solidFill>
                    <a:srgbClr val="EE5500">
                      <a:lumMod val="75000"/>
                    </a:srgbClr>
                  </a:solidFill>
                  <a:effectLst/>
                  <a:uLnTx/>
                  <a:uFillTx/>
                </a:rPr>
                <a:t>発令対象期間</a:t>
              </a:r>
            </a:p>
          </p:txBody>
        </p:sp>
        <p:sp>
          <p:nvSpPr>
            <p:cNvPr id="129" name="テキスト ボックス 128"/>
            <p:cNvSpPr txBox="1"/>
            <p:nvPr/>
          </p:nvSpPr>
          <p:spPr>
            <a:xfrm>
              <a:off x="1758077" y="3363838"/>
              <a:ext cx="862936" cy="18466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600" b="0" i="0" u="none" strike="noStrike" kern="0" cap="none" spc="0" normalizeH="0" baseline="0" noProof="0" dirty="0">
                  <a:ln>
                    <a:noFill/>
                  </a:ln>
                  <a:solidFill>
                    <a:srgbClr val="EE5500">
                      <a:lumMod val="75000"/>
                    </a:srgbClr>
                  </a:solidFill>
                  <a:effectLst/>
                  <a:uLnTx/>
                  <a:uFillTx/>
                </a:rPr>
                <a:t>諸届申請期間 </a:t>
              </a:r>
              <a:r>
                <a:rPr kumimoji="0" lang="en-US" altLang="ja-JP" sz="600" b="0" i="0" u="none" strike="noStrike" kern="0" cap="none" spc="0" normalizeH="0" baseline="0" noProof="0" dirty="0">
                  <a:ln>
                    <a:noFill/>
                  </a:ln>
                  <a:solidFill>
                    <a:srgbClr val="EE5500">
                      <a:lumMod val="75000"/>
                    </a:srgbClr>
                  </a:solidFill>
                  <a:effectLst/>
                  <a:uLnTx/>
                  <a:uFillTx/>
                </a:rPr>
                <a:t>etc…</a:t>
              </a:r>
              <a:endParaRPr kumimoji="0" lang="ja-JP" altLang="en-US" sz="600" b="0" i="0" u="none" strike="noStrike" kern="0" cap="none" spc="0" normalizeH="0" baseline="0" noProof="0" dirty="0">
                <a:ln>
                  <a:noFill/>
                </a:ln>
                <a:solidFill>
                  <a:srgbClr val="EE5500">
                    <a:lumMod val="75000"/>
                  </a:srgbClr>
                </a:solidFill>
                <a:effectLst/>
                <a:uLnTx/>
                <a:uFillTx/>
              </a:endParaRPr>
            </a:p>
          </p:txBody>
        </p:sp>
      </p:grpSp>
      <p:sp>
        <p:nvSpPr>
          <p:cNvPr id="130" name="テキスト ボックス 129"/>
          <p:cNvSpPr txBox="1"/>
          <p:nvPr/>
        </p:nvSpPr>
        <p:spPr>
          <a:xfrm>
            <a:off x="3072682" y="3303952"/>
            <a:ext cx="1062197" cy="192360"/>
          </a:xfrm>
          <a:prstGeom prst="rect">
            <a:avLst/>
          </a:prstGeom>
          <a:noFill/>
          <a:ln w="28575">
            <a:noFill/>
          </a:ln>
        </p:spPr>
        <p:txBody>
          <a:bodyPr wrap="square"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650" b="1" kern="0" noProof="0" dirty="0">
                <a:solidFill>
                  <a:srgbClr val="EE5500">
                    <a:lumMod val="75000"/>
                  </a:srgbClr>
                </a:solidFill>
              </a:rPr>
              <a:t>〈</a:t>
            </a:r>
            <a:r>
              <a:rPr kumimoji="0" lang="ja-JP" altLang="en-US" sz="650" b="1" i="0" u="none" strike="noStrike" kern="0" cap="none" spc="0" normalizeH="0" baseline="0" noProof="0" dirty="0">
                <a:ln>
                  <a:noFill/>
                </a:ln>
                <a:solidFill>
                  <a:srgbClr val="EE5500">
                    <a:lumMod val="75000"/>
                  </a:srgbClr>
                </a:solidFill>
                <a:effectLst/>
                <a:uLnTx/>
                <a:uFillTx/>
              </a:rPr>
              <a:t>ピボットレポート</a:t>
            </a:r>
            <a:r>
              <a:rPr kumimoji="0" lang="en-US" altLang="ja-JP" sz="650" b="1" kern="0" dirty="0">
                <a:solidFill>
                  <a:srgbClr val="EE5500">
                    <a:lumMod val="75000"/>
                  </a:srgbClr>
                </a:solidFill>
              </a:rPr>
              <a:t>〉</a:t>
            </a:r>
            <a:endParaRPr kumimoji="0" lang="en-US" altLang="ja-JP" sz="650" b="1" i="0" u="none" strike="noStrike" kern="0" cap="none" spc="0" normalizeH="0" baseline="0" noProof="0" dirty="0">
              <a:ln>
                <a:noFill/>
              </a:ln>
              <a:solidFill>
                <a:srgbClr val="EE5500">
                  <a:lumMod val="75000"/>
                </a:srgbClr>
              </a:solidFill>
              <a:effectLst/>
              <a:uLnTx/>
              <a:uFillTx/>
            </a:endParaRPr>
          </a:p>
        </p:txBody>
      </p:sp>
      <p:grpSp>
        <p:nvGrpSpPr>
          <p:cNvPr id="139" name="グループ化 138"/>
          <p:cNvGrpSpPr/>
          <p:nvPr/>
        </p:nvGrpSpPr>
        <p:grpSpPr>
          <a:xfrm>
            <a:off x="3438819" y="3476405"/>
            <a:ext cx="327049" cy="238527"/>
            <a:chOff x="7400092" y="4420952"/>
            <a:chExt cx="674093" cy="485897"/>
          </a:xfrm>
        </p:grpSpPr>
        <p:sp>
          <p:nvSpPr>
            <p:cNvPr id="131" name="正方形/長方形 130"/>
            <p:cNvSpPr/>
            <p:nvPr/>
          </p:nvSpPr>
          <p:spPr>
            <a:xfrm>
              <a:off x="7400092" y="4420952"/>
              <a:ext cx="674093" cy="485897"/>
            </a:xfrm>
            <a:prstGeom prst="rect">
              <a:avLst/>
            </a:prstGeom>
            <a:solidFill>
              <a:srgbClr val="EE5500">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05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32" name="正方形/長方形 131"/>
            <p:cNvSpPr/>
            <p:nvPr/>
          </p:nvSpPr>
          <p:spPr>
            <a:xfrm>
              <a:off x="7438220" y="4446004"/>
              <a:ext cx="126051" cy="11069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05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33" name="正方形/長方形 132"/>
            <p:cNvSpPr/>
            <p:nvPr/>
          </p:nvSpPr>
          <p:spPr>
            <a:xfrm>
              <a:off x="7588940" y="4451184"/>
              <a:ext cx="420840" cy="11069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05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34" name="正方形/長方形 133"/>
            <p:cNvSpPr/>
            <p:nvPr/>
          </p:nvSpPr>
          <p:spPr>
            <a:xfrm>
              <a:off x="7438227" y="4583345"/>
              <a:ext cx="126051" cy="278002"/>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05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35" name="円弧 134"/>
            <p:cNvSpPr/>
            <p:nvPr/>
          </p:nvSpPr>
          <p:spPr>
            <a:xfrm rot="5400000">
              <a:off x="7486990" y="4422258"/>
              <a:ext cx="294021" cy="437681"/>
            </a:xfrm>
            <a:prstGeom prst="arc">
              <a:avLst>
                <a:gd name="adj1" fmla="val 15722230"/>
                <a:gd name="adj2" fmla="val 1387255"/>
              </a:avLst>
            </a:prstGeom>
            <a:noFill/>
            <a:ln w="9525" cap="flat" cmpd="sng" algn="ctr">
              <a:solidFill>
                <a:sysClr val="window" lastClr="FFFFFF"/>
              </a:solidFill>
              <a:prstDash val="solid"/>
              <a:headEnd type="stealth"/>
              <a:tailEnd type="stealt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050" b="0" i="0" u="none" strike="noStrike" kern="0" cap="none" spc="0" normalizeH="0" baseline="0" noProof="0">
                <a:ln>
                  <a:noFill/>
                </a:ln>
                <a:solidFill>
                  <a:prstClr val="black"/>
                </a:solidFill>
                <a:effectLst/>
                <a:uLnTx/>
                <a:uFillTx/>
                <a:latin typeface="メイリオ"/>
                <a:ea typeface="メイリオ"/>
                <a:cs typeface="+mn-cs"/>
              </a:endParaRPr>
            </a:p>
          </p:txBody>
        </p:sp>
      </p:grpSp>
      <p:sp>
        <p:nvSpPr>
          <p:cNvPr id="136" name="Text Box 26"/>
          <p:cNvSpPr txBox="1">
            <a:spLocks noChangeArrowheads="1"/>
          </p:cNvSpPr>
          <p:nvPr/>
        </p:nvSpPr>
        <p:spPr bwMode="auto">
          <a:xfrm>
            <a:off x="251520" y="3399857"/>
            <a:ext cx="1239327" cy="215444"/>
          </a:xfrm>
          <a:prstGeom prst="rect">
            <a:avLst/>
          </a:prstGeom>
          <a:noFill/>
          <a:ln w="9525">
            <a:noFill/>
            <a:miter lim="800000"/>
            <a:headEnd/>
            <a:tailEnd/>
          </a:ln>
        </p:spPr>
        <p:txBody>
          <a:bodyPr wrap="square">
            <a:spAutoFit/>
          </a:bodyPr>
          <a:lstStyle/>
          <a:p>
            <a:pPr algn="ctr"/>
            <a:r>
              <a:rPr kumimoji="0" lang="en-US" altLang="ja-JP" sz="800" b="1" dirty="0">
                <a:solidFill>
                  <a:srgbClr val="54C2F0"/>
                </a:solidFill>
                <a:cs typeface="メイリオ" pitchFamily="50" charset="-128"/>
              </a:rPr>
              <a:t>SuperStream-NX</a:t>
            </a:r>
            <a:endParaRPr kumimoji="0" lang="ja-JP" altLang="en-US" sz="800" b="1" dirty="0">
              <a:solidFill>
                <a:srgbClr val="54C2F0"/>
              </a:solidFill>
              <a:cs typeface="メイリオ" pitchFamily="50" charset="-128"/>
            </a:endParaRPr>
          </a:p>
        </p:txBody>
      </p:sp>
      <p:sp>
        <p:nvSpPr>
          <p:cNvPr id="137" name="Text Box 26"/>
          <p:cNvSpPr txBox="1">
            <a:spLocks noChangeArrowheads="1"/>
          </p:cNvSpPr>
          <p:nvPr/>
        </p:nvSpPr>
        <p:spPr bwMode="auto">
          <a:xfrm>
            <a:off x="215516" y="2322597"/>
            <a:ext cx="1019093" cy="338554"/>
          </a:xfrm>
          <a:prstGeom prst="rect">
            <a:avLst/>
          </a:prstGeom>
          <a:noFill/>
          <a:ln w="9525">
            <a:noFill/>
            <a:miter lim="800000"/>
            <a:headEnd/>
            <a:tailEnd/>
          </a:ln>
        </p:spPr>
        <p:txBody>
          <a:bodyPr wrap="square">
            <a:spAutoFit/>
          </a:bodyPr>
          <a:lstStyle/>
          <a:p>
            <a:pPr algn="ctr"/>
            <a:r>
              <a:rPr kumimoji="0" lang="ja-JP" altLang="en-US" sz="800" b="1" dirty="0">
                <a:solidFill>
                  <a:srgbClr val="EE5500">
                    <a:lumMod val="75000"/>
                  </a:srgbClr>
                </a:solidFill>
                <a:cs typeface="メイリオ" pitchFamily="50" charset="-128"/>
              </a:rPr>
              <a:t>人事・給与</a:t>
            </a:r>
            <a:endParaRPr kumimoji="0" lang="en-US" altLang="ja-JP" sz="800" b="1" dirty="0">
              <a:solidFill>
                <a:srgbClr val="EE5500">
                  <a:lumMod val="75000"/>
                </a:srgbClr>
              </a:solidFill>
              <a:cs typeface="メイリオ" pitchFamily="50" charset="-128"/>
            </a:endParaRPr>
          </a:p>
          <a:p>
            <a:pPr algn="ctr"/>
            <a:r>
              <a:rPr kumimoji="0" lang="ja-JP" altLang="en-US" sz="800" b="1" dirty="0">
                <a:solidFill>
                  <a:srgbClr val="EE5500">
                    <a:lumMod val="75000"/>
                  </a:srgbClr>
                </a:solidFill>
                <a:cs typeface="メイリオ" pitchFamily="50" charset="-128"/>
              </a:rPr>
              <a:t>データベース</a:t>
            </a:r>
            <a:endParaRPr kumimoji="0" lang="en-US" altLang="ja-JP" sz="800" b="1" dirty="0">
              <a:solidFill>
                <a:srgbClr val="EE5500">
                  <a:lumMod val="75000"/>
                </a:srgbClr>
              </a:solidFill>
              <a:cs typeface="メイリオ" pitchFamily="50" charset="-128"/>
            </a:endParaRPr>
          </a:p>
        </p:txBody>
      </p:sp>
      <p:sp>
        <p:nvSpPr>
          <p:cNvPr id="163" name="テキスト ボックス 162"/>
          <p:cNvSpPr txBox="1"/>
          <p:nvPr/>
        </p:nvSpPr>
        <p:spPr>
          <a:xfrm>
            <a:off x="3815916" y="3303952"/>
            <a:ext cx="961222" cy="207749"/>
          </a:xfrm>
          <a:prstGeom prst="rect">
            <a:avLst/>
          </a:prstGeom>
          <a:noFill/>
          <a:ln w="28575">
            <a:noFill/>
          </a:ln>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750" b="1" i="0" u="none" strike="noStrike" kern="0" cap="none" spc="0" normalizeH="0" baseline="0" noProof="0" dirty="0">
                <a:ln>
                  <a:noFill/>
                </a:ln>
                <a:solidFill>
                  <a:srgbClr val="EE5500">
                    <a:lumMod val="75000"/>
                  </a:srgbClr>
                </a:solidFill>
                <a:effectLst/>
                <a:uLnTx/>
                <a:uFillTx/>
              </a:rPr>
              <a:t>〈</a:t>
            </a:r>
            <a:r>
              <a:rPr kumimoji="0" lang="en-US" altLang="ja-JP" sz="750" b="1" i="0" u="none" strike="noStrike" kern="0" cap="none" spc="0" normalizeH="0" baseline="0" noProof="0" dirty="0" err="1">
                <a:ln>
                  <a:noFill/>
                </a:ln>
                <a:solidFill>
                  <a:srgbClr val="EE5500">
                    <a:lumMod val="75000"/>
                  </a:srgbClr>
                </a:solidFill>
                <a:effectLst/>
                <a:uLnTx/>
                <a:uFillTx/>
              </a:rPr>
              <a:t>ReportPlus</a:t>
            </a:r>
            <a:r>
              <a:rPr kumimoji="0" lang="en-US" altLang="ja-JP" sz="750" b="1" i="0" u="none" strike="noStrike" kern="0" cap="none" spc="0" normalizeH="0" baseline="0" noProof="0" dirty="0">
                <a:ln>
                  <a:noFill/>
                </a:ln>
                <a:solidFill>
                  <a:srgbClr val="EE5500">
                    <a:lumMod val="75000"/>
                  </a:srgbClr>
                </a:solidFill>
                <a:effectLst/>
                <a:uLnTx/>
                <a:uFillTx/>
              </a:rPr>
              <a:t>〉</a:t>
            </a:r>
          </a:p>
        </p:txBody>
      </p:sp>
      <p:sp>
        <p:nvSpPr>
          <p:cNvPr id="165" name="Freeform 14"/>
          <p:cNvSpPr>
            <a:spLocks noEditPoints="1"/>
          </p:cNvSpPr>
          <p:nvPr/>
        </p:nvSpPr>
        <p:spPr bwMode="auto">
          <a:xfrm>
            <a:off x="4206103" y="3471850"/>
            <a:ext cx="268272" cy="243082"/>
          </a:xfrm>
          <a:custGeom>
            <a:avLst/>
            <a:gdLst>
              <a:gd name="T0" fmla="*/ 0 w 454"/>
              <a:gd name="T1" fmla="*/ 10 h 365"/>
              <a:gd name="T2" fmla="*/ 195 w 454"/>
              <a:gd name="T3" fmla="*/ 304 h 365"/>
              <a:gd name="T4" fmla="*/ 123 w 454"/>
              <a:gd name="T5" fmla="*/ 360 h 365"/>
              <a:gd name="T6" fmla="*/ 331 w 454"/>
              <a:gd name="T7" fmla="*/ 360 h 365"/>
              <a:gd name="T8" fmla="*/ 259 w 454"/>
              <a:gd name="T9" fmla="*/ 304 h 365"/>
              <a:gd name="T10" fmla="*/ 454 w 454"/>
              <a:gd name="T11" fmla="*/ 10 h 365"/>
              <a:gd name="T12" fmla="*/ 31 w 454"/>
              <a:gd name="T13" fmla="*/ 273 h 365"/>
              <a:gd name="T14" fmla="*/ 423 w 454"/>
              <a:gd name="T15" fmla="*/ 273 h 365"/>
              <a:gd name="T16" fmla="*/ 63 w 454"/>
              <a:gd name="T17" fmla="*/ 145 h 365"/>
              <a:gd name="T18" fmla="*/ 80 w 454"/>
              <a:gd name="T19" fmla="*/ 106 h 365"/>
              <a:gd name="T20" fmla="*/ 123 w 454"/>
              <a:gd name="T21" fmla="*/ 140 h 365"/>
              <a:gd name="T22" fmla="*/ 154 w 454"/>
              <a:gd name="T23" fmla="*/ 140 h 365"/>
              <a:gd name="T24" fmla="*/ 197 w 454"/>
              <a:gd name="T25" fmla="*/ 62 h 365"/>
              <a:gd name="T26" fmla="*/ 57 w 454"/>
              <a:gd name="T27" fmla="*/ 57 h 365"/>
              <a:gd name="T28" fmla="*/ 57 w 454"/>
              <a:gd name="T29" fmla="*/ 145 h 365"/>
              <a:gd name="T30" fmla="*/ 214 w 454"/>
              <a:gd name="T31" fmla="*/ 250 h 365"/>
              <a:gd name="T32" fmla="*/ 214 w 454"/>
              <a:gd name="T33" fmla="*/ 244 h 365"/>
              <a:gd name="T34" fmla="*/ 63 w 454"/>
              <a:gd name="T35" fmla="*/ 250 h 365"/>
              <a:gd name="T36" fmla="*/ 90 w 454"/>
              <a:gd name="T37" fmla="*/ 221 h 365"/>
              <a:gd name="T38" fmla="*/ 87 w 454"/>
              <a:gd name="T39" fmla="*/ 232 h 365"/>
              <a:gd name="T40" fmla="*/ 108 w 454"/>
              <a:gd name="T41" fmla="*/ 211 h 365"/>
              <a:gd name="T42" fmla="*/ 144 w 454"/>
              <a:gd name="T43" fmla="*/ 211 h 365"/>
              <a:gd name="T44" fmla="*/ 184 w 454"/>
              <a:gd name="T45" fmla="*/ 202 h 365"/>
              <a:gd name="T46" fmla="*/ 196 w 454"/>
              <a:gd name="T47" fmla="*/ 202 h 365"/>
              <a:gd name="T48" fmla="*/ 168 w 454"/>
              <a:gd name="T49" fmla="*/ 192 h 365"/>
              <a:gd name="T50" fmla="*/ 196 w 454"/>
              <a:gd name="T51" fmla="*/ 174 h 365"/>
              <a:gd name="T52" fmla="*/ 185 w 454"/>
              <a:gd name="T53" fmla="*/ 175 h 365"/>
              <a:gd name="T54" fmla="*/ 144 w 454"/>
              <a:gd name="T55" fmla="*/ 183 h 365"/>
              <a:gd name="T56" fmla="*/ 133 w 454"/>
              <a:gd name="T57" fmla="*/ 185 h 365"/>
              <a:gd name="T58" fmla="*/ 87 w 454"/>
              <a:gd name="T59" fmla="*/ 202 h 365"/>
              <a:gd name="T60" fmla="*/ 92 w 454"/>
              <a:gd name="T61" fmla="*/ 210 h 365"/>
              <a:gd name="T62" fmla="*/ 136 w 454"/>
              <a:gd name="T63" fmla="*/ 187 h 365"/>
              <a:gd name="T64" fmla="*/ 161 w 454"/>
              <a:gd name="T65" fmla="*/ 193 h 365"/>
              <a:gd name="T66" fmla="*/ 133 w 454"/>
              <a:gd name="T67" fmla="*/ 209 h 365"/>
              <a:gd name="T68" fmla="*/ 241 w 454"/>
              <a:gd name="T69" fmla="*/ 129 h 365"/>
              <a:gd name="T70" fmla="*/ 291 w 454"/>
              <a:gd name="T71" fmla="*/ 142 h 365"/>
              <a:gd name="T72" fmla="*/ 404 w 454"/>
              <a:gd name="T73" fmla="*/ 152 h 365"/>
              <a:gd name="T74" fmla="*/ 352 w 454"/>
              <a:gd name="T75" fmla="*/ 152 h 365"/>
              <a:gd name="T76" fmla="*/ 281 w 454"/>
              <a:gd name="T77" fmla="*/ 79 h 365"/>
              <a:gd name="T78" fmla="*/ 307 w 454"/>
              <a:gd name="T79" fmla="*/ 124 h 365"/>
              <a:gd name="T80" fmla="*/ 237 w 454"/>
              <a:gd name="T81" fmla="*/ 152 h 365"/>
              <a:gd name="T82" fmla="*/ 290 w 454"/>
              <a:gd name="T83" fmla="*/ 152 h 365"/>
              <a:gd name="T84" fmla="*/ 378 w 454"/>
              <a:gd name="T85" fmla="*/ 212 h 365"/>
              <a:gd name="T86" fmla="*/ 300 w 454"/>
              <a:gd name="T87" fmla="*/ 175 h 365"/>
              <a:gd name="T88" fmla="*/ 378 w 454"/>
              <a:gd name="T89" fmla="*/ 212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4" h="365">
                <a:moveTo>
                  <a:pt x="443" y="0"/>
                </a:moveTo>
                <a:cubicBezTo>
                  <a:pt x="11" y="0"/>
                  <a:pt x="11" y="0"/>
                  <a:pt x="11" y="0"/>
                </a:cubicBezTo>
                <a:cubicBezTo>
                  <a:pt x="5" y="0"/>
                  <a:pt x="0" y="5"/>
                  <a:pt x="0" y="10"/>
                </a:cubicBezTo>
                <a:cubicBezTo>
                  <a:pt x="0" y="294"/>
                  <a:pt x="0" y="294"/>
                  <a:pt x="0" y="294"/>
                </a:cubicBezTo>
                <a:cubicBezTo>
                  <a:pt x="0" y="300"/>
                  <a:pt x="5" y="304"/>
                  <a:pt x="11" y="304"/>
                </a:cubicBezTo>
                <a:cubicBezTo>
                  <a:pt x="195" y="304"/>
                  <a:pt x="195" y="304"/>
                  <a:pt x="195" y="304"/>
                </a:cubicBezTo>
                <a:cubicBezTo>
                  <a:pt x="190" y="355"/>
                  <a:pt x="190" y="355"/>
                  <a:pt x="190" y="355"/>
                </a:cubicBezTo>
                <a:cubicBezTo>
                  <a:pt x="128" y="355"/>
                  <a:pt x="128" y="355"/>
                  <a:pt x="128" y="355"/>
                </a:cubicBezTo>
                <a:cubicBezTo>
                  <a:pt x="125" y="355"/>
                  <a:pt x="123" y="357"/>
                  <a:pt x="123" y="360"/>
                </a:cubicBezTo>
                <a:cubicBezTo>
                  <a:pt x="123" y="363"/>
                  <a:pt x="125" y="365"/>
                  <a:pt x="128" y="365"/>
                </a:cubicBezTo>
                <a:cubicBezTo>
                  <a:pt x="326" y="365"/>
                  <a:pt x="326" y="365"/>
                  <a:pt x="326" y="365"/>
                </a:cubicBezTo>
                <a:cubicBezTo>
                  <a:pt x="329" y="365"/>
                  <a:pt x="331" y="363"/>
                  <a:pt x="331" y="360"/>
                </a:cubicBezTo>
                <a:cubicBezTo>
                  <a:pt x="331" y="357"/>
                  <a:pt x="329" y="355"/>
                  <a:pt x="326" y="355"/>
                </a:cubicBezTo>
                <a:cubicBezTo>
                  <a:pt x="264" y="355"/>
                  <a:pt x="264" y="355"/>
                  <a:pt x="264" y="355"/>
                </a:cubicBezTo>
                <a:cubicBezTo>
                  <a:pt x="259" y="304"/>
                  <a:pt x="259" y="304"/>
                  <a:pt x="259" y="304"/>
                </a:cubicBezTo>
                <a:cubicBezTo>
                  <a:pt x="443" y="304"/>
                  <a:pt x="443" y="304"/>
                  <a:pt x="443" y="304"/>
                </a:cubicBezTo>
                <a:cubicBezTo>
                  <a:pt x="449" y="304"/>
                  <a:pt x="454" y="300"/>
                  <a:pt x="454" y="294"/>
                </a:cubicBezTo>
                <a:cubicBezTo>
                  <a:pt x="454" y="10"/>
                  <a:pt x="454" y="10"/>
                  <a:pt x="454" y="10"/>
                </a:cubicBezTo>
                <a:cubicBezTo>
                  <a:pt x="454" y="5"/>
                  <a:pt x="449" y="0"/>
                  <a:pt x="443" y="0"/>
                </a:cubicBezTo>
                <a:close/>
                <a:moveTo>
                  <a:pt x="423" y="273"/>
                </a:moveTo>
                <a:cubicBezTo>
                  <a:pt x="31" y="273"/>
                  <a:pt x="31" y="273"/>
                  <a:pt x="31" y="273"/>
                </a:cubicBezTo>
                <a:cubicBezTo>
                  <a:pt x="31" y="31"/>
                  <a:pt x="31" y="31"/>
                  <a:pt x="31" y="31"/>
                </a:cubicBezTo>
                <a:cubicBezTo>
                  <a:pt x="423" y="31"/>
                  <a:pt x="423" y="31"/>
                  <a:pt x="423" y="31"/>
                </a:cubicBezTo>
                <a:lnTo>
                  <a:pt x="423" y="273"/>
                </a:lnTo>
                <a:close/>
                <a:moveTo>
                  <a:pt x="214" y="140"/>
                </a:moveTo>
                <a:cubicBezTo>
                  <a:pt x="214" y="145"/>
                  <a:pt x="214" y="145"/>
                  <a:pt x="214" y="145"/>
                </a:cubicBezTo>
                <a:cubicBezTo>
                  <a:pt x="63" y="145"/>
                  <a:pt x="63" y="145"/>
                  <a:pt x="63" y="145"/>
                </a:cubicBezTo>
                <a:cubicBezTo>
                  <a:pt x="63" y="140"/>
                  <a:pt x="63" y="140"/>
                  <a:pt x="63" y="140"/>
                </a:cubicBezTo>
                <a:cubicBezTo>
                  <a:pt x="80" y="140"/>
                  <a:pt x="80" y="140"/>
                  <a:pt x="80" y="140"/>
                </a:cubicBezTo>
                <a:cubicBezTo>
                  <a:pt x="80" y="106"/>
                  <a:pt x="80" y="106"/>
                  <a:pt x="80" y="106"/>
                </a:cubicBezTo>
                <a:cubicBezTo>
                  <a:pt x="110" y="106"/>
                  <a:pt x="110" y="106"/>
                  <a:pt x="110" y="106"/>
                </a:cubicBezTo>
                <a:cubicBezTo>
                  <a:pt x="110" y="140"/>
                  <a:pt x="110" y="140"/>
                  <a:pt x="110" y="140"/>
                </a:cubicBezTo>
                <a:cubicBezTo>
                  <a:pt x="123" y="140"/>
                  <a:pt x="123" y="140"/>
                  <a:pt x="123" y="140"/>
                </a:cubicBezTo>
                <a:cubicBezTo>
                  <a:pt x="123" y="84"/>
                  <a:pt x="123" y="84"/>
                  <a:pt x="123" y="84"/>
                </a:cubicBezTo>
                <a:cubicBezTo>
                  <a:pt x="154" y="84"/>
                  <a:pt x="154" y="84"/>
                  <a:pt x="154" y="84"/>
                </a:cubicBezTo>
                <a:cubicBezTo>
                  <a:pt x="154" y="140"/>
                  <a:pt x="154" y="140"/>
                  <a:pt x="154" y="140"/>
                </a:cubicBezTo>
                <a:cubicBezTo>
                  <a:pt x="167" y="140"/>
                  <a:pt x="167" y="140"/>
                  <a:pt x="167" y="140"/>
                </a:cubicBezTo>
                <a:cubicBezTo>
                  <a:pt x="167" y="62"/>
                  <a:pt x="167" y="62"/>
                  <a:pt x="167" y="62"/>
                </a:cubicBezTo>
                <a:cubicBezTo>
                  <a:pt x="197" y="62"/>
                  <a:pt x="197" y="62"/>
                  <a:pt x="197" y="62"/>
                </a:cubicBezTo>
                <a:cubicBezTo>
                  <a:pt x="197" y="140"/>
                  <a:pt x="197" y="140"/>
                  <a:pt x="197" y="140"/>
                </a:cubicBezTo>
                <a:lnTo>
                  <a:pt x="214" y="140"/>
                </a:lnTo>
                <a:close/>
                <a:moveTo>
                  <a:pt x="57" y="57"/>
                </a:moveTo>
                <a:cubicBezTo>
                  <a:pt x="63" y="57"/>
                  <a:pt x="63" y="57"/>
                  <a:pt x="63" y="57"/>
                </a:cubicBezTo>
                <a:cubicBezTo>
                  <a:pt x="63" y="145"/>
                  <a:pt x="63" y="145"/>
                  <a:pt x="63" y="145"/>
                </a:cubicBezTo>
                <a:cubicBezTo>
                  <a:pt x="57" y="145"/>
                  <a:pt x="57" y="145"/>
                  <a:pt x="57" y="145"/>
                </a:cubicBezTo>
                <a:lnTo>
                  <a:pt x="57" y="57"/>
                </a:lnTo>
                <a:close/>
                <a:moveTo>
                  <a:pt x="214" y="244"/>
                </a:moveTo>
                <a:cubicBezTo>
                  <a:pt x="214" y="250"/>
                  <a:pt x="214" y="250"/>
                  <a:pt x="214" y="250"/>
                </a:cubicBezTo>
                <a:cubicBezTo>
                  <a:pt x="63" y="250"/>
                  <a:pt x="63" y="250"/>
                  <a:pt x="63" y="250"/>
                </a:cubicBezTo>
                <a:cubicBezTo>
                  <a:pt x="63" y="244"/>
                  <a:pt x="63" y="244"/>
                  <a:pt x="63" y="244"/>
                </a:cubicBezTo>
                <a:lnTo>
                  <a:pt x="214" y="244"/>
                </a:lnTo>
                <a:close/>
                <a:moveTo>
                  <a:pt x="57" y="162"/>
                </a:moveTo>
                <a:cubicBezTo>
                  <a:pt x="63" y="162"/>
                  <a:pt x="63" y="162"/>
                  <a:pt x="63" y="162"/>
                </a:cubicBezTo>
                <a:cubicBezTo>
                  <a:pt x="63" y="250"/>
                  <a:pt x="63" y="250"/>
                  <a:pt x="63" y="250"/>
                </a:cubicBezTo>
                <a:cubicBezTo>
                  <a:pt x="57" y="250"/>
                  <a:pt x="57" y="250"/>
                  <a:pt x="57" y="250"/>
                </a:cubicBezTo>
                <a:lnTo>
                  <a:pt x="57" y="162"/>
                </a:lnTo>
                <a:close/>
                <a:moveTo>
                  <a:pt x="90" y="221"/>
                </a:moveTo>
                <a:cubicBezTo>
                  <a:pt x="89" y="221"/>
                  <a:pt x="88" y="220"/>
                  <a:pt x="87" y="220"/>
                </a:cubicBezTo>
                <a:cubicBezTo>
                  <a:pt x="84" y="220"/>
                  <a:pt x="81" y="223"/>
                  <a:pt x="81" y="226"/>
                </a:cubicBezTo>
                <a:cubicBezTo>
                  <a:pt x="81" y="229"/>
                  <a:pt x="84" y="232"/>
                  <a:pt x="87" y="232"/>
                </a:cubicBezTo>
                <a:cubicBezTo>
                  <a:pt x="90" y="232"/>
                  <a:pt x="93" y="229"/>
                  <a:pt x="93" y="226"/>
                </a:cubicBezTo>
                <a:cubicBezTo>
                  <a:pt x="93" y="225"/>
                  <a:pt x="92" y="225"/>
                  <a:pt x="92" y="224"/>
                </a:cubicBezTo>
                <a:cubicBezTo>
                  <a:pt x="108" y="211"/>
                  <a:pt x="108" y="211"/>
                  <a:pt x="108" y="211"/>
                </a:cubicBezTo>
                <a:cubicBezTo>
                  <a:pt x="133" y="213"/>
                  <a:pt x="133" y="213"/>
                  <a:pt x="133" y="213"/>
                </a:cubicBezTo>
                <a:cubicBezTo>
                  <a:pt x="134" y="215"/>
                  <a:pt x="136" y="217"/>
                  <a:pt x="139" y="217"/>
                </a:cubicBezTo>
                <a:cubicBezTo>
                  <a:pt x="142" y="217"/>
                  <a:pt x="144" y="214"/>
                  <a:pt x="144" y="211"/>
                </a:cubicBezTo>
                <a:cubicBezTo>
                  <a:pt x="144" y="211"/>
                  <a:pt x="144" y="210"/>
                  <a:pt x="144" y="210"/>
                </a:cubicBezTo>
                <a:cubicBezTo>
                  <a:pt x="165" y="194"/>
                  <a:pt x="165" y="194"/>
                  <a:pt x="165" y="194"/>
                </a:cubicBezTo>
                <a:cubicBezTo>
                  <a:pt x="184" y="202"/>
                  <a:pt x="184" y="202"/>
                  <a:pt x="184" y="202"/>
                </a:cubicBezTo>
                <a:cubicBezTo>
                  <a:pt x="184" y="202"/>
                  <a:pt x="184" y="202"/>
                  <a:pt x="184" y="202"/>
                </a:cubicBezTo>
                <a:cubicBezTo>
                  <a:pt x="184" y="205"/>
                  <a:pt x="187" y="208"/>
                  <a:pt x="190" y="208"/>
                </a:cubicBezTo>
                <a:cubicBezTo>
                  <a:pt x="193" y="208"/>
                  <a:pt x="196" y="205"/>
                  <a:pt x="196" y="202"/>
                </a:cubicBezTo>
                <a:cubicBezTo>
                  <a:pt x="196" y="199"/>
                  <a:pt x="193" y="196"/>
                  <a:pt x="190" y="196"/>
                </a:cubicBezTo>
                <a:cubicBezTo>
                  <a:pt x="188" y="196"/>
                  <a:pt x="187" y="197"/>
                  <a:pt x="186" y="198"/>
                </a:cubicBezTo>
                <a:cubicBezTo>
                  <a:pt x="168" y="192"/>
                  <a:pt x="168" y="192"/>
                  <a:pt x="168" y="192"/>
                </a:cubicBezTo>
                <a:cubicBezTo>
                  <a:pt x="187" y="178"/>
                  <a:pt x="187" y="178"/>
                  <a:pt x="187" y="178"/>
                </a:cubicBezTo>
                <a:cubicBezTo>
                  <a:pt x="188" y="179"/>
                  <a:pt x="189" y="179"/>
                  <a:pt x="190" y="179"/>
                </a:cubicBezTo>
                <a:cubicBezTo>
                  <a:pt x="193" y="179"/>
                  <a:pt x="196" y="177"/>
                  <a:pt x="196" y="174"/>
                </a:cubicBezTo>
                <a:cubicBezTo>
                  <a:pt x="196" y="171"/>
                  <a:pt x="193" y="168"/>
                  <a:pt x="190" y="168"/>
                </a:cubicBezTo>
                <a:cubicBezTo>
                  <a:pt x="187" y="168"/>
                  <a:pt x="184" y="171"/>
                  <a:pt x="184" y="174"/>
                </a:cubicBezTo>
                <a:cubicBezTo>
                  <a:pt x="184" y="174"/>
                  <a:pt x="185" y="175"/>
                  <a:pt x="185" y="175"/>
                </a:cubicBezTo>
                <a:cubicBezTo>
                  <a:pt x="164" y="190"/>
                  <a:pt x="164" y="190"/>
                  <a:pt x="164" y="190"/>
                </a:cubicBezTo>
                <a:cubicBezTo>
                  <a:pt x="144" y="183"/>
                  <a:pt x="144" y="183"/>
                  <a:pt x="144" y="183"/>
                </a:cubicBezTo>
                <a:cubicBezTo>
                  <a:pt x="144" y="183"/>
                  <a:pt x="144" y="183"/>
                  <a:pt x="144" y="183"/>
                </a:cubicBezTo>
                <a:cubicBezTo>
                  <a:pt x="144" y="179"/>
                  <a:pt x="142" y="177"/>
                  <a:pt x="139" y="177"/>
                </a:cubicBezTo>
                <a:cubicBezTo>
                  <a:pt x="135" y="177"/>
                  <a:pt x="133" y="179"/>
                  <a:pt x="133" y="183"/>
                </a:cubicBezTo>
                <a:cubicBezTo>
                  <a:pt x="133" y="183"/>
                  <a:pt x="133" y="184"/>
                  <a:pt x="133" y="185"/>
                </a:cubicBezTo>
                <a:cubicBezTo>
                  <a:pt x="107" y="207"/>
                  <a:pt x="107" y="207"/>
                  <a:pt x="107" y="207"/>
                </a:cubicBezTo>
                <a:cubicBezTo>
                  <a:pt x="92" y="206"/>
                  <a:pt x="92" y="206"/>
                  <a:pt x="92" y="206"/>
                </a:cubicBezTo>
                <a:cubicBezTo>
                  <a:pt x="92" y="204"/>
                  <a:pt x="90" y="202"/>
                  <a:pt x="87" y="202"/>
                </a:cubicBezTo>
                <a:cubicBezTo>
                  <a:pt x="84" y="202"/>
                  <a:pt x="81" y="204"/>
                  <a:pt x="81" y="208"/>
                </a:cubicBezTo>
                <a:cubicBezTo>
                  <a:pt x="81" y="211"/>
                  <a:pt x="84" y="213"/>
                  <a:pt x="87" y="213"/>
                </a:cubicBezTo>
                <a:cubicBezTo>
                  <a:pt x="89" y="213"/>
                  <a:pt x="91" y="212"/>
                  <a:pt x="92" y="210"/>
                </a:cubicBezTo>
                <a:cubicBezTo>
                  <a:pt x="102" y="211"/>
                  <a:pt x="102" y="211"/>
                  <a:pt x="102" y="211"/>
                </a:cubicBezTo>
                <a:lnTo>
                  <a:pt x="90" y="221"/>
                </a:lnTo>
                <a:close/>
                <a:moveTo>
                  <a:pt x="136" y="187"/>
                </a:moveTo>
                <a:cubicBezTo>
                  <a:pt x="137" y="188"/>
                  <a:pt x="138" y="188"/>
                  <a:pt x="139" y="188"/>
                </a:cubicBezTo>
                <a:cubicBezTo>
                  <a:pt x="140" y="188"/>
                  <a:pt x="142" y="187"/>
                  <a:pt x="143" y="186"/>
                </a:cubicBezTo>
                <a:cubicBezTo>
                  <a:pt x="161" y="193"/>
                  <a:pt x="161" y="193"/>
                  <a:pt x="161" y="193"/>
                </a:cubicBezTo>
                <a:cubicBezTo>
                  <a:pt x="142" y="207"/>
                  <a:pt x="142" y="207"/>
                  <a:pt x="142" y="207"/>
                </a:cubicBezTo>
                <a:cubicBezTo>
                  <a:pt x="141" y="206"/>
                  <a:pt x="140" y="206"/>
                  <a:pt x="139" y="206"/>
                </a:cubicBezTo>
                <a:cubicBezTo>
                  <a:pt x="136" y="206"/>
                  <a:pt x="134" y="207"/>
                  <a:pt x="133" y="209"/>
                </a:cubicBezTo>
                <a:cubicBezTo>
                  <a:pt x="112" y="207"/>
                  <a:pt x="112" y="207"/>
                  <a:pt x="112" y="207"/>
                </a:cubicBezTo>
                <a:lnTo>
                  <a:pt x="136" y="187"/>
                </a:lnTo>
                <a:close/>
                <a:moveTo>
                  <a:pt x="241" y="129"/>
                </a:moveTo>
                <a:cubicBezTo>
                  <a:pt x="247" y="109"/>
                  <a:pt x="260" y="92"/>
                  <a:pt x="278" y="81"/>
                </a:cubicBezTo>
                <a:cubicBezTo>
                  <a:pt x="304" y="126"/>
                  <a:pt x="304" y="126"/>
                  <a:pt x="304" y="126"/>
                </a:cubicBezTo>
                <a:cubicBezTo>
                  <a:pt x="298" y="130"/>
                  <a:pt x="294" y="136"/>
                  <a:pt x="291" y="142"/>
                </a:cubicBezTo>
                <a:lnTo>
                  <a:pt x="241" y="129"/>
                </a:lnTo>
                <a:close/>
                <a:moveTo>
                  <a:pt x="323" y="69"/>
                </a:moveTo>
                <a:cubicBezTo>
                  <a:pt x="368" y="70"/>
                  <a:pt x="404" y="107"/>
                  <a:pt x="404" y="152"/>
                </a:cubicBezTo>
                <a:cubicBezTo>
                  <a:pt x="404" y="174"/>
                  <a:pt x="395" y="195"/>
                  <a:pt x="381" y="210"/>
                </a:cubicBezTo>
                <a:cubicBezTo>
                  <a:pt x="344" y="173"/>
                  <a:pt x="344" y="173"/>
                  <a:pt x="344" y="173"/>
                </a:cubicBezTo>
                <a:cubicBezTo>
                  <a:pt x="349" y="167"/>
                  <a:pt x="352" y="160"/>
                  <a:pt x="352" y="152"/>
                </a:cubicBezTo>
                <a:cubicBezTo>
                  <a:pt x="352" y="135"/>
                  <a:pt x="339" y="122"/>
                  <a:pt x="323" y="121"/>
                </a:cubicBezTo>
                <a:lnTo>
                  <a:pt x="323" y="69"/>
                </a:lnTo>
                <a:close/>
                <a:moveTo>
                  <a:pt x="281" y="79"/>
                </a:moveTo>
                <a:cubicBezTo>
                  <a:pt x="292" y="73"/>
                  <a:pt x="305" y="69"/>
                  <a:pt x="319" y="69"/>
                </a:cubicBezTo>
                <a:cubicBezTo>
                  <a:pt x="319" y="121"/>
                  <a:pt x="319" y="121"/>
                  <a:pt x="319" y="121"/>
                </a:cubicBezTo>
                <a:cubicBezTo>
                  <a:pt x="315" y="121"/>
                  <a:pt x="311" y="122"/>
                  <a:pt x="307" y="124"/>
                </a:cubicBezTo>
                <a:lnTo>
                  <a:pt x="281" y="79"/>
                </a:lnTo>
                <a:close/>
                <a:moveTo>
                  <a:pt x="261" y="210"/>
                </a:moveTo>
                <a:cubicBezTo>
                  <a:pt x="246" y="195"/>
                  <a:pt x="237" y="174"/>
                  <a:pt x="237" y="152"/>
                </a:cubicBezTo>
                <a:cubicBezTo>
                  <a:pt x="237" y="145"/>
                  <a:pt x="238" y="139"/>
                  <a:pt x="240" y="132"/>
                </a:cubicBezTo>
                <a:cubicBezTo>
                  <a:pt x="290" y="146"/>
                  <a:pt x="290" y="146"/>
                  <a:pt x="290" y="146"/>
                </a:cubicBezTo>
                <a:cubicBezTo>
                  <a:pt x="290" y="148"/>
                  <a:pt x="290" y="150"/>
                  <a:pt x="290" y="152"/>
                </a:cubicBezTo>
                <a:cubicBezTo>
                  <a:pt x="290" y="160"/>
                  <a:pt x="293" y="167"/>
                  <a:pt x="298" y="173"/>
                </a:cubicBezTo>
                <a:lnTo>
                  <a:pt x="261" y="210"/>
                </a:lnTo>
                <a:close/>
                <a:moveTo>
                  <a:pt x="378" y="212"/>
                </a:moveTo>
                <a:cubicBezTo>
                  <a:pt x="363" y="227"/>
                  <a:pt x="343" y="235"/>
                  <a:pt x="321" y="235"/>
                </a:cubicBezTo>
                <a:cubicBezTo>
                  <a:pt x="299" y="235"/>
                  <a:pt x="278" y="227"/>
                  <a:pt x="263" y="212"/>
                </a:cubicBezTo>
                <a:cubicBezTo>
                  <a:pt x="300" y="175"/>
                  <a:pt x="300" y="175"/>
                  <a:pt x="300" y="175"/>
                </a:cubicBezTo>
                <a:cubicBezTo>
                  <a:pt x="306" y="180"/>
                  <a:pt x="313" y="183"/>
                  <a:pt x="321" y="183"/>
                </a:cubicBezTo>
                <a:cubicBezTo>
                  <a:pt x="329" y="183"/>
                  <a:pt x="336" y="180"/>
                  <a:pt x="341" y="175"/>
                </a:cubicBezTo>
                <a:lnTo>
                  <a:pt x="378" y="212"/>
                </a:lnTo>
                <a:close/>
              </a:path>
            </a:pathLst>
          </a:custGeom>
          <a:solidFill>
            <a:srgbClr val="FF965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 name="右矢印 165"/>
          <p:cNvSpPr/>
          <p:nvPr/>
        </p:nvSpPr>
        <p:spPr>
          <a:xfrm rot="14857705" flipH="1">
            <a:off x="4232264" y="3093897"/>
            <a:ext cx="178643" cy="208295"/>
          </a:xfrm>
          <a:prstGeom prst="right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050" b="0" i="0" u="none" strike="noStrike" kern="0" cap="none" spc="0" normalizeH="0" baseline="0" noProof="0">
              <a:ln>
                <a:noFill/>
              </a:ln>
              <a:solidFill>
                <a:prstClr val="white"/>
              </a:solidFill>
              <a:effectLst/>
              <a:uLnTx/>
              <a:uFillTx/>
              <a:latin typeface="メイリオ"/>
              <a:ea typeface="メイリオ"/>
              <a:cs typeface="+mn-cs"/>
            </a:endParaRPr>
          </a:p>
        </p:txBody>
      </p:sp>
    </p:spTree>
    <p:extLst>
      <p:ext uri="{BB962C8B-B14F-4D97-AF65-F5344CB8AC3E}">
        <p14:creationId xmlns:p14="http://schemas.microsoft.com/office/powerpoint/2010/main" val="2840659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5</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a:xfrm>
            <a:off x="179512" y="591530"/>
            <a:ext cx="6552728" cy="315310"/>
          </a:xfrm>
        </p:spPr>
        <p:txBody>
          <a:bodyPr/>
          <a:lstStyle/>
          <a:p>
            <a:r>
              <a:rPr lang="ja-JP" altLang="en-US" dirty="0"/>
              <a:t>充実したアウトプットや柔軟な通知処理にて作業時間を削減</a:t>
            </a:r>
          </a:p>
          <a:p>
            <a:endParaRPr kumimoji="1" lang="ja-JP" altLang="en-US" dirty="0"/>
          </a:p>
        </p:txBody>
      </p:sp>
      <p:sp>
        <p:nvSpPr>
          <p:cNvPr id="5" name="テキスト プレースホルダー 4"/>
          <p:cNvSpPr>
            <a:spLocks noGrp="1"/>
          </p:cNvSpPr>
          <p:nvPr>
            <p:ph type="body" sz="quarter" idx="17"/>
          </p:nvPr>
        </p:nvSpPr>
        <p:spPr/>
        <p:txBody>
          <a:bodyPr/>
          <a:lstStyle/>
          <a:p>
            <a:r>
              <a:rPr lang="ja-JP" altLang="en-US" sz="1400" dirty="0"/>
              <a:t>使いやすさを意識した柔軟性のある帳票作成機能をご用意しています</a:t>
            </a:r>
            <a:endParaRPr lang="en-US" altLang="ja-JP" sz="1400" dirty="0"/>
          </a:p>
          <a:p>
            <a:r>
              <a:rPr lang="en-US" altLang="ja-JP" sz="1400" dirty="0"/>
              <a:t>Excel</a:t>
            </a:r>
            <a:r>
              <a:rPr lang="ja-JP" altLang="en-US" sz="1400" dirty="0"/>
              <a:t>との高い親和性により、二次加工を極力削減するような業務を考慮している為、複数会社管理で</a:t>
            </a:r>
            <a:endParaRPr lang="en-US" altLang="ja-JP" sz="1400" dirty="0"/>
          </a:p>
          <a:p>
            <a:r>
              <a:rPr lang="ja-JP" altLang="en-US" sz="1400" dirty="0"/>
              <a:t>蓄えられた人事給与データは、標準機能で「作表」「分析」「見える化」が可能です</a:t>
            </a:r>
          </a:p>
          <a:p>
            <a:endParaRPr kumimoji="1" lang="ja-JP" altLang="en-US" dirty="0"/>
          </a:p>
        </p:txBody>
      </p:sp>
      <p:sp>
        <p:nvSpPr>
          <p:cNvPr id="6" name="タイトル 5"/>
          <p:cNvSpPr>
            <a:spLocks noGrp="1"/>
          </p:cNvSpPr>
          <p:nvPr>
            <p:ph type="title"/>
          </p:nvPr>
        </p:nvSpPr>
        <p:spPr/>
        <p:txBody>
          <a:bodyPr/>
          <a:lstStyle/>
          <a:p>
            <a:r>
              <a:rPr lang="en-US" altLang="ja-JP" dirty="0" err="1"/>
              <a:t>SuperStream</a:t>
            </a:r>
            <a:r>
              <a:rPr lang="en-US" altLang="ja-JP" dirty="0"/>
              <a:t>-NX</a:t>
            </a:r>
            <a:r>
              <a:rPr lang="ja-JP" altLang="en-US" dirty="0"/>
              <a:t>の特長</a:t>
            </a:r>
            <a:endParaRPr kumimoji="1" lang="ja-JP" altLang="en-US" dirty="0"/>
          </a:p>
        </p:txBody>
      </p:sp>
      <p:pic>
        <p:nvPicPr>
          <p:cNvPr id="35" name="図 34"/>
          <p:cNvPicPr>
            <a:picLocks noChangeAspect="1"/>
          </p:cNvPicPr>
          <p:nvPr/>
        </p:nvPicPr>
        <p:blipFill>
          <a:blip r:embed="rId2"/>
          <a:stretch>
            <a:fillRect/>
          </a:stretch>
        </p:blipFill>
        <p:spPr>
          <a:xfrm>
            <a:off x="4817028" y="2463738"/>
            <a:ext cx="1085854" cy="739676"/>
          </a:xfrm>
          <a:prstGeom prst="rect">
            <a:avLst/>
          </a:prstGeom>
        </p:spPr>
      </p:pic>
      <p:sp>
        <p:nvSpPr>
          <p:cNvPr id="36" name="Rectangle 94"/>
          <p:cNvSpPr>
            <a:spLocks noChangeArrowheads="1"/>
          </p:cNvSpPr>
          <p:nvPr/>
        </p:nvSpPr>
        <p:spPr bwMode="auto">
          <a:xfrm>
            <a:off x="252456" y="1815666"/>
            <a:ext cx="4212000" cy="252029"/>
          </a:xfrm>
          <a:prstGeom prst="rect">
            <a:avLst/>
          </a:prstGeom>
          <a:solidFill>
            <a:schemeClr val="accent3"/>
          </a:solidFill>
          <a:ln w="25400" cap="flat" cmpd="sng" algn="ctr">
            <a:noFill/>
            <a:prstDash val="solid"/>
            <a:headEnd/>
            <a:tailEnd/>
          </a:ln>
          <a:effectLst/>
        </p:spPr>
        <p:txBody>
          <a:bodyPr lIns="36000" rIns="3600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dirty="0">
                <a:ln>
                  <a:noFill/>
                </a:ln>
                <a:solidFill>
                  <a:prstClr val="white"/>
                </a:solidFill>
                <a:effectLst/>
                <a:uLnTx/>
                <a:uFillTx/>
                <a:latin typeface="メイリオ"/>
                <a:ea typeface="メイリオ"/>
                <a:cs typeface="メイリオ" pitchFamily="50" charset="-128"/>
              </a:rPr>
              <a:t>EXCEL</a:t>
            </a:r>
            <a:r>
              <a:rPr kumimoji="0" lang="ja-JP" altLang="en-US" sz="1400" b="1" i="0" u="none" strike="noStrike" kern="0" cap="none" spc="0" normalizeH="0" baseline="0" noProof="0" dirty="0">
                <a:ln>
                  <a:noFill/>
                </a:ln>
                <a:solidFill>
                  <a:prstClr val="white"/>
                </a:solidFill>
                <a:effectLst/>
                <a:uLnTx/>
                <a:uFillTx/>
                <a:latin typeface="メイリオ"/>
                <a:ea typeface="メイリオ"/>
                <a:cs typeface="メイリオ" pitchFamily="50" charset="-128"/>
              </a:rPr>
              <a:t>・</a:t>
            </a:r>
            <a:r>
              <a:rPr kumimoji="0" lang="en-US" altLang="ja-JP" sz="1400" b="1" i="0" u="none" strike="noStrike" kern="0" cap="none" spc="0" normalizeH="0" baseline="0" noProof="0" dirty="0">
                <a:ln>
                  <a:noFill/>
                </a:ln>
                <a:solidFill>
                  <a:prstClr val="white"/>
                </a:solidFill>
                <a:effectLst/>
                <a:uLnTx/>
                <a:uFillTx/>
                <a:latin typeface="メイリオ"/>
                <a:ea typeface="メイリオ"/>
                <a:cs typeface="メイリオ" pitchFamily="50" charset="-128"/>
              </a:rPr>
              <a:t>PDF</a:t>
            </a:r>
            <a:r>
              <a:rPr kumimoji="0" lang="ja-JP" altLang="en-US" sz="1400" b="1" i="0" u="none" strike="noStrike" kern="0" cap="none" spc="0" normalizeH="0" baseline="0" noProof="0" dirty="0">
                <a:ln>
                  <a:noFill/>
                </a:ln>
                <a:solidFill>
                  <a:prstClr val="white"/>
                </a:solidFill>
                <a:effectLst/>
                <a:uLnTx/>
                <a:uFillTx/>
                <a:latin typeface="メイリオ"/>
                <a:ea typeface="メイリオ"/>
                <a:cs typeface="メイリオ" pitchFamily="50" charset="-128"/>
              </a:rPr>
              <a:t>出力</a:t>
            </a:r>
            <a:r>
              <a:rPr kumimoji="0" lang="ja-JP" altLang="en-US" sz="1100" b="1" i="0" u="none" strike="noStrike" kern="0" cap="none" spc="0" normalizeH="0" baseline="0" noProof="0" dirty="0">
                <a:ln>
                  <a:noFill/>
                </a:ln>
                <a:solidFill>
                  <a:prstClr val="white"/>
                </a:solidFill>
                <a:effectLst/>
                <a:uLnTx/>
                <a:uFillTx/>
                <a:latin typeface="メイリオ"/>
                <a:ea typeface="メイリオ"/>
                <a:cs typeface="メイリオ" pitchFamily="50" charset="-128"/>
              </a:rPr>
              <a:t>（</a:t>
            </a:r>
            <a:r>
              <a:rPr kumimoji="0" lang="en-US" altLang="ja-JP" sz="1100" b="1" i="0" u="none" strike="noStrike" kern="0" cap="none" spc="0" normalizeH="0" baseline="0" noProof="0" dirty="0">
                <a:ln>
                  <a:noFill/>
                </a:ln>
                <a:solidFill>
                  <a:prstClr val="white"/>
                </a:solidFill>
                <a:effectLst/>
                <a:uLnTx/>
                <a:uFillTx/>
                <a:latin typeface="メイリオ"/>
                <a:ea typeface="メイリオ"/>
                <a:cs typeface="メイリオ" pitchFamily="50" charset="-128"/>
              </a:rPr>
              <a:t>Excel Report</a:t>
            </a:r>
            <a:r>
              <a:rPr kumimoji="0" lang="ja-JP" altLang="en-US" sz="1100" b="1" i="0" u="none" strike="noStrike" kern="0" cap="none" spc="0" normalizeH="0" baseline="0" noProof="0" dirty="0">
                <a:ln>
                  <a:noFill/>
                </a:ln>
                <a:solidFill>
                  <a:prstClr val="white"/>
                </a:solidFill>
                <a:effectLst/>
                <a:uLnTx/>
                <a:uFillTx/>
                <a:latin typeface="メイリオ"/>
                <a:ea typeface="メイリオ"/>
                <a:cs typeface="メイリオ" pitchFamily="50" charset="-128"/>
              </a:rPr>
              <a:t>）</a:t>
            </a:r>
            <a:endParaRPr kumimoji="0" lang="ja-JP" altLang="en-US" sz="1400" b="1" i="0" u="none" strike="noStrike" kern="0" cap="none" spc="0" normalizeH="0" baseline="0" noProof="0" dirty="0">
              <a:ln>
                <a:noFill/>
              </a:ln>
              <a:solidFill>
                <a:prstClr val="white"/>
              </a:solidFill>
              <a:effectLst/>
              <a:uLnTx/>
              <a:uFillTx/>
              <a:latin typeface="メイリオ"/>
              <a:ea typeface="メイリオ"/>
              <a:cs typeface="メイリオ" pitchFamily="50" charset="-128"/>
            </a:endParaRPr>
          </a:p>
        </p:txBody>
      </p:sp>
      <p:sp>
        <p:nvSpPr>
          <p:cNvPr id="37" name="Rectangle 94"/>
          <p:cNvSpPr>
            <a:spLocks noChangeArrowheads="1"/>
          </p:cNvSpPr>
          <p:nvPr/>
        </p:nvSpPr>
        <p:spPr bwMode="auto">
          <a:xfrm>
            <a:off x="4706839" y="1815666"/>
            <a:ext cx="4212000" cy="252029"/>
          </a:xfrm>
          <a:prstGeom prst="rect">
            <a:avLst/>
          </a:prstGeom>
          <a:solidFill>
            <a:schemeClr val="accent3"/>
          </a:solidFill>
          <a:ln w="25400" cap="flat" cmpd="sng" algn="ctr">
            <a:noFill/>
            <a:prstDash val="solid"/>
            <a:headEnd/>
            <a:tailEnd/>
          </a:ln>
          <a:effectLst/>
        </p:spPr>
        <p:txBody>
          <a:bodyPr lIns="36000" rIns="3600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dirty="0">
                <a:ln>
                  <a:noFill/>
                </a:ln>
                <a:solidFill>
                  <a:prstClr val="white"/>
                </a:solidFill>
                <a:effectLst/>
                <a:uLnTx/>
                <a:uFillTx/>
                <a:latin typeface="メイリオ"/>
                <a:ea typeface="メイリオ"/>
                <a:cs typeface="+mn-cs"/>
              </a:rPr>
              <a:t>Excel </a:t>
            </a:r>
            <a:r>
              <a:rPr kumimoji="0" lang="ja-JP" altLang="en-US" sz="1400" b="1" i="0" u="none" strike="noStrike" kern="0" cap="none" spc="0" normalizeH="0" baseline="0" noProof="0" dirty="0">
                <a:ln>
                  <a:noFill/>
                </a:ln>
                <a:solidFill>
                  <a:prstClr val="white"/>
                </a:solidFill>
                <a:effectLst/>
                <a:uLnTx/>
                <a:uFillTx/>
                <a:latin typeface="メイリオ"/>
                <a:ea typeface="メイリオ"/>
                <a:cs typeface="+mn-cs"/>
              </a:rPr>
              <a:t>差込</a:t>
            </a:r>
            <a:endParaRPr kumimoji="0" lang="ja-JP" altLang="en-US" sz="1100" b="1" i="0" u="none" strike="noStrike" kern="0" cap="none" spc="0" normalizeH="0" baseline="0" noProof="0" dirty="0">
              <a:ln>
                <a:noFill/>
              </a:ln>
              <a:solidFill>
                <a:prstClr val="white"/>
              </a:solidFill>
              <a:effectLst/>
              <a:uLnTx/>
              <a:uFillTx/>
              <a:latin typeface="メイリオ"/>
              <a:ea typeface="メイリオ"/>
              <a:cs typeface="メイリオ" pitchFamily="50" charset="-128"/>
            </a:endParaRPr>
          </a:p>
        </p:txBody>
      </p:sp>
      <p:sp>
        <p:nvSpPr>
          <p:cNvPr id="38" name="Rectangle 94"/>
          <p:cNvSpPr>
            <a:spLocks noChangeArrowheads="1"/>
          </p:cNvSpPr>
          <p:nvPr/>
        </p:nvSpPr>
        <p:spPr bwMode="auto">
          <a:xfrm>
            <a:off x="252456" y="3399841"/>
            <a:ext cx="4212000" cy="252029"/>
          </a:xfrm>
          <a:prstGeom prst="rect">
            <a:avLst/>
          </a:prstGeom>
          <a:solidFill>
            <a:schemeClr val="accent3"/>
          </a:solidFill>
          <a:ln w="25400" cap="flat" cmpd="sng" algn="ctr">
            <a:noFill/>
            <a:prstDash val="solid"/>
            <a:headEnd/>
            <a:tailEnd/>
          </a:ln>
          <a:effectLst/>
        </p:spPr>
        <p:txBody>
          <a:bodyPr lIns="36000" rIns="3600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white"/>
                </a:solidFill>
                <a:effectLst/>
                <a:uLnTx/>
                <a:uFillTx/>
                <a:latin typeface="メイリオ"/>
                <a:ea typeface="メイリオ"/>
                <a:cs typeface="+mn-cs"/>
              </a:rPr>
              <a:t>集計表</a:t>
            </a:r>
            <a:r>
              <a:rPr kumimoji="0" lang="ja-JP" altLang="en-US" sz="1100" b="1" i="0" u="none" strike="noStrike" kern="0" cap="none" spc="0" normalizeH="0" baseline="0" noProof="0" dirty="0">
                <a:ln>
                  <a:noFill/>
                </a:ln>
                <a:solidFill>
                  <a:prstClr val="white"/>
                </a:solidFill>
                <a:effectLst/>
                <a:uLnTx/>
                <a:uFillTx/>
                <a:latin typeface="メイリオ"/>
                <a:ea typeface="メイリオ"/>
                <a:cs typeface="+mn-cs"/>
              </a:rPr>
              <a:t>（</a:t>
            </a:r>
            <a:r>
              <a:rPr kumimoji="0" lang="en-US" altLang="ja-JP" sz="1100" b="1" i="0" u="none" strike="noStrike" kern="0" cap="none" spc="0" normalizeH="0" baseline="0" noProof="0" dirty="0">
                <a:ln>
                  <a:noFill/>
                </a:ln>
                <a:solidFill>
                  <a:prstClr val="white"/>
                </a:solidFill>
                <a:effectLst/>
                <a:uLnTx/>
                <a:uFillTx/>
                <a:latin typeface="メイリオ"/>
                <a:ea typeface="メイリオ"/>
                <a:cs typeface="+mn-cs"/>
              </a:rPr>
              <a:t>Pivot Report</a:t>
            </a:r>
            <a:r>
              <a:rPr kumimoji="0" lang="ja-JP" altLang="en-US" sz="1100" b="1" i="0" u="none" strike="noStrike" kern="0" cap="none" spc="0" normalizeH="0" baseline="0" noProof="0" dirty="0">
                <a:ln>
                  <a:noFill/>
                </a:ln>
                <a:solidFill>
                  <a:prstClr val="white"/>
                </a:solidFill>
                <a:effectLst/>
                <a:uLnTx/>
                <a:uFillTx/>
                <a:latin typeface="メイリオ"/>
                <a:ea typeface="メイリオ"/>
                <a:cs typeface="+mn-cs"/>
              </a:rPr>
              <a:t>）</a:t>
            </a:r>
            <a:endParaRPr kumimoji="0" lang="ja-JP" altLang="en-US" sz="1400" b="0"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39" name="テキスト ボックス 38"/>
          <p:cNvSpPr txBox="1"/>
          <p:nvPr/>
        </p:nvSpPr>
        <p:spPr>
          <a:xfrm>
            <a:off x="287747" y="3692986"/>
            <a:ext cx="4212468" cy="275219"/>
          </a:xfrm>
          <a:prstGeom prst="rect">
            <a:avLst/>
          </a:prstGeom>
        </p:spPr>
        <p:txBody>
          <a:bodyPr wrap="none" lIns="0" tIns="0" rIns="0" bIns="0" rtlCol="0" anchor="t"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lumMod val="85000"/>
                    <a:lumOff val="15000"/>
                  </a:prstClr>
                </a:solidFill>
                <a:effectLst/>
                <a:uLnTx/>
                <a:uFillTx/>
              </a:rPr>
              <a:t>縦・横・集計項目を自由に定義し、ピボット形式の</a:t>
            </a:r>
            <a:endParaRPr kumimoji="0" lang="en-US" altLang="ja-JP" sz="1000" b="0" i="0" u="none" strike="noStrike" kern="0" cap="none" spc="0" normalizeH="0" baseline="0" noProof="0" dirty="0">
              <a:ln>
                <a:noFill/>
              </a:ln>
              <a:solidFill>
                <a:prstClr val="black">
                  <a:lumMod val="85000"/>
                  <a:lumOff val="15000"/>
                </a:prst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lumMod val="85000"/>
                    <a:lumOff val="15000"/>
                  </a:prstClr>
                </a:solidFill>
                <a:effectLst/>
                <a:uLnTx/>
                <a:uFillTx/>
                <a:cs typeface="メイリオ" pitchFamily="50" charset="-128"/>
              </a:rPr>
              <a:t>レポートを作成。ドリルダウンに</a:t>
            </a:r>
            <a:r>
              <a:rPr kumimoji="0" lang="ja-JP" altLang="en-US" sz="1000" kern="0" dirty="0">
                <a:solidFill>
                  <a:prstClr val="black">
                    <a:lumMod val="85000"/>
                    <a:lumOff val="15000"/>
                  </a:prstClr>
                </a:solidFill>
                <a:cs typeface="メイリオ" pitchFamily="50" charset="-128"/>
              </a:rPr>
              <a:t>て</a:t>
            </a:r>
            <a:r>
              <a:rPr kumimoji="0" lang="ja-JP" altLang="en-US" sz="1000" b="0" i="0" u="none" strike="noStrike" kern="0" cap="none" spc="0" normalizeH="0" baseline="0" noProof="0" dirty="0">
                <a:ln>
                  <a:noFill/>
                </a:ln>
                <a:solidFill>
                  <a:prstClr val="black">
                    <a:lumMod val="85000"/>
                    <a:lumOff val="15000"/>
                  </a:prstClr>
                </a:solidFill>
                <a:effectLst/>
                <a:uLnTx/>
                <a:uFillTx/>
                <a:cs typeface="メイリオ" pitchFamily="50" charset="-128"/>
              </a:rPr>
              <a:t>個人情報まで表示</a:t>
            </a:r>
            <a:endParaRPr kumimoji="0" lang="en-US" altLang="ja-JP" sz="1000" b="0" i="0" u="none" strike="noStrike" kern="0" cap="none" spc="0" normalizeH="0" baseline="0" noProof="0" dirty="0">
              <a:ln>
                <a:noFill/>
              </a:ln>
              <a:solidFill>
                <a:prstClr val="black">
                  <a:lumMod val="85000"/>
                  <a:lumOff val="15000"/>
                </a:prstClr>
              </a:solidFill>
              <a:effectLst/>
              <a:uLnTx/>
              <a:uFillTx/>
              <a:cs typeface="メイリオ"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000" b="0" i="0" u="none" strike="noStrike" kern="0" cap="none" spc="0" normalizeH="0" baseline="0" noProof="0" dirty="0">
              <a:ln>
                <a:noFill/>
              </a:ln>
              <a:solidFill>
                <a:prstClr val="black">
                  <a:lumMod val="85000"/>
                  <a:lumOff val="15000"/>
                </a:prstClr>
              </a:solidFill>
              <a:effectLst/>
              <a:uLnTx/>
              <a:uFillTx/>
              <a:cs typeface="メイリオ" pitchFamily="50" charset="-128"/>
            </a:endParaRPr>
          </a:p>
        </p:txBody>
      </p:sp>
      <p:sp>
        <p:nvSpPr>
          <p:cNvPr id="40" name="Rectangle 94"/>
          <p:cNvSpPr>
            <a:spLocks noChangeArrowheads="1"/>
          </p:cNvSpPr>
          <p:nvPr/>
        </p:nvSpPr>
        <p:spPr bwMode="auto">
          <a:xfrm>
            <a:off x="4706839" y="3394729"/>
            <a:ext cx="4212000" cy="252029"/>
          </a:xfrm>
          <a:prstGeom prst="rect">
            <a:avLst/>
          </a:prstGeom>
          <a:solidFill>
            <a:schemeClr val="accent3"/>
          </a:solidFill>
          <a:ln w="25400" cap="flat" cmpd="sng" algn="ctr">
            <a:noFill/>
            <a:prstDash val="solid"/>
            <a:headEnd/>
            <a:tailEnd/>
          </a:ln>
          <a:effectLst/>
        </p:spPr>
        <p:txBody>
          <a:bodyPr lIns="36000" rIns="3600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white"/>
                </a:solidFill>
                <a:effectLst/>
                <a:uLnTx/>
                <a:uFillTx/>
                <a:latin typeface="メイリオ"/>
                <a:ea typeface="メイリオ"/>
                <a:cs typeface="+mn-cs"/>
              </a:rPr>
              <a:t>グラフ作成</a:t>
            </a:r>
            <a:r>
              <a:rPr kumimoji="0" lang="ja-JP" altLang="en-US" sz="1100" b="1" kern="0" dirty="0">
                <a:solidFill>
                  <a:prstClr val="white"/>
                </a:solidFill>
                <a:latin typeface="メイリオ"/>
                <a:ea typeface="メイリオ"/>
              </a:rPr>
              <a:t>（</a:t>
            </a:r>
            <a:r>
              <a:rPr kumimoji="0" lang="en-US" altLang="ja-JP" sz="1100" b="1" i="0" u="none" strike="noStrike" kern="0" cap="none" spc="0" normalizeH="0" baseline="0" noProof="0" dirty="0" err="1">
                <a:ln>
                  <a:noFill/>
                </a:ln>
                <a:solidFill>
                  <a:prstClr val="white"/>
                </a:solidFill>
                <a:effectLst/>
                <a:uLnTx/>
                <a:uFillTx/>
                <a:latin typeface="メイリオ"/>
                <a:ea typeface="メイリオ"/>
              </a:rPr>
              <a:t>ReportPlus</a:t>
            </a:r>
            <a:r>
              <a:rPr kumimoji="0" lang="ja-JP" altLang="en-US" sz="1100" b="1" i="0" u="none" strike="noStrike" kern="0" cap="none" spc="0" normalizeH="0" baseline="0" noProof="0" dirty="0">
                <a:ln>
                  <a:noFill/>
                </a:ln>
                <a:solidFill>
                  <a:prstClr val="white"/>
                </a:solidFill>
                <a:effectLst/>
                <a:uLnTx/>
                <a:uFillTx/>
                <a:latin typeface="メイリオ"/>
                <a:ea typeface="メイリオ"/>
              </a:rPr>
              <a:t>）</a:t>
            </a:r>
            <a:endParaRPr kumimoji="0" lang="ja-JP" altLang="en-US" sz="1100" b="1" i="0" u="none" strike="noStrike" kern="0" cap="none" spc="0" normalizeH="0" baseline="0" noProof="0" dirty="0">
              <a:ln>
                <a:noFill/>
              </a:ln>
              <a:solidFill>
                <a:prstClr val="white"/>
              </a:solidFill>
              <a:effectLst/>
              <a:uLnTx/>
              <a:uFillTx/>
              <a:latin typeface="メイリオ"/>
              <a:ea typeface="メイリオ"/>
              <a:cs typeface="メイリオ" pitchFamily="50" charset="-128"/>
            </a:endParaRPr>
          </a:p>
        </p:txBody>
      </p:sp>
      <p:sp>
        <p:nvSpPr>
          <p:cNvPr id="41" name="テキスト ボックス 40"/>
          <p:cNvSpPr txBox="1"/>
          <p:nvPr/>
        </p:nvSpPr>
        <p:spPr>
          <a:xfrm>
            <a:off x="4723391" y="3687874"/>
            <a:ext cx="4212468" cy="275219"/>
          </a:xfrm>
          <a:prstGeom prst="rect">
            <a:avLst/>
          </a:prstGeom>
        </p:spPr>
        <p:txBody>
          <a:bodyPr wrap="none" lIns="0" tIns="0" rIns="0" bIns="0" rtlCol="0" anchor="t" anchorCtr="0">
            <a:noAutofit/>
          </a:bodyPr>
          <a:lstStyle/>
          <a:p>
            <a:r>
              <a:rPr lang="ja-JP" altLang="en-US" sz="1000" dirty="0">
                <a:solidFill>
                  <a:prstClr val="black">
                    <a:lumMod val="85000"/>
                    <a:lumOff val="15000"/>
                  </a:prstClr>
                </a:solidFill>
                <a:cs typeface="メイリオ" pitchFamily="50" charset="-128"/>
              </a:rPr>
              <a:t>年齢別男女比、資格取得分布などユーザで</a:t>
            </a:r>
            <a:endParaRPr lang="en-US" altLang="ja-JP" sz="1000" dirty="0">
              <a:solidFill>
                <a:prstClr val="black">
                  <a:lumMod val="85000"/>
                  <a:lumOff val="15000"/>
                </a:prstClr>
              </a:solidFill>
              <a:cs typeface="メイリオ" pitchFamily="50" charset="-128"/>
            </a:endParaRPr>
          </a:p>
          <a:p>
            <a:r>
              <a:rPr lang="ja-JP" altLang="en-US" sz="1000" dirty="0">
                <a:solidFill>
                  <a:prstClr val="black">
                    <a:lumMod val="85000"/>
                    <a:lumOff val="15000"/>
                  </a:prstClr>
                </a:solidFill>
                <a:cs typeface="メイリオ" pitchFamily="50" charset="-128"/>
              </a:rPr>
              <a:t>自由に作成することが可能</a:t>
            </a:r>
            <a:endParaRPr lang="en-US" altLang="ja-JP" sz="1000" dirty="0">
              <a:solidFill>
                <a:prstClr val="black">
                  <a:lumMod val="85000"/>
                  <a:lumOff val="15000"/>
                </a:prstClr>
              </a:solidFill>
              <a:cs typeface="メイリオ" pitchFamily="50" charset="-128"/>
            </a:endParaRPr>
          </a:p>
        </p:txBody>
      </p:sp>
      <p:sp>
        <p:nvSpPr>
          <p:cNvPr id="42" name="角丸四角形 41"/>
          <p:cNvSpPr/>
          <p:nvPr/>
        </p:nvSpPr>
        <p:spPr>
          <a:xfrm>
            <a:off x="4979151" y="2897091"/>
            <a:ext cx="1405106" cy="436626"/>
          </a:xfrm>
          <a:prstGeom prst="roundRect">
            <a:avLst>
              <a:gd name="adj" fmla="val 8855"/>
            </a:avLst>
          </a:prstGeom>
          <a:solidFill>
            <a:srgbClr val="EE5500"/>
          </a:solidFill>
          <a:ln w="25400" cap="flat" cmpd="sng" algn="ctr">
            <a:noFill/>
            <a:prstDash val="solid"/>
          </a:ln>
          <a:effectLst/>
        </p:spPr>
        <p:txBody>
          <a:bodyPr lIns="91432" tIns="45716" rIns="91432" bIns="45716" rtlCol="0" anchor="ctr"/>
          <a:lstStyle/>
          <a:p>
            <a:pPr marL="0" marR="0" lvl="0" indent="0" algn="ctr" defTabSz="914288" eaLnBrk="1" fontAlgn="auto" latinLnBrk="0" hangingPunct="1">
              <a:lnSpc>
                <a:spcPct val="100000"/>
              </a:lnSpc>
              <a:spcBef>
                <a:spcPts val="0"/>
              </a:spcBef>
              <a:spcAft>
                <a:spcPts val="0"/>
              </a:spcAft>
              <a:buClrTx/>
              <a:buSzTx/>
              <a:buFontTx/>
              <a:buNone/>
              <a:tabLst/>
              <a:defRPr/>
            </a:pPr>
            <a:r>
              <a:rPr kumimoji="0" lang="en-US" altLang="ja-JP" sz="1050" b="0" i="0" u="none" strike="noStrike" kern="0" cap="none" spc="0" normalizeH="0" baseline="0" noProof="0" dirty="0">
                <a:ln>
                  <a:noFill/>
                </a:ln>
                <a:solidFill>
                  <a:prstClr val="white"/>
                </a:solidFill>
                <a:effectLst/>
                <a:uLnTx/>
                <a:uFillTx/>
                <a:latin typeface="メイリオ"/>
                <a:ea typeface="メイリオ"/>
                <a:cs typeface="+mn-cs"/>
              </a:rPr>
              <a:t>Excel</a:t>
            </a:r>
            <a:r>
              <a:rPr kumimoji="0" lang="ja-JP" altLang="en-US" sz="1050" b="0" i="0" u="none" strike="noStrike" kern="0" cap="none" spc="0" normalizeH="0" baseline="0" noProof="0" dirty="0">
                <a:ln>
                  <a:noFill/>
                </a:ln>
                <a:solidFill>
                  <a:prstClr val="white"/>
                </a:solidFill>
                <a:effectLst/>
                <a:uLnTx/>
                <a:uFillTx/>
                <a:latin typeface="メイリオ"/>
                <a:ea typeface="メイリオ"/>
                <a:cs typeface="+mn-cs"/>
              </a:rPr>
              <a:t>で</a:t>
            </a:r>
            <a:endParaRPr kumimoji="0" lang="en-US" altLang="ja-JP" sz="1050" b="0" i="0" u="none" strike="noStrike" kern="0" cap="none" spc="0" normalizeH="0" baseline="0" noProof="0" dirty="0">
              <a:ln>
                <a:noFill/>
              </a:ln>
              <a:solidFill>
                <a:prstClr val="white"/>
              </a:solidFill>
              <a:effectLst/>
              <a:uLnTx/>
              <a:uFillTx/>
              <a:latin typeface="メイリオ"/>
              <a:ea typeface="メイリオ"/>
              <a:cs typeface="+mn-cs"/>
            </a:endParaRPr>
          </a:p>
          <a:p>
            <a:pPr marL="0" marR="0" lvl="0" indent="0" algn="ctr" defTabSz="914288"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white"/>
                </a:solidFill>
                <a:effectLst/>
                <a:uLnTx/>
                <a:uFillTx/>
                <a:latin typeface="メイリオ"/>
                <a:ea typeface="メイリオ"/>
                <a:cs typeface="+mn-cs"/>
              </a:rPr>
              <a:t>差込用フォーム作成</a:t>
            </a:r>
          </a:p>
        </p:txBody>
      </p:sp>
      <p:sp>
        <p:nvSpPr>
          <p:cNvPr id="45" name="右矢印 44"/>
          <p:cNvSpPr/>
          <p:nvPr/>
        </p:nvSpPr>
        <p:spPr>
          <a:xfrm>
            <a:off x="6472222" y="2717555"/>
            <a:ext cx="440038" cy="362884"/>
          </a:xfrm>
          <a:prstGeom prst="rightArrow">
            <a:avLst/>
          </a:prstGeom>
          <a:solidFill>
            <a:srgbClr val="008CC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white"/>
              </a:solidFill>
              <a:effectLst/>
              <a:uLnTx/>
              <a:uFillTx/>
              <a:latin typeface="メイリオ"/>
              <a:ea typeface="メイリオ"/>
              <a:cs typeface="+mn-cs"/>
            </a:endParaRPr>
          </a:p>
        </p:txBody>
      </p:sp>
      <p:pic>
        <p:nvPicPr>
          <p:cNvPr id="46" name="図 45"/>
          <p:cNvPicPr>
            <a:picLocks noChangeAspect="1"/>
          </p:cNvPicPr>
          <p:nvPr/>
        </p:nvPicPr>
        <p:blipFill>
          <a:blip r:embed="rId3"/>
          <a:stretch>
            <a:fillRect/>
          </a:stretch>
        </p:blipFill>
        <p:spPr>
          <a:xfrm>
            <a:off x="483379" y="4209465"/>
            <a:ext cx="1418180" cy="722770"/>
          </a:xfrm>
          <a:prstGeom prst="rect">
            <a:avLst/>
          </a:prstGeom>
          <a:ln>
            <a:solidFill>
              <a:schemeClr val="bg1">
                <a:lumMod val="65000"/>
              </a:schemeClr>
            </a:solidFill>
          </a:ln>
        </p:spPr>
      </p:pic>
      <p:sp>
        <p:nvSpPr>
          <p:cNvPr id="47" name="角丸四角形 46"/>
          <p:cNvSpPr/>
          <p:nvPr/>
        </p:nvSpPr>
        <p:spPr>
          <a:xfrm>
            <a:off x="431540" y="4011910"/>
            <a:ext cx="1525204" cy="224043"/>
          </a:xfrm>
          <a:prstGeom prst="roundRect">
            <a:avLst>
              <a:gd name="adj" fmla="val 8855"/>
            </a:avLst>
          </a:prstGeom>
          <a:solidFill>
            <a:srgbClr val="EE5500"/>
          </a:solidFill>
          <a:ln w="25400" cap="flat" cmpd="sng" algn="ctr">
            <a:noFill/>
            <a:prstDash val="solid"/>
          </a:ln>
          <a:effectLst/>
        </p:spPr>
        <p:txBody>
          <a:bodyPr lIns="91432" tIns="45716" rIns="91432" bIns="45716" rtlCol="0" anchor="ctr"/>
          <a:lstStyle/>
          <a:p>
            <a:pPr marL="0" marR="0" lvl="0" indent="0" algn="ctr" defTabSz="914288"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prstClr val="white"/>
                </a:solidFill>
                <a:effectLst/>
                <a:uLnTx/>
                <a:uFillTx/>
                <a:latin typeface="メイリオ"/>
                <a:ea typeface="メイリオ"/>
                <a:cs typeface="+mn-cs"/>
              </a:rPr>
              <a:t>集計表作成</a:t>
            </a:r>
            <a:endParaRPr kumimoji="0" lang="ja-JP" altLang="en-US" sz="800" b="0"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48" name="右矢印 47"/>
          <p:cNvSpPr/>
          <p:nvPr/>
        </p:nvSpPr>
        <p:spPr>
          <a:xfrm>
            <a:off x="2098104" y="4402535"/>
            <a:ext cx="440038" cy="362884"/>
          </a:xfrm>
          <a:prstGeom prst="rightArrow">
            <a:avLst/>
          </a:prstGeom>
          <a:solidFill>
            <a:srgbClr val="008CC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49" name="テキスト ボックス 48"/>
          <p:cNvSpPr txBox="1"/>
          <p:nvPr/>
        </p:nvSpPr>
        <p:spPr>
          <a:xfrm>
            <a:off x="278815" y="2097985"/>
            <a:ext cx="4212468" cy="581777"/>
          </a:xfrm>
          <a:prstGeom prst="rect">
            <a:avLst/>
          </a:prstGeom>
        </p:spPr>
        <p:txBody>
          <a:bodyPr wrap="none" lIns="0" tIns="0" rIns="0" bIns="0" rtlCol="0" anchor="t"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lumMod val="85000"/>
                    <a:lumOff val="15000"/>
                  </a:prstClr>
                </a:solidFill>
                <a:effectLst/>
                <a:uLnTx/>
                <a:uFillTx/>
              </a:rPr>
              <a:t>画面上で列</a:t>
            </a:r>
            <a:r>
              <a:rPr kumimoji="0" lang="en-US" altLang="ja-JP" sz="1000" b="0" i="0" u="none" strike="noStrike" kern="0" cap="none" spc="0" normalizeH="0" baseline="0" noProof="0" dirty="0">
                <a:ln>
                  <a:noFill/>
                </a:ln>
                <a:solidFill>
                  <a:prstClr val="black">
                    <a:lumMod val="85000"/>
                    <a:lumOff val="15000"/>
                  </a:prstClr>
                </a:solidFill>
                <a:effectLst/>
                <a:uLnTx/>
                <a:uFillTx/>
              </a:rPr>
              <a:t>/</a:t>
            </a:r>
            <a:r>
              <a:rPr kumimoji="0" lang="ja-JP" altLang="en-US" sz="1000" b="0" i="0" u="none" strike="noStrike" kern="0" cap="none" spc="0" normalizeH="0" baseline="0" noProof="0" dirty="0">
                <a:ln>
                  <a:noFill/>
                </a:ln>
                <a:solidFill>
                  <a:prstClr val="black">
                    <a:lumMod val="85000"/>
                    <a:lumOff val="15000"/>
                  </a:prstClr>
                </a:solidFill>
                <a:effectLst/>
                <a:uLnTx/>
                <a:uFillTx/>
              </a:rPr>
              <a:t>行の任意配列や、ソート</a:t>
            </a:r>
            <a:r>
              <a:rPr kumimoji="0" lang="en-US" altLang="ja-JP" sz="1000" b="0" i="0" u="none" strike="noStrike" kern="0" cap="none" spc="0" normalizeH="0" baseline="0" noProof="0" dirty="0">
                <a:ln>
                  <a:noFill/>
                </a:ln>
                <a:solidFill>
                  <a:prstClr val="black">
                    <a:lumMod val="85000"/>
                    <a:lumOff val="15000"/>
                  </a:prstClr>
                </a:solidFill>
                <a:effectLst/>
                <a:uLnTx/>
                <a:uFillTx/>
              </a:rPr>
              <a:t>/</a:t>
            </a:r>
            <a:r>
              <a:rPr kumimoji="0" lang="ja-JP" altLang="en-US" sz="1000" b="0" i="0" u="none" strike="noStrike" kern="0" cap="none" spc="0" normalizeH="0" baseline="0" noProof="0" dirty="0">
                <a:ln>
                  <a:noFill/>
                </a:ln>
                <a:solidFill>
                  <a:prstClr val="black">
                    <a:lumMod val="85000"/>
                    <a:lumOff val="15000"/>
                  </a:prstClr>
                </a:solidFill>
                <a:effectLst/>
                <a:uLnTx/>
                <a:uFillTx/>
              </a:rPr>
              <a:t>フィルタ、金額</a:t>
            </a:r>
            <a:endParaRPr kumimoji="0" lang="en-US" altLang="ja-JP" sz="1000" b="0" i="0" u="none" strike="noStrike" kern="0" cap="none" spc="0" normalizeH="0" baseline="0" noProof="0" dirty="0">
              <a:ln>
                <a:noFill/>
              </a:ln>
              <a:solidFill>
                <a:prstClr val="black">
                  <a:lumMod val="85000"/>
                  <a:lumOff val="15000"/>
                </a:prst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lumMod val="85000"/>
                    <a:lumOff val="15000"/>
                  </a:prstClr>
                </a:solidFill>
                <a:effectLst/>
                <a:uLnTx/>
                <a:uFillTx/>
                <a:cs typeface="メイリオ" pitchFamily="50" charset="-128"/>
              </a:rPr>
              <a:t>集計が可能。結果は、</a:t>
            </a:r>
            <a:r>
              <a:rPr kumimoji="0" lang="en-US" altLang="ja-JP" sz="1000" b="0" i="0" u="none" strike="noStrike" kern="0" cap="none" spc="0" normalizeH="0" baseline="0" noProof="0" dirty="0">
                <a:ln>
                  <a:noFill/>
                </a:ln>
                <a:solidFill>
                  <a:prstClr val="black">
                    <a:lumMod val="85000"/>
                    <a:lumOff val="15000"/>
                  </a:prstClr>
                </a:solidFill>
                <a:effectLst/>
                <a:uLnTx/>
                <a:uFillTx/>
                <a:cs typeface="メイリオ" pitchFamily="50" charset="-128"/>
              </a:rPr>
              <a:t>Excel</a:t>
            </a:r>
            <a:r>
              <a:rPr kumimoji="0" lang="ja-JP" altLang="en-US" sz="1000" b="0" i="0" u="none" strike="noStrike" kern="0" cap="none" spc="0" normalizeH="0" baseline="0" noProof="0" dirty="0" err="1">
                <a:ln>
                  <a:noFill/>
                </a:ln>
                <a:solidFill>
                  <a:prstClr val="black">
                    <a:lumMod val="85000"/>
                    <a:lumOff val="15000"/>
                  </a:prstClr>
                </a:solidFill>
                <a:effectLst/>
                <a:uLnTx/>
                <a:uFillTx/>
                <a:cs typeface="メイリオ" pitchFamily="50" charset="-128"/>
              </a:rPr>
              <a:t>、</a:t>
            </a:r>
            <a:r>
              <a:rPr kumimoji="0" lang="en-US" altLang="ja-JP" sz="1000" b="0" i="0" u="none" strike="noStrike" kern="0" cap="none" spc="0" normalizeH="0" baseline="0" noProof="0" dirty="0">
                <a:ln>
                  <a:noFill/>
                </a:ln>
                <a:solidFill>
                  <a:prstClr val="black">
                    <a:lumMod val="85000"/>
                    <a:lumOff val="15000"/>
                  </a:prstClr>
                </a:solidFill>
                <a:effectLst/>
                <a:uLnTx/>
                <a:uFillTx/>
                <a:cs typeface="メイリオ" pitchFamily="50" charset="-128"/>
              </a:rPr>
              <a:t>PDF</a:t>
            </a:r>
            <a:r>
              <a:rPr kumimoji="0" lang="ja-JP" altLang="en-US" sz="1000" b="0" i="0" u="none" strike="noStrike" kern="0" cap="none" spc="0" normalizeH="0" baseline="0" noProof="0" dirty="0">
                <a:ln>
                  <a:noFill/>
                </a:ln>
                <a:solidFill>
                  <a:prstClr val="black">
                    <a:lumMod val="85000"/>
                    <a:lumOff val="15000"/>
                  </a:prstClr>
                </a:solidFill>
                <a:effectLst/>
                <a:uLnTx/>
                <a:uFillTx/>
                <a:cs typeface="メイリオ" pitchFamily="50" charset="-128"/>
              </a:rPr>
              <a:t>等に自由に展開</a:t>
            </a:r>
            <a:endParaRPr kumimoji="0" lang="en-US" altLang="ja-JP" sz="1000" b="0" i="0" u="none" strike="noStrike" kern="0" cap="none" spc="0" normalizeH="0" baseline="0" noProof="0" dirty="0">
              <a:ln>
                <a:noFill/>
              </a:ln>
              <a:solidFill>
                <a:prstClr val="black">
                  <a:lumMod val="85000"/>
                  <a:lumOff val="15000"/>
                </a:prstClr>
              </a:solidFill>
              <a:effectLst/>
              <a:uLnTx/>
              <a:uFillTx/>
              <a:cs typeface="メイリオ"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000" b="0" i="0" u="none" strike="noStrike" kern="0" cap="none" spc="0" normalizeH="0" baseline="0" noProof="0" dirty="0">
              <a:ln>
                <a:noFill/>
              </a:ln>
              <a:solidFill>
                <a:prstClr val="black">
                  <a:lumMod val="85000"/>
                  <a:lumOff val="15000"/>
                </a:prstClr>
              </a:solidFill>
              <a:effectLst/>
              <a:uLnTx/>
              <a:uFillTx/>
              <a:cs typeface="メイリオ" pitchFamily="50" charset="-128"/>
            </a:endParaRPr>
          </a:p>
        </p:txBody>
      </p:sp>
      <p:sp>
        <p:nvSpPr>
          <p:cNvPr id="50" name="右矢印 49"/>
          <p:cNvSpPr/>
          <p:nvPr/>
        </p:nvSpPr>
        <p:spPr>
          <a:xfrm>
            <a:off x="1717213" y="2632957"/>
            <a:ext cx="440038" cy="362884"/>
          </a:xfrm>
          <a:prstGeom prst="rightArrow">
            <a:avLst/>
          </a:prstGeom>
          <a:solidFill>
            <a:srgbClr val="008CC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white"/>
              </a:solidFill>
              <a:effectLst/>
              <a:uLnTx/>
              <a:uFillTx/>
              <a:latin typeface="メイリオ"/>
              <a:ea typeface="メイリオ"/>
              <a:cs typeface="+mn-cs"/>
            </a:endParaRPr>
          </a:p>
        </p:txBody>
      </p:sp>
      <p:grpSp>
        <p:nvGrpSpPr>
          <p:cNvPr id="54" name="グループ化 53"/>
          <p:cNvGrpSpPr/>
          <p:nvPr/>
        </p:nvGrpSpPr>
        <p:grpSpPr>
          <a:xfrm>
            <a:off x="251618" y="2453252"/>
            <a:ext cx="1289984" cy="795689"/>
            <a:chOff x="539550" y="2601478"/>
            <a:chExt cx="5088355" cy="2750892"/>
          </a:xfrm>
        </p:grpSpPr>
        <p:pic>
          <p:nvPicPr>
            <p:cNvPr id="55" name="図 54"/>
            <p:cNvPicPr>
              <a:picLocks noChangeAspect="1"/>
            </p:cNvPicPr>
            <p:nvPr/>
          </p:nvPicPr>
          <p:blipFill>
            <a:blip r:embed="rId4"/>
            <a:stretch>
              <a:fillRect/>
            </a:stretch>
          </p:blipFill>
          <p:spPr>
            <a:xfrm>
              <a:off x="539550" y="2601478"/>
              <a:ext cx="5088355" cy="2750892"/>
            </a:xfrm>
            <a:prstGeom prst="rect">
              <a:avLst/>
            </a:prstGeom>
            <a:ln>
              <a:solidFill>
                <a:schemeClr val="bg1">
                  <a:lumMod val="65000"/>
                </a:schemeClr>
              </a:solidFill>
            </a:ln>
          </p:spPr>
        </p:pic>
        <p:pic>
          <p:nvPicPr>
            <p:cNvPr id="56" name="図 55"/>
            <p:cNvPicPr>
              <a:picLocks noChangeAspect="1"/>
            </p:cNvPicPr>
            <p:nvPr/>
          </p:nvPicPr>
          <p:blipFill>
            <a:blip r:embed="rId5"/>
            <a:stretch>
              <a:fillRect/>
            </a:stretch>
          </p:blipFill>
          <p:spPr>
            <a:xfrm>
              <a:off x="688592" y="2620329"/>
              <a:ext cx="1015757" cy="45719"/>
            </a:xfrm>
            <a:prstGeom prst="rect">
              <a:avLst/>
            </a:prstGeom>
            <a:ln>
              <a:solidFill>
                <a:schemeClr val="bg1">
                  <a:lumMod val="65000"/>
                </a:schemeClr>
              </a:solidFill>
            </a:ln>
          </p:spPr>
        </p:pic>
      </p:grpSp>
      <p:pic>
        <p:nvPicPr>
          <p:cNvPr id="57" name="図 56"/>
          <p:cNvPicPr>
            <a:picLocks noChangeAspect="1"/>
          </p:cNvPicPr>
          <p:nvPr/>
        </p:nvPicPr>
        <p:blipFill>
          <a:blip r:embed="rId6"/>
          <a:stretch>
            <a:fillRect/>
          </a:stretch>
        </p:blipFill>
        <p:spPr>
          <a:xfrm>
            <a:off x="2796024" y="4235953"/>
            <a:ext cx="1247736" cy="779833"/>
          </a:xfrm>
          <a:prstGeom prst="rect">
            <a:avLst/>
          </a:prstGeom>
          <a:ln>
            <a:solidFill>
              <a:schemeClr val="bg1">
                <a:lumMod val="65000"/>
              </a:schemeClr>
            </a:solidFill>
          </a:ln>
        </p:spPr>
      </p:pic>
      <p:sp>
        <p:nvSpPr>
          <p:cNvPr id="58" name="角丸四角形 57"/>
          <p:cNvSpPr/>
          <p:nvPr/>
        </p:nvSpPr>
        <p:spPr>
          <a:xfrm>
            <a:off x="2604816" y="4026244"/>
            <a:ext cx="1515837" cy="256012"/>
          </a:xfrm>
          <a:prstGeom prst="roundRect">
            <a:avLst>
              <a:gd name="adj" fmla="val 8855"/>
            </a:avLst>
          </a:prstGeom>
          <a:solidFill>
            <a:srgbClr val="EE5500"/>
          </a:solidFill>
          <a:ln w="25400" cap="flat" cmpd="sng" algn="ctr">
            <a:noFill/>
            <a:prstDash val="solid"/>
          </a:ln>
          <a:effectLst/>
        </p:spPr>
        <p:txBody>
          <a:bodyPr lIns="91432" tIns="45716" rIns="91432" bIns="45716" rtlCol="0" anchor="ctr"/>
          <a:lstStyle/>
          <a:p>
            <a:pPr marL="0" marR="0" lvl="0" indent="0" algn="ctr" defTabSz="914288"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prstClr val="white"/>
                </a:solidFill>
                <a:effectLst/>
                <a:uLnTx/>
                <a:uFillTx/>
                <a:latin typeface="メイリオ"/>
                <a:ea typeface="メイリオ"/>
                <a:cs typeface="+mn-cs"/>
              </a:rPr>
              <a:t>ドリルダウン</a:t>
            </a:r>
            <a:endParaRPr kumimoji="0" lang="ja-JP" altLang="en-US" sz="800" b="0" i="0" u="none" strike="noStrike" kern="0" cap="none" spc="0" normalizeH="0" baseline="0" noProof="0" dirty="0">
              <a:ln>
                <a:noFill/>
              </a:ln>
              <a:solidFill>
                <a:prstClr val="white"/>
              </a:solidFill>
              <a:effectLst/>
              <a:uLnTx/>
              <a:uFillTx/>
              <a:latin typeface="メイリオ"/>
              <a:ea typeface="メイリオ"/>
              <a:cs typeface="+mn-cs"/>
            </a:endParaRPr>
          </a:p>
        </p:txBody>
      </p:sp>
      <p:pic>
        <p:nvPicPr>
          <p:cNvPr id="59" name="図 58"/>
          <p:cNvPicPr>
            <a:picLocks noChangeAspect="1"/>
          </p:cNvPicPr>
          <p:nvPr/>
        </p:nvPicPr>
        <p:blipFill>
          <a:blip r:embed="rId7"/>
          <a:stretch>
            <a:fillRect/>
          </a:stretch>
        </p:blipFill>
        <p:spPr>
          <a:xfrm>
            <a:off x="7459207" y="2392792"/>
            <a:ext cx="837538" cy="606304"/>
          </a:xfrm>
          <a:prstGeom prst="rect">
            <a:avLst/>
          </a:prstGeom>
          <a:ln>
            <a:solidFill>
              <a:schemeClr val="bg1">
                <a:lumMod val="65000"/>
              </a:schemeClr>
            </a:solidFill>
          </a:ln>
        </p:spPr>
      </p:pic>
      <p:pic>
        <p:nvPicPr>
          <p:cNvPr id="60" name="図 59"/>
          <p:cNvPicPr>
            <a:picLocks noChangeAspect="1"/>
          </p:cNvPicPr>
          <p:nvPr/>
        </p:nvPicPr>
        <p:blipFill>
          <a:blip r:embed="rId8"/>
          <a:stretch>
            <a:fillRect/>
          </a:stretch>
        </p:blipFill>
        <p:spPr>
          <a:xfrm>
            <a:off x="3361392" y="2813513"/>
            <a:ext cx="884412" cy="443391"/>
          </a:xfrm>
          <a:prstGeom prst="rect">
            <a:avLst/>
          </a:prstGeom>
          <a:ln>
            <a:solidFill>
              <a:schemeClr val="bg1">
                <a:lumMod val="65000"/>
              </a:schemeClr>
            </a:solidFill>
          </a:ln>
        </p:spPr>
      </p:pic>
      <p:pic>
        <p:nvPicPr>
          <p:cNvPr id="61" name="図 60"/>
          <p:cNvPicPr>
            <a:picLocks noChangeAspect="1"/>
          </p:cNvPicPr>
          <p:nvPr/>
        </p:nvPicPr>
        <p:blipFill>
          <a:blip r:embed="rId9"/>
          <a:stretch>
            <a:fillRect/>
          </a:stretch>
        </p:blipFill>
        <p:spPr>
          <a:xfrm>
            <a:off x="3684348" y="2500819"/>
            <a:ext cx="801248" cy="433471"/>
          </a:xfrm>
          <a:prstGeom prst="rect">
            <a:avLst/>
          </a:prstGeom>
          <a:ln>
            <a:solidFill>
              <a:schemeClr val="bg1">
                <a:lumMod val="65000"/>
              </a:schemeClr>
            </a:solidFill>
          </a:ln>
        </p:spPr>
      </p:pic>
      <p:pic>
        <p:nvPicPr>
          <p:cNvPr id="62" name="図 61"/>
          <p:cNvPicPr>
            <a:picLocks noChangeAspect="1"/>
          </p:cNvPicPr>
          <p:nvPr/>
        </p:nvPicPr>
        <p:blipFill>
          <a:blip r:embed="rId10"/>
          <a:stretch>
            <a:fillRect/>
          </a:stretch>
        </p:blipFill>
        <p:spPr>
          <a:xfrm>
            <a:off x="4977423" y="4155926"/>
            <a:ext cx="1499015" cy="837179"/>
          </a:xfrm>
          <a:prstGeom prst="rect">
            <a:avLst/>
          </a:prstGeom>
          <a:ln>
            <a:solidFill>
              <a:schemeClr val="bg1">
                <a:lumMod val="65000"/>
              </a:schemeClr>
            </a:solidFill>
          </a:ln>
        </p:spPr>
      </p:pic>
      <p:sp>
        <p:nvSpPr>
          <p:cNvPr id="64" name="テキスト ボックス 63"/>
          <p:cNvSpPr txBox="1"/>
          <p:nvPr/>
        </p:nvSpPr>
        <p:spPr>
          <a:xfrm>
            <a:off x="4959933" y="3961098"/>
            <a:ext cx="1700299"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メイリオ"/>
                <a:ea typeface="メイリオ"/>
                <a:cs typeface="+mn-cs"/>
              </a:rPr>
              <a:t>前年比較人件費差異</a:t>
            </a:r>
          </a:p>
        </p:txBody>
      </p:sp>
      <p:sp>
        <p:nvSpPr>
          <p:cNvPr id="65" name="テキスト ボックス 64"/>
          <p:cNvSpPr txBox="1"/>
          <p:nvPr/>
        </p:nvSpPr>
        <p:spPr>
          <a:xfrm>
            <a:off x="6794295" y="3961098"/>
            <a:ext cx="1594129"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メイリオ"/>
                <a:ea typeface="メイリオ"/>
                <a:cs typeface="+mn-cs"/>
              </a:rPr>
              <a:t>給与平均男女比</a:t>
            </a:r>
          </a:p>
        </p:txBody>
      </p:sp>
      <p:sp>
        <p:nvSpPr>
          <p:cNvPr id="97" name="テキスト ボックス 96"/>
          <p:cNvSpPr txBox="1"/>
          <p:nvPr/>
        </p:nvSpPr>
        <p:spPr>
          <a:xfrm>
            <a:off x="4723391" y="2097985"/>
            <a:ext cx="4392020" cy="376618"/>
          </a:xfrm>
          <a:prstGeom prst="rect">
            <a:avLst/>
          </a:prstGeom>
        </p:spPr>
        <p:txBody>
          <a:bodyPr wrap="none" lIns="0" tIns="0" rIns="0" bIns="0" rtlCol="0" anchor="t"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000" b="0" i="0" u="none" strike="noStrike" kern="0" cap="none" spc="0" normalizeH="0" baseline="0" noProof="0" dirty="0">
                <a:ln>
                  <a:noFill/>
                </a:ln>
                <a:solidFill>
                  <a:prstClr val="black">
                    <a:lumMod val="85000"/>
                    <a:lumOff val="15000"/>
                  </a:prstClr>
                </a:solidFill>
                <a:effectLst/>
                <a:uLnTx/>
                <a:uFillTx/>
                <a:cs typeface="メイリオ" pitchFamily="50" charset="-128"/>
              </a:rPr>
              <a:t>Excel</a:t>
            </a:r>
            <a:r>
              <a:rPr kumimoji="0" lang="ja-JP" altLang="en-US" sz="1000" b="0" i="0" u="none" strike="noStrike" kern="0" cap="none" spc="0" normalizeH="0" baseline="0" noProof="0" dirty="0">
                <a:ln>
                  <a:noFill/>
                </a:ln>
                <a:solidFill>
                  <a:prstClr val="black">
                    <a:lumMod val="85000"/>
                    <a:lumOff val="15000"/>
                  </a:prstClr>
                </a:solidFill>
                <a:effectLst/>
                <a:uLnTx/>
                <a:uFillTx/>
                <a:cs typeface="メイリオ" pitchFamily="50" charset="-128"/>
              </a:rPr>
              <a:t>で作成した帳票フォームに管理項目を差込</a:t>
            </a:r>
            <a:endParaRPr kumimoji="0" lang="en-US" altLang="ja-JP" sz="1000" b="0" i="0" u="none" strike="noStrike" kern="0" cap="none" spc="0" normalizeH="0" baseline="0" noProof="0" dirty="0">
              <a:ln>
                <a:noFill/>
              </a:ln>
              <a:solidFill>
                <a:prstClr val="black">
                  <a:lumMod val="85000"/>
                  <a:lumOff val="15000"/>
                </a:prstClr>
              </a:solidFill>
              <a:effectLst/>
              <a:uLnTx/>
              <a:uFillTx/>
              <a:cs typeface="メイリオ"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lumMod val="85000"/>
                    <a:lumOff val="15000"/>
                  </a:prstClr>
                </a:solidFill>
                <a:effectLst/>
                <a:uLnTx/>
                <a:uFillTx/>
              </a:rPr>
              <a:t>テンプレート化して</a:t>
            </a:r>
            <a:r>
              <a:rPr kumimoji="0" lang="en-US" altLang="ja-JP" sz="1000" b="0" i="0" u="none" strike="noStrike" kern="0" cap="none" spc="0" normalizeH="0" baseline="0" noProof="0" dirty="0">
                <a:ln>
                  <a:noFill/>
                </a:ln>
                <a:solidFill>
                  <a:prstClr val="black">
                    <a:lumMod val="85000"/>
                    <a:lumOff val="15000"/>
                  </a:prstClr>
                </a:solidFill>
                <a:effectLst/>
                <a:uLnTx/>
                <a:uFillTx/>
              </a:rPr>
              <a:t>Excel</a:t>
            </a:r>
            <a:r>
              <a:rPr kumimoji="0" lang="ja-JP" altLang="en-US" sz="1000" b="0" i="0" u="none" strike="noStrike" kern="0" cap="none" spc="0" normalizeH="0" baseline="0" noProof="0" dirty="0">
                <a:ln>
                  <a:noFill/>
                </a:ln>
                <a:solidFill>
                  <a:prstClr val="black">
                    <a:lumMod val="85000"/>
                    <a:lumOff val="15000"/>
                  </a:prstClr>
                </a:solidFill>
                <a:effectLst/>
                <a:uLnTx/>
                <a:uFillTx/>
              </a:rPr>
              <a:t>・</a:t>
            </a:r>
            <a:r>
              <a:rPr kumimoji="0" lang="en-US" altLang="ja-JP" sz="1000" b="0" i="0" u="none" strike="noStrike" kern="0" cap="none" spc="0" normalizeH="0" baseline="0" noProof="0" dirty="0">
                <a:ln>
                  <a:noFill/>
                </a:ln>
                <a:solidFill>
                  <a:prstClr val="black">
                    <a:lumMod val="85000"/>
                    <a:lumOff val="15000"/>
                  </a:prstClr>
                </a:solidFill>
                <a:effectLst/>
                <a:uLnTx/>
                <a:uFillTx/>
              </a:rPr>
              <a:t>PDF</a:t>
            </a:r>
            <a:r>
              <a:rPr kumimoji="0" lang="ja-JP" altLang="en-US" sz="1000" b="0" i="0" u="none" strike="noStrike" kern="0" cap="none" spc="0" normalizeH="0" baseline="0" noProof="0" dirty="0">
                <a:ln>
                  <a:noFill/>
                </a:ln>
                <a:solidFill>
                  <a:prstClr val="black">
                    <a:lumMod val="85000"/>
                    <a:lumOff val="15000"/>
                  </a:prstClr>
                </a:solidFill>
                <a:effectLst/>
                <a:uLnTx/>
                <a:uFillTx/>
              </a:rPr>
              <a:t>へ出力可能</a:t>
            </a:r>
            <a:endParaRPr kumimoji="0" lang="en-US" altLang="ja-JP" sz="1000" b="0" i="0" u="none" strike="noStrike" kern="0" cap="none" spc="0" normalizeH="0" baseline="0" noProof="0" dirty="0">
              <a:ln>
                <a:noFill/>
              </a:ln>
              <a:solidFill>
                <a:prstClr val="black">
                  <a:lumMod val="85000"/>
                  <a:lumOff val="15000"/>
                </a:prstClr>
              </a:solidFill>
              <a:effectLst/>
              <a:uLnTx/>
              <a:uFillTx/>
            </a:endParaRPr>
          </a:p>
        </p:txBody>
      </p:sp>
      <p:grpSp>
        <p:nvGrpSpPr>
          <p:cNvPr id="98" name="グループ化 97"/>
          <p:cNvGrpSpPr/>
          <p:nvPr/>
        </p:nvGrpSpPr>
        <p:grpSpPr>
          <a:xfrm>
            <a:off x="2627106" y="2530981"/>
            <a:ext cx="287338" cy="379413"/>
            <a:chOff x="755650" y="3768725"/>
            <a:chExt cx="287338" cy="379413"/>
          </a:xfrm>
        </p:grpSpPr>
        <p:sp>
          <p:nvSpPr>
            <p:cNvPr id="99" name="Freeform 29"/>
            <p:cNvSpPr>
              <a:spLocks noEditPoints="1"/>
            </p:cNvSpPr>
            <p:nvPr/>
          </p:nvSpPr>
          <p:spPr bwMode="auto">
            <a:xfrm>
              <a:off x="755650"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 name="Freeform 30"/>
            <p:cNvSpPr>
              <a:spLocks/>
            </p:cNvSpPr>
            <p:nvPr/>
          </p:nvSpPr>
          <p:spPr bwMode="auto">
            <a:xfrm>
              <a:off x="785813"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 name="Freeform 31"/>
            <p:cNvSpPr>
              <a:spLocks noEditPoints="1"/>
            </p:cNvSpPr>
            <p:nvPr/>
          </p:nvSpPr>
          <p:spPr bwMode="auto">
            <a:xfrm>
              <a:off x="819150" y="3924300"/>
              <a:ext cx="49213" cy="68263"/>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 name="Freeform 32"/>
            <p:cNvSpPr>
              <a:spLocks noEditPoints="1"/>
            </p:cNvSpPr>
            <p:nvPr/>
          </p:nvSpPr>
          <p:spPr bwMode="auto">
            <a:xfrm>
              <a:off x="876300" y="3924300"/>
              <a:ext cx="57150" cy="68263"/>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 name="Freeform 33"/>
            <p:cNvSpPr>
              <a:spLocks/>
            </p:cNvSpPr>
            <p:nvPr/>
          </p:nvSpPr>
          <p:spPr bwMode="auto">
            <a:xfrm>
              <a:off x="944563" y="3924300"/>
              <a:ext cx="39688" cy="68263"/>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04" name="グループ化 103"/>
          <p:cNvGrpSpPr/>
          <p:nvPr/>
        </p:nvGrpSpPr>
        <p:grpSpPr>
          <a:xfrm>
            <a:off x="2247447" y="2530981"/>
            <a:ext cx="287338" cy="379413"/>
            <a:chOff x="1476375" y="3768725"/>
            <a:chExt cx="287338" cy="379413"/>
          </a:xfrm>
        </p:grpSpPr>
        <p:sp>
          <p:nvSpPr>
            <p:cNvPr id="105" name="Freeform 34"/>
            <p:cNvSpPr>
              <a:spLocks noEditPoints="1"/>
            </p:cNvSpPr>
            <p:nvPr/>
          </p:nvSpPr>
          <p:spPr bwMode="auto">
            <a:xfrm>
              <a:off x="1476375"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0 w 181"/>
                <a:gd name="T15" fmla="*/ 0 h 239"/>
                <a:gd name="T16" fmla="*/ 140 w 181"/>
                <a:gd name="T17" fmla="*/ 41 h 239"/>
                <a:gd name="T18" fmla="*/ 181 w 181"/>
                <a:gd name="T19" fmla="*/ 41 h 239"/>
                <a:gd name="T20" fmla="*/ 140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0" y="0"/>
                  </a:moveTo>
                  <a:lnTo>
                    <a:pt x="140" y="41"/>
                  </a:lnTo>
                  <a:lnTo>
                    <a:pt x="181" y="41"/>
                  </a:lnTo>
                  <a:lnTo>
                    <a:pt x="140" y="0"/>
                  </a:ln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 name="Freeform 35"/>
            <p:cNvSpPr>
              <a:spLocks/>
            </p:cNvSpPr>
            <p:nvPr/>
          </p:nvSpPr>
          <p:spPr bwMode="auto">
            <a:xfrm>
              <a:off x="1506538"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 name="Freeform 36"/>
            <p:cNvSpPr>
              <a:spLocks/>
            </p:cNvSpPr>
            <p:nvPr/>
          </p:nvSpPr>
          <p:spPr bwMode="auto">
            <a:xfrm>
              <a:off x="1533525" y="3924300"/>
              <a:ext cx="66675" cy="68263"/>
            </a:xfrm>
            <a:custGeom>
              <a:avLst/>
              <a:gdLst>
                <a:gd name="T0" fmla="*/ 42 w 42"/>
                <a:gd name="T1" fmla="*/ 43 h 43"/>
                <a:gd name="T2" fmla="*/ 29 w 42"/>
                <a:gd name="T3" fmla="*/ 43 h 43"/>
                <a:gd name="T4" fmla="*/ 21 w 42"/>
                <a:gd name="T5" fmla="*/ 30 h 43"/>
                <a:gd name="T6" fmla="*/ 12 w 42"/>
                <a:gd name="T7" fmla="*/ 43 h 43"/>
                <a:gd name="T8" fmla="*/ 0 w 42"/>
                <a:gd name="T9" fmla="*/ 43 h 43"/>
                <a:gd name="T10" fmla="*/ 14 w 42"/>
                <a:gd name="T11" fmla="*/ 21 h 43"/>
                <a:gd name="T12" fmla="*/ 0 w 42"/>
                <a:gd name="T13" fmla="*/ 0 h 43"/>
                <a:gd name="T14" fmla="*/ 13 w 42"/>
                <a:gd name="T15" fmla="*/ 0 h 43"/>
                <a:gd name="T16" fmla="*/ 21 w 42"/>
                <a:gd name="T17" fmla="*/ 13 h 43"/>
                <a:gd name="T18" fmla="*/ 28 w 42"/>
                <a:gd name="T19" fmla="*/ 0 h 43"/>
                <a:gd name="T20" fmla="*/ 41 w 42"/>
                <a:gd name="T21" fmla="*/ 0 h 43"/>
                <a:gd name="T22" fmla="*/ 28 w 42"/>
                <a:gd name="T23" fmla="*/ 22 h 43"/>
                <a:gd name="T24" fmla="*/ 42 w 42"/>
                <a:gd name="T2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43">
                  <a:moveTo>
                    <a:pt x="42" y="43"/>
                  </a:moveTo>
                  <a:lnTo>
                    <a:pt x="29" y="43"/>
                  </a:lnTo>
                  <a:lnTo>
                    <a:pt x="21" y="30"/>
                  </a:lnTo>
                  <a:lnTo>
                    <a:pt x="12" y="43"/>
                  </a:lnTo>
                  <a:lnTo>
                    <a:pt x="0" y="43"/>
                  </a:lnTo>
                  <a:lnTo>
                    <a:pt x="14" y="21"/>
                  </a:lnTo>
                  <a:lnTo>
                    <a:pt x="0" y="0"/>
                  </a:lnTo>
                  <a:lnTo>
                    <a:pt x="13" y="0"/>
                  </a:lnTo>
                  <a:lnTo>
                    <a:pt x="21" y="13"/>
                  </a:lnTo>
                  <a:lnTo>
                    <a:pt x="28" y="0"/>
                  </a:lnTo>
                  <a:lnTo>
                    <a:pt x="41" y="0"/>
                  </a:lnTo>
                  <a:lnTo>
                    <a:pt x="28" y="22"/>
                  </a:lnTo>
                  <a:lnTo>
                    <a:pt x="42" y="43"/>
                  </a:ln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 name="Freeform 37"/>
            <p:cNvSpPr>
              <a:spLocks/>
            </p:cNvSpPr>
            <p:nvPr/>
          </p:nvSpPr>
          <p:spPr bwMode="auto">
            <a:xfrm>
              <a:off x="1606550" y="3924300"/>
              <a:ext cx="44450" cy="68263"/>
            </a:xfrm>
            <a:custGeom>
              <a:avLst/>
              <a:gdLst>
                <a:gd name="T0" fmla="*/ 0 w 28"/>
                <a:gd name="T1" fmla="*/ 43 h 43"/>
                <a:gd name="T2" fmla="*/ 0 w 28"/>
                <a:gd name="T3" fmla="*/ 0 h 43"/>
                <a:gd name="T4" fmla="*/ 11 w 28"/>
                <a:gd name="T5" fmla="*/ 0 h 43"/>
                <a:gd name="T6" fmla="*/ 11 w 28"/>
                <a:gd name="T7" fmla="*/ 33 h 43"/>
                <a:gd name="T8" fmla="*/ 28 w 28"/>
                <a:gd name="T9" fmla="*/ 33 h 43"/>
                <a:gd name="T10" fmla="*/ 28 w 28"/>
                <a:gd name="T11" fmla="*/ 43 h 43"/>
                <a:gd name="T12" fmla="*/ 0 w 28"/>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28" h="43">
                  <a:moveTo>
                    <a:pt x="0" y="43"/>
                  </a:moveTo>
                  <a:lnTo>
                    <a:pt x="0" y="0"/>
                  </a:lnTo>
                  <a:lnTo>
                    <a:pt x="11" y="0"/>
                  </a:lnTo>
                  <a:lnTo>
                    <a:pt x="11" y="33"/>
                  </a:lnTo>
                  <a:lnTo>
                    <a:pt x="28" y="33"/>
                  </a:lnTo>
                  <a:lnTo>
                    <a:pt x="28" y="43"/>
                  </a:lnTo>
                  <a:lnTo>
                    <a:pt x="0" y="43"/>
                  </a:ln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 name="Freeform 38"/>
            <p:cNvSpPr>
              <a:spLocks/>
            </p:cNvSpPr>
            <p:nvPr/>
          </p:nvSpPr>
          <p:spPr bwMode="auto">
            <a:xfrm>
              <a:off x="1657350" y="3924300"/>
              <a:ext cx="46038" cy="68263"/>
            </a:xfrm>
            <a:custGeom>
              <a:avLst/>
              <a:gdLst>
                <a:gd name="T0" fmla="*/ 49 w 49"/>
                <a:gd name="T1" fmla="*/ 50 h 73"/>
                <a:gd name="T2" fmla="*/ 46 w 49"/>
                <a:gd name="T3" fmla="*/ 62 h 73"/>
                <a:gd name="T4" fmla="*/ 36 w 49"/>
                <a:gd name="T5" fmla="*/ 70 h 73"/>
                <a:gd name="T6" fmla="*/ 21 w 49"/>
                <a:gd name="T7" fmla="*/ 73 h 73"/>
                <a:gd name="T8" fmla="*/ 10 w 49"/>
                <a:gd name="T9" fmla="*/ 72 h 73"/>
                <a:gd name="T10" fmla="*/ 0 w 49"/>
                <a:gd name="T11" fmla="*/ 68 h 73"/>
                <a:gd name="T12" fmla="*/ 0 w 49"/>
                <a:gd name="T13" fmla="*/ 51 h 73"/>
                <a:gd name="T14" fmla="*/ 11 w 49"/>
                <a:gd name="T15" fmla="*/ 56 h 73"/>
                <a:gd name="T16" fmla="*/ 22 w 49"/>
                <a:gd name="T17" fmla="*/ 57 h 73"/>
                <a:gd name="T18" fmla="*/ 28 w 49"/>
                <a:gd name="T19" fmla="*/ 56 h 73"/>
                <a:gd name="T20" fmla="*/ 30 w 49"/>
                <a:gd name="T21" fmla="*/ 52 h 73"/>
                <a:gd name="T22" fmla="*/ 29 w 49"/>
                <a:gd name="T23" fmla="*/ 50 h 73"/>
                <a:gd name="T24" fmla="*/ 27 w 49"/>
                <a:gd name="T25" fmla="*/ 47 h 73"/>
                <a:gd name="T26" fmla="*/ 17 w 49"/>
                <a:gd name="T27" fmla="*/ 43 h 73"/>
                <a:gd name="T28" fmla="*/ 7 w 49"/>
                <a:gd name="T29" fmla="*/ 37 h 73"/>
                <a:gd name="T30" fmla="*/ 2 w 49"/>
                <a:gd name="T31" fmla="*/ 30 h 73"/>
                <a:gd name="T32" fmla="*/ 0 w 49"/>
                <a:gd name="T33" fmla="*/ 21 h 73"/>
                <a:gd name="T34" fmla="*/ 7 w 49"/>
                <a:gd name="T35" fmla="*/ 6 h 73"/>
                <a:gd name="T36" fmla="*/ 27 w 49"/>
                <a:gd name="T37" fmla="*/ 0 h 73"/>
                <a:gd name="T38" fmla="*/ 49 w 49"/>
                <a:gd name="T39" fmla="*/ 5 h 73"/>
                <a:gd name="T40" fmla="*/ 43 w 49"/>
                <a:gd name="T41" fmla="*/ 20 h 73"/>
                <a:gd name="T42" fmla="*/ 26 w 49"/>
                <a:gd name="T43" fmla="*/ 15 h 73"/>
                <a:gd name="T44" fmla="*/ 21 w 49"/>
                <a:gd name="T45" fmla="*/ 17 h 73"/>
                <a:gd name="T46" fmla="*/ 19 w 49"/>
                <a:gd name="T47" fmla="*/ 20 h 73"/>
                <a:gd name="T48" fmla="*/ 21 w 49"/>
                <a:gd name="T49" fmla="*/ 24 h 73"/>
                <a:gd name="T50" fmla="*/ 33 w 49"/>
                <a:gd name="T51" fmla="*/ 30 h 73"/>
                <a:gd name="T52" fmla="*/ 46 w 49"/>
                <a:gd name="T53" fmla="*/ 39 h 73"/>
                <a:gd name="T54" fmla="*/ 49 w 49"/>
                <a:gd name="T55" fmla="*/ 5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9" h="73">
                  <a:moveTo>
                    <a:pt x="49" y="50"/>
                  </a:moveTo>
                  <a:cubicBezTo>
                    <a:pt x="49" y="55"/>
                    <a:pt x="48" y="59"/>
                    <a:pt x="46" y="62"/>
                  </a:cubicBezTo>
                  <a:cubicBezTo>
                    <a:pt x="44" y="66"/>
                    <a:pt x="40" y="68"/>
                    <a:pt x="36" y="70"/>
                  </a:cubicBezTo>
                  <a:cubicBezTo>
                    <a:pt x="32" y="72"/>
                    <a:pt x="27" y="73"/>
                    <a:pt x="21" y="73"/>
                  </a:cubicBezTo>
                  <a:cubicBezTo>
                    <a:pt x="17" y="73"/>
                    <a:pt x="13" y="73"/>
                    <a:pt x="10" y="72"/>
                  </a:cubicBezTo>
                  <a:cubicBezTo>
                    <a:pt x="6" y="71"/>
                    <a:pt x="3" y="70"/>
                    <a:pt x="0" y="68"/>
                  </a:cubicBezTo>
                  <a:cubicBezTo>
                    <a:pt x="0" y="51"/>
                    <a:pt x="0" y="51"/>
                    <a:pt x="0" y="51"/>
                  </a:cubicBezTo>
                  <a:cubicBezTo>
                    <a:pt x="3" y="53"/>
                    <a:pt x="7" y="55"/>
                    <a:pt x="11" y="56"/>
                  </a:cubicBezTo>
                  <a:cubicBezTo>
                    <a:pt x="15" y="57"/>
                    <a:pt x="19" y="57"/>
                    <a:pt x="22" y="57"/>
                  </a:cubicBezTo>
                  <a:cubicBezTo>
                    <a:pt x="25" y="57"/>
                    <a:pt x="27" y="57"/>
                    <a:pt x="28" y="56"/>
                  </a:cubicBezTo>
                  <a:cubicBezTo>
                    <a:pt x="29" y="55"/>
                    <a:pt x="30" y="54"/>
                    <a:pt x="30" y="52"/>
                  </a:cubicBezTo>
                  <a:cubicBezTo>
                    <a:pt x="30" y="51"/>
                    <a:pt x="30" y="50"/>
                    <a:pt x="29" y="50"/>
                  </a:cubicBezTo>
                  <a:cubicBezTo>
                    <a:pt x="29" y="49"/>
                    <a:pt x="28" y="48"/>
                    <a:pt x="27" y="47"/>
                  </a:cubicBezTo>
                  <a:cubicBezTo>
                    <a:pt x="26" y="47"/>
                    <a:pt x="22" y="45"/>
                    <a:pt x="17" y="43"/>
                  </a:cubicBezTo>
                  <a:cubicBezTo>
                    <a:pt x="13" y="41"/>
                    <a:pt x="9" y="39"/>
                    <a:pt x="7" y="37"/>
                  </a:cubicBezTo>
                  <a:cubicBezTo>
                    <a:pt x="5" y="35"/>
                    <a:pt x="3" y="32"/>
                    <a:pt x="2" y="30"/>
                  </a:cubicBezTo>
                  <a:cubicBezTo>
                    <a:pt x="1" y="27"/>
                    <a:pt x="0" y="24"/>
                    <a:pt x="0" y="21"/>
                  </a:cubicBezTo>
                  <a:cubicBezTo>
                    <a:pt x="0" y="14"/>
                    <a:pt x="2" y="9"/>
                    <a:pt x="7" y="6"/>
                  </a:cubicBezTo>
                  <a:cubicBezTo>
                    <a:pt x="12" y="2"/>
                    <a:pt x="18" y="0"/>
                    <a:pt x="27" y="0"/>
                  </a:cubicBezTo>
                  <a:cubicBezTo>
                    <a:pt x="34" y="0"/>
                    <a:pt x="42" y="2"/>
                    <a:pt x="49" y="5"/>
                  </a:cubicBezTo>
                  <a:cubicBezTo>
                    <a:pt x="43" y="20"/>
                    <a:pt x="43" y="20"/>
                    <a:pt x="43" y="20"/>
                  </a:cubicBezTo>
                  <a:cubicBezTo>
                    <a:pt x="37" y="17"/>
                    <a:pt x="31" y="15"/>
                    <a:pt x="26" y="15"/>
                  </a:cubicBezTo>
                  <a:cubicBezTo>
                    <a:pt x="24" y="15"/>
                    <a:pt x="22" y="16"/>
                    <a:pt x="21" y="17"/>
                  </a:cubicBezTo>
                  <a:cubicBezTo>
                    <a:pt x="20" y="18"/>
                    <a:pt x="19" y="19"/>
                    <a:pt x="19" y="20"/>
                  </a:cubicBezTo>
                  <a:cubicBezTo>
                    <a:pt x="19" y="21"/>
                    <a:pt x="20" y="23"/>
                    <a:pt x="21" y="24"/>
                  </a:cubicBezTo>
                  <a:cubicBezTo>
                    <a:pt x="23" y="25"/>
                    <a:pt x="27" y="27"/>
                    <a:pt x="33" y="30"/>
                  </a:cubicBezTo>
                  <a:cubicBezTo>
                    <a:pt x="39" y="32"/>
                    <a:pt x="43" y="35"/>
                    <a:pt x="46" y="39"/>
                  </a:cubicBezTo>
                  <a:cubicBezTo>
                    <a:pt x="48" y="42"/>
                    <a:pt x="49" y="46"/>
                    <a:pt x="49" y="50"/>
                  </a:cubicBez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10" name="グループ化 109"/>
          <p:cNvGrpSpPr/>
          <p:nvPr/>
        </p:nvGrpSpPr>
        <p:grpSpPr>
          <a:xfrm>
            <a:off x="3006765" y="2530981"/>
            <a:ext cx="287338" cy="379413"/>
            <a:chOff x="3636963" y="3768725"/>
            <a:chExt cx="287338" cy="379413"/>
          </a:xfrm>
        </p:grpSpPr>
        <p:sp>
          <p:nvSpPr>
            <p:cNvPr id="111" name="Freeform 49"/>
            <p:cNvSpPr>
              <a:spLocks noEditPoints="1"/>
            </p:cNvSpPr>
            <p:nvPr/>
          </p:nvSpPr>
          <p:spPr bwMode="auto">
            <a:xfrm>
              <a:off x="3636963" y="3768725"/>
              <a:ext cx="287338" cy="379413"/>
            </a:xfrm>
            <a:custGeom>
              <a:avLst/>
              <a:gdLst>
                <a:gd name="T0" fmla="*/ 135 w 181"/>
                <a:gd name="T1" fmla="*/ 46 h 239"/>
                <a:gd name="T2" fmla="*/ 181 w 181"/>
                <a:gd name="T3" fmla="*/ 46 h 239"/>
                <a:gd name="T4" fmla="*/ 181 w 181"/>
                <a:gd name="T5" fmla="*/ 239 h 239"/>
                <a:gd name="T6" fmla="*/ 0 w 181"/>
                <a:gd name="T7" fmla="*/ 239 h 239"/>
                <a:gd name="T8" fmla="*/ 0 w 181"/>
                <a:gd name="T9" fmla="*/ 0 h 239"/>
                <a:gd name="T10" fmla="*/ 135 w 181"/>
                <a:gd name="T11" fmla="*/ 0 h 239"/>
                <a:gd name="T12" fmla="*/ 135 w 181"/>
                <a:gd name="T13" fmla="*/ 46 h 239"/>
                <a:gd name="T14" fmla="*/ 140 w 181"/>
                <a:gd name="T15" fmla="*/ 0 h 239"/>
                <a:gd name="T16" fmla="*/ 140 w 181"/>
                <a:gd name="T17" fmla="*/ 41 h 239"/>
                <a:gd name="T18" fmla="*/ 181 w 181"/>
                <a:gd name="T19" fmla="*/ 41 h 239"/>
                <a:gd name="T20" fmla="*/ 140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5" y="46"/>
                  </a:moveTo>
                  <a:lnTo>
                    <a:pt x="181" y="46"/>
                  </a:lnTo>
                  <a:lnTo>
                    <a:pt x="181" y="239"/>
                  </a:lnTo>
                  <a:lnTo>
                    <a:pt x="0" y="239"/>
                  </a:lnTo>
                  <a:lnTo>
                    <a:pt x="0" y="0"/>
                  </a:lnTo>
                  <a:lnTo>
                    <a:pt x="135" y="0"/>
                  </a:lnTo>
                  <a:lnTo>
                    <a:pt x="135" y="46"/>
                  </a:lnTo>
                  <a:close/>
                  <a:moveTo>
                    <a:pt x="140" y="0"/>
                  </a:moveTo>
                  <a:lnTo>
                    <a:pt x="140" y="41"/>
                  </a:lnTo>
                  <a:lnTo>
                    <a:pt x="181" y="41"/>
                  </a:lnTo>
                  <a:lnTo>
                    <a:pt x="140" y="0"/>
                  </a:lnTo>
                  <a:close/>
                </a:path>
              </a:pathLst>
            </a:custGeom>
            <a:solidFill>
              <a:srgbClr val="7D46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 name="Freeform 50"/>
            <p:cNvSpPr>
              <a:spLocks/>
            </p:cNvSpPr>
            <p:nvPr/>
          </p:nvSpPr>
          <p:spPr bwMode="auto">
            <a:xfrm>
              <a:off x="3667125" y="3905250"/>
              <a:ext cx="227013" cy="106363"/>
            </a:xfrm>
            <a:custGeom>
              <a:avLst/>
              <a:gdLst>
                <a:gd name="T0" fmla="*/ 226 w 238"/>
                <a:gd name="T1" fmla="*/ 113 h 113"/>
                <a:gd name="T2" fmla="*/ 11 w 238"/>
                <a:gd name="T3" fmla="*/ 113 h 113"/>
                <a:gd name="T4" fmla="*/ 0 w 238"/>
                <a:gd name="T5" fmla="*/ 102 h 113"/>
                <a:gd name="T6" fmla="*/ 0 w 238"/>
                <a:gd name="T7" fmla="*/ 11 h 113"/>
                <a:gd name="T8" fmla="*/ 11 w 238"/>
                <a:gd name="T9" fmla="*/ 0 h 113"/>
                <a:gd name="T10" fmla="*/ 226 w 238"/>
                <a:gd name="T11" fmla="*/ 0 h 113"/>
                <a:gd name="T12" fmla="*/ 238 w 238"/>
                <a:gd name="T13" fmla="*/ 11 h 113"/>
                <a:gd name="T14" fmla="*/ 238 w 238"/>
                <a:gd name="T15" fmla="*/ 102 h 113"/>
                <a:gd name="T16" fmla="*/ 226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6" y="113"/>
                  </a:moveTo>
                  <a:cubicBezTo>
                    <a:pt x="11" y="113"/>
                    <a:pt x="11" y="113"/>
                    <a:pt x="11" y="113"/>
                  </a:cubicBezTo>
                  <a:cubicBezTo>
                    <a:pt x="5" y="113"/>
                    <a:pt x="0" y="108"/>
                    <a:pt x="0" y="102"/>
                  </a:cubicBezTo>
                  <a:cubicBezTo>
                    <a:pt x="0" y="11"/>
                    <a:pt x="0" y="11"/>
                    <a:pt x="0" y="11"/>
                  </a:cubicBezTo>
                  <a:cubicBezTo>
                    <a:pt x="0" y="5"/>
                    <a:pt x="5" y="0"/>
                    <a:pt x="11" y="0"/>
                  </a:cubicBezTo>
                  <a:cubicBezTo>
                    <a:pt x="226" y="0"/>
                    <a:pt x="226" y="0"/>
                    <a:pt x="226" y="0"/>
                  </a:cubicBezTo>
                  <a:cubicBezTo>
                    <a:pt x="233" y="0"/>
                    <a:pt x="238" y="5"/>
                    <a:pt x="238" y="11"/>
                  </a:cubicBezTo>
                  <a:cubicBezTo>
                    <a:pt x="238" y="102"/>
                    <a:pt x="238" y="102"/>
                    <a:pt x="238" y="102"/>
                  </a:cubicBezTo>
                  <a:cubicBezTo>
                    <a:pt x="238" y="108"/>
                    <a:pt x="233" y="113"/>
                    <a:pt x="226"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 name="Freeform 51"/>
            <p:cNvSpPr>
              <a:spLocks/>
            </p:cNvSpPr>
            <p:nvPr/>
          </p:nvSpPr>
          <p:spPr bwMode="auto">
            <a:xfrm>
              <a:off x="3695700" y="3924300"/>
              <a:ext cx="53975" cy="68263"/>
            </a:xfrm>
            <a:custGeom>
              <a:avLst/>
              <a:gdLst>
                <a:gd name="T0" fmla="*/ 35 w 57"/>
                <a:gd name="T1" fmla="*/ 16 h 73"/>
                <a:gd name="T2" fmla="*/ 24 w 57"/>
                <a:gd name="T3" fmla="*/ 21 h 73"/>
                <a:gd name="T4" fmla="*/ 20 w 57"/>
                <a:gd name="T5" fmla="*/ 37 h 73"/>
                <a:gd name="T6" fmla="*/ 36 w 57"/>
                <a:gd name="T7" fmla="*/ 57 h 73"/>
                <a:gd name="T8" fmla="*/ 45 w 57"/>
                <a:gd name="T9" fmla="*/ 56 h 73"/>
                <a:gd name="T10" fmla="*/ 54 w 57"/>
                <a:gd name="T11" fmla="*/ 53 h 73"/>
                <a:gd name="T12" fmla="*/ 54 w 57"/>
                <a:gd name="T13" fmla="*/ 69 h 73"/>
                <a:gd name="T14" fmla="*/ 34 w 57"/>
                <a:gd name="T15" fmla="*/ 73 h 73"/>
                <a:gd name="T16" fmla="*/ 9 w 57"/>
                <a:gd name="T17" fmla="*/ 64 h 73"/>
                <a:gd name="T18" fmla="*/ 0 w 57"/>
                <a:gd name="T19" fmla="*/ 37 h 73"/>
                <a:gd name="T20" fmla="*/ 5 w 57"/>
                <a:gd name="T21" fmla="*/ 17 h 73"/>
                <a:gd name="T22" fmla="*/ 16 w 57"/>
                <a:gd name="T23" fmla="*/ 5 h 73"/>
                <a:gd name="T24" fmla="*/ 35 w 57"/>
                <a:gd name="T25" fmla="*/ 0 h 73"/>
                <a:gd name="T26" fmla="*/ 57 w 57"/>
                <a:gd name="T27" fmla="*/ 5 h 73"/>
                <a:gd name="T28" fmla="*/ 51 w 57"/>
                <a:gd name="T29" fmla="*/ 20 h 73"/>
                <a:gd name="T30" fmla="*/ 43 w 57"/>
                <a:gd name="T31" fmla="*/ 17 h 73"/>
                <a:gd name="T32" fmla="*/ 35 w 57"/>
                <a:gd name="T33" fmla="*/ 1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73">
                  <a:moveTo>
                    <a:pt x="35" y="16"/>
                  </a:moveTo>
                  <a:cubicBezTo>
                    <a:pt x="30" y="16"/>
                    <a:pt x="26" y="18"/>
                    <a:pt x="24" y="21"/>
                  </a:cubicBezTo>
                  <a:cubicBezTo>
                    <a:pt x="21" y="25"/>
                    <a:pt x="20" y="30"/>
                    <a:pt x="20" y="37"/>
                  </a:cubicBezTo>
                  <a:cubicBezTo>
                    <a:pt x="20" y="50"/>
                    <a:pt x="25" y="57"/>
                    <a:pt x="36" y="57"/>
                  </a:cubicBezTo>
                  <a:cubicBezTo>
                    <a:pt x="39" y="57"/>
                    <a:pt x="42" y="57"/>
                    <a:pt x="45" y="56"/>
                  </a:cubicBezTo>
                  <a:cubicBezTo>
                    <a:pt x="48" y="55"/>
                    <a:pt x="51" y="54"/>
                    <a:pt x="54" y="53"/>
                  </a:cubicBezTo>
                  <a:cubicBezTo>
                    <a:pt x="54" y="69"/>
                    <a:pt x="54" y="69"/>
                    <a:pt x="54" y="69"/>
                  </a:cubicBezTo>
                  <a:cubicBezTo>
                    <a:pt x="48" y="72"/>
                    <a:pt x="41" y="73"/>
                    <a:pt x="34" y="73"/>
                  </a:cubicBezTo>
                  <a:cubicBezTo>
                    <a:pt x="23" y="73"/>
                    <a:pt x="15" y="70"/>
                    <a:pt x="9" y="64"/>
                  </a:cubicBezTo>
                  <a:cubicBezTo>
                    <a:pt x="3" y="57"/>
                    <a:pt x="0" y="48"/>
                    <a:pt x="0" y="37"/>
                  </a:cubicBezTo>
                  <a:cubicBezTo>
                    <a:pt x="0" y="29"/>
                    <a:pt x="2" y="23"/>
                    <a:pt x="5" y="17"/>
                  </a:cubicBezTo>
                  <a:cubicBezTo>
                    <a:pt x="7" y="12"/>
                    <a:pt x="11" y="8"/>
                    <a:pt x="16" y="5"/>
                  </a:cubicBezTo>
                  <a:cubicBezTo>
                    <a:pt x="22" y="2"/>
                    <a:pt x="28" y="0"/>
                    <a:pt x="35" y="0"/>
                  </a:cubicBezTo>
                  <a:cubicBezTo>
                    <a:pt x="42" y="0"/>
                    <a:pt x="50" y="2"/>
                    <a:pt x="57" y="5"/>
                  </a:cubicBezTo>
                  <a:cubicBezTo>
                    <a:pt x="51" y="20"/>
                    <a:pt x="51" y="20"/>
                    <a:pt x="51" y="20"/>
                  </a:cubicBezTo>
                  <a:cubicBezTo>
                    <a:pt x="48" y="19"/>
                    <a:pt x="46" y="18"/>
                    <a:pt x="43" y="17"/>
                  </a:cubicBezTo>
                  <a:cubicBezTo>
                    <a:pt x="40" y="16"/>
                    <a:pt x="38" y="16"/>
                    <a:pt x="35" y="16"/>
                  </a:cubicBezTo>
                  <a:close/>
                </a:path>
              </a:pathLst>
            </a:custGeom>
            <a:solidFill>
              <a:srgbClr val="7D46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 name="Freeform 52"/>
            <p:cNvSpPr>
              <a:spLocks/>
            </p:cNvSpPr>
            <p:nvPr/>
          </p:nvSpPr>
          <p:spPr bwMode="auto">
            <a:xfrm>
              <a:off x="3754438" y="3924300"/>
              <a:ext cx="47625" cy="68263"/>
            </a:xfrm>
            <a:custGeom>
              <a:avLst/>
              <a:gdLst>
                <a:gd name="T0" fmla="*/ 50 w 50"/>
                <a:gd name="T1" fmla="*/ 50 h 73"/>
                <a:gd name="T2" fmla="*/ 47 w 50"/>
                <a:gd name="T3" fmla="*/ 62 h 73"/>
                <a:gd name="T4" fmla="*/ 37 w 50"/>
                <a:gd name="T5" fmla="*/ 70 h 73"/>
                <a:gd name="T6" fmla="*/ 22 w 50"/>
                <a:gd name="T7" fmla="*/ 73 h 73"/>
                <a:gd name="T8" fmla="*/ 10 w 50"/>
                <a:gd name="T9" fmla="*/ 72 h 73"/>
                <a:gd name="T10" fmla="*/ 0 w 50"/>
                <a:gd name="T11" fmla="*/ 68 h 73"/>
                <a:gd name="T12" fmla="*/ 0 w 50"/>
                <a:gd name="T13" fmla="*/ 51 h 73"/>
                <a:gd name="T14" fmla="*/ 12 w 50"/>
                <a:gd name="T15" fmla="*/ 56 h 73"/>
                <a:gd name="T16" fmla="*/ 22 w 50"/>
                <a:gd name="T17" fmla="*/ 57 h 73"/>
                <a:gd name="T18" fmla="*/ 29 w 50"/>
                <a:gd name="T19" fmla="*/ 56 h 73"/>
                <a:gd name="T20" fmla="*/ 31 w 50"/>
                <a:gd name="T21" fmla="*/ 52 h 73"/>
                <a:gd name="T22" fmla="*/ 30 w 50"/>
                <a:gd name="T23" fmla="*/ 50 h 73"/>
                <a:gd name="T24" fmla="*/ 27 w 50"/>
                <a:gd name="T25" fmla="*/ 47 h 73"/>
                <a:gd name="T26" fmla="*/ 18 w 50"/>
                <a:gd name="T27" fmla="*/ 43 h 73"/>
                <a:gd name="T28" fmla="*/ 8 w 50"/>
                <a:gd name="T29" fmla="*/ 37 h 73"/>
                <a:gd name="T30" fmla="*/ 2 w 50"/>
                <a:gd name="T31" fmla="*/ 30 h 73"/>
                <a:gd name="T32" fmla="*/ 1 w 50"/>
                <a:gd name="T33" fmla="*/ 21 h 73"/>
                <a:gd name="T34" fmla="*/ 8 w 50"/>
                <a:gd name="T35" fmla="*/ 6 h 73"/>
                <a:gd name="T36" fmla="*/ 27 w 50"/>
                <a:gd name="T37" fmla="*/ 0 h 73"/>
                <a:gd name="T38" fmla="*/ 50 w 50"/>
                <a:gd name="T39" fmla="*/ 5 h 73"/>
                <a:gd name="T40" fmla="*/ 44 w 50"/>
                <a:gd name="T41" fmla="*/ 20 h 73"/>
                <a:gd name="T42" fmla="*/ 27 w 50"/>
                <a:gd name="T43" fmla="*/ 15 h 73"/>
                <a:gd name="T44" fmla="*/ 21 w 50"/>
                <a:gd name="T45" fmla="*/ 17 h 73"/>
                <a:gd name="T46" fmla="*/ 20 w 50"/>
                <a:gd name="T47" fmla="*/ 20 h 73"/>
                <a:gd name="T48" fmla="*/ 22 w 50"/>
                <a:gd name="T49" fmla="*/ 24 h 73"/>
                <a:gd name="T50" fmla="*/ 34 w 50"/>
                <a:gd name="T51" fmla="*/ 30 h 73"/>
                <a:gd name="T52" fmla="*/ 46 w 50"/>
                <a:gd name="T53" fmla="*/ 39 h 73"/>
                <a:gd name="T54" fmla="*/ 50 w 50"/>
                <a:gd name="T55" fmla="*/ 5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0" h="73">
                  <a:moveTo>
                    <a:pt x="50" y="50"/>
                  </a:moveTo>
                  <a:cubicBezTo>
                    <a:pt x="50" y="55"/>
                    <a:pt x="49" y="59"/>
                    <a:pt x="47" y="62"/>
                  </a:cubicBezTo>
                  <a:cubicBezTo>
                    <a:pt x="44" y="66"/>
                    <a:pt x="41" y="68"/>
                    <a:pt x="37" y="70"/>
                  </a:cubicBezTo>
                  <a:cubicBezTo>
                    <a:pt x="33" y="72"/>
                    <a:pt x="28" y="73"/>
                    <a:pt x="22" y="73"/>
                  </a:cubicBezTo>
                  <a:cubicBezTo>
                    <a:pt x="17" y="73"/>
                    <a:pt x="13" y="73"/>
                    <a:pt x="10" y="72"/>
                  </a:cubicBezTo>
                  <a:cubicBezTo>
                    <a:pt x="7" y="71"/>
                    <a:pt x="4" y="70"/>
                    <a:pt x="0" y="68"/>
                  </a:cubicBezTo>
                  <a:cubicBezTo>
                    <a:pt x="0" y="51"/>
                    <a:pt x="0" y="51"/>
                    <a:pt x="0" y="51"/>
                  </a:cubicBezTo>
                  <a:cubicBezTo>
                    <a:pt x="4" y="53"/>
                    <a:pt x="8" y="55"/>
                    <a:pt x="12" y="56"/>
                  </a:cubicBezTo>
                  <a:cubicBezTo>
                    <a:pt x="16" y="57"/>
                    <a:pt x="19" y="57"/>
                    <a:pt x="22" y="57"/>
                  </a:cubicBezTo>
                  <a:cubicBezTo>
                    <a:pt x="25" y="57"/>
                    <a:pt x="27" y="57"/>
                    <a:pt x="29" y="56"/>
                  </a:cubicBezTo>
                  <a:cubicBezTo>
                    <a:pt x="30" y="55"/>
                    <a:pt x="31" y="54"/>
                    <a:pt x="31" y="52"/>
                  </a:cubicBezTo>
                  <a:cubicBezTo>
                    <a:pt x="31" y="51"/>
                    <a:pt x="30" y="50"/>
                    <a:pt x="30" y="50"/>
                  </a:cubicBezTo>
                  <a:cubicBezTo>
                    <a:pt x="29" y="49"/>
                    <a:pt x="29" y="48"/>
                    <a:pt x="27" y="47"/>
                  </a:cubicBezTo>
                  <a:cubicBezTo>
                    <a:pt x="26" y="47"/>
                    <a:pt x="23" y="45"/>
                    <a:pt x="18" y="43"/>
                  </a:cubicBezTo>
                  <a:cubicBezTo>
                    <a:pt x="13" y="41"/>
                    <a:pt x="10" y="39"/>
                    <a:pt x="8" y="37"/>
                  </a:cubicBezTo>
                  <a:cubicBezTo>
                    <a:pt x="5" y="35"/>
                    <a:pt x="4" y="32"/>
                    <a:pt x="2" y="30"/>
                  </a:cubicBezTo>
                  <a:cubicBezTo>
                    <a:pt x="1" y="27"/>
                    <a:pt x="1" y="24"/>
                    <a:pt x="1" y="21"/>
                  </a:cubicBezTo>
                  <a:cubicBezTo>
                    <a:pt x="1" y="14"/>
                    <a:pt x="3" y="9"/>
                    <a:pt x="8" y="6"/>
                  </a:cubicBezTo>
                  <a:cubicBezTo>
                    <a:pt x="13" y="2"/>
                    <a:pt x="19" y="0"/>
                    <a:pt x="27" y="0"/>
                  </a:cubicBezTo>
                  <a:cubicBezTo>
                    <a:pt x="35" y="0"/>
                    <a:pt x="42" y="2"/>
                    <a:pt x="50" y="5"/>
                  </a:cubicBezTo>
                  <a:cubicBezTo>
                    <a:pt x="44" y="20"/>
                    <a:pt x="44" y="20"/>
                    <a:pt x="44" y="20"/>
                  </a:cubicBezTo>
                  <a:cubicBezTo>
                    <a:pt x="37" y="17"/>
                    <a:pt x="32" y="15"/>
                    <a:pt x="27" y="15"/>
                  </a:cubicBezTo>
                  <a:cubicBezTo>
                    <a:pt x="24" y="15"/>
                    <a:pt x="23" y="16"/>
                    <a:pt x="21" y="17"/>
                  </a:cubicBezTo>
                  <a:cubicBezTo>
                    <a:pt x="20" y="18"/>
                    <a:pt x="20" y="19"/>
                    <a:pt x="20" y="20"/>
                  </a:cubicBezTo>
                  <a:cubicBezTo>
                    <a:pt x="20" y="21"/>
                    <a:pt x="20" y="23"/>
                    <a:pt x="22" y="24"/>
                  </a:cubicBezTo>
                  <a:cubicBezTo>
                    <a:pt x="23" y="25"/>
                    <a:pt x="27" y="27"/>
                    <a:pt x="34" y="30"/>
                  </a:cubicBezTo>
                  <a:cubicBezTo>
                    <a:pt x="40" y="32"/>
                    <a:pt x="44" y="35"/>
                    <a:pt x="46" y="39"/>
                  </a:cubicBezTo>
                  <a:cubicBezTo>
                    <a:pt x="49" y="42"/>
                    <a:pt x="50" y="46"/>
                    <a:pt x="50" y="50"/>
                  </a:cubicBezTo>
                  <a:close/>
                </a:path>
              </a:pathLst>
            </a:custGeom>
            <a:solidFill>
              <a:srgbClr val="7D46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 name="Freeform 53"/>
            <p:cNvSpPr>
              <a:spLocks/>
            </p:cNvSpPr>
            <p:nvPr/>
          </p:nvSpPr>
          <p:spPr bwMode="auto">
            <a:xfrm>
              <a:off x="3803650" y="3924300"/>
              <a:ext cx="65088" cy="68263"/>
            </a:xfrm>
            <a:custGeom>
              <a:avLst/>
              <a:gdLst>
                <a:gd name="T0" fmla="*/ 48 w 69"/>
                <a:gd name="T1" fmla="*/ 0 h 71"/>
                <a:gd name="T2" fmla="*/ 69 w 69"/>
                <a:gd name="T3" fmla="*/ 0 h 71"/>
                <a:gd name="T4" fmla="*/ 46 w 69"/>
                <a:gd name="T5" fmla="*/ 71 h 71"/>
                <a:gd name="T6" fmla="*/ 23 w 69"/>
                <a:gd name="T7" fmla="*/ 71 h 71"/>
                <a:gd name="T8" fmla="*/ 0 w 69"/>
                <a:gd name="T9" fmla="*/ 0 h 71"/>
                <a:gd name="T10" fmla="*/ 22 w 69"/>
                <a:gd name="T11" fmla="*/ 0 h 71"/>
                <a:gd name="T12" fmla="*/ 31 w 69"/>
                <a:gd name="T13" fmla="*/ 36 h 71"/>
                <a:gd name="T14" fmla="*/ 35 w 69"/>
                <a:gd name="T15" fmla="*/ 53 h 71"/>
                <a:gd name="T16" fmla="*/ 36 w 69"/>
                <a:gd name="T17" fmla="*/ 44 h 71"/>
                <a:gd name="T18" fmla="*/ 38 w 69"/>
                <a:gd name="T19" fmla="*/ 36 h 71"/>
                <a:gd name="T20" fmla="*/ 48 w 69"/>
                <a:gd name="T2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71">
                  <a:moveTo>
                    <a:pt x="48" y="0"/>
                  </a:moveTo>
                  <a:cubicBezTo>
                    <a:pt x="69" y="0"/>
                    <a:pt x="69" y="0"/>
                    <a:pt x="69" y="0"/>
                  </a:cubicBezTo>
                  <a:cubicBezTo>
                    <a:pt x="46" y="71"/>
                    <a:pt x="46" y="71"/>
                    <a:pt x="46" y="71"/>
                  </a:cubicBezTo>
                  <a:cubicBezTo>
                    <a:pt x="23" y="71"/>
                    <a:pt x="23" y="71"/>
                    <a:pt x="23" y="71"/>
                  </a:cubicBezTo>
                  <a:cubicBezTo>
                    <a:pt x="0" y="0"/>
                    <a:pt x="0" y="0"/>
                    <a:pt x="0" y="0"/>
                  </a:cubicBezTo>
                  <a:cubicBezTo>
                    <a:pt x="22" y="0"/>
                    <a:pt x="22" y="0"/>
                    <a:pt x="22" y="0"/>
                  </a:cubicBezTo>
                  <a:cubicBezTo>
                    <a:pt x="31" y="36"/>
                    <a:pt x="31" y="36"/>
                    <a:pt x="31" y="36"/>
                  </a:cubicBezTo>
                  <a:cubicBezTo>
                    <a:pt x="33" y="44"/>
                    <a:pt x="35" y="50"/>
                    <a:pt x="35" y="53"/>
                  </a:cubicBezTo>
                  <a:cubicBezTo>
                    <a:pt x="35" y="50"/>
                    <a:pt x="35" y="48"/>
                    <a:pt x="36" y="44"/>
                  </a:cubicBezTo>
                  <a:cubicBezTo>
                    <a:pt x="37" y="41"/>
                    <a:pt x="37" y="38"/>
                    <a:pt x="38" y="36"/>
                  </a:cubicBezTo>
                  <a:lnTo>
                    <a:pt x="48" y="0"/>
                  </a:lnTo>
                  <a:close/>
                </a:path>
              </a:pathLst>
            </a:custGeom>
            <a:solidFill>
              <a:srgbClr val="7D46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16" name="グループ化 115"/>
          <p:cNvGrpSpPr/>
          <p:nvPr/>
        </p:nvGrpSpPr>
        <p:grpSpPr>
          <a:xfrm>
            <a:off x="7083284" y="2895786"/>
            <a:ext cx="287338" cy="379413"/>
            <a:chOff x="755650" y="3768725"/>
            <a:chExt cx="287338" cy="379413"/>
          </a:xfrm>
        </p:grpSpPr>
        <p:sp>
          <p:nvSpPr>
            <p:cNvPr id="117" name="Freeform 29"/>
            <p:cNvSpPr>
              <a:spLocks noEditPoints="1"/>
            </p:cNvSpPr>
            <p:nvPr/>
          </p:nvSpPr>
          <p:spPr bwMode="auto">
            <a:xfrm>
              <a:off x="755650"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 name="Freeform 30"/>
            <p:cNvSpPr>
              <a:spLocks/>
            </p:cNvSpPr>
            <p:nvPr/>
          </p:nvSpPr>
          <p:spPr bwMode="auto">
            <a:xfrm>
              <a:off x="785813"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 name="Freeform 31"/>
            <p:cNvSpPr>
              <a:spLocks noEditPoints="1"/>
            </p:cNvSpPr>
            <p:nvPr/>
          </p:nvSpPr>
          <p:spPr bwMode="auto">
            <a:xfrm>
              <a:off x="819150" y="3924300"/>
              <a:ext cx="49213" cy="68263"/>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 name="Freeform 32"/>
            <p:cNvSpPr>
              <a:spLocks noEditPoints="1"/>
            </p:cNvSpPr>
            <p:nvPr/>
          </p:nvSpPr>
          <p:spPr bwMode="auto">
            <a:xfrm>
              <a:off x="876300" y="3924300"/>
              <a:ext cx="57150" cy="68263"/>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 name="Freeform 33"/>
            <p:cNvSpPr>
              <a:spLocks/>
            </p:cNvSpPr>
            <p:nvPr/>
          </p:nvSpPr>
          <p:spPr bwMode="auto">
            <a:xfrm>
              <a:off x="944563" y="3924300"/>
              <a:ext cx="39688" cy="68263"/>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22" name="グループ化 121"/>
          <p:cNvGrpSpPr/>
          <p:nvPr/>
        </p:nvGrpSpPr>
        <p:grpSpPr>
          <a:xfrm>
            <a:off x="7083284" y="2499742"/>
            <a:ext cx="287338" cy="379413"/>
            <a:chOff x="1476375" y="3768725"/>
            <a:chExt cx="287338" cy="379413"/>
          </a:xfrm>
        </p:grpSpPr>
        <p:sp>
          <p:nvSpPr>
            <p:cNvPr id="123" name="Freeform 34"/>
            <p:cNvSpPr>
              <a:spLocks noEditPoints="1"/>
            </p:cNvSpPr>
            <p:nvPr/>
          </p:nvSpPr>
          <p:spPr bwMode="auto">
            <a:xfrm>
              <a:off x="1476375"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0 w 181"/>
                <a:gd name="T15" fmla="*/ 0 h 239"/>
                <a:gd name="T16" fmla="*/ 140 w 181"/>
                <a:gd name="T17" fmla="*/ 41 h 239"/>
                <a:gd name="T18" fmla="*/ 181 w 181"/>
                <a:gd name="T19" fmla="*/ 41 h 239"/>
                <a:gd name="T20" fmla="*/ 140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0" y="0"/>
                  </a:moveTo>
                  <a:lnTo>
                    <a:pt x="140" y="41"/>
                  </a:lnTo>
                  <a:lnTo>
                    <a:pt x="181" y="41"/>
                  </a:lnTo>
                  <a:lnTo>
                    <a:pt x="140" y="0"/>
                  </a:ln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 name="Freeform 35"/>
            <p:cNvSpPr>
              <a:spLocks/>
            </p:cNvSpPr>
            <p:nvPr/>
          </p:nvSpPr>
          <p:spPr bwMode="auto">
            <a:xfrm>
              <a:off x="1506538"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 name="Freeform 36"/>
            <p:cNvSpPr>
              <a:spLocks/>
            </p:cNvSpPr>
            <p:nvPr/>
          </p:nvSpPr>
          <p:spPr bwMode="auto">
            <a:xfrm>
              <a:off x="1533525" y="3924300"/>
              <a:ext cx="66675" cy="68263"/>
            </a:xfrm>
            <a:custGeom>
              <a:avLst/>
              <a:gdLst>
                <a:gd name="T0" fmla="*/ 42 w 42"/>
                <a:gd name="T1" fmla="*/ 43 h 43"/>
                <a:gd name="T2" fmla="*/ 29 w 42"/>
                <a:gd name="T3" fmla="*/ 43 h 43"/>
                <a:gd name="T4" fmla="*/ 21 w 42"/>
                <a:gd name="T5" fmla="*/ 30 h 43"/>
                <a:gd name="T6" fmla="*/ 12 w 42"/>
                <a:gd name="T7" fmla="*/ 43 h 43"/>
                <a:gd name="T8" fmla="*/ 0 w 42"/>
                <a:gd name="T9" fmla="*/ 43 h 43"/>
                <a:gd name="T10" fmla="*/ 14 w 42"/>
                <a:gd name="T11" fmla="*/ 21 h 43"/>
                <a:gd name="T12" fmla="*/ 0 w 42"/>
                <a:gd name="T13" fmla="*/ 0 h 43"/>
                <a:gd name="T14" fmla="*/ 13 w 42"/>
                <a:gd name="T15" fmla="*/ 0 h 43"/>
                <a:gd name="T16" fmla="*/ 21 w 42"/>
                <a:gd name="T17" fmla="*/ 13 h 43"/>
                <a:gd name="T18" fmla="*/ 28 w 42"/>
                <a:gd name="T19" fmla="*/ 0 h 43"/>
                <a:gd name="T20" fmla="*/ 41 w 42"/>
                <a:gd name="T21" fmla="*/ 0 h 43"/>
                <a:gd name="T22" fmla="*/ 28 w 42"/>
                <a:gd name="T23" fmla="*/ 22 h 43"/>
                <a:gd name="T24" fmla="*/ 42 w 42"/>
                <a:gd name="T2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43">
                  <a:moveTo>
                    <a:pt x="42" y="43"/>
                  </a:moveTo>
                  <a:lnTo>
                    <a:pt x="29" y="43"/>
                  </a:lnTo>
                  <a:lnTo>
                    <a:pt x="21" y="30"/>
                  </a:lnTo>
                  <a:lnTo>
                    <a:pt x="12" y="43"/>
                  </a:lnTo>
                  <a:lnTo>
                    <a:pt x="0" y="43"/>
                  </a:lnTo>
                  <a:lnTo>
                    <a:pt x="14" y="21"/>
                  </a:lnTo>
                  <a:lnTo>
                    <a:pt x="0" y="0"/>
                  </a:lnTo>
                  <a:lnTo>
                    <a:pt x="13" y="0"/>
                  </a:lnTo>
                  <a:lnTo>
                    <a:pt x="21" y="13"/>
                  </a:lnTo>
                  <a:lnTo>
                    <a:pt x="28" y="0"/>
                  </a:lnTo>
                  <a:lnTo>
                    <a:pt x="41" y="0"/>
                  </a:lnTo>
                  <a:lnTo>
                    <a:pt x="28" y="22"/>
                  </a:lnTo>
                  <a:lnTo>
                    <a:pt x="42" y="43"/>
                  </a:ln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 name="Freeform 37"/>
            <p:cNvSpPr>
              <a:spLocks/>
            </p:cNvSpPr>
            <p:nvPr/>
          </p:nvSpPr>
          <p:spPr bwMode="auto">
            <a:xfrm>
              <a:off x="1606550" y="3924300"/>
              <a:ext cx="44450" cy="68263"/>
            </a:xfrm>
            <a:custGeom>
              <a:avLst/>
              <a:gdLst>
                <a:gd name="T0" fmla="*/ 0 w 28"/>
                <a:gd name="T1" fmla="*/ 43 h 43"/>
                <a:gd name="T2" fmla="*/ 0 w 28"/>
                <a:gd name="T3" fmla="*/ 0 h 43"/>
                <a:gd name="T4" fmla="*/ 11 w 28"/>
                <a:gd name="T5" fmla="*/ 0 h 43"/>
                <a:gd name="T6" fmla="*/ 11 w 28"/>
                <a:gd name="T7" fmla="*/ 33 h 43"/>
                <a:gd name="T8" fmla="*/ 28 w 28"/>
                <a:gd name="T9" fmla="*/ 33 h 43"/>
                <a:gd name="T10" fmla="*/ 28 w 28"/>
                <a:gd name="T11" fmla="*/ 43 h 43"/>
                <a:gd name="T12" fmla="*/ 0 w 28"/>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28" h="43">
                  <a:moveTo>
                    <a:pt x="0" y="43"/>
                  </a:moveTo>
                  <a:lnTo>
                    <a:pt x="0" y="0"/>
                  </a:lnTo>
                  <a:lnTo>
                    <a:pt x="11" y="0"/>
                  </a:lnTo>
                  <a:lnTo>
                    <a:pt x="11" y="33"/>
                  </a:lnTo>
                  <a:lnTo>
                    <a:pt x="28" y="33"/>
                  </a:lnTo>
                  <a:lnTo>
                    <a:pt x="28" y="43"/>
                  </a:lnTo>
                  <a:lnTo>
                    <a:pt x="0" y="43"/>
                  </a:ln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 name="Freeform 38"/>
            <p:cNvSpPr>
              <a:spLocks/>
            </p:cNvSpPr>
            <p:nvPr/>
          </p:nvSpPr>
          <p:spPr bwMode="auto">
            <a:xfrm>
              <a:off x="1657350" y="3924300"/>
              <a:ext cx="46038" cy="68263"/>
            </a:xfrm>
            <a:custGeom>
              <a:avLst/>
              <a:gdLst>
                <a:gd name="T0" fmla="*/ 49 w 49"/>
                <a:gd name="T1" fmla="*/ 50 h 73"/>
                <a:gd name="T2" fmla="*/ 46 w 49"/>
                <a:gd name="T3" fmla="*/ 62 h 73"/>
                <a:gd name="T4" fmla="*/ 36 w 49"/>
                <a:gd name="T5" fmla="*/ 70 h 73"/>
                <a:gd name="T6" fmla="*/ 21 w 49"/>
                <a:gd name="T7" fmla="*/ 73 h 73"/>
                <a:gd name="T8" fmla="*/ 10 w 49"/>
                <a:gd name="T9" fmla="*/ 72 h 73"/>
                <a:gd name="T10" fmla="*/ 0 w 49"/>
                <a:gd name="T11" fmla="*/ 68 h 73"/>
                <a:gd name="T12" fmla="*/ 0 w 49"/>
                <a:gd name="T13" fmla="*/ 51 h 73"/>
                <a:gd name="T14" fmla="*/ 11 w 49"/>
                <a:gd name="T15" fmla="*/ 56 h 73"/>
                <a:gd name="T16" fmla="*/ 22 w 49"/>
                <a:gd name="T17" fmla="*/ 57 h 73"/>
                <a:gd name="T18" fmla="*/ 28 w 49"/>
                <a:gd name="T19" fmla="*/ 56 h 73"/>
                <a:gd name="T20" fmla="*/ 30 w 49"/>
                <a:gd name="T21" fmla="*/ 52 h 73"/>
                <a:gd name="T22" fmla="*/ 29 w 49"/>
                <a:gd name="T23" fmla="*/ 50 h 73"/>
                <a:gd name="T24" fmla="*/ 27 w 49"/>
                <a:gd name="T25" fmla="*/ 47 h 73"/>
                <a:gd name="T26" fmla="*/ 17 w 49"/>
                <a:gd name="T27" fmla="*/ 43 h 73"/>
                <a:gd name="T28" fmla="*/ 7 w 49"/>
                <a:gd name="T29" fmla="*/ 37 h 73"/>
                <a:gd name="T30" fmla="*/ 2 w 49"/>
                <a:gd name="T31" fmla="*/ 30 h 73"/>
                <a:gd name="T32" fmla="*/ 0 w 49"/>
                <a:gd name="T33" fmla="*/ 21 h 73"/>
                <a:gd name="T34" fmla="*/ 7 w 49"/>
                <a:gd name="T35" fmla="*/ 6 h 73"/>
                <a:gd name="T36" fmla="*/ 27 w 49"/>
                <a:gd name="T37" fmla="*/ 0 h 73"/>
                <a:gd name="T38" fmla="*/ 49 w 49"/>
                <a:gd name="T39" fmla="*/ 5 h 73"/>
                <a:gd name="T40" fmla="*/ 43 w 49"/>
                <a:gd name="T41" fmla="*/ 20 h 73"/>
                <a:gd name="T42" fmla="*/ 26 w 49"/>
                <a:gd name="T43" fmla="*/ 15 h 73"/>
                <a:gd name="T44" fmla="*/ 21 w 49"/>
                <a:gd name="T45" fmla="*/ 17 h 73"/>
                <a:gd name="T46" fmla="*/ 19 w 49"/>
                <a:gd name="T47" fmla="*/ 20 h 73"/>
                <a:gd name="T48" fmla="*/ 21 w 49"/>
                <a:gd name="T49" fmla="*/ 24 h 73"/>
                <a:gd name="T50" fmla="*/ 33 w 49"/>
                <a:gd name="T51" fmla="*/ 30 h 73"/>
                <a:gd name="T52" fmla="*/ 46 w 49"/>
                <a:gd name="T53" fmla="*/ 39 h 73"/>
                <a:gd name="T54" fmla="*/ 49 w 49"/>
                <a:gd name="T55" fmla="*/ 5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9" h="73">
                  <a:moveTo>
                    <a:pt x="49" y="50"/>
                  </a:moveTo>
                  <a:cubicBezTo>
                    <a:pt x="49" y="55"/>
                    <a:pt x="48" y="59"/>
                    <a:pt x="46" y="62"/>
                  </a:cubicBezTo>
                  <a:cubicBezTo>
                    <a:pt x="44" y="66"/>
                    <a:pt x="40" y="68"/>
                    <a:pt x="36" y="70"/>
                  </a:cubicBezTo>
                  <a:cubicBezTo>
                    <a:pt x="32" y="72"/>
                    <a:pt x="27" y="73"/>
                    <a:pt x="21" y="73"/>
                  </a:cubicBezTo>
                  <a:cubicBezTo>
                    <a:pt x="17" y="73"/>
                    <a:pt x="13" y="73"/>
                    <a:pt x="10" y="72"/>
                  </a:cubicBezTo>
                  <a:cubicBezTo>
                    <a:pt x="6" y="71"/>
                    <a:pt x="3" y="70"/>
                    <a:pt x="0" y="68"/>
                  </a:cubicBezTo>
                  <a:cubicBezTo>
                    <a:pt x="0" y="51"/>
                    <a:pt x="0" y="51"/>
                    <a:pt x="0" y="51"/>
                  </a:cubicBezTo>
                  <a:cubicBezTo>
                    <a:pt x="3" y="53"/>
                    <a:pt x="7" y="55"/>
                    <a:pt x="11" y="56"/>
                  </a:cubicBezTo>
                  <a:cubicBezTo>
                    <a:pt x="15" y="57"/>
                    <a:pt x="19" y="57"/>
                    <a:pt x="22" y="57"/>
                  </a:cubicBezTo>
                  <a:cubicBezTo>
                    <a:pt x="25" y="57"/>
                    <a:pt x="27" y="57"/>
                    <a:pt x="28" y="56"/>
                  </a:cubicBezTo>
                  <a:cubicBezTo>
                    <a:pt x="29" y="55"/>
                    <a:pt x="30" y="54"/>
                    <a:pt x="30" y="52"/>
                  </a:cubicBezTo>
                  <a:cubicBezTo>
                    <a:pt x="30" y="51"/>
                    <a:pt x="30" y="50"/>
                    <a:pt x="29" y="50"/>
                  </a:cubicBezTo>
                  <a:cubicBezTo>
                    <a:pt x="29" y="49"/>
                    <a:pt x="28" y="48"/>
                    <a:pt x="27" y="47"/>
                  </a:cubicBezTo>
                  <a:cubicBezTo>
                    <a:pt x="26" y="47"/>
                    <a:pt x="22" y="45"/>
                    <a:pt x="17" y="43"/>
                  </a:cubicBezTo>
                  <a:cubicBezTo>
                    <a:pt x="13" y="41"/>
                    <a:pt x="9" y="39"/>
                    <a:pt x="7" y="37"/>
                  </a:cubicBezTo>
                  <a:cubicBezTo>
                    <a:pt x="5" y="35"/>
                    <a:pt x="3" y="32"/>
                    <a:pt x="2" y="30"/>
                  </a:cubicBezTo>
                  <a:cubicBezTo>
                    <a:pt x="1" y="27"/>
                    <a:pt x="0" y="24"/>
                    <a:pt x="0" y="21"/>
                  </a:cubicBezTo>
                  <a:cubicBezTo>
                    <a:pt x="0" y="14"/>
                    <a:pt x="2" y="9"/>
                    <a:pt x="7" y="6"/>
                  </a:cubicBezTo>
                  <a:cubicBezTo>
                    <a:pt x="12" y="2"/>
                    <a:pt x="18" y="0"/>
                    <a:pt x="27" y="0"/>
                  </a:cubicBezTo>
                  <a:cubicBezTo>
                    <a:pt x="34" y="0"/>
                    <a:pt x="42" y="2"/>
                    <a:pt x="49" y="5"/>
                  </a:cubicBezTo>
                  <a:cubicBezTo>
                    <a:pt x="43" y="20"/>
                    <a:pt x="43" y="20"/>
                    <a:pt x="43" y="20"/>
                  </a:cubicBezTo>
                  <a:cubicBezTo>
                    <a:pt x="37" y="17"/>
                    <a:pt x="31" y="15"/>
                    <a:pt x="26" y="15"/>
                  </a:cubicBezTo>
                  <a:cubicBezTo>
                    <a:pt x="24" y="15"/>
                    <a:pt x="22" y="16"/>
                    <a:pt x="21" y="17"/>
                  </a:cubicBezTo>
                  <a:cubicBezTo>
                    <a:pt x="20" y="18"/>
                    <a:pt x="19" y="19"/>
                    <a:pt x="19" y="20"/>
                  </a:cubicBezTo>
                  <a:cubicBezTo>
                    <a:pt x="19" y="21"/>
                    <a:pt x="20" y="23"/>
                    <a:pt x="21" y="24"/>
                  </a:cubicBezTo>
                  <a:cubicBezTo>
                    <a:pt x="23" y="25"/>
                    <a:pt x="27" y="27"/>
                    <a:pt x="33" y="30"/>
                  </a:cubicBezTo>
                  <a:cubicBezTo>
                    <a:pt x="39" y="32"/>
                    <a:pt x="43" y="35"/>
                    <a:pt x="46" y="39"/>
                  </a:cubicBezTo>
                  <a:cubicBezTo>
                    <a:pt x="48" y="42"/>
                    <a:pt x="49" y="46"/>
                    <a:pt x="49" y="50"/>
                  </a:cubicBez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128" name="図 127"/>
          <p:cNvPicPr>
            <a:picLocks noChangeAspect="1"/>
          </p:cNvPicPr>
          <p:nvPr/>
        </p:nvPicPr>
        <p:blipFill>
          <a:blip r:embed="rId11"/>
          <a:stretch>
            <a:fillRect/>
          </a:stretch>
        </p:blipFill>
        <p:spPr>
          <a:xfrm>
            <a:off x="8044837" y="2707601"/>
            <a:ext cx="783452" cy="593284"/>
          </a:xfrm>
          <a:prstGeom prst="rect">
            <a:avLst/>
          </a:prstGeom>
          <a:ln>
            <a:solidFill>
              <a:schemeClr val="bg1">
                <a:lumMod val="65000"/>
              </a:schemeClr>
            </a:solidFill>
          </a:ln>
        </p:spPr>
      </p:pic>
      <p:pic>
        <p:nvPicPr>
          <p:cNvPr id="10" name="図 9"/>
          <p:cNvPicPr>
            <a:picLocks noChangeAspect="1"/>
          </p:cNvPicPr>
          <p:nvPr/>
        </p:nvPicPr>
        <p:blipFill>
          <a:blip r:embed="rId12"/>
          <a:stretch>
            <a:fillRect/>
          </a:stretch>
        </p:blipFill>
        <p:spPr>
          <a:xfrm>
            <a:off x="6872412" y="4162332"/>
            <a:ext cx="1505726" cy="844696"/>
          </a:xfrm>
          <a:prstGeom prst="rect">
            <a:avLst/>
          </a:prstGeom>
          <a:ln>
            <a:solidFill>
              <a:schemeClr val="bg1">
                <a:lumMod val="65000"/>
              </a:schemeClr>
            </a:solidFill>
          </a:ln>
        </p:spPr>
      </p:pic>
    </p:spTree>
    <p:extLst>
      <p:ext uri="{BB962C8B-B14F-4D97-AF65-F5344CB8AC3E}">
        <p14:creationId xmlns:p14="http://schemas.microsoft.com/office/powerpoint/2010/main" val="2613580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6</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a:xfrm>
            <a:off x="179511" y="591530"/>
            <a:ext cx="6952219" cy="315310"/>
          </a:xfrm>
        </p:spPr>
        <p:txBody>
          <a:bodyPr/>
          <a:lstStyle/>
          <a:p>
            <a:r>
              <a:rPr lang="ja-JP" altLang="en-US" dirty="0"/>
              <a:t>豊富な管理項目と柔軟な計算式における業務効率化が可能</a:t>
            </a:r>
            <a:endParaRPr kumimoji="1" lang="ja-JP" altLang="en-US" dirty="0"/>
          </a:p>
        </p:txBody>
      </p:sp>
      <p:sp>
        <p:nvSpPr>
          <p:cNvPr id="6" name="タイトル 5"/>
          <p:cNvSpPr>
            <a:spLocks noGrp="1"/>
          </p:cNvSpPr>
          <p:nvPr>
            <p:ph type="title"/>
          </p:nvPr>
        </p:nvSpPr>
        <p:spPr/>
        <p:txBody>
          <a:bodyPr/>
          <a:lstStyle/>
          <a:p>
            <a:r>
              <a:rPr lang="en-US" altLang="ja-JP" dirty="0" err="1"/>
              <a:t>SuperStream</a:t>
            </a:r>
            <a:r>
              <a:rPr lang="en-US" altLang="ja-JP" dirty="0"/>
              <a:t>-NX</a:t>
            </a:r>
            <a:r>
              <a:rPr lang="ja-JP" altLang="en-US" dirty="0"/>
              <a:t>の特長</a:t>
            </a:r>
            <a:endParaRPr kumimoji="1" lang="ja-JP" altLang="en-US" dirty="0"/>
          </a:p>
        </p:txBody>
      </p:sp>
      <p:sp>
        <p:nvSpPr>
          <p:cNvPr id="57" name="Freeform 116"/>
          <p:cNvSpPr>
            <a:spLocks noEditPoints="1"/>
          </p:cNvSpPr>
          <p:nvPr/>
        </p:nvSpPr>
        <p:spPr bwMode="auto">
          <a:xfrm>
            <a:off x="6265914" y="1335680"/>
            <a:ext cx="632233" cy="418685"/>
          </a:xfrm>
          <a:custGeom>
            <a:avLst/>
            <a:gdLst>
              <a:gd name="T0" fmla="*/ 397 w 397"/>
              <a:gd name="T1" fmla="*/ 75 h 264"/>
              <a:gd name="T2" fmla="*/ 0 w 397"/>
              <a:gd name="T3" fmla="*/ 264 h 264"/>
              <a:gd name="T4" fmla="*/ 321 w 397"/>
              <a:gd name="T5" fmla="*/ 0 h 264"/>
              <a:gd name="T6" fmla="*/ 329 w 397"/>
              <a:gd name="T7" fmla="*/ 0 h 264"/>
              <a:gd name="T8" fmla="*/ 397 w 397"/>
              <a:gd name="T9" fmla="*/ 68 h 264"/>
              <a:gd name="T10" fmla="*/ 88 w 397"/>
              <a:gd name="T11" fmla="*/ 142 h 264"/>
              <a:gd name="T12" fmla="*/ 91 w 397"/>
              <a:gd name="T13" fmla="*/ 171 h 264"/>
              <a:gd name="T14" fmla="*/ 88 w 397"/>
              <a:gd name="T15" fmla="*/ 142 h 264"/>
              <a:gd name="T16" fmla="*/ 112 w 397"/>
              <a:gd name="T17" fmla="*/ 126 h 264"/>
              <a:gd name="T18" fmla="*/ 121 w 397"/>
              <a:gd name="T19" fmla="*/ 99 h 264"/>
              <a:gd name="T20" fmla="*/ 102 w 397"/>
              <a:gd name="T21" fmla="*/ 111 h 264"/>
              <a:gd name="T22" fmla="*/ 110 w 397"/>
              <a:gd name="T23" fmla="*/ 86 h 264"/>
              <a:gd name="T24" fmla="*/ 91 w 397"/>
              <a:gd name="T25" fmla="*/ 100 h 264"/>
              <a:gd name="T26" fmla="*/ 83 w 397"/>
              <a:gd name="T27" fmla="*/ 106 h 264"/>
              <a:gd name="T28" fmla="*/ 91 w 397"/>
              <a:gd name="T29" fmla="*/ 127 h 264"/>
              <a:gd name="T30" fmla="*/ 84 w 397"/>
              <a:gd name="T31" fmla="*/ 138 h 264"/>
              <a:gd name="T32" fmla="*/ 99 w 397"/>
              <a:gd name="T33" fmla="*/ 179 h 264"/>
              <a:gd name="T34" fmla="*/ 110 w 397"/>
              <a:gd name="T35" fmla="*/ 136 h 264"/>
              <a:gd name="T36" fmla="*/ 117 w 397"/>
              <a:gd name="T37" fmla="*/ 141 h 264"/>
              <a:gd name="T38" fmla="*/ 116 w 397"/>
              <a:gd name="T39" fmla="*/ 115 h 264"/>
              <a:gd name="T40" fmla="*/ 110 w 397"/>
              <a:gd name="T41" fmla="*/ 144 h 264"/>
              <a:gd name="T42" fmla="*/ 125 w 397"/>
              <a:gd name="T43" fmla="*/ 160 h 264"/>
              <a:gd name="T44" fmla="*/ 110 w 397"/>
              <a:gd name="T45" fmla="*/ 144 h 264"/>
              <a:gd name="T46" fmla="*/ 117 w 397"/>
              <a:gd name="T47" fmla="*/ 114 h 264"/>
              <a:gd name="T48" fmla="*/ 133 w 397"/>
              <a:gd name="T49" fmla="*/ 117 h 264"/>
              <a:gd name="T50" fmla="*/ 167 w 397"/>
              <a:gd name="T51" fmla="*/ 126 h 264"/>
              <a:gd name="T52" fmla="*/ 175 w 397"/>
              <a:gd name="T53" fmla="*/ 124 h 264"/>
              <a:gd name="T54" fmla="*/ 155 w 397"/>
              <a:gd name="T55" fmla="*/ 83 h 264"/>
              <a:gd name="T56" fmla="*/ 128 w 397"/>
              <a:gd name="T57" fmla="*/ 179 h 264"/>
              <a:gd name="T58" fmla="*/ 139 w 397"/>
              <a:gd name="T59" fmla="*/ 173 h 264"/>
              <a:gd name="T60" fmla="*/ 162 w 397"/>
              <a:gd name="T61" fmla="*/ 178 h 264"/>
              <a:gd name="T62" fmla="*/ 174 w 397"/>
              <a:gd name="T63" fmla="*/ 135 h 264"/>
              <a:gd name="T64" fmla="*/ 128 w 397"/>
              <a:gd name="T65" fmla="*/ 179 h 264"/>
              <a:gd name="T66" fmla="*/ 150 w 397"/>
              <a:gd name="T67" fmla="*/ 96 h 264"/>
              <a:gd name="T68" fmla="*/ 165 w 397"/>
              <a:gd name="T69" fmla="*/ 115 h 264"/>
              <a:gd name="T70" fmla="*/ 139 w 397"/>
              <a:gd name="T71" fmla="*/ 162 h 264"/>
              <a:gd name="T72" fmla="*/ 162 w 397"/>
              <a:gd name="T73" fmla="*/ 146 h 264"/>
              <a:gd name="T74" fmla="*/ 311 w 397"/>
              <a:gd name="T75" fmla="*/ 140 h 264"/>
              <a:gd name="T76" fmla="*/ 294 w 397"/>
              <a:gd name="T77" fmla="*/ 123 h 264"/>
              <a:gd name="T78" fmla="*/ 247 w 397"/>
              <a:gd name="T79" fmla="*/ 118 h 264"/>
              <a:gd name="T80" fmla="*/ 300 w 397"/>
              <a:gd name="T81" fmla="*/ 107 h 264"/>
              <a:gd name="T82" fmla="*/ 252 w 397"/>
              <a:gd name="T83" fmla="*/ 95 h 264"/>
              <a:gd name="T84" fmla="*/ 241 w 397"/>
              <a:gd name="T85" fmla="*/ 81 h 264"/>
              <a:gd name="T86" fmla="*/ 244 w 397"/>
              <a:gd name="T87" fmla="*/ 134 h 264"/>
              <a:gd name="T88" fmla="*/ 281 w 397"/>
              <a:gd name="T89" fmla="*/ 129 h 264"/>
              <a:gd name="T90" fmla="*/ 218 w 397"/>
              <a:gd name="T91" fmla="*/ 140 h 264"/>
              <a:gd name="T92" fmla="*/ 278 w 397"/>
              <a:gd name="T93" fmla="*/ 152 h 264"/>
              <a:gd name="T94" fmla="*/ 268 w 397"/>
              <a:gd name="T95" fmla="*/ 167 h 264"/>
              <a:gd name="T96" fmla="*/ 256 w 397"/>
              <a:gd name="T97" fmla="*/ 178 h 264"/>
              <a:gd name="T98" fmla="*/ 284 w 397"/>
              <a:gd name="T99" fmla="*/ 173 h 264"/>
              <a:gd name="T100" fmla="*/ 311 w 397"/>
              <a:gd name="T101" fmla="*/ 152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7" h="264">
                <a:moveTo>
                  <a:pt x="321" y="75"/>
                </a:moveTo>
                <a:cubicBezTo>
                  <a:pt x="397" y="75"/>
                  <a:pt x="397" y="75"/>
                  <a:pt x="397" y="75"/>
                </a:cubicBezTo>
                <a:cubicBezTo>
                  <a:pt x="397" y="264"/>
                  <a:pt x="397" y="264"/>
                  <a:pt x="397" y="264"/>
                </a:cubicBezTo>
                <a:cubicBezTo>
                  <a:pt x="0" y="264"/>
                  <a:pt x="0" y="264"/>
                  <a:pt x="0" y="264"/>
                </a:cubicBezTo>
                <a:cubicBezTo>
                  <a:pt x="0" y="0"/>
                  <a:pt x="0" y="0"/>
                  <a:pt x="0" y="0"/>
                </a:cubicBezTo>
                <a:cubicBezTo>
                  <a:pt x="321" y="0"/>
                  <a:pt x="321" y="0"/>
                  <a:pt x="321" y="0"/>
                </a:cubicBezTo>
                <a:lnTo>
                  <a:pt x="321" y="75"/>
                </a:lnTo>
                <a:close/>
                <a:moveTo>
                  <a:pt x="329" y="0"/>
                </a:moveTo>
                <a:cubicBezTo>
                  <a:pt x="329" y="68"/>
                  <a:pt x="329" y="68"/>
                  <a:pt x="329" y="68"/>
                </a:cubicBezTo>
                <a:cubicBezTo>
                  <a:pt x="397" y="68"/>
                  <a:pt x="397" y="68"/>
                  <a:pt x="397" y="68"/>
                </a:cubicBezTo>
                <a:lnTo>
                  <a:pt x="329" y="0"/>
                </a:lnTo>
                <a:close/>
                <a:moveTo>
                  <a:pt x="88" y="142"/>
                </a:moveTo>
                <a:cubicBezTo>
                  <a:pt x="87" y="151"/>
                  <a:pt x="85" y="160"/>
                  <a:pt x="82" y="167"/>
                </a:cubicBezTo>
                <a:cubicBezTo>
                  <a:pt x="85" y="167"/>
                  <a:pt x="89" y="170"/>
                  <a:pt x="91" y="171"/>
                </a:cubicBezTo>
                <a:cubicBezTo>
                  <a:pt x="95" y="164"/>
                  <a:pt x="97" y="154"/>
                  <a:pt x="98" y="144"/>
                </a:cubicBezTo>
                <a:lnTo>
                  <a:pt x="88" y="142"/>
                </a:lnTo>
                <a:close/>
                <a:moveTo>
                  <a:pt x="108" y="119"/>
                </a:moveTo>
                <a:cubicBezTo>
                  <a:pt x="109" y="121"/>
                  <a:pt x="110" y="124"/>
                  <a:pt x="112" y="126"/>
                </a:cubicBezTo>
                <a:cubicBezTo>
                  <a:pt x="102" y="127"/>
                  <a:pt x="102" y="127"/>
                  <a:pt x="102" y="127"/>
                </a:cubicBezTo>
                <a:cubicBezTo>
                  <a:pt x="108" y="118"/>
                  <a:pt x="115" y="108"/>
                  <a:pt x="121" y="99"/>
                </a:cubicBezTo>
                <a:cubicBezTo>
                  <a:pt x="111" y="94"/>
                  <a:pt x="111" y="94"/>
                  <a:pt x="111" y="94"/>
                </a:cubicBezTo>
                <a:cubicBezTo>
                  <a:pt x="109" y="99"/>
                  <a:pt x="105" y="105"/>
                  <a:pt x="102" y="111"/>
                </a:cubicBezTo>
                <a:cubicBezTo>
                  <a:pt x="101" y="109"/>
                  <a:pt x="99" y="108"/>
                  <a:pt x="98" y="107"/>
                </a:cubicBezTo>
                <a:cubicBezTo>
                  <a:pt x="102" y="101"/>
                  <a:pt x="106" y="93"/>
                  <a:pt x="110" y="86"/>
                </a:cubicBezTo>
                <a:cubicBezTo>
                  <a:pt x="99" y="82"/>
                  <a:pt x="99" y="82"/>
                  <a:pt x="99" y="82"/>
                </a:cubicBezTo>
                <a:cubicBezTo>
                  <a:pt x="97" y="87"/>
                  <a:pt x="94" y="94"/>
                  <a:pt x="91" y="100"/>
                </a:cubicBezTo>
                <a:cubicBezTo>
                  <a:pt x="91" y="99"/>
                  <a:pt x="90" y="98"/>
                  <a:pt x="89" y="98"/>
                </a:cubicBezTo>
                <a:cubicBezTo>
                  <a:pt x="83" y="106"/>
                  <a:pt x="83" y="106"/>
                  <a:pt x="83" y="106"/>
                </a:cubicBezTo>
                <a:cubicBezTo>
                  <a:pt x="87" y="110"/>
                  <a:pt x="92" y="116"/>
                  <a:pt x="95" y="120"/>
                </a:cubicBezTo>
                <a:cubicBezTo>
                  <a:pt x="94" y="123"/>
                  <a:pt x="92" y="125"/>
                  <a:pt x="91" y="127"/>
                </a:cubicBezTo>
                <a:cubicBezTo>
                  <a:pt x="83" y="127"/>
                  <a:pt x="83" y="127"/>
                  <a:pt x="83" y="127"/>
                </a:cubicBezTo>
                <a:cubicBezTo>
                  <a:pt x="84" y="138"/>
                  <a:pt x="84" y="138"/>
                  <a:pt x="84" y="138"/>
                </a:cubicBezTo>
                <a:cubicBezTo>
                  <a:pt x="99" y="137"/>
                  <a:pt x="99" y="137"/>
                  <a:pt x="99" y="137"/>
                </a:cubicBezTo>
                <a:cubicBezTo>
                  <a:pt x="99" y="179"/>
                  <a:pt x="99" y="179"/>
                  <a:pt x="99" y="179"/>
                </a:cubicBezTo>
                <a:cubicBezTo>
                  <a:pt x="110" y="179"/>
                  <a:pt x="110" y="179"/>
                  <a:pt x="110" y="179"/>
                </a:cubicBezTo>
                <a:cubicBezTo>
                  <a:pt x="110" y="136"/>
                  <a:pt x="110" y="136"/>
                  <a:pt x="110" y="136"/>
                </a:cubicBezTo>
                <a:cubicBezTo>
                  <a:pt x="115" y="136"/>
                  <a:pt x="115" y="136"/>
                  <a:pt x="115" y="136"/>
                </a:cubicBezTo>
                <a:cubicBezTo>
                  <a:pt x="116" y="138"/>
                  <a:pt x="116" y="140"/>
                  <a:pt x="117" y="141"/>
                </a:cubicBezTo>
                <a:cubicBezTo>
                  <a:pt x="125" y="137"/>
                  <a:pt x="125" y="137"/>
                  <a:pt x="125" y="137"/>
                </a:cubicBezTo>
                <a:cubicBezTo>
                  <a:pt x="124" y="131"/>
                  <a:pt x="120" y="122"/>
                  <a:pt x="116" y="115"/>
                </a:cubicBezTo>
                <a:lnTo>
                  <a:pt x="108" y="119"/>
                </a:lnTo>
                <a:close/>
                <a:moveTo>
                  <a:pt x="110" y="144"/>
                </a:moveTo>
                <a:cubicBezTo>
                  <a:pt x="112" y="150"/>
                  <a:pt x="115" y="158"/>
                  <a:pt x="116" y="164"/>
                </a:cubicBezTo>
                <a:cubicBezTo>
                  <a:pt x="125" y="160"/>
                  <a:pt x="125" y="160"/>
                  <a:pt x="125" y="160"/>
                </a:cubicBezTo>
                <a:cubicBezTo>
                  <a:pt x="124" y="155"/>
                  <a:pt x="121" y="148"/>
                  <a:pt x="119" y="142"/>
                </a:cubicBezTo>
                <a:lnTo>
                  <a:pt x="110" y="144"/>
                </a:lnTo>
                <a:close/>
                <a:moveTo>
                  <a:pt x="143" y="83"/>
                </a:moveTo>
                <a:cubicBezTo>
                  <a:pt x="138" y="93"/>
                  <a:pt x="128" y="106"/>
                  <a:pt x="117" y="114"/>
                </a:cubicBezTo>
                <a:cubicBezTo>
                  <a:pt x="120" y="117"/>
                  <a:pt x="123" y="122"/>
                  <a:pt x="124" y="125"/>
                </a:cubicBezTo>
                <a:cubicBezTo>
                  <a:pt x="127" y="122"/>
                  <a:pt x="130" y="120"/>
                  <a:pt x="133" y="117"/>
                </a:cubicBezTo>
                <a:cubicBezTo>
                  <a:pt x="133" y="126"/>
                  <a:pt x="133" y="126"/>
                  <a:pt x="133" y="126"/>
                </a:cubicBezTo>
                <a:cubicBezTo>
                  <a:pt x="167" y="126"/>
                  <a:pt x="167" y="126"/>
                  <a:pt x="167" y="126"/>
                </a:cubicBezTo>
                <a:cubicBezTo>
                  <a:pt x="167" y="117"/>
                  <a:pt x="167" y="117"/>
                  <a:pt x="167" y="117"/>
                </a:cubicBezTo>
                <a:cubicBezTo>
                  <a:pt x="170" y="120"/>
                  <a:pt x="173" y="122"/>
                  <a:pt x="175" y="124"/>
                </a:cubicBezTo>
                <a:cubicBezTo>
                  <a:pt x="177" y="120"/>
                  <a:pt x="180" y="116"/>
                  <a:pt x="183" y="113"/>
                </a:cubicBezTo>
                <a:cubicBezTo>
                  <a:pt x="173" y="106"/>
                  <a:pt x="162" y="94"/>
                  <a:pt x="155" y="83"/>
                </a:cubicBezTo>
                <a:lnTo>
                  <a:pt x="143" y="83"/>
                </a:lnTo>
                <a:close/>
                <a:moveTo>
                  <a:pt x="128" y="179"/>
                </a:moveTo>
                <a:cubicBezTo>
                  <a:pt x="139" y="179"/>
                  <a:pt x="139" y="179"/>
                  <a:pt x="139" y="179"/>
                </a:cubicBezTo>
                <a:cubicBezTo>
                  <a:pt x="139" y="173"/>
                  <a:pt x="139" y="173"/>
                  <a:pt x="139" y="173"/>
                </a:cubicBezTo>
                <a:cubicBezTo>
                  <a:pt x="162" y="173"/>
                  <a:pt x="162" y="173"/>
                  <a:pt x="162" y="173"/>
                </a:cubicBezTo>
                <a:cubicBezTo>
                  <a:pt x="162" y="178"/>
                  <a:pt x="162" y="178"/>
                  <a:pt x="162" y="178"/>
                </a:cubicBezTo>
                <a:cubicBezTo>
                  <a:pt x="174" y="178"/>
                  <a:pt x="174" y="178"/>
                  <a:pt x="174" y="178"/>
                </a:cubicBezTo>
                <a:cubicBezTo>
                  <a:pt x="174" y="135"/>
                  <a:pt x="174" y="135"/>
                  <a:pt x="174" y="135"/>
                </a:cubicBezTo>
                <a:cubicBezTo>
                  <a:pt x="128" y="135"/>
                  <a:pt x="128" y="135"/>
                  <a:pt x="128" y="135"/>
                </a:cubicBezTo>
                <a:lnTo>
                  <a:pt x="128" y="179"/>
                </a:lnTo>
                <a:close/>
                <a:moveTo>
                  <a:pt x="165" y="115"/>
                </a:moveTo>
                <a:cubicBezTo>
                  <a:pt x="159" y="108"/>
                  <a:pt x="153" y="101"/>
                  <a:pt x="150" y="96"/>
                </a:cubicBezTo>
                <a:cubicBezTo>
                  <a:pt x="146" y="101"/>
                  <a:pt x="141" y="108"/>
                  <a:pt x="135" y="115"/>
                </a:cubicBezTo>
                <a:lnTo>
                  <a:pt x="165" y="115"/>
                </a:lnTo>
                <a:close/>
                <a:moveTo>
                  <a:pt x="139" y="146"/>
                </a:moveTo>
                <a:cubicBezTo>
                  <a:pt x="139" y="162"/>
                  <a:pt x="139" y="162"/>
                  <a:pt x="139" y="162"/>
                </a:cubicBezTo>
                <a:cubicBezTo>
                  <a:pt x="162" y="162"/>
                  <a:pt x="162" y="162"/>
                  <a:pt x="162" y="162"/>
                </a:cubicBezTo>
                <a:cubicBezTo>
                  <a:pt x="162" y="146"/>
                  <a:pt x="162" y="146"/>
                  <a:pt x="162" y="146"/>
                </a:cubicBezTo>
                <a:lnTo>
                  <a:pt x="139" y="146"/>
                </a:lnTo>
                <a:close/>
                <a:moveTo>
                  <a:pt x="311" y="140"/>
                </a:moveTo>
                <a:cubicBezTo>
                  <a:pt x="293" y="140"/>
                  <a:pt x="293" y="140"/>
                  <a:pt x="293" y="140"/>
                </a:cubicBezTo>
                <a:cubicBezTo>
                  <a:pt x="293" y="135"/>
                  <a:pt x="294" y="130"/>
                  <a:pt x="294" y="123"/>
                </a:cubicBezTo>
                <a:cubicBezTo>
                  <a:pt x="294" y="122"/>
                  <a:pt x="295" y="118"/>
                  <a:pt x="295" y="118"/>
                </a:cubicBezTo>
                <a:cubicBezTo>
                  <a:pt x="247" y="118"/>
                  <a:pt x="247" y="118"/>
                  <a:pt x="247" y="118"/>
                </a:cubicBezTo>
                <a:cubicBezTo>
                  <a:pt x="248" y="114"/>
                  <a:pt x="249" y="110"/>
                  <a:pt x="250" y="107"/>
                </a:cubicBezTo>
                <a:cubicBezTo>
                  <a:pt x="300" y="107"/>
                  <a:pt x="300" y="107"/>
                  <a:pt x="300" y="107"/>
                </a:cubicBezTo>
                <a:cubicBezTo>
                  <a:pt x="300" y="95"/>
                  <a:pt x="300" y="95"/>
                  <a:pt x="300" y="95"/>
                </a:cubicBezTo>
                <a:cubicBezTo>
                  <a:pt x="252" y="95"/>
                  <a:pt x="252" y="95"/>
                  <a:pt x="252" y="95"/>
                </a:cubicBezTo>
                <a:cubicBezTo>
                  <a:pt x="253" y="91"/>
                  <a:pt x="253" y="86"/>
                  <a:pt x="254" y="83"/>
                </a:cubicBezTo>
                <a:cubicBezTo>
                  <a:pt x="241" y="81"/>
                  <a:pt x="241" y="81"/>
                  <a:pt x="241" y="81"/>
                </a:cubicBezTo>
                <a:cubicBezTo>
                  <a:pt x="239" y="98"/>
                  <a:pt x="234" y="119"/>
                  <a:pt x="231" y="133"/>
                </a:cubicBezTo>
                <a:cubicBezTo>
                  <a:pt x="244" y="134"/>
                  <a:pt x="244" y="134"/>
                  <a:pt x="244" y="134"/>
                </a:cubicBezTo>
                <a:cubicBezTo>
                  <a:pt x="245" y="129"/>
                  <a:pt x="245" y="129"/>
                  <a:pt x="245" y="129"/>
                </a:cubicBezTo>
                <a:cubicBezTo>
                  <a:pt x="281" y="129"/>
                  <a:pt x="281" y="129"/>
                  <a:pt x="281" y="129"/>
                </a:cubicBezTo>
                <a:cubicBezTo>
                  <a:pt x="281" y="133"/>
                  <a:pt x="280" y="137"/>
                  <a:pt x="280" y="140"/>
                </a:cubicBezTo>
                <a:cubicBezTo>
                  <a:pt x="218" y="140"/>
                  <a:pt x="218" y="140"/>
                  <a:pt x="218" y="140"/>
                </a:cubicBezTo>
                <a:cubicBezTo>
                  <a:pt x="218" y="152"/>
                  <a:pt x="218" y="152"/>
                  <a:pt x="218" y="152"/>
                </a:cubicBezTo>
                <a:cubicBezTo>
                  <a:pt x="278" y="152"/>
                  <a:pt x="278" y="152"/>
                  <a:pt x="278" y="152"/>
                </a:cubicBezTo>
                <a:cubicBezTo>
                  <a:pt x="277" y="160"/>
                  <a:pt x="275" y="164"/>
                  <a:pt x="274" y="165"/>
                </a:cubicBezTo>
                <a:cubicBezTo>
                  <a:pt x="272" y="167"/>
                  <a:pt x="271" y="167"/>
                  <a:pt x="268" y="167"/>
                </a:cubicBezTo>
                <a:cubicBezTo>
                  <a:pt x="265" y="167"/>
                  <a:pt x="259" y="167"/>
                  <a:pt x="251" y="166"/>
                </a:cubicBezTo>
                <a:cubicBezTo>
                  <a:pt x="254" y="170"/>
                  <a:pt x="255" y="175"/>
                  <a:pt x="256" y="178"/>
                </a:cubicBezTo>
                <a:cubicBezTo>
                  <a:pt x="263" y="179"/>
                  <a:pt x="269" y="179"/>
                  <a:pt x="273" y="178"/>
                </a:cubicBezTo>
                <a:cubicBezTo>
                  <a:pt x="278" y="178"/>
                  <a:pt x="281" y="177"/>
                  <a:pt x="284" y="173"/>
                </a:cubicBezTo>
                <a:cubicBezTo>
                  <a:pt x="287" y="170"/>
                  <a:pt x="289" y="164"/>
                  <a:pt x="291" y="152"/>
                </a:cubicBezTo>
                <a:cubicBezTo>
                  <a:pt x="311" y="152"/>
                  <a:pt x="311" y="152"/>
                  <a:pt x="311" y="152"/>
                </a:cubicBezTo>
                <a:lnTo>
                  <a:pt x="311" y="14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endParaRPr>
          </a:p>
        </p:txBody>
      </p:sp>
      <p:sp>
        <p:nvSpPr>
          <p:cNvPr id="58" name="Freeform 116"/>
          <p:cNvSpPr>
            <a:spLocks noEditPoints="1"/>
          </p:cNvSpPr>
          <p:nvPr/>
        </p:nvSpPr>
        <p:spPr bwMode="auto">
          <a:xfrm>
            <a:off x="7481101" y="1335680"/>
            <a:ext cx="632233" cy="418685"/>
          </a:xfrm>
          <a:custGeom>
            <a:avLst/>
            <a:gdLst>
              <a:gd name="T0" fmla="*/ 397 w 397"/>
              <a:gd name="T1" fmla="*/ 75 h 264"/>
              <a:gd name="T2" fmla="*/ 0 w 397"/>
              <a:gd name="T3" fmla="*/ 264 h 264"/>
              <a:gd name="T4" fmla="*/ 321 w 397"/>
              <a:gd name="T5" fmla="*/ 0 h 264"/>
              <a:gd name="T6" fmla="*/ 329 w 397"/>
              <a:gd name="T7" fmla="*/ 0 h 264"/>
              <a:gd name="T8" fmla="*/ 397 w 397"/>
              <a:gd name="T9" fmla="*/ 68 h 264"/>
              <a:gd name="T10" fmla="*/ 88 w 397"/>
              <a:gd name="T11" fmla="*/ 142 h 264"/>
              <a:gd name="T12" fmla="*/ 91 w 397"/>
              <a:gd name="T13" fmla="*/ 171 h 264"/>
              <a:gd name="T14" fmla="*/ 88 w 397"/>
              <a:gd name="T15" fmla="*/ 142 h 264"/>
              <a:gd name="T16" fmla="*/ 112 w 397"/>
              <a:gd name="T17" fmla="*/ 126 h 264"/>
              <a:gd name="T18" fmla="*/ 121 w 397"/>
              <a:gd name="T19" fmla="*/ 99 h 264"/>
              <a:gd name="T20" fmla="*/ 102 w 397"/>
              <a:gd name="T21" fmla="*/ 111 h 264"/>
              <a:gd name="T22" fmla="*/ 110 w 397"/>
              <a:gd name="T23" fmla="*/ 86 h 264"/>
              <a:gd name="T24" fmla="*/ 91 w 397"/>
              <a:gd name="T25" fmla="*/ 100 h 264"/>
              <a:gd name="T26" fmla="*/ 83 w 397"/>
              <a:gd name="T27" fmla="*/ 106 h 264"/>
              <a:gd name="T28" fmla="*/ 91 w 397"/>
              <a:gd name="T29" fmla="*/ 127 h 264"/>
              <a:gd name="T30" fmla="*/ 84 w 397"/>
              <a:gd name="T31" fmla="*/ 138 h 264"/>
              <a:gd name="T32" fmla="*/ 99 w 397"/>
              <a:gd name="T33" fmla="*/ 179 h 264"/>
              <a:gd name="T34" fmla="*/ 110 w 397"/>
              <a:gd name="T35" fmla="*/ 136 h 264"/>
              <a:gd name="T36" fmla="*/ 117 w 397"/>
              <a:gd name="T37" fmla="*/ 141 h 264"/>
              <a:gd name="T38" fmla="*/ 116 w 397"/>
              <a:gd name="T39" fmla="*/ 115 h 264"/>
              <a:gd name="T40" fmla="*/ 110 w 397"/>
              <a:gd name="T41" fmla="*/ 144 h 264"/>
              <a:gd name="T42" fmla="*/ 125 w 397"/>
              <a:gd name="T43" fmla="*/ 160 h 264"/>
              <a:gd name="T44" fmla="*/ 110 w 397"/>
              <a:gd name="T45" fmla="*/ 144 h 264"/>
              <a:gd name="T46" fmla="*/ 117 w 397"/>
              <a:gd name="T47" fmla="*/ 114 h 264"/>
              <a:gd name="T48" fmla="*/ 133 w 397"/>
              <a:gd name="T49" fmla="*/ 117 h 264"/>
              <a:gd name="T50" fmla="*/ 167 w 397"/>
              <a:gd name="T51" fmla="*/ 126 h 264"/>
              <a:gd name="T52" fmla="*/ 175 w 397"/>
              <a:gd name="T53" fmla="*/ 124 h 264"/>
              <a:gd name="T54" fmla="*/ 155 w 397"/>
              <a:gd name="T55" fmla="*/ 83 h 264"/>
              <a:gd name="T56" fmla="*/ 128 w 397"/>
              <a:gd name="T57" fmla="*/ 179 h 264"/>
              <a:gd name="T58" fmla="*/ 139 w 397"/>
              <a:gd name="T59" fmla="*/ 173 h 264"/>
              <a:gd name="T60" fmla="*/ 162 w 397"/>
              <a:gd name="T61" fmla="*/ 178 h 264"/>
              <a:gd name="T62" fmla="*/ 174 w 397"/>
              <a:gd name="T63" fmla="*/ 135 h 264"/>
              <a:gd name="T64" fmla="*/ 128 w 397"/>
              <a:gd name="T65" fmla="*/ 179 h 264"/>
              <a:gd name="T66" fmla="*/ 150 w 397"/>
              <a:gd name="T67" fmla="*/ 96 h 264"/>
              <a:gd name="T68" fmla="*/ 165 w 397"/>
              <a:gd name="T69" fmla="*/ 115 h 264"/>
              <a:gd name="T70" fmla="*/ 139 w 397"/>
              <a:gd name="T71" fmla="*/ 162 h 264"/>
              <a:gd name="T72" fmla="*/ 162 w 397"/>
              <a:gd name="T73" fmla="*/ 146 h 264"/>
              <a:gd name="T74" fmla="*/ 311 w 397"/>
              <a:gd name="T75" fmla="*/ 140 h 264"/>
              <a:gd name="T76" fmla="*/ 294 w 397"/>
              <a:gd name="T77" fmla="*/ 123 h 264"/>
              <a:gd name="T78" fmla="*/ 247 w 397"/>
              <a:gd name="T79" fmla="*/ 118 h 264"/>
              <a:gd name="T80" fmla="*/ 300 w 397"/>
              <a:gd name="T81" fmla="*/ 107 h 264"/>
              <a:gd name="T82" fmla="*/ 252 w 397"/>
              <a:gd name="T83" fmla="*/ 95 h 264"/>
              <a:gd name="T84" fmla="*/ 241 w 397"/>
              <a:gd name="T85" fmla="*/ 81 h 264"/>
              <a:gd name="T86" fmla="*/ 244 w 397"/>
              <a:gd name="T87" fmla="*/ 134 h 264"/>
              <a:gd name="T88" fmla="*/ 281 w 397"/>
              <a:gd name="T89" fmla="*/ 129 h 264"/>
              <a:gd name="T90" fmla="*/ 218 w 397"/>
              <a:gd name="T91" fmla="*/ 140 h 264"/>
              <a:gd name="T92" fmla="*/ 278 w 397"/>
              <a:gd name="T93" fmla="*/ 152 h 264"/>
              <a:gd name="T94" fmla="*/ 268 w 397"/>
              <a:gd name="T95" fmla="*/ 167 h 264"/>
              <a:gd name="T96" fmla="*/ 256 w 397"/>
              <a:gd name="T97" fmla="*/ 178 h 264"/>
              <a:gd name="T98" fmla="*/ 284 w 397"/>
              <a:gd name="T99" fmla="*/ 173 h 264"/>
              <a:gd name="T100" fmla="*/ 311 w 397"/>
              <a:gd name="T101" fmla="*/ 152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7" h="264">
                <a:moveTo>
                  <a:pt x="321" y="75"/>
                </a:moveTo>
                <a:cubicBezTo>
                  <a:pt x="397" y="75"/>
                  <a:pt x="397" y="75"/>
                  <a:pt x="397" y="75"/>
                </a:cubicBezTo>
                <a:cubicBezTo>
                  <a:pt x="397" y="264"/>
                  <a:pt x="397" y="264"/>
                  <a:pt x="397" y="264"/>
                </a:cubicBezTo>
                <a:cubicBezTo>
                  <a:pt x="0" y="264"/>
                  <a:pt x="0" y="264"/>
                  <a:pt x="0" y="264"/>
                </a:cubicBezTo>
                <a:cubicBezTo>
                  <a:pt x="0" y="0"/>
                  <a:pt x="0" y="0"/>
                  <a:pt x="0" y="0"/>
                </a:cubicBezTo>
                <a:cubicBezTo>
                  <a:pt x="321" y="0"/>
                  <a:pt x="321" y="0"/>
                  <a:pt x="321" y="0"/>
                </a:cubicBezTo>
                <a:lnTo>
                  <a:pt x="321" y="75"/>
                </a:lnTo>
                <a:close/>
                <a:moveTo>
                  <a:pt x="329" y="0"/>
                </a:moveTo>
                <a:cubicBezTo>
                  <a:pt x="329" y="68"/>
                  <a:pt x="329" y="68"/>
                  <a:pt x="329" y="68"/>
                </a:cubicBezTo>
                <a:cubicBezTo>
                  <a:pt x="397" y="68"/>
                  <a:pt x="397" y="68"/>
                  <a:pt x="397" y="68"/>
                </a:cubicBezTo>
                <a:lnTo>
                  <a:pt x="329" y="0"/>
                </a:lnTo>
                <a:close/>
                <a:moveTo>
                  <a:pt x="88" y="142"/>
                </a:moveTo>
                <a:cubicBezTo>
                  <a:pt x="87" y="151"/>
                  <a:pt x="85" y="160"/>
                  <a:pt x="82" y="167"/>
                </a:cubicBezTo>
                <a:cubicBezTo>
                  <a:pt x="85" y="167"/>
                  <a:pt x="89" y="170"/>
                  <a:pt x="91" y="171"/>
                </a:cubicBezTo>
                <a:cubicBezTo>
                  <a:pt x="95" y="164"/>
                  <a:pt x="97" y="154"/>
                  <a:pt x="98" y="144"/>
                </a:cubicBezTo>
                <a:lnTo>
                  <a:pt x="88" y="142"/>
                </a:lnTo>
                <a:close/>
                <a:moveTo>
                  <a:pt x="108" y="119"/>
                </a:moveTo>
                <a:cubicBezTo>
                  <a:pt x="109" y="121"/>
                  <a:pt x="110" y="124"/>
                  <a:pt x="112" y="126"/>
                </a:cubicBezTo>
                <a:cubicBezTo>
                  <a:pt x="102" y="127"/>
                  <a:pt x="102" y="127"/>
                  <a:pt x="102" y="127"/>
                </a:cubicBezTo>
                <a:cubicBezTo>
                  <a:pt x="108" y="118"/>
                  <a:pt x="115" y="108"/>
                  <a:pt x="121" y="99"/>
                </a:cubicBezTo>
                <a:cubicBezTo>
                  <a:pt x="111" y="94"/>
                  <a:pt x="111" y="94"/>
                  <a:pt x="111" y="94"/>
                </a:cubicBezTo>
                <a:cubicBezTo>
                  <a:pt x="109" y="99"/>
                  <a:pt x="105" y="105"/>
                  <a:pt x="102" y="111"/>
                </a:cubicBezTo>
                <a:cubicBezTo>
                  <a:pt x="101" y="109"/>
                  <a:pt x="99" y="108"/>
                  <a:pt x="98" y="107"/>
                </a:cubicBezTo>
                <a:cubicBezTo>
                  <a:pt x="102" y="101"/>
                  <a:pt x="106" y="93"/>
                  <a:pt x="110" y="86"/>
                </a:cubicBezTo>
                <a:cubicBezTo>
                  <a:pt x="99" y="82"/>
                  <a:pt x="99" y="82"/>
                  <a:pt x="99" y="82"/>
                </a:cubicBezTo>
                <a:cubicBezTo>
                  <a:pt x="97" y="87"/>
                  <a:pt x="94" y="94"/>
                  <a:pt x="91" y="100"/>
                </a:cubicBezTo>
                <a:cubicBezTo>
                  <a:pt x="91" y="99"/>
                  <a:pt x="90" y="98"/>
                  <a:pt x="89" y="98"/>
                </a:cubicBezTo>
                <a:cubicBezTo>
                  <a:pt x="83" y="106"/>
                  <a:pt x="83" y="106"/>
                  <a:pt x="83" y="106"/>
                </a:cubicBezTo>
                <a:cubicBezTo>
                  <a:pt x="87" y="110"/>
                  <a:pt x="92" y="116"/>
                  <a:pt x="95" y="120"/>
                </a:cubicBezTo>
                <a:cubicBezTo>
                  <a:pt x="94" y="123"/>
                  <a:pt x="92" y="125"/>
                  <a:pt x="91" y="127"/>
                </a:cubicBezTo>
                <a:cubicBezTo>
                  <a:pt x="83" y="127"/>
                  <a:pt x="83" y="127"/>
                  <a:pt x="83" y="127"/>
                </a:cubicBezTo>
                <a:cubicBezTo>
                  <a:pt x="84" y="138"/>
                  <a:pt x="84" y="138"/>
                  <a:pt x="84" y="138"/>
                </a:cubicBezTo>
                <a:cubicBezTo>
                  <a:pt x="99" y="137"/>
                  <a:pt x="99" y="137"/>
                  <a:pt x="99" y="137"/>
                </a:cubicBezTo>
                <a:cubicBezTo>
                  <a:pt x="99" y="179"/>
                  <a:pt x="99" y="179"/>
                  <a:pt x="99" y="179"/>
                </a:cubicBezTo>
                <a:cubicBezTo>
                  <a:pt x="110" y="179"/>
                  <a:pt x="110" y="179"/>
                  <a:pt x="110" y="179"/>
                </a:cubicBezTo>
                <a:cubicBezTo>
                  <a:pt x="110" y="136"/>
                  <a:pt x="110" y="136"/>
                  <a:pt x="110" y="136"/>
                </a:cubicBezTo>
                <a:cubicBezTo>
                  <a:pt x="115" y="136"/>
                  <a:pt x="115" y="136"/>
                  <a:pt x="115" y="136"/>
                </a:cubicBezTo>
                <a:cubicBezTo>
                  <a:pt x="116" y="138"/>
                  <a:pt x="116" y="140"/>
                  <a:pt x="117" y="141"/>
                </a:cubicBezTo>
                <a:cubicBezTo>
                  <a:pt x="125" y="137"/>
                  <a:pt x="125" y="137"/>
                  <a:pt x="125" y="137"/>
                </a:cubicBezTo>
                <a:cubicBezTo>
                  <a:pt x="124" y="131"/>
                  <a:pt x="120" y="122"/>
                  <a:pt x="116" y="115"/>
                </a:cubicBezTo>
                <a:lnTo>
                  <a:pt x="108" y="119"/>
                </a:lnTo>
                <a:close/>
                <a:moveTo>
                  <a:pt x="110" y="144"/>
                </a:moveTo>
                <a:cubicBezTo>
                  <a:pt x="112" y="150"/>
                  <a:pt x="115" y="158"/>
                  <a:pt x="116" y="164"/>
                </a:cubicBezTo>
                <a:cubicBezTo>
                  <a:pt x="125" y="160"/>
                  <a:pt x="125" y="160"/>
                  <a:pt x="125" y="160"/>
                </a:cubicBezTo>
                <a:cubicBezTo>
                  <a:pt x="124" y="155"/>
                  <a:pt x="121" y="148"/>
                  <a:pt x="119" y="142"/>
                </a:cubicBezTo>
                <a:lnTo>
                  <a:pt x="110" y="144"/>
                </a:lnTo>
                <a:close/>
                <a:moveTo>
                  <a:pt x="143" y="83"/>
                </a:moveTo>
                <a:cubicBezTo>
                  <a:pt x="138" y="93"/>
                  <a:pt x="128" y="106"/>
                  <a:pt x="117" y="114"/>
                </a:cubicBezTo>
                <a:cubicBezTo>
                  <a:pt x="120" y="117"/>
                  <a:pt x="123" y="122"/>
                  <a:pt x="124" y="125"/>
                </a:cubicBezTo>
                <a:cubicBezTo>
                  <a:pt x="127" y="122"/>
                  <a:pt x="130" y="120"/>
                  <a:pt x="133" y="117"/>
                </a:cubicBezTo>
                <a:cubicBezTo>
                  <a:pt x="133" y="126"/>
                  <a:pt x="133" y="126"/>
                  <a:pt x="133" y="126"/>
                </a:cubicBezTo>
                <a:cubicBezTo>
                  <a:pt x="167" y="126"/>
                  <a:pt x="167" y="126"/>
                  <a:pt x="167" y="126"/>
                </a:cubicBezTo>
                <a:cubicBezTo>
                  <a:pt x="167" y="117"/>
                  <a:pt x="167" y="117"/>
                  <a:pt x="167" y="117"/>
                </a:cubicBezTo>
                <a:cubicBezTo>
                  <a:pt x="170" y="120"/>
                  <a:pt x="173" y="122"/>
                  <a:pt x="175" y="124"/>
                </a:cubicBezTo>
                <a:cubicBezTo>
                  <a:pt x="177" y="120"/>
                  <a:pt x="180" y="116"/>
                  <a:pt x="183" y="113"/>
                </a:cubicBezTo>
                <a:cubicBezTo>
                  <a:pt x="173" y="106"/>
                  <a:pt x="162" y="94"/>
                  <a:pt x="155" y="83"/>
                </a:cubicBezTo>
                <a:lnTo>
                  <a:pt x="143" y="83"/>
                </a:lnTo>
                <a:close/>
                <a:moveTo>
                  <a:pt x="128" y="179"/>
                </a:moveTo>
                <a:cubicBezTo>
                  <a:pt x="139" y="179"/>
                  <a:pt x="139" y="179"/>
                  <a:pt x="139" y="179"/>
                </a:cubicBezTo>
                <a:cubicBezTo>
                  <a:pt x="139" y="173"/>
                  <a:pt x="139" y="173"/>
                  <a:pt x="139" y="173"/>
                </a:cubicBezTo>
                <a:cubicBezTo>
                  <a:pt x="162" y="173"/>
                  <a:pt x="162" y="173"/>
                  <a:pt x="162" y="173"/>
                </a:cubicBezTo>
                <a:cubicBezTo>
                  <a:pt x="162" y="178"/>
                  <a:pt x="162" y="178"/>
                  <a:pt x="162" y="178"/>
                </a:cubicBezTo>
                <a:cubicBezTo>
                  <a:pt x="174" y="178"/>
                  <a:pt x="174" y="178"/>
                  <a:pt x="174" y="178"/>
                </a:cubicBezTo>
                <a:cubicBezTo>
                  <a:pt x="174" y="135"/>
                  <a:pt x="174" y="135"/>
                  <a:pt x="174" y="135"/>
                </a:cubicBezTo>
                <a:cubicBezTo>
                  <a:pt x="128" y="135"/>
                  <a:pt x="128" y="135"/>
                  <a:pt x="128" y="135"/>
                </a:cubicBezTo>
                <a:lnTo>
                  <a:pt x="128" y="179"/>
                </a:lnTo>
                <a:close/>
                <a:moveTo>
                  <a:pt x="165" y="115"/>
                </a:moveTo>
                <a:cubicBezTo>
                  <a:pt x="159" y="108"/>
                  <a:pt x="153" y="101"/>
                  <a:pt x="150" y="96"/>
                </a:cubicBezTo>
                <a:cubicBezTo>
                  <a:pt x="146" y="101"/>
                  <a:pt x="141" y="108"/>
                  <a:pt x="135" y="115"/>
                </a:cubicBezTo>
                <a:lnTo>
                  <a:pt x="165" y="115"/>
                </a:lnTo>
                <a:close/>
                <a:moveTo>
                  <a:pt x="139" y="146"/>
                </a:moveTo>
                <a:cubicBezTo>
                  <a:pt x="139" y="162"/>
                  <a:pt x="139" y="162"/>
                  <a:pt x="139" y="162"/>
                </a:cubicBezTo>
                <a:cubicBezTo>
                  <a:pt x="162" y="162"/>
                  <a:pt x="162" y="162"/>
                  <a:pt x="162" y="162"/>
                </a:cubicBezTo>
                <a:cubicBezTo>
                  <a:pt x="162" y="146"/>
                  <a:pt x="162" y="146"/>
                  <a:pt x="162" y="146"/>
                </a:cubicBezTo>
                <a:lnTo>
                  <a:pt x="139" y="146"/>
                </a:lnTo>
                <a:close/>
                <a:moveTo>
                  <a:pt x="311" y="140"/>
                </a:moveTo>
                <a:cubicBezTo>
                  <a:pt x="293" y="140"/>
                  <a:pt x="293" y="140"/>
                  <a:pt x="293" y="140"/>
                </a:cubicBezTo>
                <a:cubicBezTo>
                  <a:pt x="293" y="135"/>
                  <a:pt x="294" y="130"/>
                  <a:pt x="294" y="123"/>
                </a:cubicBezTo>
                <a:cubicBezTo>
                  <a:pt x="294" y="122"/>
                  <a:pt x="295" y="118"/>
                  <a:pt x="295" y="118"/>
                </a:cubicBezTo>
                <a:cubicBezTo>
                  <a:pt x="247" y="118"/>
                  <a:pt x="247" y="118"/>
                  <a:pt x="247" y="118"/>
                </a:cubicBezTo>
                <a:cubicBezTo>
                  <a:pt x="248" y="114"/>
                  <a:pt x="249" y="110"/>
                  <a:pt x="250" y="107"/>
                </a:cubicBezTo>
                <a:cubicBezTo>
                  <a:pt x="300" y="107"/>
                  <a:pt x="300" y="107"/>
                  <a:pt x="300" y="107"/>
                </a:cubicBezTo>
                <a:cubicBezTo>
                  <a:pt x="300" y="95"/>
                  <a:pt x="300" y="95"/>
                  <a:pt x="300" y="95"/>
                </a:cubicBezTo>
                <a:cubicBezTo>
                  <a:pt x="252" y="95"/>
                  <a:pt x="252" y="95"/>
                  <a:pt x="252" y="95"/>
                </a:cubicBezTo>
                <a:cubicBezTo>
                  <a:pt x="253" y="91"/>
                  <a:pt x="253" y="86"/>
                  <a:pt x="254" y="83"/>
                </a:cubicBezTo>
                <a:cubicBezTo>
                  <a:pt x="241" y="81"/>
                  <a:pt x="241" y="81"/>
                  <a:pt x="241" y="81"/>
                </a:cubicBezTo>
                <a:cubicBezTo>
                  <a:pt x="239" y="98"/>
                  <a:pt x="234" y="119"/>
                  <a:pt x="231" y="133"/>
                </a:cubicBezTo>
                <a:cubicBezTo>
                  <a:pt x="244" y="134"/>
                  <a:pt x="244" y="134"/>
                  <a:pt x="244" y="134"/>
                </a:cubicBezTo>
                <a:cubicBezTo>
                  <a:pt x="245" y="129"/>
                  <a:pt x="245" y="129"/>
                  <a:pt x="245" y="129"/>
                </a:cubicBezTo>
                <a:cubicBezTo>
                  <a:pt x="281" y="129"/>
                  <a:pt x="281" y="129"/>
                  <a:pt x="281" y="129"/>
                </a:cubicBezTo>
                <a:cubicBezTo>
                  <a:pt x="281" y="133"/>
                  <a:pt x="280" y="137"/>
                  <a:pt x="280" y="140"/>
                </a:cubicBezTo>
                <a:cubicBezTo>
                  <a:pt x="218" y="140"/>
                  <a:pt x="218" y="140"/>
                  <a:pt x="218" y="140"/>
                </a:cubicBezTo>
                <a:cubicBezTo>
                  <a:pt x="218" y="152"/>
                  <a:pt x="218" y="152"/>
                  <a:pt x="218" y="152"/>
                </a:cubicBezTo>
                <a:cubicBezTo>
                  <a:pt x="278" y="152"/>
                  <a:pt x="278" y="152"/>
                  <a:pt x="278" y="152"/>
                </a:cubicBezTo>
                <a:cubicBezTo>
                  <a:pt x="277" y="160"/>
                  <a:pt x="275" y="164"/>
                  <a:pt x="274" y="165"/>
                </a:cubicBezTo>
                <a:cubicBezTo>
                  <a:pt x="272" y="167"/>
                  <a:pt x="271" y="167"/>
                  <a:pt x="268" y="167"/>
                </a:cubicBezTo>
                <a:cubicBezTo>
                  <a:pt x="265" y="167"/>
                  <a:pt x="259" y="167"/>
                  <a:pt x="251" y="166"/>
                </a:cubicBezTo>
                <a:cubicBezTo>
                  <a:pt x="254" y="170"/>
                  <a:pt x="255" y="175"/>
                  <a:pt x="256" y="178"/>
                </a:cubicBezTo>
                <a:cubicBezTo>
                  <a:pt x="263" y="179"/>
                  <a:pt x="269" y="179"/>
                  <a:pt x="273" y="178"/>
                </a:cubicBezTo>
                <a:cubicBezTo>
                  <a:pt x="278" y="178"/>
                  <a:pt x="281" y="177"/>
                  <a:pt x="284" y="173"/>
                </a:cubicBezTo>
                <a:cubicBezTo>
                  <a:pt x="287" y="170"/>
                  <a:pt x="289" y="164"/>
                  <a:pt x="291" y="152"/>
                </a:cubicBezTo>
                <a:cubicBezTo>
                  <a:pt x="311" y="152"/>
                  <a:pt x="311" y="152"/>
                  <a:pt x="311" y="152"/>
                </a:cubicBezTo>
                <a:lnTo>
                  <a:pt x="311" y="14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endParaRPr>
          </a:p>
        </p:txBody>
      </p:sp>
      <p:sp>
        <p:nvSpPr>
          <p:cNvPr id="59" name="Freeform 116"/>
          <p:cNvSpPr>
            <a:spLocks noEditPoints="1"/>
          </p:cNvSpPr>
          <p:nvPr/>
        </p:nvSpPr>
        <p:spPr bwMode="auto">
          <a:xfrm>
            <a:off x="6265915" y="2086915"/>
            <a:ext cx="632233" cy="418685"/>
          </a:xfrm>
          <a:custGeom>
            <a:avLst/>
            <a:gdLst>
              <a:gd name="T0" fmla="*/ 397 w 397"/>
              <a:gd name="T1" fmla="*/ 75 h 264"/>
              <a:gd name="T2" fmla="*/ 0 w 397"/>
              <a:gd name="T3" fmla="*/ 264 h 264"/>
              <a:gd name="T4" fmla="*/ 321 w 397"/>
              <a:gd name="T5" fmla="*/ 0 h 264"/>
              <a:gd name="T6" fmla="*/ 329 w 397"/>
              <a:gd name="T7" fmla="*/ 0 h 264"/>
              <a:gd name="T8" fmla="*/ 397 w 397"/>
              <a:gd name="T9" fmla="*/ 68 h 264"/>
              <a:gd name="T10" fmla="*/ 88 w 397"/>
              <a:gd name="T11" fmla="*/ 142 h 264"/>
              <a:gd name="T12" fmla="*/ 91 w 397"/>
              <a:gd name="T13" fmla="*/ 171 h 264"/>
              <a:gd name="T14" fmla="*/ 88 w 397"/>
              <a:gd name="T15" fmla="*/ 142 h 264"/>
              <a:gd name="T16" fmla="*/ 112 w 397"/>
              <a:gd name="T17" fmla="*/ 126 h 264"/>
              <a:gd name="T18" fmla="*/ 121 w 397"/>
              <a:gd name="T19" fmla="*/ 99 h 264"/>
              <a:gd name="T20" fmla="*/ 102 w 397"/>
              <a:gd name="T21" fmla="*/ 111 h 264"/>
              <a:gd name="T22" fmla="*/ 110 w 397"/>
              <a:gd name="T23" fmla="*/ 86 h 264"/>
              <a:gd name="T24" fmla="*/ 91 w 397"/>
              <a:gd name="T25" fmla="*/ 100 h 264"/>
              <a:gd name="T26" fmla="*/ 83 w 397"/>
              <a:gd name="T27" fmla="*/ 106 h 264"/>
              <a:gd name="T28" fmla="*/ 91 w 397"/>
              <a:gd name="T29" fmla="*/ 127 h 264"/>
              <a:gd name="T30" fmla="*/ 84 w 397"/>
              <a:gd name="T31" fmla="*/ 138 h 264"/>
              <a:gd name="T32" fmla="*/ 99 w 397"/>
              <a:gd name="T33" fmla="*/ 179 h 264"/>
              <a:gd name="T34" fmla="*/ 110 w 397"/>
              <a:gd name="T35" fmla="*/ 136 h 264"/>
              <a:gd name="T36" fmla="*/ 117 w 397"/>
              <a:gd name="T37" fmla="*/ 141 h 264"/>
              <a:gd name="T38" fmla="*/ 116 w 397"/>
              <a:gd name="T39" fmla="*/ 115 h 264"/>
              <a:gd name="T40" fmla="*/ 110 w 397"/>
              <a:gd name="T41" fmla="*/ 144 h 264"/>
              <a:gd name="T42" fmla="*/ 125 w 397"/>
              <a:gd name="T43" fmla="*/ 160 h 264"/>
              <a:gd name="T44" fmla="*/ 110 w 397"/>
              <a:gd name="T45" fmla="*/ 144 h 264"/>
              <a:gd name="T46" fmla="*/ 117 w 397"/>
              <a:gd name="T47" fmla="*/ 114 h 264"/>
              <a:gd name="T48" fmla="*/ 133 w 397"/>
              <a:gd name="T49" fmla="*/ 117 h 264"/>
              <a:gd name="T50" fmla="*/ 167 w 397"/>
              <a:gd name="T51" fmla="*/ 126 h 264"/>
              <a:gd name="T52" fmla="*/ 175 w 397"/>
              <a:gd name="T53" fmla="*/ 124 h 264"/>
              <a:gd name="T54" fmla="*/ 155 w 397"/>
              <a:gd name="T55" fmla="*/ 83 h 264"/>
              <a:gd name="T56" fmla="*/ 128 w 397"/>
              <a:gd name="T57" fmla="*/ 179 h 264"/>
              <a:gd name="T58" fmla="*/ 139 w 397"/>
              <a:gd name="T59" fmla="*/ 173 h 264"/>
              <a:gd name="T60" fmla="*/ 162 w 397"/>
              <a:gd name="T61" fmla="*/ 178 h 264"/>
              <a:gd name="T62" fmla="*/ 174 w 397"/>
              <a:gd name="T63" fmla="*/ 135 h 264"/>
              <a:gd name="T64" fmla="*/ 128 w 397"/>
              <a:gd name="T65" fmla="*/ 179 h 264"/>
              <a:gd name="T66" fmla="*/ 150 w 397"/>
              <a:gd name="T67" fmla="*/ 96 h 264"/>
              <a:gd name="T68" fmla="*/ 165 w 397"/>
              <a:gd name="T69" fmla="*/ 115 h 264"/>
              <a:gd name="T70" fmla="*/ 139 w 397"/>
              <a:gd name="T71" fmla="*/ 162 h 264"/>
              <a:gd name="T72" fmla="*/ 162 w 397"/>
              <a:gd name="T73" fmla="*/ 146 h 264"/>
              <a:gd name="T74" fmla="*/ 311 w 397"/>
              <a:gd name="T75" fmla="*/ 140 h 264"/>
              <a:gd name="T76" fmla="*/ 294 w 397"/>
              <a:gd name="T77" fmla="*/ 123 h 264"/>
              <a:gd name="T78" fmla="*/ 247 w 397"/>
              <a:gd name="T79" fmla="*/ 118 h 264"/>
              <a:gd name="T80" fmla="*/ 300 w 397"/>
              <a:gd name="T81" fmla="*/ 107 h 264"/>
              <a:gd name="T82" fmla="*/ 252 w 397"/>
              <a:gd name="T83" fmla="*/ 95 h 264"/>
              <a:gd name="T84" fmla="*/ 241 w 397"/>
              <a:gd name="T85" fmla="*/ 81 h 264"/>
              <a:gd name="T86" fmla="*/ 244 w 397"/>
              <a:gd name="T87" fmla="*/ 134 h 264"/>
              <a:gd name="T88" fmla="*/ 281 w 397"/>
              <a:gd name="T89" fmla="*/ 129 h 264"/>
              <a:gd name="T90" fmla="*/ 218 w 397"/>
              <a:gd name="T91" fmla="*/ 140 h 264"/>
              <a:gd name="T92" fmla="*/ 278 w 397"/>
              <a:gd name="T93" fmla="*/ 152 h 264"/>
              <a:gd name="T94" fmla="*/ 268 w 397"/>
              <a:gd name="T95" fmla="*/ 167 h 264"/>
              <a:gd name="T96" fmla="*/ 256 w 397"/>
              <a:gd name="T97" fmla="*/ 178 h 264"/>
              <a:gd name="T98" fmla="*/ 284 w 397"/>
              <a:gd name="T99" fmla="*/ 173 h 264"/>
              <a:gd name="T100" fmla="*/ 311 w 397"/>
              <a:gd name="T101" fmla="*/ 152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7" h="264">
                <a:moveTo>
                  <a:pt x="321" y="75"/>
                </a:moveTo>
                <a:cubicBezTo>
                  <a:pt x="397" y="75"/>
                  <a:pt x="397" y="75"/>
                  <a:pt x="397" y="75"/>
                </a:cubicBezTo>
                <a:cubicBezTo>
                  <a:pt x="397" y="264"/>
                  <a:pt x="397" y="264"/>
                  <a:pt x="397" y="264"/>
                </a:cubicBezTo>
                <a:cubicBezTo>
                  <a:pt x="0" y="264"/>
                  <a:pt x="0" y="264"/>
                  <a:pt x="0" y="264"/>
                </a:cubicBezTo>
                <a:cubicBezTo>
                  <a:pt x="0" y="0"/>
                  <a:pt x="0" y="0"/>
                  <a:pt x="0" y="0"/>
                </a:cubicBezTo>
                <a:cubicBezTo>
                  <a:pt x="321" y="0"/>
                  <a:pt x="321" y="0"/>
                  <a:pt x="321" y="0"/>
                </a:cubicBezTo>
                <a:lnTo>
                  <a:pt x="321" y="75"/>
                </a:lnTo>
                <a:close/>
                <a:moveTo>
                  <a:pt x="329" y="0"/>
                </a:moveTo>
                <a:cubicBezTo>
                  <a:pt x="329" y="68"/>
                  <a:pt x="329" y="68"/>
                  <a:pt x="329" y="68"/>
                </a:cubicBezTo>
                <a:cubicBezTo>
                  <a:pt x="397" y="68"/>
                  <a:pt x="397" y="68"/>
                  <a:pt x="397" y="68"/>
                </a:cubicBezTo>
                <a:lnTo>
                  <a:pt x="329" y="0"/>
                </a:lnTo>
                <a:close/>
                <a:moveTo>
                  <a:pt x="88" y="142"/>
                </a:moveTo>
                <a:cubicBezTo>
                  <a:pt x="87" y="151"/>
                  <a:pt x="85" y="160"/>
                  <a:pt x="82" y="167"/>
                </a:cubicBezTo>
                <a:cubicBezTo>
                  <a:pt x="85" y="167"/>
                  <a:pt x="89" y="170"/>
                  <a:pt x="91" y="171"/>
                </a:cubicBezTo>
                <a:cubicBezTo>
                  <a:pt x="95" y="164"/>
                  <a:pt x="97" y="154"/>
                  <a:pt x="98" y="144"/>
                </a:cubicBezTo>
                <a:lnTo>
                  <a:pt x="88" y="142"/>
                </a:lnTo>
                <a:close/>
                <a:moveTo>
                  <a:pt x="108" y="119"/>
                </a:moveTo>
                <a:cubicBezTo>
                  <a:pt x="109" y="121"/>
                  <a:pt x="110" y="124"/>
                  <a:pt x="112" y="126"/>
                </a:cubicBezTo>
                <a:cubicBezTo>
                  <a:pt x="102" y="127"/>
                  <a:pt x="102" y="127"/>
                  <a:pt x="102" y="127"/>
                </a:cubicBezTo>
                <a:cubicBezTo>
                  <a:pt x="108" y="118"/>
                  <a:pt x="115" y="108"/>
                  <a:pt x="121" y="99"/>
                </a:cubicBezTo>
                <a:cubicBezTo>
                  <a:pt x="111" y="94"/>
                  <a:pt x="111" y="94"/>
                  <a:pt x="111" y="94"/>
                </a:cubicBezTo>
                <a:cubicBezTo>
                  <a:pt x="109" y="99"/>
                  <a:pt x="105" y="105"/>
                  <a:pt x="102" y="111"/>
                </a:cubicBezTo>
                <a:cubicBezTo>
                  <a:pt x="101" y="109"/>
                  <a:pt x="99" y="108"/>
                  <a:pt x="98" y="107"/>
                </a:cubicBezTo>
                <a:cubicBezTo>
                  <a:pt x="102" y="101"/>
                  <a:pt x="106" y="93"/>
                  <a:pt x="110" y="86"/>
                </a:cubicBezTo>
                <a:cubicBezTo>
                  <a:pt x="99" y="82"/>
                  <a:pt x="99" y="82"/>
                  <a:pt x="99" y="82"/>
                </a:cubicBezTo>
                <a:cubicBezTo>
                  <a:pt x="97" y="87"/>
                  <a:pt x="94" y="94"/>
                  <a:pt x="91" y="100"/>
                </a:cubicBezTo>
                <a:cubicBezTo>
                  <a:pt x="91" y="99"/>
                  <a:pt x="90" y="98"/>
                  <a:pt x="89" y="98"/>
                </a:cubicBezTo>
                <a:cubicBezTo>
                  <a:pt x="83" y="106"/>
                  <a:pt x="83" y="106"/>
                  <a:pt x="83" y="106"/>
                </a:cubicBezTo>
                <a:cubicBezTo>
                  <a:pt x="87" y="110"/>
                  <a:pt x="92" y="116"/>
                  <a:pt x="95" y="120"/>
                </a:cubicBezTo>
                <a:cubicBezTo>
                  <a:pt x="94" y="123"/>
                  <a:pt x="92" y="125"/>
                  <a:pt x="91" y="127"/>
                </a:cubicBezTo>
                <a:cubicBezTo>
                  <a:pt x="83" y="127"/>
                  <a:pt x="83" y="127"/>
                  <a:pt x="83" y="127"/>
                </a:cubicBezTo>
                <a:cubicBezTo>
                  <a:pt x="84" y="138"/>
                  <a:pt x="84" y="138"/>
                  <a:pt x="84" y="138"/>
                </a:cubicBezTo>
                <a:cubicBezTo>
                  <a:pt x="99" y="137"/>
                  <a:pt x="99" y="137"/>
                  <a:pt x="99" y="137"/>
                </a:cubicBezTo>
                <a:cubicBezTo>
                  <a:pt x="99" y="179"/>
                  <a:pt x="99" y="179"/>
                  <a:pt x="99" y="179"/>
                </a:cubicBezTo>
                <a:cubicBezTo>
                  <a:pt x="110" y="179"/>
                  <a:pt x="110" y="179"/>
                  <a:pt x="110" y="179"/>
                </a:cubicBezTo>
                <a:cubicBezTo>
                  <a:pt x="110" y="136"/>
                  <a:pt x="110" y="136"/>
                  <a:pt x="110" y="136"/>
                </a:cubicBezTo>
                <a:cubicBezTo>
                  <a:pt x="115" y="136"/>
                  <a:pt x="115" y="136"/>
                  <a:pt x="115" y="136"/>
                </a:cubicBezTo>
                <a:cubicBezTo>
                  <a:pt x="116" y="138"/>
                  <a:pt x="116" y="140"/>
                  <a:pt x="117" y="141"/>
                </a:cubicBezTo>
                <a:cubicBezTo>
                  <a:pt x="125" y="137"/>
                  <a:pt x="125" y="137"/>
                  <a:pt x="125" y="137"/>
                </a:cubicBezTo>
                <a:cubicBezTo>
                  <a:pt x="124" y="131"/>
                  <a:pt x="120" y="122"/>
                  <a:pt x="116" y="115"/>
                </a:cubicBezTo>
                <a:lnTo>
                  <a:pt x="108" y="119"/>
                </a:lnTo>
                <a:close/>
                <a:moveTo>
                  <a:pt x="110" y="144"/>
                </a:moveTo>
                <a:cubicBezTo>
                  <a:pt x="112" y="150"/>
                  <a:pt x="115" y="158"/>
                  <a:pt x="116" y="164"/>
                </a:cubicBezTo>
                <a:cubicBezTo>
                  <a:pt x="125" y="160"/>
                  <a:pt x="125" y="160"/>
                  <a:pt x="125" y="160"/>
                </a:cubicBezTo>
                <a:cubicBezTo>
                  <a:pt x="124" y="155"/>
                  <a:pt x="121" y="148"/>
                  <a:pt x="119" y="142"/>
                </a:cubicBezTo>
                <a:lnTo>
                  <a:pt x="110" y="144"/>
                </a:lnTo>
                <a:close/>
                <a:moveTo>
                  <a:pt x="143" y="83"/>
                </a:moveTo>
                <a:cubicBezTo>
                  <a:pt x="138" y="93"/>
                  <a:pt x="128" y="106"/>
                  <a:pt x="117" y="114"/>
                </a:cubicBezTo>
                <a:cubicBezTo>
                  <a:pt x="120" y="117"/>
                  <a:pt x="123" y="122"/>
                  <a:pt x="124" y="125"/>
                </a:cubicBezTo>
                <a:cubicBezTo>
                  <a:pt x="127" y="122"/>
                  <a:pt x="130" y="120"/>
                  <a:pt x="133" y="117"/>
                </a:cubicBezTo>
                <a:cubicBezTo>
                  <a:pt x="133" y="126"/>
                  <a:pt x="133" y="126"/>
                  <a:pt x="133" y="126"/>
                </a:cubicBezTo>
                <a:cubicBezTo>
                  <a:pt x="167" y="126"/>
                  <a:pt x="167" y="126"/>
                  <a:pt x="167" y="126"/>
                </a:cubicBezTo>
                <a:cubicBezTo>
                  <a:pt x="167" y="117"/>
                  <a:pt x="167" y="117"/>
                  <a:pt x="167" y="117"/>
                </a:cubicBezTo>
                <a:cubicBezTo>
                  <a:pt x="170" y="120"/>
                  <a:pt x="173" y="122"/>
                  <a:pt x="175" y="124"/>
                </a:cubicBezTo>
                <a:cubicBezTo>
                  <a:pt x="177" y="120"/>
                  <a:pt x="180" y="116"/>
                  <a:pt x="183" y="113"/>
                </a:cubicBezTo>
                <a:cubicBezTo>
                  <a:pt x="173" y="106"/>
                  <a:pt x="162" y="94"/>
                  <a:pt x="155" y="83"/>
                </a:cubicBezTo>
                <a:lnTo>
                  <a:pt x="143" y="83"/>
                </a:lnTo>
                <a:close/>
                <a:moveTo>
                  <a:pt x="128" y="179"/>
                </a:moveTo>
                <a:cubicBezTo>
                  <a:pt x="139" y="179"/>
                  <a:pt x="139" y="179"/>
                  <a:pt x="139" y="179"/>
                </a:cubicBezTo>
                <a:cubicBezTo>
                  <a:pt x="139" y="173"/>
                  <a:pt x="139" y="173"/>
                  <a:pt x="139" y="173"/>
                </a:cubicBezTo>
                <a:cubicBezTo>
                  <a:pt x="162" y="173"/>
                  <a:pt x="162" y="173"/>
                  <a:pt x="162" y="173"/>
                </a:cubicBezTo>
                <a:cubicBezTo>
                  <a:pt x="162" y="178"/>
                  <a:pt x="162" y="178"/>
                  <a:pt x="162" y="178"/>
                </a:cubicBezTo>
                <a:cubicBezTo>
                  <a:pt x="174" y="178"/>
                  <a:pt x="174" y="178"/>
                  <a:pt x="174" y="178"/>
                </a:cubicBezTo>
                <a:cubicBezTo>
                  <a:pt x="174" y="135"/>
                  <a:pt x="174" y="135"/>
                  <a:pt x="174" y="135"/>
                </a:cubicBezTo>
                <a:cubicBezTo>
                  <a:pt x="128" y="135"/>
                  <a:pt x="128" y="135"/>
                  <a:pt x="128" y="135"/>
                </a:cubicBezTo>
                <a:lnTo>
                  <a:pt x="128" y="179"/>
                </a:lnTo>
                <a:close/>
                <a:moveTo>
                  <a:pt x="165" y="115"/>
                </a:moveTo>
                <a:cubicBezTo>
                  <a:pt x="159" y="108"/>
                  <a:pt x="153" y="101"/>
                  <a:pt x="150" y="96"/>
                </a:cubicBezTo>
                <a:cubicBezTo>
                  <a:pt x="146" y="101"/>
                  <a:pt x="141" y="108"/>
                  <a:pt x="135" y="115"/>
                </a:cubicBezTo>
                <a:lnTo>
                  <a:pt x="165" y="115"/>
                </a:lnTo>
                <a:close/>
                <a:moveTo>
                  <a:pt x="139" y="146"/>
                </a:moveTo>
                <a:cubicBezTo>
                  <a:pt x="139" y="162"/>
                  <a:pt x="139" y="162"/>
                  <a:pt x="139" y="162"/>
                </a:cubicBezTo>
                <a:cubicBezTo>
                  <a:pt x="162" y="162"/>
                  <a:pt x="162" y="162"/>
                  <a:pt x="162" y="162"/>
                </a:cubicBezTo>
                <a:cubicBezTo>
                  <a:pt x="162" y="146"/>
                  <a:pt x="162" y="146"/>
                  <a:pt x="162" y="146"/>
                </a:cubicBezTo>
                <a:lnTo>
                  <a:pt x="139" y="146"/>
                </a:lnTo>
                <a:close/>
                <a:moveTo>
                  <a:pt x="311" y="140"/>
                </a:moveTo>
                <a:cubicBezTo>
                  <a:pt x="293" y="140"/>
                  <a:pt x="293" y="140"/>
                  <a:pt x="293" y="140"/>
                </a:cubicBezTo>
                <a:cubicBezTo>
                  <a:pt x="293" y="135"/>
                  <a:pt x="294" y="130"/>
                  <a:pt x="294" y="123"/>
                </a:cubicBezTo>
                <a:cubicBezTo>
                  <a:pt x="294" y="122"/>
                  <a:pt x="295" y="118"/>
                  <a:pt x="295" y="118"/>
                </a:cubicBezTo>
                <a:cubicBezTo>
                  <a:pt x="247" y="118"/>
                  <a:pt x="247" y="118"/>
                  <a:pt x="247" y="118"/>
                </a:cubicBezTo>
                <a:cubicBezTo>
                  <a:pt x="248" y="114"/>
                  <a:pt x="249" y="110"/>
                  <a:pt x="250" y="107"/>
                </a:cubicBezTo>
                <a:cubicBezTo>
                  <a:pt x="300" y="107"/>
                  <a:pt x="300" y="107"/>
                  <a:pt x="300" y="107"/>
                </a:cubicBezTo>
                <a:cubicBezTo>
                  <a:pt x="300" y="95"/>
                  <a:pt x="300" y="95"/>
                  <a:pt x="300" y="95"/>
                </a:cubicBezTo>
                <a:cubicBezTo>
                  <a:pt x="252" y="95"/>
                  <a:pt x="252" y="95"/>
                  <a:pt x="252" y="95"/>
                </a:cubicBezTo>
                <a:cubicBezTo>
                  <a:pt x="253" y="91"/>
                  <a:pt x="253" y="86"/>
                  <a:pt x="254" y="83"/>
                </a:cubicBezTo>
                <a:cubicBezTo>
                  <a:pt x="241" y="81"/>
                  <a:pt x="241" y="81"/>
                  <a:pt x="241" y="81"/>
                </a:cubicBezTo>
                <a:cubicBezTo>
                  <a:pt x="239" y="98"/>
                  <a:pt x="234" y="119"/>
                  <a:pt x="231" y="133"/>
                </a:cubicBezTo>
                <a:cubicBezTo>
                  <a:pt x="244" y="134"/>
                  <a:pt x="244" y="134"/>
                  <a:pt x="244" y="134"/>
                </a:cubicBezTo>
                <a:cubicBezTo>
                  <a:pt x="245" y="129"/>
                  <a:pt x="245" y="129"/>
                  <a:pt x="245" y="129"/>
                </a:cubicBezTo>
                <a:cubicBezTo>
                  <a:pt x="281" y="129"/>
                  <a:pt x="281" y="129"/>
                  <a:pt x="281" y="129"/>
                </a:cubicBezTo>
                <a:cubicBezTo>
                  <a:pt x="281" y="133"/>
                  <a:pt x="280" y="137"/>
                  <a:pt x="280" y="140"/>
                </a:cubicBezTo>
                <a:cubicBezTo>
                  <a:pt x="218" y="140"/>
                  <a:pt x="218" y="140"/>
                  <a:pt x="218" y="140"/>
                </a:cubicBezTo>
                <a:cubicBezTo>
                  <a:pt x="218" y="152"/>
                  <a:pt x="218" y="152"/>
                  <a:pt x="218" y="152"/>
                </a:cubicBezTo>
                <a:cubicBezTo>
                  <a:pt x="278" y="152"/>
                  <a:pt x="278" y="152"/>
                  <a:pt x="278" y="152"/>
                </a:cubicBezTo>
                <a:cubicBezTo>
                  <a:pt x="277" y="160"/>
                  <a:pt x="275" y="164"/>
                  <a:pt x="274" y="165"/>
                </a:cubicBezTo>
                <a:cubicBezTo>
                  <a:pt x="272" y="167"/>
                  <a:pt x="271" y="167"/>
                  <a:pt x="268" y="167"/>
                </a:cubicBezTo>
                <a:cubicBezTo>
                  <a:pt x="265" y="167"/>
                  <a:pt x="259" y="167"/>
                  <a:pt x="251" y="166"/>
                </a:cubicBezTo>
                <a:cubicBezTo>
                  <a:pt x="254" y="170"/>
                  <a:pt x="255" y="175"/>
                  <a:pt x="256" y="178"/>
                </a:cubicBezTo>
                <a:cubicBezTo>
                  <a:pt x="263" y="179"/>
                  <a:pt x="269" y="179"/>
                  <a:pt x="273" y="178"/>
                </a:cubicBezTo>
                <a:cubicBezTo>
                  <a:pt x="278" y="178"/>
                  <a:pt x="281" y="177"/>
                  <a:pt x="284" y="173"/>
                </a:cubicBezTo>
                <a:cubicBezTo>
                  <a:pt x="287" y="170"/>
                  <a:pt x="289" y="164"/>
                  <a:pt x="291" y="152"/>
                </a:cubicBezTo>
                <a:cubicBezTo>
                  <a:pt x="311" y="152"/>
                  <a:pt x="311" y="152"/>
                  <a:pt x="311" y="152"/>
                </a:cubicBezTo>
                <a:lnTo>
                  <a:pt x="311" y="14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endParaRPr>
          </a:p>
        </p:txBody>
      </p:sp>
      <p:sp>
        <p:nvSpPr>
          <p:cNvPr id="60" name="Freeform 116"/>
          <p:cNvSpPr>
            <a:spLocks noEditPoints="1"/>
          </p:cNvSpPr>
          <p:nvPr/>
        </p:nvSpPr>
        <p:spPr bwMode="auto">
          <a:xfrm>
            <a:off x="7481100" y="2093087"/>
            <a:ext cx="632233" cy="418685"/>
          </a:xfrm>
          <a:custGeom>
            <a:avLst/>
            <a:gdLst>
              <a:gd name="T0" fmla="*/ 397 w 397"/>
              <a:gd name="T1" fmla="*/ 75 h 264"/>
              <a:gd name="T2" fmla="*/ 0 w 397"/>
              <a:gd name="T3" fmla="*/ 264 h 264"/>
              <a:gd name="T4" fmla="*/ 321 w 397"/>
              <a:gd name="T5" fmla="*/ 0 h 264"/>
              <a:gd name="T6" fmla="*/ 329 w 397"/>
              <a:gd name="T7" fmla="*/ 0 h 264"/>
              <a:gd name="T8" fmla="*/ 397 w 397"/>
              <a:gd name="T9" fmla="*/ 68 h 264"/>
              <a:gd name="T10" fmla="*/ 88 w 397"/>
              <a:gd name="T11" fmla="*/ 142 h 264"/>
              <a:gd name="T12" fmla="*/ 91 w 397"/>
              <a:gd name="T13" fmla="*/ 171 h 264"/>
              <a:gd name="T14" fmla="*/ 88 w 397"/>
              <a:gd name="T15" fmla="*/ 142 h 264"/>
              <a:gd name="T16" fmla="*/ 112 w 397"/>
              <a:gd name="T17" fmla="*/ 126 h 264"/>
              <a:gd name="T18" fmla="*/ 121 w 397"/>
              <a:gd name="T19" fmla="*/ 99 h 264"/>
              <a:gd name="T20" fmla="*/ 102 w 397"/>
              <a:gd name="T21" fmla="*/ 111 h 264"/>
              <a:gd name="T22" fmla="*/ 110 w 397"/>
              <a:gd name="T23" fmla="*/ 86 h 264"/>
              <a:gd name="T24" fmla="*/ 91 w 397"/>
              <a:gd name="T25" fmla="*/ 100 h 264"/>
              <a:gd name="T26" fmla="*/ 83 w 397"/>
              <a:gd name="T27" fmla="*/ 106 h 264"/>
              <a:gd name="T28" fmla="*/ 91 w 397"/>
              <a:gd name="T29" fmla="*/ 127 h 264"/>
              <a:gd name="T30" fmla="*/ 84 w 397"/>
              <a:gd name="T31" fmla="*/ 138 h 264"/>
              <a:gd name="T32" fmla="*/ 99 w 397"/>
              <a:gd name="T33" fmla="*/ 179 h 264"/>
              <a:gd name="T34" fmla="*/ 110 w 397"/>
              <a:gd name="T35" fmla="*/ 136 h 264"/>
              <a:gd name="T36" fmla="*/ 117 w 397"/>
              <a:gd name="T37" fmla="*/ 141 h 264"/>
              <a:gd name="T38" fmla="*/ 116 w 397"/>
              <a:gd name="T39" fmla="*/ 115 h 264"/>
              <a:gd name="T40" fmla="*/ 110 w 397"/>
              <a:gd name="T41" fmla="*/ 144 h 264"/>
              <a:gd name="T42" fmla="*/ 125 w 397"/>
              <a:gd name="T43" fmla="*/ 160 h 264"/>
              <a:gd name="T44" fmla="*/ 110 w 397"/>
              <a:gd name="T45" fmla="*/ 144 h 264"/>
              <a:gd name="T46" fmla="*/ 117 w 397"/>
              <a:gd name="T47" fmla="*/ 114 h 264"/>
              <a:gd name="T48" fmla="*/ 133 w 397"/>
              <a:gd name="T49" fmla="*/ 117 h 264"/>
              <a:gd name="T50" fmla="*/ 167 w 397"/>
              <a:gd name="T51" fmla="*/ 126 h 264"/>
              <a:gd name="T52" fmla="*/ 175 w 397"/>
              <a:gd name="T53" fmla="*/ 124 h 264"/>
              <a:gd name="T54" fmla="*/ 155 w 397"/>
              <a:gd name="T55" fmla="*/ 83 h 264"/>
              <a:gd name="T56" fmla="*/ 128 w 397"/>
              <a:gd name="T57" fmla="*/ 179 h 264"/>
              <a:gd name="T58" fmla="*/ 139 w 397"/>
              <a:gd name="T59" fmla="*/ 173 h 264"/>
              <a:gd name="T60" fmla="*/ 162 w 397"/>
              <a:gd name="T61" fmla="*/ 178 h 264"/>
              <a:gd name="T62" fmla="*/ 174 w 397"/>
              <a:gd name="T63" fmla="*/ 135 h 264"/>
              <a:gd name="T64" fmla="*/ 128 w 397"/>
              <a:gd name="T65" fmla="*/ 179 h 264"/>
              <a:gd name="T66" fmla="*/ 150 w 397"/>
              <a:gd name="T67" fmla="*/ 96 h 264"/>
              <a:gd name="T68" fmla="*/ 165 w 397"/>
              <a:gd name="T69" fmla="*/ 115 h 264"/>
              <a:gd name="T70" fmla="*/ 139 w 397"/>
              <a:gd name="T71" fmla="*/ 162 h 264"/>
              <a:gd name="T72" fmla="*/ 162 w 397"/>
              <a:gd name="T73" fmla="*/ 146 h 264"/>
              <a:gd name="T74" fmla="*/ 311 w 397"/>
              <a:gd name="T75" fmla="*/ 140 h 264"/>
              <a:gd name="T76" fmla="*/ 294 w 397"/>
              <a:gd name="T77" fmla="*/ 123 h 264"/>
              <a:gd name="T78" fmla="*/ 247 w 397"/>
              <a:gd name="T79" fmla="*/ 118 h 264"/>
              <a:gd name="T80" fmla="*/ 300 w 397"/>
              <a:gd name="T81" fmla="*/ 107 h 264"/>
              <a:gd name="T82" fmla="*/ 252 w 397"/>
              <a:gd name="T83" fmla="*/ 95 h 264"/>
              <a:gd name="T84" fmla="*/ 241 w 397"/>
              <a:gd name="T85" fmla="*/ 81 h 264"/>
              <a:gd name="T86" fmla="*/ 244 w 397"/>
              <a:gd name="T87" fmla="*/ 134 h 264"/>
              <a:gd name="T88" fmla="*/ 281 w 397"/>
              <a:gd name="T89" fmla="*/ 129 h 264"/>
              <a:gd name="T90" fmla="*/ 218 w 397"/>
              <a:gd name="T91" fmla="*/ 140 h 264"/>
              <a:gd name="T92" fmla="*/ 278 w 397"/>
              <a:gd name="T93" fmla="*/ 152 h 264"/>
              <a:gd name="T94" fmla="*/ 268 w 397"/>
              <a:gd name="T95" fmla="*/ 167 h 264"/>
              <a:gd name="T96" fmla="*/ 256 w 397"/>
              <a:gd name="T97" fmla="*/ 178 h 264"/>
              <a:gd name="T98" fmla="*/ 284 w 397"/>
              <a:gd name="T99" fmla="*/ 173 h 264"/>
              <a:gd name="T100" fmla="*/ 311 w 397"/>
              <a:gd name="T101" fmla="*/ 152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7" h="264">
                <a:moveTo>
                  <a:pt x="321" y="75"/>
                </a:moveTo>
                <a:cubicBezTo>
                  <a:pt x="397" y="75"/>
                  <a:pt x="397" y="75"/>
                  <a:pt x="397" y="75"/>
                </a:cubicBezTo>
                <a:cubicBezTo>
                  <a:pt x="397" y="264"/>
                  <a:pt x="397" y="264"/>
                  <a:pt x="397" y="264"/>
                </a:cubicBezTo>
                <a:cubicBezTo>
                  <a:pt x="0" y="264"/>
                  <a:pt x="0" y="264"/>
                  <a:pt x="0" y="264"/>
                </a:cubicBezTo>
                <a:cubicBezTo>
                  <a:pt x="0" y="0"/>
                  <a:pt x="0" y="0"/>
                  <a:pt x="0" y="0"/>
                </a:cubicBezTo>
                <a:cubicBezTo>
                  <a:pt x="321" y="0"/>
                  <a:pt x="321" y="0"/>
                  <a:pt x="321" y="0"/>
                </a:cubicBezTo>
                <a:lnTo>
                  <a:pt x="321" y="75"/>
                </a:lnTo>
                <a:close/>
                <a:moveTo>
                  <a:pt x="329" y="0"/>
                </a:moveTo>
                <a:cubicBezTo>
                  <a:pt x="329" y="68"/>
                  <a:pt x="329" y="68"/>
                  <a:pt x="329" y="68"/>
                </a:cubicBezTo>
                <a:cubicBezTo>
                  <a:pt x="397" y="68"/>
                  <a:pt x="397" y="68"/>
                  <a:pt x="397" y="68"/>
                </a:cubicBezTo>
                <a:lnTo>
                  <a:pt x="329" y="0"/>
                </a:lnTo>
                <a:close/>
                <a:moveTo>
                  <a:pt x="88" y="142"/>
                </a:moveTo>
                <a:cubicBezTo>
                  <a:pt x="87" y="151"/>
                  <a:pt x="85" y="160"/>
                  <a:pt x="82" y="167"/>
                </a:cubicBezTo>
                <a:cubicBezTo>
                  <a:pt x="85" y="167"/>
                  <a:pt x="89" y="170"/>
                  <a:pt x="91" y="171"/>
                </a:cubicBezTo>
                <a:cubicBezTo>
                  <a:pt x="95" y="164"/>
                  <a:pt x="97" y="154"/>
                  <a:pt x="98" y="144"/>
                </a:cubicBezTo>
                <a:lnTo>
                  <a:pt x="88" y="142"/>
                </a:lnTo>
                <a:close/>
                <a:moveTo>
                  <a:pt x="108" y="119"/>
                </a:moveTo>
                <a:cubicBezTo>
                  <a:pt x="109" y="121"/>
                  <a:pt x="110" y="124"/>
                  <a:pt x="112" y="126"/>
                </a:cubicBezTo>
                <a:cubicBezTo>
                  <a:pt x="102" y="127"/>
                  <a:pt x="102" y="127"/>
                  <a:pt x="102" y="127"/>
                </a:cubicBezTo>
                <a:cubicBezTo>
                  <a:pt x="108" y="118"/>
                  <a:pt x="115" y="108"/>
                  <a:pt x="121" y="99"/>
                </a:cubicBezTo>
                <a:cubicBezTo>
                  <a:pt x="111" y="94"/>
                  <a:pt x="111" y="94"/>
                  <a:pt x="111" y="94"/>
                </a:cubicBezTo>
                <a:cubicBezTo>
                  <a:pt x="109" y="99"/>
                  <a:pt x="105" y="105"/>
                  <a:pt x="102" y="111"/>
                </a:cubicBezTo>
                <a:cubicBezTo>
                  <a:pt x="101" y="109"/>
                  <a:pt x="99" y="108"/>
                  <a:pt x="98" y="107"/>
                </a:cubicBezTo>
                <a:cubicBezTo>
                  <a:pt x="102" y="101"/>
                  <a:pt x="106" y="93"/>
                  <a:pt x="110" y="86"/>
                </a:cubicBezTo>
                <a:cubicBezTo>
                  <a:pt x="99" y="82"/>
                  <a:pt x="99" y="82"/>
                  <a:pt x="99" y="82"/>
                </a:cubicBezTo>
                <a:cubicBezTo>
                  <a:pt x="97" y="87"/>
                  <a:pt x="94" y="94"/>
                  <a:pt x="91" y="100"/>
                </a:cubicBezTo>
                <a:cubicBezTo>
                  <a:pt x="91" y="99"/>
                  <a:pt x="90" y="98"/>
                  <a:pt x="89" y="98"/>
                </a:cubicBezTo>
                <a:cubicBezTo>
                  <a:pt x="83" y="106"/>
                  <a:pt x="83" y="106"/>
                  <a:pt x="83" y="106"/>
                </a:cubicBezTo>
                <a:cubicBezTo>
                  <a:pt x="87" y="110"/>
                  <a:pt x="92" y="116"/>
                  <a:pt x="95" y="120"/>
                </a:cubicBezTo>
                <a:cubicBezTo>
                  <a:pt x="94" y="123"/>
                  <a:pt x="92" y="125"/>
                  <a:pt x="91" y="127"/>
                </a:cubicBezTo>
                <a:cubicBezTo>
                  <a:pt x="83" y="127"/>
                  <a:pt x="83" y="127"/>
                  <a:pt x="83" y="127"/>
                </a:cubicBezTo>
                <a:cubicBezTo>
                  <a:pt x="84" y="138"/>
                  <a:pt x="84" y="138"/>
                  <a:pt x="84" y="138"/>
                </a:cubicBezTo>
                <a:cubicBezTo>
                  <a:pt x="99" y="137"/>
                  <a:pt x="99" y="137"/>
                  <a:pt x="99" y="137"/>
                </a:cubicBezTo>
                <a:cubicBezTo>
                  <a:pt x="99" y="179"/>
                  <a:pt x="99" y="179"/>
                  <a:pt x="99" y="179"/>
                </a:cubicBezTo>
                <a:cubicBezTo>
                  <a:pt x="110" y="179"/>
                  <a:pt x="110" y="179"/>
                  <a:pt x="110" y="179"/>
                </a:cubicBezTo>
                <a:cubicBezTo>
                  <a:pt x="110" y="136"/>
                  <a:pt x="110" y="136"/>
                  <a:pt x="110" y="136"/>
                </a:cubicBezTo>
                <a:cubicBezTo>
                  <a:pt x="115" y="136"/>
                  <a:pt x="115" y="136"/>
                  <a:pt x="115" y="136"/>
                </a:cubicBezTo>
                <a:cubicBezTo>
                  <a:pt x="116" y="138"/>
                  <a:pt x="116" y="140"/>
                  <a:pt x="117" y="141"/>
                </a:cubicBezTo>
                <a:cubicBezTo>
                  <a:pt x="125" y="137"/>
                  <a:pt x="125" y="137"/>
                  <a:pt x="125" y="137"/>
                </a:cubicBezTo>
                <a:cubicBezTo>
                  <a:pt x="124" y="131"/>
                  <a:pt x="120" y="122"/>
                  <a:pt x="116" y="115"/>
                </a:cubicBezTo>
                <a:lnTo>
                  <a:pt x="108" y="119"/>
                </a:lnTo>
                <a:close/>
                <a:moveTo>
                  <a:pt x="110" y="144"/>
                </a:moveTo>
                <a:cubicBezTo>
                  <a:pt x="112" y="150"/>
                  <a:pt x="115" y="158"/>
                  <a:pt x="116" y="164"/>
                </a:cubicBezTo>
                <a:cubicBezTo>
                  <a:pt x="125" y="160"/>
                  <a:pt x="125" y="160"/>
                  <a:pt x="125" y="160"/>
                </a:cubicBezTo>
                <a:cubicBezTo>
                  <a:pt x="124" y="155"/>
                  <a:pt x="121" y="148"/>
                  <a:pt x="119" y="142"/>
                </a:cubicBezTo>
                <a:lnTo>
                  <a:pt x="110" y="144"/>
                </a:lnTo>
                <a:close/>
                <a:moveTo>
                  <a:pt x="143" y="83"/>
                </a:moveTo>
                <a:cubicBezTo>
                  <a:pt x="138" y="93"/>
                  <a:pt x="128" y="106"/>
                  <a:pt x="117" y="114"/>
                </a:cubicBezTo>
                <a:cubicBezTo>
                  <a:pt x="120" y="117"/>
                  <a:pt x="123" y="122"/>
                  <a:pt x="124" y="125"/>
                </a:cubicBezTo>
                <a:cubicBezTo>
                  <a:pt x="127" y="122"/>
                  <a:pt x="130" y="120"/>
                  <a:pt x="133" y="117"/>
                </a:cubicBezTo>
                <a:cubicBezTo>
                  <a:pt x="133" y="126"/>
                  <a:pt x="133" y="126"/>
                  <a:pt x="133" y="126"/>
                </a:cubicBezTo>
                <a:cubicBezTo>
                  <a:pt x="167" y="126"/>
                  <a:pt x="167" y="126"/>
                  <a:pt x="167" y="126"/>
                </a:cubicBezTo>
                <a:cubicBezTo>
                  <a:pt x="167" y="117"/>
                  <a:pt x="167" y="117"/>
                  <a:pt x="167" y="117"/>
                </a:cubicBezTo>
                <a:cubicBezTo>
                  <a:pt x="170" y="120"/>
                  <a:pt x="173" y="122"/>
                  <a:pt x="175" y="124"/>
                </a:cubicBezTo>
                <a:cubicBezTo>
                  <a:pt x="177" y="120"/>
                  <a:pt x="180" y="116"/>
                  <a:pt x="183" y="113"/>
                </a:cubicBezTo>
                <a:cubicBezTo>
                  <a:pt x="173" y="106"/>
                  <a:pt x="162" y="94"/>
                  <a:pt x="155" y="83"/>
                </a:cubicBezTo>
                <a:lnTo>
                  <a:pt x="143" y="83"/>
                </a:lnTo>
                <a:close/>
                <a:moveTo>
                  <a:pt x="128" y="179"/>
                </a:moveTo>
                <a:cubicBezTo>
                  <a:pt x="139" y="179"/>
                  <a:pt x="139" y="179"/>
                  <a:pt x="139" y="179"/>
                </a:cubicBezTo>
                <a:cubicBezTo>
                  <a:pt x="139" y="173"/>
                  <a:pt x="139" y="173"/>
                  <a:pt x="139" y="173"/>
                </a:cubicBezTo>
                <a:cubicBezTo>
                  <a:pt x="162" y="173"/>
                  <a:pt x="162" y="173"/>
                  <a:pt x="162" y="173"/>
                </a:cubicBezTo>
                <a:cubicBezTo>
                  <a:pt x="162" y="178"/>
                  <a:pt x="162" y="178"/>
                  <a:pt x="162" y="178"/>
                </a:cubicBezTo>
                <a:cubicBezTo>
                  <a:pt x="174" y="178"/>
                  <a:pt x="174" y="178"/>
                  <a:pt x="174" y="178"/>
                </a:cubicBezTo>
                <a:cubicBezTo>
                  <a:pt x="174" y="135"/>
                  <a:pt x="174" y="135"/>
                  <a:pt x="174" y="135"/>
                </a:cubicBezTo>
                <a:cubicBezTo>
                  <a:pt x="128" y="135"/>
                  <a:pt x="128" y="135"/>
                  <a:pt x="128" y="135"/>
                </a:cubicBezTo>
                <a:lnTo>
                  <a:pt x="128" y="179"/>
                </a:lnTo>
                <a:close/>
                <a:moveTo>
                  <a:pt x="165" y="115"/>
                </a:moveTo>
                <a:cubicBezTo>
                  <a:pt x="159" y="108"/>
                  <a:pt x="153" y="101"/>
                  <a:pt x="150" y="96"/>
                </a:cubicBezTo>
                <a:cubicBezTo>
                  <a:pt x="146" y="101"/>
                  <a:pt x="141" y="108"/>
                  <a:pt x="135" y="115"/>
                </a:cubicBezTo>
                <a:lnTo>
                  <a:pt x="165" y="115"/>
                </a:lnTo>
                <a:close/>
                <a:moveTo>
                  <a:pt x="139" y="146"/>
                </a:moveTo>
                <a:cubicBezTo>
                  <a:pt x="139" y="162"/>
                  <a:pt x="139" y="162"/>
                  <a:pt x="139" y="162"/>
                </a:cubicBezTo>
                <a:cubicBezTo>
                  <a:pt x="162" y="162"/>
                  <a:pt x="162" y="162"/>
                  <a:pt x="162" y="162"/>
                </a:cubicBezTo>
                <a:cubicBezTo>
                  <a:pt x="162" y="146"/>
                  <a:pt x="162" y="146"/>
                  <a:pt x="162" y="146"/>
                </a:cubicBezTo>
                <a:lnTo>
                  <a:pt x="139" y="146"/>
                </a:lnTo>
                <a:close/>
                <a:moveTo>
                  <a:pt x="311" y="140"/>
                </a:moveTo>
                <a:cubicBezTo>
                  <a:pt x="293" y="140"/>
                  <a:pt x="293" y="140"/>
                  <a:pt x="293" y="140"/>
                </a:cubicBezTo>
                <a:cubicBezTo>
                  <a:pt x="293" y="135"/>
                  <a:pt x="294" y="130"/>
                  <a:pt x="294" y="123"/>
                </a:cubicBezTo>
                <a:cubicBezTo>
                  <a:pt x="294" y="122"/>
                  <a:pt x="295" y="118"/>
                  <a:pt x="295" y="118"/>
                </a:cubicBezTo>
                <a:cubicBezTo>
                  <a:pt x="247" y="118"/>
                  <a:pt x="247" y="118"/>
                  <a:pt x="247" y="118"/>
                </a:cubicBezTo>
                <a:cubicBezTo>
                  <a:pt x="248" y="114"/>
                  <a:pt x="249" y="110"/>
                  <a:pt x="250" y="107"/>
                </a:cubicBezTo>
                <a:cubicBezTo>
                  <a:pt x="300" y="107"/>
                  <a:pt x="300" y="107"/>
                  <a:pt x="300" y="107"/>
                </a:cubicBezTo>
                <a:cubicBezTo>
                  <a:pt x="300" y="95"/>
                  <a:pt x="300" y="95"/>
                  <a:pt x="300" y="95"/>
                </a:cubicBezTo>
                <a:cubicBezTo>
                  <a:pt x="252" y="95"/>
                  <a:pt x="252" y="95"/>
                  <a:pt x="252" y="95"/>
                </a:cubicBezTo>
                <a:cubicBezTo>
                  <a:pt x="253" y="91"/>
                  <a:pt x="253" y="86"/>
                  <a:pt x="254" y="83"/>
                </a:cubicBezTo>
                <a:cubicBezTo>
                  <a:pt x="241" y="81"/>
                  <a:pt x="241" y="81"/>
                  <a:pt x="241" y="81"/>
                </a:cubicBezTo>
                <a:cubicBezTo>
                  <a:pt x="239" y="98"/>
                  <a:pt x="234" y="119"/>
                  <a:pt x="231" y="133"/>
                </a:cubicBezTo>
                <a:cubicBezTo>
                  <a:pt x="244" y="134"/>
                  <a:pt x="244" y="134"/>
                  <a:pt x="244" y="134"/>
                </a:cubicBezTo>
                <a:cubicBezTo>
                  <a:pt x="245" y="129"/>
                  <a:pt x="245" y="129"/>
                  <a:pt x="245" y="129"/>
                </a:cubicBezTo>
                <a:cubicBezTo>
                  <a:pt x="281" y="129"/>
                  <a:pt x="281" y="129"/>
                  <a:pt x="281" y="129"/>
                </a:cubicBezTo>
                <a:cubicBezTo>
                  <a:pt x="281" y="133"/>
                  <a:pt x="280" y="137"/>
                  <a:pt x="280" y="140"/>
                </a:cubicBezTo>
                <a:cubicBezTo>
                  <a:pt x="218" y="140"/>
                  <a:pt x="218" y="140"/>
                  <a:pt x="218" y="140"/>
                </a:cubicBezTo>
                <a:cubicBezTo>
                  <a:pt x="218" y="152"/>
                  <a:pt x="218" y="152"/>
                  <a:pt x="218" y="152"/>
                </a:cubicBezTo>
                <a:cubicBezTo>
                  <a:pt x="278" y="152"/>
                  <a:pt x="278" y="152"/>
                  <a:pt x="278" y="152"/>
                </a:cubicBezTo>
                <a:cubicBezTo>
                  <a:pt x="277" y="160"/>
                  <a:pt x="275" y="164"/>
                  <a:pt x="274" y="165"/>
                </a:cubicBezTo>
                <a:cubicBezTo>
                  <a:pt x="272" y="167"/>
                  <a:pt x="271" y="167"/>
                  <a:pt x="268" y="167"/>
                </a:cubicBezTo>
                <a:cubicBezTo>
                  <a:pt x="265" y="167"/>
                  <a:pt x="259" y="167"/>
                  <a:pt x="251" y="166"/>
                </a:cubicBezTo>
                <a:cubicBezTo>
                  <a:pt x="254" y="170"/>
                  <a:pt x="255" y="175"/>
                  <a:pt x="256" y="178"/>
                </a:cubicBezTo>
                <a:cubicBezTo>
                  <a:pt x="263" y="179"/>
                  <a:pt x="269" y="179"/>
                  <a:pt x="273" y="178"/>
                </a:cubicBezTo>
                <a:cubicBezTo>
                  <a:pt x="278" y="178"/>
                  <a:pt x="281" y="177"/>
                  <a:pt x="284" y="173"/>
                </a:cubicBezTo>
                <a:cubicBezTo>
                  <a:pt x="287" y="170"/>
                  <a:pt x="289" y="164"/>
                  <a:pt x="291" y="152"/>
                </a:cubicBezTo>
                <a:cubicBezTo>
                  <a:pt x="311" y="152"/>
                  <a:pt x="311" y="152"/>
                  <a:pt x="311" y="152"/>
                </a:cubicBezTo>
                <a:lnTo>
                  <a:pt x="311" y="14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endParaRPr>
          </a:p>
        </p:txBody>
      </p:sp>
      <p:sp>
        <p:nvSpPr>
          <p:cNvPr id="64" name="円柱 63"/>
          <p:cNvSpPr/>
          <p:nvPr/>
        </p:nvSpPr>
        <p:spPr>
          <a:xfrm>
            <a:off x="3736142" y="1210003"/>
            <a:ext cx="1320633" cy="857691"/>
          </a:xfrm>
          <a:prstGeom prst="can">
            <a:avLst/>
          </a:prstGeom>
          <a:gradFill rotWithShape="1">
            <a:gsLst>
              <a:gs pos="0">
                <a:srgbClr val="D580B2">
                  <a:shade val="51000"/>
                  <a:satMod val="130000"/>
                </a:srgbClr>
              </a:gs>
              <a:gs pos="80000">
                <a:srgbClr val="D580B2">
                  <a:shade val="93000"/>
                  <a:satMod val="130000"/>
                </a:srgbClr>
              </a:gs>
              <a:gs pos="100000">
                <a:srgbClr val="D580B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1600" b="1" i="0" u="none" strike="noStrike" kern="0" cap="none" spc="0" normalizeH="0" baseline="0" noProof="0" dirty="0">
              <a:ln>
                <a:noFill/>
              </a:ln>
              <a:solidFill>
                <a:prstClr val="white"/>
              </a:solidFill>
              <a:effectLst/>
              <a:uLnTx/>
              <a:uFillTx/>
              <a:latin typeface="メイリオ"/>
              <a:ea typeface="メイリオ"/>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prstClr val="white"/>
                </a:solidFill>
                <a:effectLst/>
                <a:uLnTx/>
                <a:uFillTx/>
                <a:latin typeface="メイリオ"/>
                <a:ea typeface="メイリオ"/>
                <a:cs typeface="+mn-cs"/>
              </a:rPr>
              <a:t>従業員</a:t>
            </a:r>
            <a:endParaRPr kumimoji="0" lang="en-US" altLang="ja-JP" sz="1600" b="1" i="0" u="none" strike="noStrike" kern="0" cap="none" spc="0" normalizeH="0" baseline="0" noProof="0" dirty="0">
              <a:ln>
                <a:noFill/>
              </a:ln>
              <a:solidFill>
                <a:prstClr val="white"/>
              </a:solidFill>
              <a:effectLst/>
              <a:uLnTx/>
              <a:uFillTx/>
              <a:latin typeface="メイリオ"/>
              <a:ea typeface="メイリオ"/>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prstClr val="white"/>
                </a:solidFill>
                <a:effectLst/>
                <a:uLnTx/>
                <a:uFillTx/>
                <a:latin typeface="メイリオ"/>
                <a:ea typeface="メイリオ"/>
                <a:cs typeface="+mn-cs"/>
              </a:rPr>
              <a:t>情報</a:t>
            </a:r>
          </a:p>
        </p:txBody>
      </p:sp>
      <p:sp>
        <p:nvSpPr>
          <p:cNvPr id="65" name="加算 64"/>
          <p:cNvSpPr/>
          <p:nvPr/>
        </p:nvSpPr>
        <p:spPr>
          <a:xfrm>
            <a:off x="2754860" y="1476421"/>
            <a:ext cx="654798" cy="663281"/>
          </a:xfrm>
          <a:prstGeom prst="mathPlus">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66" name="等号 65"/>
          <p:cNvSpPr/>
          <p:nvPr/>
        </p:nvSpPr>
        <p:spPr>
          <a:xfrm>
            <a:off x="5305127" y="1593778"/>
            <a:ext cx="585872" cy="462899"/>
          </a:xfrm>
          <a:prstGeom prst="mathEqual">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67" name="Freeform 7"/>
          <p:cNvSpPr>
            <a:spLocks noEditPoints="1"/>
          </p:cNvSpPr>
          <p:nvPr/>
        </p:nvSpPr>
        <p:spPr bwMode="auto">
          <a:xfrm>
            <a:off x="3616437" y="2103231"/>
            <a:ext cx="295526" cy="481229"/>
          </a:xfrm>
          <a:custGeom>
            <a:avLst/>
            <a:gdLst>
              <a:gd name="T0" fmla="*/ 179 w 246"/>
              <a:gd name="T1" fmla="*/ 165 h 401"/>
              <a:gd name="T2" fmla="*/ 145 w 246"/>
              <a:gd name="T3" fmla="*/ 165 h 401"/>
              <a:gd name="T4" fmla="*/ 127 w 246"/>
              <a:gd name="T5" fmla="*/ 198 h 401"/>
              <a:gd name="T6" fmla="*/ 151 w 246"/>
              <a:gd name="T7" fmla="*/ 284 h 401"/>
              <a:gd name="T8" fmla="*/ 123 w 246"/>
              <a:gd name="T9" fmla="*/ 313 h 401"/>
              <a:gd name="T10" fmla="*/ 95 w 246"/>
              <a:gd name="T11" fmla="*/ 284 h 401"/>
              <a:gd name="T12" fmla="*/ 119 w 246"/>
              <a:gd name="T13" fmla="*/ 198 h 401"/>
              <a:gd name="T14" fmla="*/ 101 w 246"/>
              <a:gd name="T15" fmla="*/ 165 h 401"/>
              <a:gd name="T16" fmla="*/ 67 w 246"/>
              <a:gd name="T17" fmla="*/ 165 h 401"/>
              <a:gd name="T18" fmla="*/ 0 w 246"/>
              <a:gd name="T19" fmla="*/ 229 h 401"/>
              <a:gd name="T20" fmla="*/ 0 w 246"/>
              <a:gd name="T21" fmla="*/ 401 h 401"/>
              <a:gd name="T22" fmla="*/ 39 w 246"/>
              <a:gd name="T23" fmla="*/ 401 h 401"/>
              <a:gd name="T24" fmla="*/ 39 w 246"/>
              <a:gd name="T25" fmla="*/ 238 h 401"/>
              <a:gd name="T26" fmla="*/ 48 w 246"/>
              <a:gd name="T27" fmla="*/ 238 h 401"/>
              <a:gd name="T28" fmla="*/ 48 w 246"/>
              <a:gd name="T29" fmla="*/ 401 h 401"/>
              <a:gd name="T30" fmla="*/ 198 w 246"/>
              <a:gd name="T31" fmla="*/ 401 h 401"/>
              <a:gd name="T32" fmla="*/ 198 w 246"/>
              <a:gd name="T33" fmla="*/ 238 h 401"/>
              <a:gd name="T34" fmla="*/ 207 w 246"/>
              <a:gd name="T35" fmla="*/ 238 h 401"/>
              <a:gd name="T36" fmla="*/ 207 w 246"/>
              <a:gd name="T37" fmla="*/ 401 h 401"/>
              <a:gd name="T38" fmla="*/ 246 w 246"/>
              <a:gd name="T39" fmla="*/ 401 h 401"/>
              <a:gd name="T40" fmla="*/ 246 w 246"/>
              <a:gd name="T41" fmla="*/ 229 h 401"/>
              <a:gd name="T42" fmla="*/ 179 w 246"/>
              <a:gd name="T43" fmla="*/ 165 h 401"/>
              <a:gd name="T44" fmla="*/ 123 w 246"/>
              <a:gd name="T45" fmla="*/ 0 h 401"/>
              <a:gd name="T46" fmla="*/ 49 w 246"/>
              <a:gd name="T47" fmla="*/ 74 h 401"/>
              <a:gd name="T48" fmla="*/ 123 w 246"/>
              <a:gd name="T49" fmla="*/ 148 h 401"/>
              <a:gd name="T50" fmla="*/ 197 w 246"/>
              <a:gd name="T51" fmla="*/ 74 h 401"/>
              <a:gd name="T52" fmla="*/ 123 w 246"/>
              <a:gd name="T5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6" h="401">
                <a:moveTo>
                  <a:pt x="179" y="165"/>
                </a:moveTo>
                <a:cubicBezTo>
                  <a:pt x="145" y="165"/>
                  <a:pt x="145" y="165"/>
                  <a:pt x="145" y="165"/>
                </a:cubicBezTo>
                <a:cubicBezTo>
                  <a:pt x="127" y="198"/>
                  <a:pt x="127" y="198"/>
                  <a:pt x="127" y="198"/>
                </a:cubicBezTo>
                <a:cubicBezTo>
                  <a:pt x="151" y="284"/>
                  <a:pt x="151" y="284"/>
                  <a:pt x="151" y="284"/>
                </a:cubicBezTo>
                <a:cubicBezTo>
                  <a:pt x="123" y="313"/>
                  <a:pt x="123" y="313"/>
                  <a:pt x="123" y="313"/>
                </a:cubicBezTo>
                <a:cubicBezTo>
                  <a:pt x="95" y="284"/>
                  <a:pt x="95" y="284"/>
                  <a:pt x="95" y="284"/>
                </a:cubicBezTo>
                <a:cubicBezTo>
                  <a:pt x="119" y="198"/>
                  <a:pt x="119" y="198"/>
                  <a:pt x="119" y="198"/>
                </a:cubicBezTo>
                <a:cubicBezTo>
                  <a:pt x="101" y="165"/>
                  <a:pt x="101" y="165"/>
                  <a:pt x="101" y="165"/>
                </a:cubicBezTo>
                <a:cubicBezTo>
                  <a:pt x="67" y="165"/>
                  <a:pt x="67" y="165"/>
                  <a:pt x="67" y="165"/>
                </a:cubicBezTo>
                <a:cubicBezTo>
                  <a:pt x="32" y="165"/>
                  <a:pt x="3" y="194"/>
                  <a:pt x="0" y="229"/>
                </a:cubicBezTo>
                <a:cubicBezTo>
                  <a:pt x="0" y="401"/>
                  <a:pt x="0" y="401"/>
                  <a:pt x="0" y="401"/>
                </a:cubicBezTo>
                <a:cubicBezTo>
                  <a:pt x="39" y="401"/>
                  <a:pt x="39" y="401"/>
                  <a:pt x="39" y="401"/>
                </a:cubicBezTo>
                <a:cubicBezTo>
                  <a:pt x="39" y="238"/>
                  <a:pt x="39" y="238"/>
                  <a:pt x="39"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0"/>
                </a:moveTo>
                <a:cubicBezTo>
                  <a:pt x="82" y="0"/>
                  <a:pt x="49" y="34"/>
                  <a:pt x="49" y="74"/>
                </a:cubicBezTo>
                <a:cubicBezTo>
                  <a:pt x="49" y="115"/>
                  <a:pt x="82" y="148"/>
                  <a:pt x="123" y="148"/>
                </a:cubicBezTo>
                <a:cubicBezTo>
                  <a:pt x="164" y="148"/>
                  <a:pt x="197" y="115"/>
                  <a:pt x="197" y="74"/>
                </a:cubicBezTo>
                <a:cubicBezTo>
                  <a:pt x="197" y="34"/>
                  <a:pt x="164" y="0"/>
                  <a:pt x="123" y="0"/>
                </a:cubicBezTo>
              </a:path>
            </a:pathLst>
          </a:custGeom>
          <a:gradFill rotWithShape="1">
            <a:gsLst>
              <a:gs pos="0">
                <a:srgbClr val="D580B2">
                  <a:tint val="50000"/>
                  <a:satMod val="300000"/>
                </a:srgbClr>
              </a:gs>
              <a:gs pos="35000">
                <a:srgbClr val="D580B2">
                  <a:tint val="37000"/>
                  <a:satMod val="300000"/>
                </a:srgbClr>
              </a:gs>
              <a:gs pos="100000">
                <a:srgbClr val="D580B2">
                  <a:tint val="15000"/>
                  <a:satMod val="350000"/>
                </a:srgbClr>
              </a:gs>
            </a:gsLst>
            <a:lin ang="16200000" scaled="1"/>
          </a:gradFill>
          <a:ln w="9525" cap="flat" cmpd="sng" algn="ctr">
            <a:solidFill>
              <a:srgbClr val="D580B2">
                <a:shade val="95000"/>
                <a:satMod val="105000"/>
              </a:srgbClr>
            </a:solidFill>
            <a:prstDash val="solid"/>
          </a:ln>
          <a:effectLst>
            <a:outerShdw blurRad="40000" dist="20000" dir="5400000" rotWithShape="0">
              <a:srgbClr val="000000">
                <a:alpha val="38000"/>
              </a:srgb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68" name="Freeform 8"/>
          <p:cNvSpPr>
            <a:spLocks noEditPoints="1"/>
          </p:cNvSpPr>
          <p:nvPr/>
        </p:nvSpPr>
        <p:spPr bwMode="auto">
          <a:xfrm>
            <a:off x="4018027" y="2118745"/>
            <a:ext cx="293530" cy="481229"/>
          </a:xfrm>
          <a:custGeom>
            <a:avLst/>
            <a:gdLst>
              <a:gd name="T0" fmla="*/ 179 w 246"/>
              <a:gd name="T1" fmla="*/ 165 h 401"/>
              <a:gd name="T2" fmla="*/ 175 w 246"/>
              <a:gd name="T3" fmla="*/ 165 h 401"/>
              <a:gd name="T4" fmla="*/ 123 w 246"/>
              <a:gd name="T5" fmla="*/ 181 h 401"/>
              <a:gd name="T6" fmla="*/ 71 w 246"/>
              <a:gd name="T7" fmla="*/ 165 h 401"/>
              <a:gd name="T8" fmla="*/ 67 w 246"/>
              <a:gd name="T9" fmla="*/ 165 h 401"/>
              <a:gd name="T10" fmla="*/ 0 w 246"/>
              <a:gd name="T11" fmla="*/ 229 h 401"/>
              <a:gd name="T12" fmla="*/ 0 w 246"/>
              <a:gd name="T13" fmla="*/ 401 h 401"/>
              <a:gd name="T14" fmla="*/ 38 w 246"/>
              <a:gd name="T15" fmla="*/ 401 h 401"/>
              <a:gd name="T16" fmla="*/ 38 w 246"/>
              <a:gd name="T17" fmla="*/ 238 h 401"/>
              <a:gd name="T18" fmla="*/ 48 w 246"/>
              <a:gd name="T19" fmla="*/ 238 h 401"/>
              <a:gd name="T20" fmla="*/ 48 w 246"/>
              <a:gd name="T21" fmla="*/ 401 h 401"/>
              <a:gd name="T22" fmla="*/ 198 w 246"/>
              <a:gd name="T23" fmla="*/ 401 h 401"/>
              <a:gd name="T24" fmla="*/ 198 w 246"/>
              <a:gd name="T25" fmla="*/ 238 h 401"/>
              <a:gd name="T26" fmla="*/ 207 w 246"/>
              <a:gd name="T27" fmla="*/ 238 h 401"/>
              <a:gd name="T28" fmla="*/ 207 w 246"/>
              <a:gd name="T29" fmla="*/ 401 h 401"/>
              <a:gd name="T30" fmla="*/ 246 w 246"/>
              <a:gd name="T31" fmla="*/ 401 h 401"/>
              <a:gd name="T32" fmla="*/ 246 w 246"/>
              <a:gd name="T33" fmla="*/ 229 h 401"/>
              <a:gd name="T34" fmla="*/ 179 w 246"/>
              <a:gd name="T35" fmla="*/ 165 h 401"/>
              <a:gd name="T36" fmla="*/ 123 w 246"/>
              <a:gd name="T37" fmla="*/ 148 h 401"/>
              <a:gd name="T38" fmla="*/ 168 w 246"/>
              <a:gd name="T39" fmla="*/ 133 h 401"/>
              <a:gd name="T40" fmla="*/ 197 w 246"/>
              <a:gd name="T41" fmla="*/ 145 h 401"/>
              <a:gd name="T42" fmla="*/ 197 w 246"/>
              <a:gd name="T43" fmla="*/ 133 h 401"/>
              <a:gd name="T44" fmla="*/ 197 w 246"/>
              <a:gd name="T45" fmla="*/ 123 h 401"/>
              <a:gd name="T46" fmla="*/ 197 w 246"/>
              <a:gd name="T47" fmla="*/ 74 h 401"/>
              <a:gd name="T48" fmla="*/ 123 w 246"/>
              <a:gd name="T49" fmla="*/ 0 h 401"/>
              <a:gd name="T50" fmla="*/ 49 w 246"/>
              <a:gd name="T51" fmla="*/ 74 h 401"/>
              <a:gd name="T52" fmla="*/ 49 w 246"/>
              <a:gd name="T53" fmla="*/ 123 h 401"/>
              <a:gd name="T54" fmla="*/ 49 w 246"/>
              <a:gd name="T55" fmla="*/ 133 h 401"/>
              <a:gd name="T56" fmla="*/ 49 w 246"/>
              <a:gd name="T57" fmla="*/ 145 h 401"/>
              <a:gd name="T58" fmla="*/ 78 w 246"/>
              <a:gd name="T59" fmla="*/ 133 h 401"/>
              <a:gd name="T60" fmla="*/ 123 w 246"/>
              <a:gd name="T61" fmla="*/ 148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6" h="401">
                <a:moveTo>
                  <a:pt x="179" y="165"/>
                </a:moveTo>
                <a:cubicBezTo>
                  <a:pt x="175" y="165"/>
                  <a:pt x="175" y="165"/>
                  <a:pt x="175" y="165"/>
                </a:cubicBezTo>
                <a:cubicBezTo>
                  <a:pt x="178" y="197"/>
                  <a:pt x="157" y="226"/>
                  <a:pt x="123" y="181"/>
                </a:cubicBezTo>
                <a:cubicBezTo>
                  <a:pt x="89" y="226"/>
                  <a:pt x="68" y="197"/>
                  <a:pt x="71" y="165"/>
                </a:cubicBezTo>
                <a:cubicBezTo>
                  <a:pt x="67" y="165"/>
                  <a:pt x="67" y="165"/>
                  <a:pt x="67" y="165"/>
                </a:cubicBezTo>
                <a:cubicBezTo>
                  <a:pt x="31" y="165"/>
                  <a:pt x="3" y="194"/>
                  <a:pt x="0" y="229"/>
                </a:cubicBezTo>
                <a:cubicBezTo>
                  <a:pt x="0" y="401"/>
                  <a:pt x="0" y="401"/>
                  <a:pt x="0" y="401"/>
                </a:cubicBezTo>
                <a:cubicBezTo>
                  <a:pt x="38" y="401"/>
                  <a:pt x="38" y="401"/>
                  <a:pt x="38" y="401"/>
                </a:cubicBezTo>
                <a:cubicBezTo>
                  <a:pt x="38" y="238"/>
                  <a:pt x="38" y="238"/>
                  <a:pt x="38"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148"/>
                </a:moveTo>
                <a:cubicBezTo>
                  <a:pt x="140" y="148"/>
                  <a:pt x="156" y="142"/>
                  <a:pt x="168" y="133"/>
                </a:cubicBezTo>
                <a:cubicBezTo>
                  <a:pt x="197" y="145"/>
                  <a:pt x="197" y="145"/>
                  <a:pt x="197" y="145"/>
                </a:cubicBezTo>
                <a:cubicBezTo>
                  <a:pt x="197" y="133"/>
                  <a:pt x="197" y="133"/>
                  <a:pt x="197" y="133"/>
                </a:cubicBezTo>
                <a:cubicBezTo>
                  <a:pt x="197" y="123"/>
                  <a:pt x="197" y="123"/>
                  <a:pt x="197" y="123"/>
                </a:cubicBezTo>
                <a:cubicBezTo>
                  <a:pt x="197" y="74"/>
                  <a:pt x="197" y="74"/>
                  <a:pt x="197" y="74"/>
                </a:cubicBezTo>
                <a:cubicBezTo>
                  <a:pt x="197" y="33"/>
                  <a:pt x="164" y="0"/>
                  <a:pt x="123" y="0"/>
                </a:cubicBezTo>
                <a:cubicBezTo>
                  <a:pt x="82" y="0"/>
                  <a:pt x="49" y="33"/>
                  <a:pt x="49" y="74"/>
                </a:cubicBezTo>
                <a:cubicBezTo>
                  <a:pt x="49" y="123"/>
                  <a:pt x="49" y="123"/>
                  <a:pt x="49" y="123"/>
                </a:cubicBezTo>
                <a:cubicBezTo>
                  <a:pt x="49" y="133"/>
                  <a:pt x="49" y="133"/>
                  <a:pt x="49" y="133"/>
                </a:cubicBezTo>
                <a:cubicBezTo>
                  <a:pt x="49" y="145"/>
                  <a:pt x="49" y="145"/>
                  <a:pt x="49" y="145"/>
                </a:cubicBezTo>
                <a:cubicBezTo>
                  <a:pt x="78" y="133"/>
                  <a:pt x="78" y="133"/>
                  <a:pt x="78" y="133"/>
                </a:cubicBezTo>
                <a:cubicBezTo>
                  <a:pt x="90" y="142"/>
                  <a:pt x="106" y="148"/>
                  <a:pt x="123" y="148"/>
                </a:cubicBezTo>
              </a:path>
            </a:pathLst>
          </a:custGeom>
          <a:gradFill rotWithShape="1">
            <a:gsLst>
              <a:gs pos="0">
                <a:srgbClr val="D580B2">
                  <a:tint val="50000"/>
                  <a:satMod val="300000"/>
                </a:srgbClr>
              </a:gs>
              <a:gs pos="35000">
                <a:srgbClr val="D580B2">
                  <a:tint val="37000"/>
                  <a:satMod val="300000"/>
                </a:srgbClr>
              </a:gs>
              <a:gs pos="100000">
                <a:srgbClr val="D580B2">
                  <a:tint val="15000"/>
                  <a:satMod val="350000"/>
                </a:srgbClr>
              </a:gs>
            </a:gsLst>
            <a:lin ang="16200000" scaled="1"/>
          </a:gradFill>
          <a:ln w="9525" cap="flat" cmpd="sng" algn="ctr">
            <a:solidFill>
              <a:srgbClr val="D580B2">
                <a:shade val="95000"/>
                <a:satMod val="105000"/>
              </a:srgbClr>
            </a:solidFill>
            <a:prstDash val="solid"/>
          </a:ln>
          <a:effectLst>
            <a:outerShdw blurRad="40000" dist="20000" dir="5400000" rotWithShape="0">
              <a:srgbClr val="000000">
                <a:alpha val="38000"/>
              </a:srgb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69" name="Freeform 23"/>
          <p:cNvSpPr>
            <a:spLocks noEditPoints="1"/>
          </p:cNvSpPr>
          <p:nvPr/>
        </p:nvSpPr>
        <p:spPr bwMode="auto">
          <a:xfrm>
            <a:off x="4408495" y="2133467"/>
            <a:ext cx="293530" cy="457267"/>
          </a:xfrm>
          <a:custGeom>
            <a:avLst/>
            <a:gdLst>
              <a:gd name="T0" fmla="*/ 146 w 246"/>
              <a:gd name="T1" fmla="*/ 165 h 382"/>
              <a:gd name="T2" fmla="*/ 151 w 246"/>
              <a:gd name="T3" fmla="*/ 283 h 382"/>
              <a:gd name="T4" fmla="*/ 95 w 246"/>
              <a:gd name="T5" fmla="*/ 283 h 382"/>
              <a:gd name="T6" fmla="*/ 101 w 246"/>
              <a:gd name="T7" fmla="*/ 165 h 382"/>
              <a:gd name="T8" fmla="*/ 0 w 246"/>
              <a:gd name="T9" fmla="*/ 229 h 382"/>
              <a:gd name="T10" fmla="*/ 39 w 246"/>
              <a:gd name="T11" fmla="*/ 382 h 382"/>
              <a:gd name="T12" fmla="*/ 48 w 246"/>
              <a:gd name="T13" fmla="*/ 237 h 382"/>
              <a:gd name="T14" fmla="*/ 199 w 246"/>
              <a:gd name="T15" fmla="*/ 382 h 382"/>
              <a:gd name="T16" fmla="*/ 208 w 246"/>
              <a:gd name="T17" fmla="*/ 237 h 382"/>
              <a:gd name="T18" fmla="*/ 246 w 246"/>
              <a:gd name="T19" fmla="*/ 382 h 382"/>
              <a:gd name="T20" fmla="*/ 179 w 246"/>
              <a:gd name="T21" fmla="*/ 165 h 382"/>
              <a:gd name="T22" fmla="*/ 49 w 246"/>
              <a:gd name="T23" fmla="*/ 74 h 382"/>
              <a:gd name="T24" fmla="*/ 197 w 246"/>
              <a:gd name="T25" fmla="*/ 74 h 382"/>
              <a:gd name="T26" fmla="*/ 142 w 246"/>
              <a:gd name="T27" fmla="*/ 96 h 382"/>
              <a:gd name="T28" fmla="*/ 142 w 246"/>
              <a:gd name="T29" fmla="*/ 114 h 382"/>
              <a:gd name="T30" fmla="*/ 130 w 246"/>
              <a:gd name="T31" fmla="*/ 114 h 382"/>
              <a:gd name="T32" fmla="*/ 117 w 246"/>
              <a:gd name="T33" fmla="*/ 114 h 382"/>
              <a:gd name="T34" fmla="*/ 105 w 246"/>
              <a:gd name="T35" fmla="*/ 114 h 382"/>
              <a:gd name="T36" fmla="*/ 105 w 246"/>
              <a:gd name="T37" fmla="*/ 96 h 382"/>
              <a:gd name="T38" fmla="*/ 178 w 246"/>
              <a:gd name="T39" fmla="*/ 61 h 382"/>
              <a:gd name="T40" fmla="*/ 166 w 246"/>
              <a:gd name="T41" fmla="*/ 85 h 382"/>
              <a:gd name="T42" fmla="*/ 150 w 246"/>
              <a:gd name="T43" fmla="*/ 86 h 382"/>
              <a:gd name="T44" fmla="*/ 133 w 246"/>
              <a:gd name="T45" fmla="*/ 81 h 382"/>
              <a:gd name="T46" fmla="*/ 118 w 246"/>
              <a:gd name="T47" fmla="*/ 69 h 382"/>
              <a:gd name="T48" fmla="*/ 107 w 246"/>
              <a:gd name="T49" fmla="*/ 85 h 382"/>
              <a:gd name="T50" fmla="*/ 91 w 246"/>
              <a:gd name="T51" fmla="*/ 86 h 382"/>
              <a:gd name="T52" fmla="*/ 74 w 246"/>
              <a:gd name="T53" fmla="*/ 81 h 382"/>
              <a:gd name="T54" fmla="*/ 76 w 246"/>
              <a:gd name="T55" fmla="*/ 50 h 382"/>
              <a:gd name="T56" fmla="*/ 112 w 246"/>
              <a:gd name="T57" fmla="*/ 50 h 382"/>
              <a:gd name="T58" fmla="*/ 118 w 246"/>
              <a:gd name="T59" fmla="*/ 63 h 382"/>
              <a:gd name="T60" fmla="*/ 128 w 246"/>
              <a:gd name="T61" fmla="*/ 61 h 382"/>
              <a:gd name="T62" fmla="*/ 153 w 246"/>
              <a:gd name="T63" fmla="*/ 48 h 382"/>
              <a:gd name="T64" fmla="*/ 178 w 246"/>
              <a:gd name="T65" fmla="*/ 61 h 382"/>
              <a:gd name="T66" fmla="*/ 105 w 246"/>
              <a:gd name="T67" fmla="*/ 79 h 382"/>
              <a:gd name="T68" fmla="*/ 93 w 246"/>
              <a:gd name="T69" fmla="*/ 80 h 382"/>
              <a:gd name="T70" fmla="*/ 78 w 246"/>
              <a:gd name="T71" fmla="*/ 77 h 382"/>
              <a:gd name="T72" fmla="*/ 78 w 246"/>
              <a:gd name="T73" fmla="*/ 56 h 382"/>
              <a:gd name="T74" fmla="*/ 109 w 246"/>
              <a:gd name="T75" fmla="*/ 56 h 382"/>
              <a:gd name="T76" fmla="*/ 109 w 246"/>
              <a:gd name="T77" fmla="*/ 77 h 382"/>
              <a:gd name="T78" fmla="*/ 165 w 246"/>
              <a:gd name="T79" fmla="*/ 79 h 382"/>
              <a:gd name="T80" fmla="*/ 153 w 246"/>
              <a:gd name="T81" fmla="*/ 80 h 382"/>
              <a:gd name="T82" fmla="*/ 138 w 246"/>
              <a:gd name="T83" fmla="*/ 77 h 382"/>
              <a:gd name="T84" fmla="*/ 137 w 246"/>
              <a:gd name="T85" fmla="*/ 56 h 382"/>
              <a:gd name="T86" fmla="*/ 169 w 246"/>
              <a:gd name="T87" fmla="*/ 56 h 382"/>
              <a:gd name="T88" fmla="*/ 168 w 246"/>
              <a:gd name="T89" fmla="*/ 77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6" h="382">
                <a:moveTo>
                  <a:pt x="179" y="165"/>
                </a:moveTo>
                <a:cubicBezTo>
                  <a:pt x="146" y="165"/>
                  <a:pt x="146" y="165"/>
                  <a:pt x="146" y="165"/>
                </a:cubicBezTo>
                <a:cubicBezTo>
                  <a:pt x="127" y="197"/>
                  <a:pt x="127" y="197"/>
                  <a:pt x="127" y="197"/>
                </a:cubicBezTo>
                <a:cubicBezTo>
                  <a:pt x="151" y="283"/>
                  <a:pt x="151" y="283"/>
                  <a:pt x="151" y="283"/>
                </a:cubicBezTo>
                <a:cubicBezTo>
                  <a:pt x="123" y="313"/>
                  <a:pt x="123" y="313"/>
                  <a:pt x="123" y="313"/>
                </a:cubicBezTo>
                <a:cubicBezTo>
                  <a:pt x="95" y="283"/>
                  <a:pt x="95" y="283"/>
                  <a:pt x="95" y="283"/>
                </a:cubicBezTo>
                <a:cubicBezTo>
                  <a:pt x="120" y="197"/>
                  <a:pt x="120" y="197"/>
                  <a:pt x="120" y="197"/>
                </a:cubicBezTo>
                <a:cubicBezTo>
                  <a:pt x="101" y="165"/>
                  <a:pt x="101" y="165"/>
                  <a:pt x="101" y="165"/>
                </a:cubicBezTo>
                <a:cubicBezTo>
                  <a:pt x="67" y="165"/>
                  <a:pt x="67" y="165"/>
                  <a:pt x="67" y="165"/>
                </a:cubicBezTo>
                <a:cubicBezTo>
                  <a:pt x="32" y="165"/>
                  <a:pt x="3" y="193"/>
                  <a:pt x="0" y="229"/>
                </a:cubicBezTo>
                <a:cubicBezTo>
                  <a:pt x="0" y="382"/>
                  <a:pt x="0" y="382"/>
                  <a:pt x="0" y="382"/>
                </a:cubicBezTo>
                <a:cubicBezTo>
                  <a:pt x="39" y="382"/>
                  <a:pt x="39" y="382"/>
                  <a:pt x="39" y="382"/>
                </a:cubicBezTo>
                <a:cubicBezTo>
                  <a:pt x="39" y="237"/>
                  <a:pt x="39" y="237"/>
                  <a:pt x="39" y="237"/>
                </a:cubicBezTo>
                <a:cubicBezTo>
                  <a:pt x="48" y="237"/>
                  <a:pt x="48" y="237"/>
                  <a:pt x="48" y="237"/>
                </a:cubicBezTo>
                <a:cubicBezTo>
                  <a:pt x="48" y="382"/>
                  <a:pt x="48" y="382"/>
                  <a:pt x="48" y="382"/>
                </a:cubicBezTo>
                <a:cubicBezTo>
                  <a:pt x="199" y="382"/>
                  <a:pt x="199" y="382"/>
                  <a:pt x="199" y="382"/>
                </a:cubicBezTo>
                <a:cubicBezTo>
                  <a:pt x="199" y="237"/>
                  <a:pt x="199" y="237"/>
                  <a:pt x="199" y="237"/>
                </a:cubicBezTo>
                <a:cubicBezTo>
                  <a:pt x="208" y="237"/>
                  <a:pt x="208" y="237"/>
                  <a:pt x="208" y="237"/>
                </a:cubicBezTo>
                <a:cubicBezTo>
                  <a:pt x="208" y="382"/>
                  <a:pt x="208" y="382"/>
                  <a:pt x="208" y="382"/>
                </a:cubicBezTo>
                <a:cubicBezTo>
                  <a:pt x="246" y="382"/>
                  <a:pt x="246" y="382"/>
                  <a:pt x="246" y="382"/>
                </a:cubicBezTo>
                <a:cubicBezTo>
                  <a:pt x="246" y="229"/>
                  <a:pt x="246" y="229"/>
                  <a:pt x="246" y="229"/>
                </a:cubicBezTo>
                <a:cubicBezTo>
                  <a:pt x="243" y="193"/>
                  <a:pt x="215" y="165"/>
                  <a:pt x="179" y="165"/>
                </a:cubicBezTo>
                <a:moveTo>
                  <a:pt x="123" y="0"/>
                </a:moveTo>
                <a:cubicBezTo>
                  <a:pt x="82" y="0"/>
                  <a:pt x="49" y="33"/>
                  <a:pt x="49" y="74"/>
                </a:cubicBezTo>
                <a:cubicBezTo>
                  <a:pt x="49" y="115"/>
                  <a:pt x="82" y="148"/>
                  <a:pt x="123" y="148"/>
                </a:cubicBezTo>
                <a:cubicBezTo>
                  <a:pt x="164" y="148"/>
                  <a:pt x="197" y="115"/>
                  <a:pt x="197" y="74"/>
                </a:cubicBezTo>
                <a:cubicBezTo>
                  <a:pt x="197" y="33"/>
                  <a:pt x="164" y="0"/>
                  <a:pt x="123" y="0"/>
                </a:cubicBezTo>
                <a:moveTo>
                  <a:pt x="142" y="96"/>
                </a:moveTo>
                <a:cubicBezTo>
                  <a:pt x="152" y="120"/>
                  <a:pt x="152" y="120"/>
                  <a:pt x="152" y="120"/>
                </a:cubicBezTo>
                <a:cubicBezTo>
                  <a:pt x="142" y="114"/>
                  <a:pt x="142" y="114"/>
                  <a:pt x="142" y="114"/>
                </a:cubicBezTo>
                <a:cubicBezTo>
                  <a:pt x="137" y="120"/>
                  <a:pt x="137" y="120"/>
                  <a:pt x="137" y="120"/>
                </a:cubicBezTo>
                <a:cubicBezTo>
                  <a:pt x="130" y="114"/>
                  <a:pt x="130" y="114"/>
                  <a:pt x="130" y="114"/>
                </a:cubicBezTo>
                <a:cubicBezTo>
                  <a:pt x="123" y="120"/>
                  <a:pt x="123" y="120"/>
                  <a:pt x="123" y="120"/>
                </a:cubicBezTo>
                <a:cubicBezTo>
                  <a:pt x="117" y="114"/>
                  <a:pt x="117" y="114"/>
                  <a:pt x="117" y="114"/>
                </a:cubicBezTo>
                <a:cubicBezTo>
                  <a:pt x="109" y="120"/>
                  <a:pt x="109" y="120"/>
                  <a:pt x="109" y="120"/>
                </a:cubicBezTo>
                <a:cubicBezTo>
                  <a:pt x="105" y="114"/>
                  <a:pt x="105" y="114"/>
                  <a:pt x="105" y="114"/>
                </a:cubicBezTo>
                <a:cubicBezTo>
                  <a:pt x="95" y="120"/>
                  <a:pt x="95" y="120"/>
                  <a:pt x="95" y="120"/>
                </a:cubicBezTo>
                <a:cubicBezTo>
                  <a:pt x="105" y="96"/>
                  <a:pt x="105" y="96"/>
                  <a:pt x="105" y="96"/>
                </a:cubicBezTo>
                <a:lnTo>
                  <a:pt x="142" y="96"/>
                </a:lnTo>
                <a:close/>
                <a:moveTo>
                  <a:pt x="178" y="61"/>
                </a:moveTo>
                <a:cubicBezTo>
                  <a:pt x="178" y="68"/>
                  <a:pt x="176" y="77"/>
                  <a:pt x="173" y="81"/>
                </a:cubicBezTo>
                <a:cubicBezTo>
                  <a:pt x="172" y="82"/>
                  <a:pt x="169" y="84"/>
                  <a:pt x="166" y="85"/>
                </a:cubicBezTo>
                <a:cubicBezTo>
                  <a:pt x="162" y="86"/>
                  <a:pt x="157" y="86"/>
                  <a:pt x="153" y="86"/>
                </a:cubicBezTo>
                <a:cubicBezTo>
                  <a:pt x="152" y="86"/>
                  <a:pt x="151" y="86"/>
                  <a:pt x="150" y="86"/>
                </a:cubicBezTo>
                <a:cubicBezTo>
                  <a:pt x="147" y="86"/>
                  <a:pt x="143" y="85"/>
                  <a:pt x="140" y="85"/>
                </a:cubicBezTo>
                <a:cubicBezTo>
                  <a:pt x="137" y="84"/>
                  <a:pt x="134" y="82"/>
                  <a:pt x="133" y="81"/>
                </a:cubicBezTo>
                <a:cubicBezTo>
                  <a:pt x="131" y="78"/>
                  <a:pt x="130" y="74"/>
                  <a:pt x="129" y="69"/>
                </a:cubicBezTo>
                <a:cubicBezTo>
                  <a:pt x="125" y="68"/>
                  <a:pt x="121" y="68"/>
                  <a:pt x="118" y="69"/>
                </a:cubicBezTo>
                <a:cubicBezTo>
                  <a:pt x="117" y="74"/>
                  <a:pt x="115" y="78"/>
                  <a:pt x="113" y="81"/>
                </a:cubicBezTo>
                <a:cubicBezTo>
                  <a:pt x="112" y="82"/>
                  <a:pt x="110" y="84"/>
                  <a:pt x="107" y="85"/>
                </a:cubicBezTo>
                <a:cubicBezTo>
                  <a:pt x="103" y="86"/>
                  <a:pt x="98" y="86"/>
                  <a:pt x="94" y="86"/>
                </a:cubicBezTo>
                <a:cubicBezTo>
                  <a:pt x="93" y="86"/>
                  <a:pt x="92" y="86"/>
                  <a:pt x="91" y="86"/>
                </a:cubicBezTo>
                <a:cubicBezTo>
                  <a:pt x="87" y="86"/>
                  <a:pt x="83" y="85"/>
                  <a:pt x="80" y="85"/>
                </a:cubicBezTo>
                <a:cubicBezTo>
                  <a:pt x="77" y="84"/>
                  <a:pt x="75" y="82"/>
                  <a:pt x="74" y="81"/>
                </a:cubicBezTo>
                <a:cubicBezTo>
                  <a:pt x="70" y="77"/>
                  <a:pt x="69" y="68"/>
                  <a:pt x="69" y="61"/>
                </a:cubicBezTo>
                <a:cubicBezTo>
                  <a:pt x="69" y="55"/>
                  <a:pt x="72" y="52"/>
                  <a:pt x="76" y="50"/>
                </a:cubicBezTo>
                <a:cubicBezTo>
                  <a:pt x="79" y="49"/>
                  <a:pt x="84" y="48"/>
                  <a:pt x="93" y="48"/>
                </a:cubicBezTo>
                <a:cubicBezTo>
                  <a:pt x="103" y="48"/>
                  <a:pt x="108" y="49"/>
                  <a:pt x="112" y="50"/>
                </a:cubicBezTo>
                <a:cubicBezTo>
                  <a:pt x="115" y="52"/>
                  <a:pt x="118" y="55"/>
                  <a:pt x="118" y="61"/>
                </a:cubicBezTo>
                <a:cubicBezTo>
                  <a:pt x="118" y="62"/>
                  <a:pt x="118" y="62"/>
                  <a:pt x="118" y="63"/>
                </a:cubicBezTo>
                <a:cubicBezTo>
                  <a:pt x="122" y="62"/>
                  <a:pt x="125" y="62"/>
                  <a:pt x="128" y="63"/>
                </a:cubicBezTo>
                <a:cubicBezTo>
                  <a:pt x="128" y="62"/>
                  <a:pt x="128" y="62"/>
                  <a:pt x="128" y="61"/>
                </a:cubicBezTo>
                <a:cubicBezTo>
                  <a:pt x="128" y="55"/>
                  <a:pt x="132" y="52"/>
                  <a:pt x="135" y="50"/>
                </a:cubicBezTo>
                <a:cubicBezTo>
                  <a:pt x="138" y="49"/>
                  <a:pt x="144" y="48"/>
                  <a:pt x="153" y="48"/>
                </a:cubicBezTo>
                <a:cubicBezTo>
                  <a:pt x="162" y="48"/>
                  <a:pt x="168" y="49"/>
                  <a:pt x="171" y="50"/>
                </a:cubicBezTo>
                <a:cubicBezTo>
                  <a:pt x="174" y="52"/>
                  <a:pt x="178" y="55"/>
                  <a:pt x="178" y="61"/>
                </a:cubicBezTo>
                <a:close/>
                <a:moveTo>
                  <a:pt x="109" y="77"/>
                </a:moveTo>
                <a:cubicBezTo>
                  <a:pt x="109" y="78"/>
                  <a:pt x="107" y="79"/>
                  <a:pt x="105" y="79"/>
                </a:cubicBezTo>
                <a:cubicBezTo>
                  <a:pt x="102" y="80"/>
                  <a:pt x="97" y="80"/>
                  <a:pt x="94" y="80"/>
                </a:cubicBezTo>
                <a:cubicBezTo>
                  <a:pt x="93" y="80"/>
                  <a:pt x="93" y="80"/>
                  <a:pt x="93" y="80"/>
                </a:cubicBezTo>
                <a:cubicBezTo>
                  <a:pt x="90" y="80"/>
                  <a:pt x="85" y="80"/>
                  <a:pt x="82" y="79"/>
                </a:cubicBezTo>
                <a:cubicBezTo>
                  <a:pt x="80" y="79"/>
                  <a:pt x="79" y="78"/>
                  <a:pt x="78" y="77"/>
                </a:cubicBezTo>
                <a:cubicBezTo>
                  <a:pt x="76" y="75"/>
                  <a:pt x="74" y="67"/>
                  <a:pt x="74" y="61"/>
                </a:cubicBezTo>
                <a:cubicBezTo>
                  <a:pt x="74" y="57"/>
                  <a:pt x="77" y="56"/>
                  <a:pt x="78" y="56"/>
                </a:cubicBezTo>
                <a:cubicBezTo>
                  <a:pt x="81" y="54"/>
                  <a:pt x="88" y="54"/>
                  <a:pt x="93" y="54"/>
                </a:cubicBezTo>
                <a:cubicBezTo>
                  <a:pt x="99" y="54"/>
                  <a:pt x="106" y="54"/>
                  <a:pt x="109" y="56"/>
                </a:cubicBezTo>
                <a:cubicBezTo>
                  <a:pt x="110" y="56"/>
                  <a:pt x="113" y="57"/>
                  <a:pt x="113" y="61"/>
                </a:cubicBezTo>
                <a:cubicBezTo>
                  <a:pt x="113" y="67"/>
                  <a:pt x="111" y="75"/>
                  <a:pt x="109" y="77"/>
                </a:cubicBezTo>
                <a:close/>
                <a:moveTo>
                  <a:pt x="168" y="77"/>
                </a:moveTo>
                <a:cubicBezTo>
                  <a:pt x="168" y="78"/>
                  <a:pt x="167" y="79"/>
                  <a:pt x="165" y="79"/>
                </a:cubicBezTo>
                <a:cubicBezTo>
                  <a:pt x="162" y="80"/>
                  <a:pt x="157" y="80"/>
                  <a:pt x="153" y="80"/>
                </a:cubicBezTo>
                <a:cubicBezTo>
                  <a:pt x="153" y="80"/>
                  <a:pt x="153" y="80"/>
                  <a:pt x="153" y="80"/>
                </a:cubicBezTo>
                <a:cubicBezTo>
                  <a:pt x="149" y="80"/>
                  <a:pt x="144" y="80"/>
                  <a:pt x="141" y="79"/>
                </a:cubicBezTo>
                <a:cubicBezTo>
                  <a:pt x="139" y="79"/>
                  <a:pt x="138" y="78"/>
                  <a:pt x="138" y="77"/>
                </a:cubicBezTo>
                <a:cubicBezTo>
                  <a:pt x="135" y="75"/>
                  <a:pt x="134" y="67"/>
                  <a:pt x="134" y="61"/>
                </a:cubicBezTo>
                <a:cubicBezTo>
                  <a:pt x="134" y="57"/>
                  <a:pt x="136" y="56"/>
                  <a:pt x="137" y="56"/>
                </a:cubicBezTo>
                <a:cubicBezTo>
                  <a:pt x="141" y="54"/>
                  <a:pt x="148" y="54"/>
                  <a:pt x="153" y="54"/>
                </a:cubicBezTo>
                <a:cubicBezTo>
                  <a:pt x="158" y="54"/>
                  <a:pt x="165" y="54"/>
                  <a:pt x="169" y="56"/>
                </a:cubicBezTo>
                <a:cubicBezTo>
                  <a:pt x="170" y="56"/>
                  <a:pt x="172" y="57"/>
                  <a:pt x="172" y="61"/>
                </a:cubicBezTo>
                <a:cubicBezTo>
                  <a:pt x="172" y="67"/>
                  <a:pt x="171" y="75"/>
                  <a:pt x="168" y="77"/>
                </a:cubicBezTo>
                <a:close/>
              </a:path>
            </a:pathLst>
          </a:custGeom>
          <a:gradFill rotWithShape="1">
            <a:gsLst>
              <a:gs pos="0">
                <a:srgbClr val="D580B2">
                  <a:tint val="50000"/>
                  <a:satMod val="300000"/>
                </a:srgbClr>
              </a:gs>
              <a:gs pos="35000">
                <a:srgbClr val="D580B2">
                  <a:tint val="37000"/>
                  <a:satMod val="300000"/>
                </a:srgbClr>
              </a:gs>
              <a:gs pos="100000">
                <a:srgbClr val="D580B2">
                  <a:tint val="15000"/>
                  <a:satMod val="350000"/>
                </a:srgbClr>
              </a:gs>
            </a:gsLst>
            <a:lin ang="16200000" scaled="1"/>
          </a:gradFill>
          <a:ln w="9525" cap="flat" cmpd="sng" algn="ctr">
            <a:solidFill>
              <a:srgbClr val="D580B2">
                <a:shade val="95000"/>
                <a:satMod val="105000"/>
              </a:srgbClr>
            </a:solidFill>
            <a:prstDash val="solid"/>
          </a:ln>
          <a:effectLst>
            <a:outerShdw blurRad="40000" dist="20000" dir="5400000" rotWithShape="0">
              <a:srgbClr val="000000">
                <a:alpha val="38000"/>
              </a:srgb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70" name="Freeform 24"/>
          <p:cNvSpPr>
            <a:spLocks noEditPoints="1"/>
          </p:cNvSpPr>
          <p:nvPr/>
        </p:nvSpPr>
        <p:spPr bwMode="auto">
          <a:xfrm>
            <a:off x="4798963" y="2114336"/>
            <a:ext cx="295526" cy="493209"/>
          </a:xfrm>
          <a:custGeom>
            <a:avLst/>
            <a:gdLst>
              <a:gd name="T0" fmla="*/ 175 w 246"/>
              <a:gd name="T1" fmla="*/ 195 h 412"/>
              <a:gd name="T2" fmla="*/ 71 w 246"/>
              <a:gd name="T3" fmla="*/ 195 h 412"/>
              <a:gd name="T4" fmla="*/ 0 w 246"/>
              <a:gd name="T5" fmla="*/ 259 h 412"/>
              <a:gd name="T6" fmla="*/ 39 w 246"/>
              <a:gd name="T7" fmla="*/ 412 h 412"/>
              <a:gd name="T8" fmla="*/ 48 w 246"/>
              <a:gd name="T9" fmla="*/ 267 h 412"/>
              <a:gd name="T10" fmla="*/ 198 w 246"/>
              <a:gd name="T11" fmla="*/ 412 h 412"/>
              <a:gd name="T12" fmla="*/ 208 w 246"/>
              <a:gd name="T13" fmla="*/ 267 h 412"/>
              <a:gd name="T14" fmla="*/ 246 w 246"/>
              <a:gd name="T15" fmla="*/ 412 h 412"/>
              <a:gd name="T16" fmla="*/ 179 w 246"/>
              <a:gd name="T17" fmla="*/ 195 h 412"/>
              <a:gd name="T18" fmla="*/ 93 w 246"/>
              <a:gd name="T19" fmla="*/ 30 h 412"/>
              <a:gd name="T20" fmla="*/ 153 w 246"/>
              <a:gd name="T21" fmla="*/ 30 h 412"/>
              <a:gd name="T22" fmla="*/ 123 w 246"/>
              <a:gd name="T23" fmla="*/ 24 h 412"/>
              <a:gd name="T24" fmla="*/ 123 w 246"/>
              <a:gd name="T25" fmla="*/ 30 h 412"/>
              <a:gd name="T26" fmla="*/ 123 w 246"/>
              <a:gd name="T27" fmla="*/ 178 h 412"/>
              <a:gd name="T28" fmla="*/ 123 w 246"/>
              <a:gd name="T29" fmla="*/ 30 h 412"/>
              <a:gd name="T30" fmla="*/ 173 w 246"/>
              <a:gd name="T31" fmla="*/ 115 h 412"/>
              <a:gd name="T32" fmla="*/ 156 w 246"/>
              <a:gd name="T33" fmla="*/ 119 h 412"/>
              <a:gd name="T34" fmla="*/ 140 w 246"/>
              <a:gd name="T35" fmla="*/ 119 h 412"/>
              <a:gd name="T36" fmla="*/ 129 w 246"/>
              <a:gd name="T37" fmla="*/ 103 h 412"/>
              <a:gd name="T38" fmla="*/ 113 w 246"/>
              <a:gd name="T39" fmla="*/ 115 h 412"/>
              <a:gd name="T40" fmla="*/ 96 w 246"/>
              <a:gd name="T41" fmla="*/ 119 h 412"/>
              <a:gd name="T42" fmla="*/ 80 w 246"/>
              <a:gd name="T43" fmla="*/ 119 h 412"/>
              <a:gd name="T44" fmla="*/ 69 w 246"/>
              <a:gd name="T45" fmla="*/ 95 h 412"/>
              <a:gd name="T46" fmla="*/ 93 w 246"/>
              <a:gd name="T47" fmla="*/ 82 h 412"/>
              <a:gd name="T48" fmla="*/ 118 w 246"/>
              <a:gd name="T49" fmla="*/ 95 h 412"/>
              <a:gd name="T50" fmla="*/ 128 w 246"/>
              <a:gd name="T51" fmla="*/ 96 h 412"/>
              <a:gd name="T52" fmla="*/ 135 w 246"/>
              <a:gd name="T53" fmla="*/ 84 h 412"/>
              <a:gd name="T54" fmla="*/ 171 w 246"/>
              <a:gd name="T55" fmla="*/ 84 h 412"/>
              <a:gd name="T56" fmla="*/ 109 w 246"/>
              <a:gd name="T57" fmla="*/ 111 h 412"/>
              <a:gd name="T58" fmla="*/ 93 w 246"/>
              <a:gd name="T59" fmla="*/ 114 h 412"/>
              <a:gd name="T60" fmla="*/ 93 w 246"/>
              <a:gd name="T61" fmla="*/ 114 h 412"/>
              <a:gd name="T62" fmla="*/ 78 w 246"/>
              <a:gd name="T63" fmla="*/ 111 h 412"/>
              <a:gd name="T64" fmla="*/ 77 w 246"/>
              <a:gd name="T65" fmla="*/ 89 h 412"/>
              <a:gd name="T66" fmla="*/ 109 w 246"/>
              <a:gd name="T67" fmla="*/ 89 h 412"/>
              <a:gd name="T68" fmla="*/ 109 w 246"/>
              <a:gd name="T69" fmla="*/ 111 h 412"/>
              <a:gd name="T70" fmla="*/ 165 w 246"/>
              <a:gd name="T71" fmla="*/ 113 h 412"/>
              <a:gd name="T72" fmla="*/ 153 w 246"/>
              <a:gd name="T73" fmla="*/ 114 h 412"/>
              <a:gd name="T74" fmla="*/ 141 w 246"/>
              <a:gd name="T75" fmla="*/ 113 h 412"/>
              <a:gd name="T76" fmla="*/ 134 w 246"/>
              <a:gd name="T77" fmla="*/ 95 h 412"/>
              <a:gd name="T78" fmla="*/ 153 w 246"/>
              <a:gd name="T79" fmla="*/ 88 h 412"/>
              <a:gd name="T80" fmla="*/ 172 w 246"/>
              <a:gd name="T81" fmla="*/ 95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6" h="412">
                <a:moveTo>
                  <a:pt x="179" y="195"/>
                </a:moveTo>
                <a:cubicBezTo>
                  <a:pt x="175" y="195"/>
                  <a:pt x="175" y="195"/>
                  <a:pt x="175" y="195"/>
                </a:cubicBezTo>
                <a:cubicBezTo>
                  <a:pt x="178" y="227"/>
                  <a:pt x="157" y="255"/>
                  <a:pt x="123" y="210"/>
                </a:cubicBezTo>
                <a:cubicBezTo>
                  <a:pt x="89" y="255"/>
                  <a:pt x="68" y="227"/>
                  <a:pt x="71" y="195"/>
                </a:cubicBezTo>
                <a:cubicBezTo>
                  <a:pt x="67" y="195"/>
                  <a:pt x="67" y="195"/>
                  <a:pt x="67" y="195"/>
                </a:cubicBezTo>
                <a:cubicBezTo>
                  <a:pt x="32" y="195"/>
                  <a:pt x="3" y="223"/>
                  <a:pt x="0" y="259"/>
                </a:cubicBezTo>
                <a:cubicBezTo>
                  <a:pt x="0" y="412"/>
                  <a:pt x="0" y="412"/>
                  <a:pt x="0" y="412"/>
                </a:cubicBezTo>
                <a:cubicBezTo>
                  <a:pt x="39" y="412"/>
                  <a:pt x="39" y="412"/>
                  <a:pt x="39" y="412"/>
                </a:cubicBezTo>
                <a:cubicBezTo>
                  <a:pt x="39" y="267"/>
                  <a:pt x="39" y="267"/>
                  <a:pt x="39" y="267"/>
                </a:cubicBezTo>
                <a:cubicBezTo>
                  <a:pt x="48" y="267"/>
                  <a:pt x="48" y="267"/>
                  <a:pt x="48" y="267"/>
                </a:cubicBezTo>
                <a:cubicBezTo>
                  <a:pt x="48" y="412"/>
                  <a:pt x="48" y="412"/>
                  <a:pt x="48" y="412"/>
                </a:cubicBezTo>
                <a:cubicBezTo>
                  <a:pt x="198" y="412"/>
                  <a:pt x="198" y="412"/>
                  <a:pt x="198" y="412"/>
                </a:cubicBezTo>
                <a:cubicBezTo>
                  <a:pt x="198" y="267"/>
                  <a:pt x="198" y="267"/>
                  <a:pt x="198" y="267"/>
                </a:cubicBezTo>
                <a:cubicBezTo>
                  <a:pt x="208" y="267"/>
                  <a:pt x="208" y="267"/>
                  <a:pt x="208" y="267"/>
                </a:cubicBezTo>
                <a:cubicBezTo>
                  <a:pt x="208" y="412"/>
                  <a:pt x="208" y="412"/>
                  <a:pt x="208" y="412"/>
                </a:cubicBezTo>
                <a:cubicBezTo>
                  <a:pt x="246" y="412"/>
                  <a:pt x="246" y="412"/>
                  <a:pt x="246" y="412"/>
                </a:cubicBezTo>
                <a:cubicBezTo>
                  <a:pt x="246" y="259"/>
                  <a:pt x="246" y="259"/>
                  <a:pt x="246" y="259"/>
                </a:cubicBezTo>
                <a:cubicBezTo>
                  <a:pt x="243" y="223"/>
                  <a:pt x="215" y="195"/>
                  <a:pt x="179" y="195"/>
                </a:cubicBezTo>
                <a:moveTo>
                  <a:pt x="93" y="30"/>
                </a:moveTo>
                <a:cubicBezTo>
                  <a:pt x="93" y="30"/>
                  <a:pt x="93" y="30"/>
                  <a:pt x="93" y="30"/>
                </a:cubicBezTo>
                <a:cubicBezTo>
                  <a:pt x="93" y="13"/>
                  <a:pt x="107" y="0"/>
                  <a:pt x="123" y="0"/>
                </a:cubicBezTo>
                <a:cubicBezTo>
                  <a:pt x="140" y="0"/>
                  <a:pt x="153" y="13"/>
                  <a:pt x="153" y="30"/>
                </a:cubicBezTo>
                <a:cubicBezTo>
                  <a:pt x="153" y="30"/>
                  <a:pt x="153" y="30"/>
                  <a:pt x="153" y="30"/>
                </a:cubicBezTo>
                <a:cubicBezTo>
                  <a:pt x="144" y="26"/>
                  <a:pt x="134" y="24"/>
                  <a:pt x="123" y="24"/>
                </a:cubicBezTo>
                <a:cubicBezTo>
                  <a:pt x="113" y="24"/>
                  <a:pt x="103" y="26"/>
                  <a:pt x="93" y="30"/>
                </a:cubicBezTo>
                <a:close/>
                <a:moveTo>
                  <a:pt x="123" y="30"/>
                </a:moveTo>
                <a:cubicBezTo>
                  <a:pt x="82" y="30"/>
                  <a:pt x="49" y="63"/>
                  <a:pt x="49" y="104"/>
                </a:cubicBezTo>
                <a:cubicBezTo>
                  <a:pt x="49" y="145"/>
                  <a:pt x="82" y="178"/>
                  <a:pt x="123" y="178"/>
                </a:cubicBezTo>
                <a:cubicBezTo>
                  <a:pt x="164" y="178"/>
                  <a:pt x="197" y="145"/>
                  <a:pt x="197" y="104"/>
                </a:cubicBezTo>
                <a:cubicBezTo>
                  <a:pt x="197" y="63"/>
                  <a:pt x="164" y="30"/>
                  <a:pt x="123" y="30"/>
                </a:cubicBezTo>
                <a:moveTo>
                  <a:pt x="178" y="95"/>
                </a:moveTo>
                <a:cubicBezTo>
                  <a:pt x="178" y="102"/>
                  <a:pt x="176" y="110"/>
                  <a:pt x="173" y="115"/>
                </a:cubicBezTo>
                <a:cubicBezTo>
                  <a:pt x="171" y="116"/>
                  <a:pt x="169" y="118"/>
                  <a:pt x="166" y="119"/>
                </a:cubicBezTo>
                <a:cubicBezTo>
                  <a:pt x="163" y="119"/>
                  <a:pt x="159" y="119"/>
                  <a:pt x="156" y="119"/>
                </a:cubicBezTo>
                <a:cubicBezTo>
                  <a:pt x="154" y="119"/>
                  <a:pt x="152" y="119"/>
                  <a:pt x="150" y="119"/>
                </a:cubicBezTo>
                <a:cubicBezTo>
                  <a:pt x="147" y="119"/>
                  <a:pt x="143" y="119"/>
                  <a:pt x="140" y="119"/>
                </a:cubicBezTo>
                <a:cubicBezTo>
                  <a:pt x="137" y="118"/>
                  <a:pt x="135" y="116"/>
                  <a:pt x="133" y="115"/>
                </a:cubicBezTo>
                <a:cubicBezTo>
                  <a:pt x="131" y="112"/>
                  <a:pt x="130" y="107"/>
                  <a:pt x="129" y="103"/>
                </a:cubicBezTo>
                <a:cubicBezTo>
                  <a:pt x="125" y="102"/>
                  <a:pt x="121" y="102"/>
                  <a:pt x="118" y="103"/>
                </a:cubicBezTo>
                <a:cubicBezTo>
                  <a:pt x="117" y="107"/>
                  <a:pt x="115" y="112"/>
                  <a:pt x="113" y="115"/>
                </a:cubicBezTo>
                <a:cubicBezTo>
                  <a:pt x="112" y="116"/>
                  <a:pt x="109" y="118"/>
                  <a:pt x="106" y="119"/>
                </a:cubicBezTo>
                <a:cubicBezTo>
                  <a:pt x="104" y="119"/>
                  <a:pt x="100" y="119"/>
                  <a:pt x="96" y="119"/>
                </a:cubicBezTo>
                <a:cubicBezTo>
                  <a:pt x="94" y="119"/>
                  <a:pt x="93" y="119"/>
                  <a:pt x="91" y="119"/>
                </a:cubicBezTo>
                <a:cubicBezTo>
                  <a:pt x="87" y="119"/>
                  <a:pt x="83" y="119"/>
                  <a:pt x="80" y="119"/>
                </a:cubicBezTo>
                <a:cubicBezTo>
                  <a:pt x="78" y="118"/>
                  <a:pt x="75" y="116"/>
                  <a:pt x="74" y="115"/>
                </a:cubicBezTo>
                <a:cubicBezTo>
                  <a:pt x="70" y="110"/>
                  <a:pt x="69" y="102"/>
                  <a:pt x="69" y="95"/>
                </a:cubicBezTo>
                <a:cubicBezTo>
                  <a:pt x="69" y="89"/>
                  <a:pt x="72" y="85"/>
                  <a:pt x="75" y="84"/>
                </a:cubicBezTo>
                <a:cubicBezTo>
                  <a:pt x="79" y="83"/>
                  <a:pt x="84" y="82"/>
                  <a:pt x="93" y="82"/>
                </a:cubicBezTo>
                <a:cubicBezTo>
                  <a:pt x="103" y="82"/>
                  <a:pt x="108" y="83"/>
                  <a:pt x="111" y="84"/>
                </a:cubicBezTo>
                <a:cubicBezTo>
                  <a:pt x="115" y="85"/>
                  <a:pt x="118" y="89"/>
                  <a:pt x="118" y="95"/>
                </a:cubicBezTo>
                <a:cubicBezTo>
                  <a:pt x="118" y="95"/>
                  <a:pt x="118" y="96"/>
                  <a:pt x="118" y="96"/>
                </a:cubicBezTo>
                <a:cubicBezTo>
                  <a:pt x="122" y="96"/>
                  <a:pt x="125" y="96"/>
                  <a:pt x="128" y="96"/>
                </a:cubicBezTo>
                <a:cubicBezTo>
                  <a:pt x="128" y="96"/>
                  <a:pt x="128" y="95"/>
                  <a:pt x="128" y="95"/>
                </a:cubicBezTo>
                <a:cubicBezTo>
                  <a:pt x="128" y="89"/>
                  <a:pt x="132" y="85"/>
                  <a:pt x="135" y="84"/>
                </a:cubicBezTo>
                <a:cubicBezTo>
                  <a:pt x="138" y="83"/>
                  <a:pt x="144" y="82"/>
                  <a:pt x="153" y="82"/>
                </a:cubicBezTo>
                <a:cubicBezTo>
                  <a:pt x="162" y="82"/>
                  <a:pt x="167" y="83"/>
                  <a:pt x="171" y="84"/>
                </a:cubicBezTo>
                <a:cubicBezTo>
                  <a:pt x="174" y="85"/>
                  <a:pt x="178" y="89"/>
                  <a:pt x="178" y="95"/>
                </a:cubicBezTo>
                <a:close/>
                <a:moveTo>
                  <a:pt x="109" y="111"/>
                </a:moveTo>
                <a:cubicBezTo>
                  <a:pt x="108" y="112"/>
                  <a:pt x="107" y="113"/>
                  <a:pt x="105" y="113"/>
                </a:cubicBezTo>
                <a:cubicBezTo>
                  <a:pt x="102" y="114"/>
                  <a:pt x="97" y="114"/>
                  <a:pt x="93" y="114"/>
                </a:cubicBezTo>
                <a:cubicBezTo>
                  <a:pt x="93" y="114"/>
                  <a:pt x="93" y="114"/>
                  <a:pt x="93" y="114"/>
                </a:cubicBezTo>
                <a:cubicBezTo>
                  <a:pt x="93" y="114"/>
                  <a:pt x="93" y="114"/>
                  <a:pt x="93" y="114"/>
                </a:cubicBezTo>
                <a:cubicBezTo>
                  <a:pt x="90" y="114"/>
                  <a:pt x="85" y="114"/>
                  <a:pt x="81" y="113"/>
                </a:cubicBezTo>
                <a:cubicBezTo>
                  <a:pt x="80" y="113"/>
                  <a:pt x="78" y="112"/>
                  <a:pt x="78" y="111"/>
                </a:cubicBezTo>
                <a:cubicBezTo>
                  <a:pt x="76" y="108"/>
                  <a:pt x="74" y="101"/>
                  <a:pt x="74" y="95"/>
                </a:cubicBezTo>
                <a:cubicBezTo>
                  <a:pt x="74" y="91"/>
                  <a:pt x="77" y="90"/>
                  <a:pt x="77" y="89"/>
                </a:cubicBezTo>
                <a:cubicBezTo>
                  <a:pt x="81" y="88"/>
                  <a:pt x="88" y="88"/>
                  <a:pt x="93" y="88"/>
                </a:cubicBezTo>
                <a:cubicBezTo>
                  <a:pt x="99" y="88"/>
                  <a:pt x="106" y="88"/>
                  <a:pt x="109" y="89"/>
                </a:cubicBezTo>
                <a:cubicBezTo>
                  <a:pt x="110" y="90"/>
                  <a:pt x="113" y="91"/>
                  <a:pt x="113" y="95"/>
                </a:cubicBezTo>
                <a:cubicBezTo>
                  <a:pt x="113" y="101"/>
                  <a:pt x="111" y="108"/>
                  <a:pt x="109" y="111"/>
                </a:cubicBezTo>
                <a:close/>
                <a:moveTo>
                  <a:pt x="168" y="111"/>
                </a:moveTo>
                <a:cubicBezTo>
                  <a:pt x="168" y="112"/>
                  <a:pt x="167" y="113"/>
                  <a:pt x="165" y="113"/>
                </a:cubicBezTo>
                <a:cubicBezTo>
                  <a:pt x="162" y="114"/>
                  <a:pt x="156" y="114"/>
                  <a:pt x="153" y="114"/>
                </a:cubicBezTo>
                <a:cubicBezTo>
                  <a:pt x="153" y="114"/>
                  <a:pt x="153" y="114"/>
                  <a:pt x="153" y="114"/>
                </a:cubicBezTo>
                <a:cubicBezTo>
                  <a:pt x="153" y="114"/>
                  <a:pt x="153" y="114"/>
                  <a:pt x="153" y="114"/>
                </a:cubicBezTo>
                <a:cubicBezTo>
                  <a:pt x="149" y="114"/>
                  <a:pt x="144" y="114"/>
                  <a:pt x="141" y="113"/>
                </a:cubicBezTo>
                <a:cubicBezTo>
                  <a:pt x="139" y="113"/>
                  <a:pt x="138" y="112"/>
                  <a:pt x="137" y="111"/>
                </a:cubicBezTo>
                <a:cubicBezTo>
                  <a:pt x="135" y="108"/>
                  <a:pt x="134" y="101"/>
                  <a:pt x="134" y="95"/>
                </a:cubicBezTo>
                <a:cubicBezTo>
                  <a:pt x="134" y="91"/>
                  <a:pt x="136" y="90"/>
                  <a:pt x="137" y="89"/>
                </a:cubicBezTo>
                <a:cubicBezTo>
                  <a:pt x="140" y="88"/>
                  <a:pt x="148" y="88"/>
                  <a:pt x="153" y="88"/>
                </a:cubicBezTo>
                <a:cubicBezTo>
                  <a:pt x="158" y="88"/>
                  <a:pt x="165" y="88"/>
                  <a:pt x="169" y="89"/>
                </a:cubicBezTo>
                <a:cubicBezTo>
                  <a:pt x="170" y="90"/>
                  <a:pt x="172" y="91"/>
                  <a:pt x="172" y="95"/>
                </a:cubicBezTo>
                <a:cubicBezTo>
                  <a:pt x="172" y="101"/>
                  <a:pt x="170" y="108"/>
                  <a:pt x="168" y="111"/>
                </a:cubicBezTo>
                <a:close/>
              </a:path>
            </a:pathLst>
          </a:custGeom>
          <a:gradFill rotWithShape="1">
            <a:gsLst>
              <a:gs pos="0">
                <a:srgbClr val="D580B2">
                  <a:tint val="50000"/>
                  <a:satMod val="300000"/>
                </a:srgbClr>
              </a:gs>
              <a:gs pos="35000">
                <a:srgbClr val="D580B2">
                  <a:tint val="37000"/>
                  <a:satMod val="300000"/>
                </a:srgbClr>
              </a:gs>
              <a:gs pos="100000">
                <a:srgbClr val="D580B2">
                  <a:tint val="15000"/>
                  <a:satMod val="350000"/>
                </a:srgbClr>
              </a:gs>
            </a:gsLst>
            <a:lin ang="16200000" scaled="1"/>
          </a:gradFill>
          <a:ln w="9525" cap="flat" cmpd="sng" algn="ctr">
            <a:solidFill>
              <a:srgbClr val="D580B2">
                <a:shade val="95000"/>
                <a:satMod val="105000"/>
              </a:srgbClr>
            </a:solidFill>
            <a:prstDash val="solid"/>
          </a:ln>
          <a:effectLst>
            <a:outerShdw blurRad="40000" dist="20000" dir="5400000" rotWithShape="0">
              <a:srgbClr val="000000">
                <a:alpha val="38000"/>
              </a:srgb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71" name="Freeform 7"/>
          <p:cNvSpPr>
            <a:spLocks noEditPoints="1"/>
          </p:cNvSpPr>
          <p:nvPr/>
        </p:nvSpPr>
        <p:spPr bwMode="auto">
          <a:xfrm>
            <a:off x="6850974" y="1370441"/>
            <a:ext cx="295526" cy="481229"/>
          </a:xfrm>
          <a:custGeom>
            <a:avLst/>
            <a:gdLst>
              <a:gd name="T0" fmla="*/ 179 w 246"/>
              <a:gd name="T1" fmla="*/ 165 h 401"/>
              <a:gd name="T2" fmla="*/ 145 w 246"/>
              <a:gd name="T3" fmla="*/ 165 h 401"/>
              <a:gd name="T4" fmla="*/ 127 w 246"/>
              <a:gd name="T5" fmla="*/ 198 h 401"/>
              <a:gd name="T6" fmla="*/ 151 w 246"/>
              <a:gd name="T7" fmla="*/ 284 h 401"/>
              <a:gd name="T8" fmla="*/ 123 w 246"/>
              <a:gd name="T9" fmla="*/ 313 h 401"/>
              <a:gd name="T10" fmla="*/ 95 w 246"/>
              <a:gd name="T11" fmla="*/ 284 h 401"/>
              <a:gd name="T12" fmla="*/ 119 w 246"/>
              <a:gd name="T13" fmla="*/ 198 h 401"/>
              <a:gd name="T14" fmla="*/ 101 w 246"/>
              <a:gd name="T15" fmla="*/ 165 h 401"/>
              <a:gd name="T16" fmla="*/ 67 w 246"/>
              <a:gd name="T17" fmla="*/ 165 h 401"/>
              <a:gd name="T18" fmla="*/ 0 w 246"/>
              <a:gd name="T19" fmla="*/ 229 h 401"/>
              <a:gd name="T20" fmla="*/ 0 w 246"/>
              <a:gd name="T21" fmla="*/ 401 h 401"/>
              <a:gd name="T22" fmla="*/ 39 w 246"/>
              <a:gd name="T23" fmla="*/ 401 h 401"/>
              <a:gd name="T24" fmla="*/ 39 w 246"/>
              <a:gd name="T25" fmla="*/ 238 h 401"/>
              <a:gd name="T26" fmla="*/ 48 w 246"/>
              <a:gd name="T27" fmla="*/ 238 h 401"/>
              <a:gd name="T28" fmla="*/ 48 w 246"/>
              <a:gd name="T29" fmla="*/ 401 h 401"/>
              <a:gd name="T30" fmla="*/ 198 w 246"/>
              <a:gd name="T31" fmla="*/ 401 h 401"/>
              <a:gd name="T32" fmla="*/ 198 w 246"/>
              <a:gd name="T33" fmla="*/ 238 h 401"/>
              <a:gd name="T34" fmla="*/ 207 w 246"/>
              <a:gd name="T35" fmla="*/ 238 h 401"/>
              <a:gd name="T36" fmla="*/ 207 w 246"/>
              <a:gd name="T37" fmla="*/ 401 h 401"/>
              <a:gd name="T38" fmla="*/ 246 w 246"/>
              <a:gd name="T39" fmla="*/ 401 h 401"/>
              <a:gd name="T40" fmla="*/ 246 w 246"/>
              <a:gd name="T41" fmla="*/ 229 h 401"/>
              <a:gd name="T42" fmla="*/ 179 w 246"/>
              <a:gd name="T43" fmla="*/ 165 h 401"/>
              <a:gd name="T44" fmla="*/ 123 w 246"/>
              <a:gd name="T45" fmla="*/ 0 h 401"/>
              <a:gd name="T46" fmla="*/ 49 w 246"/>
              <a:gd name="T47" fmla="*/ 74 h 401"/>
              <a:gd name="T48" fmla="*/ 123 w 246"/>
              <a:gd name="T49" fmla="*/ 148 h 401"/>
              <a:gd name="T50" fmla="*/ 197 w 246"/>
              <a:gd name="T51" fmla="*/ 74 h 401"/>
              <a:gd name="T52" fmla="*/ 123 w 246"/>
              <a:gd name="T5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6" h="401">
                <a:moveTo>
                  <a:pt x="179" y="165"/>
                </a:moveTo>
                <a:cubicBezTo>
                  <a:pt x="145" y="165"/>
                  <a:pt x="145" y="165"/>
                  <a:pt x="145" y="165"/>
                </a:cubicBezTo>
                <a:cubicBezTo>
                  <a:pt x="127" y="198"/>
                  <a:pt x="127" y="198"/>
                  <a:pt x="127" y="198"/>
                </a:cubicBezTo>
                <a:cubicBezTo>
                  <a:pt x="151" y="284"/>
                  <a:pt x="151" y="284"/>
                  <a:pt x="151" y="284"/>
                </a:cubicBezTo>
                <a:cubicBezTo>
                  <a:pt x="123" y="313"/>
                  <a:pt x="123" y="313"/>
                  <a:pt x="123" y="313"/>
                </a:cubicBezTo>
                <a:cubicBezTo>
                  <a:pt x="95" y="284"/>
                  <a:pt x="95" y="284"/>
                  <a:pt x="95" y="284"/>
                </a:cubicBezTo>
                <a:cubicBezTo>
                  <a:pt x="119" y="198"/>
                  <a:pt x="119" y="198"/>
                  <a:pt x="119" y="198"/>
                </a:cubicBezTo>
                <a:cubicBezTo>
                  <a:pt x="101" y="165"/>
                  <a:pt x="101" y="165"/>
                  <a:pt x="101" y="165"/>
                </a:cubicBezTo>
                <a:cubicBezTo>
                  <a:pt x="67" y="165"/>
                  <a:pt x="67" y="165"/>
                  <a:pt x="67" y="165"/>
                </a:cubicBezTo>
                <a:cubicBezTo>
                  <a:pt x="32" y="165"/>
                  <a:pt x="3" y="194"/>
                  <a:pt x="0" y="229"/>
                </a:cubicBezTo>
                <a:cubicBezTo>
                  <a:pt x="0" y="401"/>
                  <a:pt x="0" y="401"/>
                  <a:pt x="0" y="401"/>
                </a:cubicBezTo>
                <a:cubicBezTo>
                  <a:pt x="39" y="401"/>
                  <a:pt x="39" y="401"/>
                  <a:pt x="39" y="401"/>
                </a:cubicBezTo>
                <a:cubicBezTo>
                  <a:pt x="39" y="238"/>
                  <a:pt x="39" y="238"/>
                  <a:pt x="39"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0"/>
                </a:moveTo>
                <a:cubicBezTo>
                  <a:pt x="82" y="0"/>
                  <a:pt x="49" y="34"/>
                  <a:pt x="49" y="74"/>
                </a:cubicBezTo>
                <a:cubicBezTo>
                  <a:pt x="49" y="115"/>
                  <a:pt x="82" y="148"/>
                  <a:pt x="123" y="148"/>
                </a:cubicBezTo>
                <a:cubicBezTo>
                  <a:pt x="164" y="148"/>
                  <a:pt x="197" y="115"/>
                  <a:pt x="197" y="74"/>
                </a:cubicBezTo>
                <a:cubicBezTo>
                  <a:pt x="197" y="34"/>
                  <a:pt x="164" y="0"/>
                  <a:pt x="123" y="0"/>
                </a:cubicBezTo>
              </a:path>
            </a:pathLst>
          </a:custGeom>
          <a:gradFill rotWithShape="1">
            <a:gsLst>
              <a:gs pos="0">
                <a:srgbClr val="D580B2">
                  <a:tint val="50000"/>
                  <a:satMod val="300000"/>
                </a:srgbClr>
              </a:gs>
              <a:gs pos="35000">
                <a:srgbClr val="D580B2">
                  <a:tint val="37000"/>
                  <a:satMod val="300000"/>
                </a:srgbClr>
              </a:gs>
              <a:gs pos="100000">
                <a:srgbClr val="D580B2">
                  <a:tint val="15000"/>
                  <a:satMod val="350000"/>
                </a:srgbClr>
              </a:gs>
            </a:gsLst>
            <a:lin ang="16200000" scaled="1"/>
          </a:gradFill>
          <a:ln w="9525" cap="flat" cmpd="sng" algn="ctr">
            <a:solidFill>
              <a:srgbClr val="D580B2">
                <a:shade val="95000"/>
                <a:satMod val="105000"/>
              </a:srgbClr>
            </a:solidFill>
            <a:prstDash val="solid"/>
          </a:ln>
          <a:effectLst>
            <a:outerShdw blurRad="40000" dist="20000" dir="5400000" rotWithShape="0">
              <a:srgbClr val="000000">
                <a:alpha val="38000"/>
              </a:srgb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72" name="Freeform 8"/>
          <p:cNvSpPr>
            <a:spLocks noEditPoints="1"/>
          </p:cNvSpPr>
          <p:nvPr/>
        </p:nvSpPr>
        <p:spPr bwMode="auto">
          <a:xfrm>
            <a:off x="6838201" y="2090521"/>
            <a:ext cx="293530" cy="481229"/>
          </a:xfrm>
          <a:custGeom>
            <a:avLst/>
            <a:gdLst>
              <a:gd name="T0" fmla="*/ 179 w 246"/>
              <a:gd name="T1" fmla="*/ 165 h 401"/>
              <a:gd name="T2" fmla="*/ 175 w 246"/>
              <a:gd name="T3" fmla="*/ 165 h 401"/>
              <a:gd name="T4" fmla="*/ 123 w 246"/>
              <a:gd name="T5" fmla="*/ 181 h 401"/>
              <a:gd name="T6" fmla="*/ 71 w 246"/>
              <a:gd name="T7" fmla="*/ 165 h 401"/>
              <a:gd name="T8" fmla="*/ 67 w 246"/>
              <a:gd name="T9" fmla="*/ 165 h 401"/>
              <a:gd name="T10" fmla="*/ 0 w 246"/>
              <a:gd name="T11" fmla="*/ 229 h 401"/>
              <a:gd name="T12" fmla="*/ 0 w 246"/>
              <a:gd name="T13" fmla="*/ 401 h 401"/>
              <a:gd name="T14" fmla="*/ 38 w 246"/>
              <a:gd name="T15" fmla="*/ 401 h 401"/>
              <a:gd name="T16" fmla="*/ 38 w 246"/>
              <a:gd name="T17" fmla="*/ 238 h 401"/>
              <a:gd name="T18" fmla="*/ 48 w 246"/>
              <a:gd name="T19" fmla="*/ 238 h 401"/>
              <a:gd name="T20" fmla="*/ 48 w 246"/>
              <a:gd name="T21" fmla="*/ 401 h 401"/>
              <a:gd name="T22" fmla="*/ 198 w 246"/>
              <a:gd name="T23" fmla="*/ 401 h 401"/>
              <a:gd name="T24" fmla="*/ 198 w 246"/>
              <a:gd name="T25" fmla="*/ 238 h 401"/>
              <a:gd name="T26" fmla="*/ 207 w 246"/>
              <a:gd name="T27" fmla="*/ 238 h 401"/>
              <a:gd name="T28" fmla="*/ 207 w 246"/>
              <a:gd name="T29" fmla="*/ 401 h 401"/>
              <a:gd name="T30" fmla="*/ 246 w 246"/>
              <a:gd name="T31" fmla="*/ 401 h 401"/>
              <a:gd name="T32" fmla="*/ 246 w 246"/>
              <a:gd name="T33" fmla="*/ 229 h 401"/>
              <a:gd name="T34" fmla="*/ 179 w 246"/>
              <a:gd name="T35" fmla="*/ 165 h 401"/>
              <a:gd name="T36" fmla="*/ 123 w 246"/>
              <a:gd name="T37" fmla="*/ 148 h 401"/>
              <a:gd name="T38" fmla="*/ 168 w 246"/>
              <a:gd name="T39" fmla="*/ 133 h 401"/>
              <a:gd name="T40" fmla="*/ 197 w 246"/>
              <a:gd name="T41" fmla="*/ 145 h 401"/>
              <a:gd name="T42" fmla="*/ 197 w 246"/>
              <a:gd name="T43" fmla="*/ 133 h 401"/>
              <a:gd name="T44" fmla="*/ 197 w 246"/>
              <a:gd name="T45" fmla="*/ 123 h 401"/>
              <a:gd name="T46" fmla="*/ 197 w 246"/>
              <a:gd name="T47" fmla="*/ 74 h 401"/>
              <a:gd name="T48" fmla="*/ 123 w 246"/>
              <a:gd name="T49" fmla="*/ 0 h 401"/>
              <a:gd name="T50" fmla="*/ 49 w 246"/>
              <a:gd name="T51" fmla="*/ 74 h 401"/>
              <a:gd name="T52" fmla="*/ 49 w 246"/>
              <a:gd name="T53" fmla="*/ 123 h 401"/>
              <a:gd name="T54" fmla="*/ 49 w 246"/>
              <a:gd name="T55" fmla="*/ 133 h 401"/>
              <a:gd name="T56" fmla="*/ 49 w 246"/>
              <a:gd name="T57" fmla="*/ 145 h 401"/>
              <a:gd name="T58" fmla="*/ 78 w 246"/>
              <a:gd name="T59" fmla="*/ 133 h 401"/>
              <a:gd name="T60" fmla="*/ 123 w 246"/>
              <a:gd name="T61" fmla="*/ 148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6" h="401">
                <a:moveTo>
                  <a:pt x="179" y="165"/>
                </a:moveTo>
                <a:cubicBezTo>
                  <a:pt x="175" y="165"/>
                  <a:pt x="175" y="165"/>
                  <a:pt x="175" y="165"/>
                </a:cubicBezTo>
                <a:cubicBezTo>
                  <a:pt x="178" y="197"/>
                  <a:pt x="157" y="226"/>
                  <a:pt x="123" y="181"/>
                </a:cubicBezTo>
                <a:cubicBezTo>
                  <a:pt x="89" y="226"/>
                  <a:pt x="68" y="197"/>
                  <a:pt x="71" y="165"/>
                </a:cubicBezTo>
                <a:cubicBezTo>
                  <a:pt x="67" y="165"/>
                  <a:pt x="67" y="165"/>
                  <a:pt x="67" y="165"/>
                </a:cubicBezTo>
                <a:cubicBezTo>
                  <a:pt x="31" y="165"/>
                  <a:pt x="3" y="194"/>
                  <a:pt x="0" y="229"/>
                </a:cubicBezTo>
                <a:cubicBezTo>
                  <a:pt x="0" y="401"/>
                  <a:pt x="0" y="401"/>
                  <a:pt x="0" y="401"/>
                </a:cubicBezTo>
                <a:cubicBezTo>
                  <a:pt x="38" y="401"/>
                  <a:pt x="38" y="401"/>
                  <a:pt x="38" y="401"/>
                </a:cubicBezTo>
                <a:cubicBezTo>
                  <a:pt x="38" y="238"/>
                  <a:pt x="38" y="238"/>
                  <a:pt x="38"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148"/>
                </a:moveTo>
                <a:cubicBezTo>
                  <a:pt x="140" y="148"/>
                  <a:pt x="156" y="142"/>
                  <a:pt x="168" y="133"/>
                </a:cubicBezTo>
                <a:cubicBezTo>
                  <a:pt x="197" y="145"/>
                  <a:pt x="197" y="145"/>
                  <a:pt x="197" y="145"/>
                </a:cubicBezTo>
                <a:cubicBezTo>
                  <a:pt x="197" y="133"/>
                  <a:pt x="197" y="133"/>
                  <a:pt x="197" y="133"/>
                </a:cubicBezTo>
                <a:cubicBezTo>
                  <a:pt x="197" y="123"/>
                  <a:pt x="197" y="123"/>
                  <a:pt x="197" y="123"/>
                </a:cubicBezTo>
                <a:cubicBezTo>
                  <a:pt x="197" y="74"/>
                  <a:pt x="197" y="74"/>
                  <a:pt x="197" y="74"/>
                </a:cubicBezTo>
                <a:cubicBezTo>
                  <a:pt x="197" y="33"/>
                  <a:pt x="164" y="0"/>
                  <a:pt x="123" y="0"/>
                </a:cubicBezTo>
                <a:cubicBezTo>
                  <a:pt x="82" y="0"/>
                  <a:pt x="49" y="33"/>
                  <a:pt x="49" y="74"/>
                </a:cubicBezTo>
                <a:cubicBezTo>
                  <a:pt x="49" y="123"/>
                  <a:pt x="49" y="123"/>
                  <a:pt x="49" y="123"/>
                </a:cubicBezTo>
                <a:cubicBezTo>
                  <a:pt x="49" y="133"/>
                  <a:pt x="49" y="133"/>
                  <a:pt x="49" y="133"/>
                </a:cubicBezTo>
                <a:cubicBezTo>
                  <a:pt x="49" y="145"/>
                  <a:pt x="49" y="145"/>
                  <a:pt x="49" y="145"/>
                </a:cubicBezTo>
                <a:cubicBezTo>
                  <a:pt x="78" y="133"/>
                  <a:pt x="78" y="133"/>
                  <a:pt x="78" y="133"/>
                </a:cubicBezTo>
                <a:cubicBezTo>
                  <a:pt x="90" y="142"/>
                  <a:pt x="106" y="148"/>
                  <a:pt x="123" y="148"/>
                </a:cubicBezTo>
              </a:path>
            </a:pathLst>
          </a:custGeom>
          <a:gradFill rotWithShape="1">
            <a:gsLst>
              <a:gs pos="0">
                <a:srgbClr val="D580B2">
                  <a:tint val="50000"/>
                  <a:satMod val="300000"/>
                </a:srgbClr>
              </a:gs>
              <a:gs pos="35000">
                <a:srgbClr val="D580B2">
                  <a:tint val="37000"/>
                  <a:satMod val="300000"/>
                </a:srgbClr>
              </a:gs>
              <a:gs pos="100000">
                <a:srgbClr val="D580B2">
                  <a:tint val="15000"/>
                  <a:satMod val="350000"/>
                </a:srgbClr>
              </a:gs>
            </a:gsLst>
            <a:lin ang="16200000" scaled="1"/>
          </a:gradFill>
          <a:ln w="9525" cap="flat" cmpd="sng" algn="ctr">
            <a:solidFill>
              <a:srgbClr val="D580B2">
                <a:shade val="95000"/>
                <a:satMod val="105000"/>
              </a:srgbClr>
            </a:solidFill>
            <a:prstDash val="solid"/>
          </a:ln>
          <a:effectLst>
            <a:outerShdw blurRad="40000" dist="20000" dir="5400000" rotWithShape="0">
              <a:srgbClr val="000000">
                <a:alpha val="38000"/>
              </a:srgb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73" name="Freeform 23"/>
          <p:cNvSpPr>
            <a:spLocks noEditPoints="1"/>
          </p:cNvSpPr>
          <p:nvPr/>
        </p:nvSpPr>
        <p:spPr bwMode="auto">
          <a:xfrm>
            <a:off x="8053278" y="1345851"/>
            <a:ext cx="293530" cy="457267"/>
          </a:xfrm>
          <a:custGeom>
            <a:avLst/>
            <a:gdLst>
              <a:gd name="T0" fmla="*/ 146 w 246"/>
              <a:gd name="T1" fmla="*/ 165 h 382"/>
              <a:gd name="T2" fmla="*/ 151 w 246"/>
              <a:gd name="T3" fmla="*/ 283 h 382"/>
              <a:gd name="T4" fmla="*/ 95 w 246"/>
              <a:gd name="T5" fmla="*/ 283 h 382"/>
              <a:gd name="T6" fmla="*/ 101 w 246"/>
              <a:gd name="T7" fmla="*/ 165 h 382"/>
              <a:gd name="T8" fmla="*/ 0 w 246"/>
              <a:gd name="T9" fmla="*/ 229 h 382"/>
              <a:gd name="T10" fmla="*/ 39 w 246"/>
              <a:gd name="T11" fmla="*/ 382 h 382"/>
              <a:gd name="T12" fmla="*/ 48 w 246"/>
              <a:gd name="T13" fmla="*/ 237 h 382"/>
              <a:gd name="T14" fmla="*/ 199 w 246"/>
              <a:gd name="T15" fmla="*/ 382 h 382"/>
              <a:gd name="T16" fmla="*/ 208 w 246"/>
              <a:gd name="T17" fmla="*/ 237 h 382"/>
              <a:gd name="T18" fmla="*/ 246 w 246"/>
              <a:gd name="T19" fmla="*/ 382 h 382"/>
              <a:gd name="T20" fmla="*/ 179 w 246"/>
              <a:gd name="T21" fmla="*/ 165 h 382"/>
              <a:gd name="T22" fmla="*/ 49 w 246"/>
              <a:gd name="T23" fmla="*/ 74 h 382"/>
              <a:gd name="T24" fmla="*/ 197 w 246"/>
              <a:gd name="T25" fmla="*/ 74 h 382"/>
              <a:gd name="T26" fmla="*/ 142 w 246"/>
              <a:gd name="T27" fmla="*/ 96 h 382"/>
              <a:gd name="T28" fmla="*/ 142 w 246"/>
              <a:gd name="T29" fmla="*/ 114 h 382"/>
              <a:gd name="T30" fmla="*/ 130 w 246"/>
              <a:gd name="T31" fmla="*/ 114 h 382"/>
              <a:gd name="T32" fmla="*/ 117 w 246"/>
              <a:gd name="T33" fmla="*/ 114 h 382"/>
              <a:gd name="T34" fmla="*/ 105 w 246"/>
              <a:gd name="T35" fmla="*/ 114 h 382"/>
              <a:gd name="T36" fmla="*/ 105 w 246"/>
              <a:gd name="T37" fmla="*/ 96 h 382"/>
              <a:gd name="T38" fmla="*/ 178 w 246"/>
              <a:gd name="T39" fmla="*/ 61 h 382"/>
              <a:gd name="T40" fmla="*/ 166 w 246"/>
              <a:gd name="T41" fmla="*/ 85 h 382"/>
              <a:gd name="T42" fmla="*/ 150 w 246"/>
              <a:gd name="T43" fmla="*/ 86 h 382"/>
              <a:gd name="T44" fmla="*/ 133 w 246"/>
              <a:gd name="T45" fmla="*/ 81 h 382"/>
              <a:gd name="T46" fmla="*/ 118 w 246"/>
              <a:gd name="T47" fmla="*/ 69 h 382"/>
              <a:gd name="T48" fmla="*/ 107 w 246"/>
              <a:gd name="T49" fmla="*/ 85 h 382"/>
              <a:gd name="T50" fmla="*/ 91 w 246"/>
              <a:gd name="T51" fmla="*/ 86 h 382"/>
              <a:gd name="T52" fmla="*/ 74 w 246"/>
              <a:gd name="T53" fmla="*/ 81 h 382"/>
              <a:gd name="T54" fmla="*/ 76 w 246"/>
              <a:gd name="T55" fmla="*/ 50 h 382"/>
              <a:gd name="T56" fmla="*/ 112 w 246"/>
              <a:gd name="T57" fmla="*/ 50 h 382"/>
              <a:gd name="T58" fmla="*/ 118 w 246"/>
              <a:gd name="T59" fmla="*/ 63 h 382"/>
              <a:gd name="T60" fmla="*/ 128 w 246"/>
              <a:gd name="T61" fmla="*/ 61 h 382"/>
              <a:gd name="T62" fmla="*/ 153 w 246"/>
              <a:gd name="T63" fmla="*/ 48 h 382"/>
              <a:gd name="T64" fmla="*/ 178 w 246"/>
              <a:gd name="T65" fmla="*/ 61 h 382"/>
              <a:gd name="T66" fmla="*/ 105 w 246"/>
              <a:gd name="T67" fmla="*/ 79 h 382"/>
              <a:gd name="T68" fmla="*/ 93 w 246"/>
              <a:gd name="T69" fmla="*/ 80 h 382"/>
              <a:gd name="T70" fmla="*/ 78 w 246"/>
              <a:gd name="T71" fmla="*/ 77 h 382"/>
              <a:gd name="T72" fmla="*/ 78 w 246"/>
              <a:gd name="T73" fmla="*/ 56 h 382"/>
              <a:gd name="T74" fmla="*/ 109 w 246"/>
              <a:gd name="T75" fmla="*/ 56 h 382"/>
              <a:gd name="T76" fmla="*/ 109 w 246"/>
              <a:gd name="T77" fmla="*/ 77 h 382"/>
              <a:gd name="T78" fmla="*/ 165 w 246"/>
              <a:gd name="T79" fmla="*/ 79 h 382"/>
              <a:gd name="T80" fmla="*/ 153 w 246"/>
              <a:gd name="T81" fmla="*/ 80 h 382"/>
              <a:gd name="T82" fmla="*/ 138 w 246"/>
              <a:gd name="T83" fmla="*/ 77 h 382"/>
              <a:gd name="T84" fmla="*/ 137 w 246"/>
              <a:gd name="T85" fmla="*/ 56 h 382"/>
              <a:gd name="T86" fmla="*/ 169 w 246"/>
              <a:gd name="T87" fmla="*/ 56 h 382"/>
              <a:gd name="T88" fmla="*/ 168 w 246"/>
              <a:gd name="T89" fmla="*/ 77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6" h="382">
                <a:moveTo>
                  <a:pt x="179" y="165"/>
                </a:moveTo>
                <a:cubicBezTo>
                  <a:pt x="146" y="165"/>
                  <a:pt x="146" y="165"/>
                  <a:pt x="146" y="165"/>
                </a:cubicBezTo>
                <a:cubicBezTo>
                  <a:pt x="127" y="197"/>
                  <a:pt x="127" y="197"/>
                  <a:pt x="127" y="197"/>
                </a:cubicBezTo>
                <a:cubicBezTo>
                  <a:pt x="151" y="283"/>
                  <a:pt x="151" y="283"/>
                  <a:pt x="151" y="283"/>
                </a:cubicBezTo>
                <a:cubicBezTo>
                  <a:pt x="123" y="313"/>
                  <a:pt x="123" y="313"/>
                  <a:pt x="123" y="313"/>
                </a:cubicBezTo>
                <a:cubicBezTo>
                  <a:pt x="95" y="283"/>
                  <a:pt x="95" y="283"/>
                  <a:pt x="95" y="283"/>
                </a:cubicBezTo>
                <a:cubicBezTo>
                  <a:pt x="120" y="197"/>
                  <a:pt x="120" y="197"/>
                  <a:pt x="120" y="197"/>
                </a:cubicBezTo>
                <a:cubicBezTo>
                  <a:pt x="101" y="165"/>
                  <a:pt x="101" y="165"/>
                  <a:pt x="101" y="165"/>
                </a:cubicBezTo>
                <a:cubicBezTo>
                  <a:pt x="67" y="165"/>
                  <a:pt x="67" y="165"/>
                  <a:pt x="67" y="165"/>
                </a:cubicBezTo>
                <a:cubicBezTo>
                  <a:pt x="32" y="165"/>
                  <a:pt x="3" y="193"/>
                  <a:pt x="0" y="229"/>
                </a:cubicBezTo>
                <a:cubicBezTo>
                  <a:pt x="0" y="382"/>
                  <a:pt x="0" y="382"/>
                  <a:pt x="0" y="382"/>
                </a:cubicBezTo>
                <a:cubicBezTo>
                  <a:pt x="39" y="382"/>
                  <a:pt x="39" y="382"/>
                  <a:pt x="39" y="382"/>
                </a:cubicBezTo>
                <a:cubicBezTo>
                  <a:pt x="39" y="237"/>
                  <a:pt x="39" y="237"/>
                  <a:pt x="39" y="237"/>
                </a:cubicBezTo>
                <a:cubicBezTo>
                  <a:pt x="48" y="237"/>
                  <a:pt x="48" y="237"/>
                  <a:pt x="48" y="237"/>
                </a:cubicBezTo>
                <a:cubicBezTo>
                  <a:pt x="48" y="382"/>
                  <a:pt x="48" y="382"/>
                  <a:pt x="48" y="382"/>
                </a:cubicBezTo>
                <a:cubicBezTo>
                  <a:pt x="199" y="382"/>
                  <a:pt x="199" y="382"/>
                  <a:pt x="199" y="382"/>
                </a:cubicBezTo>
                <a:cubicBezTo>
                  <a:pt x="199" y="237"/>
                  <a:pt x="199" y="237"/>
                  <a:pt x="199" y="237"/>
                </a:cubicBezTo>
                <a:cubicBezTo>
                  <a:pt x="208" y="237"/>
                  <a:pt x="208" y="237"/>
                  <a:pt x="208" y="237"/>
                </a:cubicBezTo>
                <a:cubicBezTo>
                  <a:pt x="208" y="382"/>
                  <a:pt x="208" y="382"/>
                  <a:pt x="208" y="382"/>
                </a:cubicBezTo>
                <a:cubicBezTo>
                  <a:pt x="246" y="382"/>
                  <a:pt x="246" y="382"/>
                  <a:pt x="246" y="382"/>
                </a:cubicBezTo>
                <a:cubicBezTo>
                  <a:pt x="246" y="229"/>
                  <a:pt x="246" y="229"/>
                  <a:pt x="246" y="229"/>
                </a:cubicBezTo>
                <a:cubicBezTo>
                  <a:pt x="243" y="193"/>
                  <a:pt x="215" y="165"/>
                  <a:pt x="179" y="165"/>
                </a:cubicBezTo>
                <a:moveTo>
                  <a:pt x="123" y="0"/>
                </a:moveTo>
                <a:cubicBezTo>
                  <a:pt x="82" y="0"/>
                  <a:pt x="49" y="33"/>
                  <a:pt x="49" y="74"/>
                </a:cubicBezTo>
                <a:cubicBezTo>
                  <a:pt x="49" y="115"/>
                  <a:pt x="82" y="148"/>
                  <a:pt x="123" y="148"/>
                </a:cubicBezTo>
                <a:cubicBezTo>
                  <a:pt x="164" y="148"/>
                  <a:pt x="197" y="115"/>
                  <a:pt x="197" y="74"/>
                </a:cubicBezTo>
                <a:cubicBezTo>
                  <a:pt x="197" y="33"/>
                  <a:pt x="164" y="0"/>
                  <a:pt x="123" y="0"/>
                </a:cubicBezTo>
                <a:moveTo>
                  <a:pt x="142" y="96"/>
                </a:moveTo>
                <a:cubicBezTo>
                  <a:pt x="152" y="120"/>
                  <a:pt x="152" y="120"/>
                  <a:pt x="152" y="120"/>
                </a:cubicBezTo>
                <a:cubicBezTo>
                  <a:pt x="142" y="114"/>
                  <a:pt x="142" y="114"/>
                  <a:pt x="142" y="114"/>
                </a:cubicBezTo>
                <a:cubicBezTo>
                  <a:pt x="137" y="120"/>
                  <a:pt x="137" y="120"/>
                  <a:pt x="137" y="120"/>
                </a:cubicBezTo>
                <a:cubicBezTo>
                  <a:pt x="130" y="114"/>
                  <a:pt x="130" y="114"/>
                  <a:pt x="130" y="114"/>
                </a:cubicBezTo>
                <a:cubicBezTo>
                  <a:pt x="123" y="120"/>
                  <a:pt x="123" y="120"/>
                  <a:pt x="123" y="120"/>
                </a:cubicBezTo>
                <a:cubicBezTo>
                  <a:pt x="117" y="114"/>
                  <a:pt x="117" y="114"/>
                  <a:pt x="117" y="114"/>
                </a:cubicBezTo>
                <a:cubicBezTo>
                  <a:pt x="109" y="120"/>
                  <a:pt x="109" y="120"/>
                  <a:pt x="109" y="120"/>
                </a:cubicBezTo>
                <a:cubicBezTo>
                  <a:pt x="105" y="114"/>
                  <a:pt x="105" y="114"/>
                  <a:pt x="105" y="114"/>
                </a:cubicBezTo>
                <a:cubicBezTo>
                  <a:pt x="95" y="120"/>
                  <a:pt x="95" y="120"/>
                  <a:pt x="95" y="120"/>
                </a:cubicBezTo>
                <a:cubicBezTo>
                  <a:pt x="105" y="96"/>
                  <a:pt x="105" y="96"/>
                  <a:pt x="105" y="96"/>
                </a:cubicBezTo>
                <a:lnTo>
                  <a:pt x="142" y="96"/>
                </a:lnTo>
                <a:close/>
                <a:moveTo>
                  <a:pt x="178" y="61"/>
                </a:moveTo>
                <a:cubicBezTo>
                  <a:pt x="178" y="68"/>
                  <a:pt x="176" y="77"/>
                  <a:pt x="173" y="81"/>
                </a:cubicBezTo>
                <a:cubicBezTo>
                  <a:pt x="172" y="82"/>
                  <a:pt x="169" y="84"/>
                  <a:pt x="166" y="85"/>
                </a:cubicBezTo>
                <a:cubicBezTo>
                  <a:pt x="162" y="86"/>
                  <a:pt x="157" y="86"/>
                  <a:pt x="153" y="86"/>
                </a:cubicBezTo>
                <a:cubicBezTo>
                  <a:pt x="152" y="86"/>
                  <a:pt x="151" y="86"/>
                  <a:pt x="150" y="86"/>
                </a:cubicBezTo>
                <a:cubicBezTo>
                  <a:pt x="147" y="86"/>
                  <a:pt x="143" y="85"/>
                  <a:pt x="140" y="85"/>
                </a:cubicBezTo>
                <a:cubicBezTo>
                  <a:pt x="137" y="84"/>
                  <a:pt x="134" y="82"/>
                  <a:pt x="133" y="81"/>
                </a:cubicBezTo>
                <a:cubicBezTo>
                  <a:pt x="131" y="78"/>
                  <a:pt x="130" y="74"/>
                  <a:pt x="129" y="69"/>
                </a:cubicBezTo>
                <a:cubicBezTo>
                  <a:pt x="125" y="68"/>
                  <a:pt x="121" y="68"/>
                  <a:pt x="118" y="69"/>
                </a:cubicBezTo>
                <a:cubicBezTo>
                  <a:pt x="117" y="74"/>
                  <a:pt x="115" y="78"/>
                  <a:pt x="113" y="81"/>
                </a:cubicBezTo>
                <a:cubicBezTo>
                  <a:pt x="112" y="82"/>
                  <a:pt x="110" y="84"/>
                  <a:pt x="107" y="85"/>
                </a:cubicBezTo>
                <a:cubicBezTo>
                  <a:pt x="103" y="86"/>
                  <a:pt x="98" y="86"/>
                  <a:pt x="94" y="86"/>
                </a:cubicBezTo>
                <a:cubicBezTo>
                  <a:pt x="93" y="86"/>
                  <a:pt x="92" y="86"/>
                  <a:pt x="91" y="86"/>
                </a:cubicBezTo>
                <a:cubicBezTo>
                  <a:pt x="87" y="86"/>
                  <a:pt x="83" y="85"/>
                  <a:pt x="80" y="85"/>
                </a:cubicBezTo>
                <a:cubicBezTo>
                  <a:pt x="77" y="84"/>
                  <a:pt x="75" y="82"/>
                  <a:pt x="74" y="81"/>
                </a:cubicBezTo>
                <a:cubicBezTo>
                  <a:pt x="70" y="77"/>
                  <a:pt x="69" y="68"/>
                  <a:pt x="69" y="61"/>
                </a:cubicBezTo>
                <a:cubicBezTo>
                  <a:pt x="69" y="55"/>
                  <a:pt x="72" y="52"/>
                  <a:pt x="76" y="50"/>
                </a:cubicBezTo>
                <a:cubicBezTo>
                  <a:pt x="79" y="49"/>
                  <a:pt x="84" y="48"/>
                  <a:pt x="93" y="48"/>
                </a:cubicBezTo>
                <a:cubicBezTo>
                  <a:pt x="103" y="48"/>
                  <a:pt x="108" y="49"/>
                  <a:pt x="112" y="50"/>
                </a:cubicBezTo>
                <a:cubicBezTo>
                  <a:pt x="115" y="52"/>
                  <a:pt x="118" y="55"/>
                  <a:pt x="118" y="61"/>
                </a:cubicBezTo>
                <a:cubicBezTo>
                  <a:pt x="118" y="62"/>
                  <a:pt x="118" y="62"/>
                  <a:pt x="118" y="63"/>
                </a:cubicBezTo>
                <a:cubicBezTo>
                  <a:pt x="122" y="62"/>
                  <a:pt x="125" y="62"/>
                  <a:pt x="128" y="63"/>
                </a:cubicBezTo>
                <a:cubicBezTo>
                  <a:pt x="128" y="62"/>
                  <a:pt x="128" y="62"/>
                  <a:pt x="128" y="61"/>
                </a:cubicBezTo>
                <a:cubicBezTo>
                  <a:pt x="128" y="55"/>
                  <a:pt x="132" y="52"/>
                  <a:pt x="135" y="50"/>
                </a:cubicBezTo>
                <a:cubicBezTo>
                  <a:pt x="138" y="49"/>
                  <a:pt x="144" y="48"/>
                  <a:pt x="153" y="48"/>
                </a:cubicBezTo>
                <a:cubicBezTo>
                  <a:pt x="162" y="48"/>
                  <a:pt x="168" y="49"/>
                  <a:pt x="171" y="50"/>
                </a:cubicBezTo>
                <a:cubicBezTo>
                  <a:pt x="174" y="52"/>
                  <a:pt x="178" y="55"/>
                  <a:pt x="178" y="61"/>
                </a:cubicBezTo>
                <a:close/>
                <a:moveTo>
                  <a:pt x="109" y="77"/>
                </a:moveTo>
                <a:cubicBezTo>
                  <a:pt x="109" y="78"/>
                  <a:pt x="107" y="79"/>
                  <a:pt x="105" y="79"/>
                </a:cubicBezTo>
                <a:cubicBezTo>
                  <a:pt x="102" y="80"/>
                  <a:pt x="97" y="80"/>
                  <a:pt x="94" y="80"/>
                </a:cubicBezTo>
                <a:cubicBezTo>
                  <a:pt x="93" y="80"/>
                  <a:pt x="93" y="80"/>
                  <a:pt x="93" y="80"/>
                </a:cubicBezTo>
                <a:cubicBezTo>
                  <a:pt x="90" y="80"/>
                  <a:pt x="85" y="80"/>
                  <a:pt x="82" y="79"/>
                </a:cubicBezTo>
                <a:cubicBezTo>
                  <a:pt x="80" y="79"/>
                  <a:pt x="79" y="78"/>
                  <a:pt x="78" y="77"/>
                </a:cubicBezTo>
                <a:cubicBezTo>
                  <a:pt x="76" y="75"/>
                  <a:pt x="74" y="67"/>
                  <a:pt x="74" y="61"/>
                </a:cubicBezTo>
                <a:cubicBezTo>
                  <a:pt x="74" y="57"/>
                  <a:pt x="77" y="56"/>
                  <a:pt x="78" y="56"/>
                </a:cubicBezTo>
                <a:cubicBezTo>
                  <a:pt x="81" y="54"/>
                  <a:pt x="88" y="54"/>
                  <a:pt x="93" y="54"/>
                </a:cubicBezTo>
                <a:cubicBezTo>
                  <a:pt x="99" y="54"/>
                  <a:pt x="106" y="54"/>
                  <a:pt x="109" y="56"/>
                </a:cubicBezTo>
                <a:cubicBezTo>
                  <a:pt x="110" y="56"/>
                  <a:pt x="113" y="57"/>
                  <a:pt x="113" y="61"/>
                </a:cubicBezTo>
                <a:cubicBezTo>
                  <a:pt x="113" y="67"/>
                  <a:pt x="111" y="75"/>
                  <a:pt x="109" y="77"/>
                </a:cubicBezTo>
                <a:close/>
                <a:moveTo>
                  <a:pt x="168" y="77"/>
                </a:moveTo>
                <a:cubicBezTo>
                  <a:pt x="168" y="78"/>
                  <a:pt x="167" y="79"/>
                  <a:pt x="165" y="79"/>
                </a:cubicBezTo>
                <a:cubicBezTo>
                  <a:pt x="162" y="80"/>
                  <a:pt x="157" y="80"/>
                  <a:pt x="153" y="80"/>
                </a:cubicBezTo>
                <a:cubicBezTo>
                  <a:pt x="153" y="80"/>
                  <a:pt x="153" y="80"/>
                  <a:pt x="153" y="80"/>
                </a:cubicBezTo>
                <a:cubicBezTo>
                  <a:pt x="149" y="80"/>
                  <a:pt x="144" y="80"/>
                  <a:pt x="141" y="79"/>
                </a:cubicBezTo>
                <a:cubicBezTo>
                  <a:pt x="139" y="79"/>
                  <a:pt x="138" y="78"/>
                  <a:pt x="138" y="77"/>
                </a:cubicBezTo>
                <a:cubicBezTo>
                  <a:pt x="135" y="75"/>
                  <a:pt x="134" y="67"/>
                  <a:pt x="134" y="61"/>
                </a:cubicBezTo>
                <a:cubicBezTo>
                  <a:pt x="134" y="57"/>
                  <a:pt x="136" y="56"/>
                  <a:pt x="137" y="56"/>
                </a:cubicBezTo>
                <a:cubicBezTo>
                  <a:pt x="141" y="54"/>
                  <a:pt x="148" y="54"/>
                  <a:pt x="153" y="54"/>
                </a:cubicBezTo>
                <a:cubicBezTo>
                  <a:pt x="158" y="54"/>
                  <a:pt x="165" y="54"/>
                  <a:pt x="169" y="56"/>
                </a:cubicBezTo>
                <a:cubicBezTo>
                  <a:pt x="170" y="56"/>
                  <a:pt x="172" y="57"/>
                  <a:pt x="172" y="61"/>
                </a:cubicBezTo>
                <a:cubicBezTo>
                  <a:pt x="172" y="67"/>
                  <a:pt x="171" y="75"/>
                  <a:pt x="168" y="77"/>
                </a:cubicBezTo>
                <a:close/>
              </a:path>
            </a:pathLst>
          </a:custGeom>
          <a:gradFill rotWithShape="1">
            <a:gsLst>
              <a:gs pos="0">
                <a:srgbClr val="D580B2">
                  <a:tint val="50000"/>
                  <a:satMod val="300000"/>
                </a:srgbClr>
              </a:gs>
              <a:gs pos="35000">
                <a:srgbClr val="D580B2">
                  <a:tint val="37000"/>
                  <a:satMod val="300000"/>
                </a:srgbClr>
              </a:gs>
              <a:gs pos="100000">
                <a:srgbClr val="D580B2">
                  <a:tint val="15000"/>
                  <a:satMod val="350000"/>
                </a:srgbClr>
              </a:gs>
            </a:gsLst>
            <a:lin ang="16200000" scaled="1"/>
          </a:gradFill>
          <a:ln w="9525" cap="flat" cmpd="sng" algn="ctr">
            <a:solidFill>
              <a:srgbClr val="D580B2">
                <a:shade val="95000"/>
                <a:satMod val="105000"/>
              </a:srgbClr>
            </a:solidFill>
            <a:prstDash val="solid"/>
          </a:ln>
          <a:effectLst>
            <a:outerShdw blurRad="40000" dist="20000" dir="5400000" rotWithShape="0">
              <a:srgbClr val="000000">
                <a:alpha val="38000"/>
              </a:srgb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74" name="Freeform 24"/>
          <p:cNvSpPr>
            <a:spLocks noEditPoints="1"/>
          </p:cNvSpPr>
          <p:nvPr/>
        </p:nvSpPr>
        <p:spPr bwMode="auto">
          <a:xfrm>
            <a:off x="8056895" y="2061102"/>
            <a:ext cx="295526" cy="493209"/>
          </a:xfrm>
          <a:custGeom>
            <a:avLst/>
            <a:gdLst>
              <a:gd name="T0" fmla="*/ 175 w 246"/>
              <a:gd name="T1" fmla="*/ 195 h 412"/>
              <a:gd name="T2" fmla="*/ 71 w 246"/>
              <a:gd name="T3" fmla="*/ 195 h 412"/>
              <a:gd name="T4" fmla="*/ 0 w 246"/>
              <a:gd name="T5" fmla="*/ 259 h 412"/>
              <a:gd name="T6" fmla="*/ 39 w 246"/>
              <a:gd name="T7" fmla="*/ 412 h 412"/>
              <a:gd name="T8" fmla="*/ 48 w 246"/>
              <a:gd name="T9" fmla="*/ 267 h 412"/>
              <a:gd name="T10" fmla="*/ 198 w 246"/>
              <a:gd name="T11" fmla="*/ 412 h 412"/>
              <a:gd name="T12" fmla="*/ 208 w 246"/>
              <a:gd name="T13" fmla="*/ 267 h 412"/>
              <a:gd name="T14" fmla="*/ 246 w 246"/>
              <a:gd name="T15" fmla="*/ 412 h 412"/>
              <a:gd name="T16" fmla="*/ 179 w 246"/>
              <a:gd name="T17" fmla="*/ 195 h 412"/>
              <a:gd name="T18" fmla="*/ 93 w 246"/>
              <a:gd name="T19" fmla="*/ 30 h 412"/>
              <a:gd name="T20" fmla="*/ 153 w 246"/>
              <a:gd name="T21" fmla="*/ 30 h 412"/>
              <a:gd name="T22" fmla="*/ 123 w 246"/>
              <a:gd name="T23" fmla="*/ 24 h 412"/>
              <a:gd name="T24" fmla="*/ 123 w 246"/>
              <a:gd name="T25" fmla="*/ 30 h 412"/>
              <a:gd name="T26" fmla="*/ 123 w 246"/>
              <a:gd name="T27" fmla="*/ 178 h 412"/>
              <a:gd name="T28" fmla="*/ 123 w 246"/>
              <a:gd name="T29" fmla="*/ 30 h 412"/>
              <a:gd name="T30" fmla="*/ 173 w 246"/>
              <a:gd name="T31" fmla="*/ 115 h 412"/>
              <a:gd name="T32" fmla="*/ 156 w 246"/>
              <a:gd name="T33" fmla="*/ 119 h 412"/>
              <a:gd name="T34" fmla="*/ 140 w 246"/>
              <a:gd name="T35" fmla="*/ 119 h 412"/>
              <a:gd name="T36" fmla="*/ 129 w 246"/>
              <a:gd name="T37" fmla="*/ 103 h 412"/>
              <a:gd name="T38" fmla="*/ 113 w 246"/>
              <a:gd name="T39" fmla="*/ 115 h 412"/>
              <a:gd name="T40" fmla="*/ 96 w 246"/>
              <a:gd name="T41" fmla="*/ 119 h 412"/>
              <a:gd name="T42" fmla="*/ 80 w 246"/>
              <a:gd name="T43" fmla="*/ 119 h 412"/>
              <a:gd name="T44" fmla="*/ 69 w 246"/>
              <a:gd name="T45" fmla="*/ 95 h 412"/>
              <a:gd name="T46" fmla="*/ 93 w 246"/>
              <a:gd name="T47" fmla="*/ 82 h 412"/>
              <a:gd name="T48" fmla="*/ 118 w 246"/>
              <a:gd name="T49" fmla="*/ 95 h 412"/>
              <a:gd name="T50" fmla="*/ 128 w 246"/>
              <a:gd name="T51" fmla="*/ 96 h 412"/>
              <a:gd name="T52" fmla="*/ 135 w 246"/>
              <a:gd name="T53" fmla="*/ 84 h 412"/>
              <a:gd name="T54" fmla="*/ 171 w 246"/>
              <a:gd name="T55" fmla="*/ 84 h 412"/>
              <a:gd name="T56" fmla="*/ 109 w 246"/>
              <a:gd name="T57" fmla="*/ 111 h 412"/>
              <a:gd name="T58" fmla="*/ 93 w 246"/>
              <a:gd name="T59" fmla="*/ 114 h 412"/>
              <a:gd name="T60" fmla="*/ 93 w 246"/>
              <a:gd name="T61" fmla="*/ 114 h 412"/>
              <a:gd name="T62" fmla="*/ 78 w 246"/>
              <a:gd name="T63" fmla="*/ 111 h 412"/>
              <a:gd name="T64" fmla="*/ 77 w 246"/>
              <a:gd name="T65" fmla="*/ 89 h 412"/>
              <a:gd name="T66" fmla="*/ 109 w 246"/>
              <a:gd name="T67" fmla="*/ 89 h 412"/>
              <a:gd name="T68" fmla="*/ 109 w 246"/>
              <a:gd name="T69" fmla="*/ 111 h 412"/>
              <a:gd name="T70" fmla="*/ 165 w 246"/>
              <a:gd name="T71" fmla="*/ 113 h 412"/>
              <a:gd name="T72" fmla="*/ 153 w 246"/>
              <a:gd name="T73" fmla="*/ 114 h 412"/>
              <a:gd name="T74" fmla="*/ 141 w 246"/>
              <a:gd name="T75" fmla="*/ 113 h 412"/>
              <a:gd name="T76" fmla="*/ 134 w 246"/>
              <a:gd name="T77" fmla="*/ 95 h 412"/>
              <a:gd name="T78" fmla="*/ 153 w 246"/>
              <a:gd name="T79" fmla="*/ 88 h 412"/>
              <a:gd name="T80" fmla="*/ 172 w 246"/>
              <a:gd name="T81" fmla="*/ 95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6" h="412">
                <a:moveTo>
                  <a:pt x="179" y="195"/>
                </a:moveTo>
                <a:cubicBezTo>
                  <a:pt x="175" y="195"/>
                  <a:pt x="175" y="195"/>
                  <a:pt x="175" y="195"/>
                </a:cubicBezTo>
                <a:cubicBezTo>
                  <a:pt x="178" y="227"/>
                  <a:pt x="157" y="255"/>
                  <a:pt x="123" y="210"/>
                </a:cubicBezTo>
                <a:cubicBezTo>
                  <a:pt x="89" y="255"/>
                  <a:pt x="68" y="227"/>
                  <a:pt x="71" y="195"/>
                </a:cubicBezTo>
                <a:cubicBezTo>
                  <a:pt x="67" y="195"/>
                  <a:pt x="67" y="195"/>
                  <a:pt x="67" y="195"/>
                </a:cubicBezTo>
                <a:cubicBezTo>
                  <a:pt x="32" y="195"/>
                  <a:pt x="3" y="223"/>
                  <a:pt x="0" y="259"/>
                </a:cubicBezTo>
                <a:cubicBezTo>
                  <a:pt x="0" y="412"/>
                  <a:pt x="0" y="412"/>
                  <a:pt x="0" y="412"/>
                </a:cubicBezTo>
                <a:cubicBezTo>
                  <a:pt x="39" y="412"/>
                  <a:pt x="39" y="412"/>
                  <a:pt x="39" y="412"/>
                </a:cubicBezTo>
                <a:cubicBezTo>
                  <a:pt x="39" y="267"/>
                  <a:pt x="39" y="267"/>
                  <a:pt x="39" y="267"/>
                </a:cubicBezTo>
                <a:cubicBezTo>
                  <a:pt x="48" y="267"/>
                  <a:pt x="48" y="267"/>
                  <a:pt x="48" y="267"/>
                </a:cubicBezTo>
                <a:cubicBezTo>
                  <a:pt x="48" y="412"/>
                  <a:pt x="48" y="412"/>
                  <a:pt x="48" y="412"/>
                </a:cubicBezTo>
                <a:cubicBezTo>
                  <a:pt x="198" y="412"/>
                  <a:pt x="198" y="412"/>
                  <a:pt x="198" y="412"/>
                </a:cubicBezTo>
                <a:cubicBezTo>
                  <a:pt x="198" y="267"/>
                  <a:pt x="198" y="267"/>
                  <a:pt x="198" y="267"/>
                </a:cubicBezTo>
                <a:cubicBezTo>
                  <a:pt x="208" y="267"/>
                  <a:pt x="208" y="267"/>
                  <a:pt x="208" y="267"/>
                </a:cubicBezTo>
                <a:cubicBezTo>
                  <a:pt x="208" y="412"/>
                  <a:pt x="208" y="412"/>
                  <a:pt x="208" y="412"/>
                </a:cubicBezTo>
                <a:cubicBezTo>
                  <a:pt x="246" y="412"/>
                  <a:pt x="246" y="412"/>
                  <a:pt x="246" y="412"/>
                </a:cubicBezTo>
                <a:cubicBezTo>
                  <a:pt x="246" y="259"/>
                  <a:pt x="246" y="259"/>
                  <a:pt x="246" y="259"/>
                </a:cubicBezTo>
                <a:cubicBezTo>
                  <a:pt x="243" y="223"/>
                  <a:pt x="215" y="195"/>
                  <a:pt x="179" y="195"/>
                </a:cubicBezTo>
                <a:moveTo>
                  <a:pt x="93" y="30"/>
                </a:moveTo>
                <a:cubicBezTo>
                  <a:pt x="93" y="30"/>
                  <a:pt x="93" y="30"/>
                  <a:pt x="93" y="30"/>
                </a:cubicBezTo>
                <a:cubicBezTo>
                  <a:pt x="93" y="13"/>
                  <a:pt x="107" y="0"/>
                  <a:pt x="123" y="0"/>
                </a:cubicBezTo>
                <a:cubicBezTo>
                  <a:pt x="140" y="0"/>
                  <a:pt x="153" y="13"/>
                  <a:pt x="153" y="30"/>
                </a:cubicBezTo>
                <a:cubicBezTo>
                  <a:pt x="153" y="30"/>
                  <a:pt x="153" y="30"/>
                  <a:pt x="153" y="30"/>
                </a:cubicBezTo>
                <a:cubicBezTo>
                  <a:pt x="144" y="26"/>
                  <a:pt x="134" y="24"/>
                  <a:pt x="123" y="24"/>
                </a:cubicBezTo>
                <a:cubicBezTo>
                  <a:pt x="113" y="24"/>
                  <a:pt x="103" y="26"/>
                  <a:pt x="93" y="30"/>
                </a:cubicBezTo>
                <a:close/>
                <a:moveTo>
                  <a:pt x="123" y="30"/>
                </a:moveTo>
                <a:cubicBezTo>
                  <a:pt x="82" y="30"/>
                  <a:pt x="49" y="63"/>
                  <a:pt x="49" y="104"/>
                </a:cubicBezTo>
                <a:cubicBezTo>
                  <a:pt x="49" y="145"/>
                  <a:pt x="82" y="178"/>
                  <a:pt x="123" y="178"/>
                </a:cubicBezTo>
                <a:cubicBezTo>
                  <a:pt x="164" y="178"/>
                  <a:pt x="197" y="145"/>
                  <a:pt x="197" y="104"/>
                </a:cubicBezTo>
                <a:cubicBezTo>
                  <a:pt x="197" y="63"/>
                  <a:pt x="164" y="30"/>
                  <a:pt x="123" y="30"/>
                </a:cubicBezTo>
                <a:moveTo>
                  <a:pt x="178" y="95"/>
                </a:moveTo>
                <a:cubicBezTo>
                  <a:pt x="178" y="102"/>
                  <a:pt x="176" y="110"/>
                  <a:pt x="173" y="115"/>
                </a:cubicBezTo>
                <a:cubicBezTo>
                  <a:pt x="171" y="116"/>
                  <a:pt x="169" y="118"/>
                  <a:pt x="166" y="119"/>
                </a:cubicBezTo>
                <a:cubicBezTo>
                  <a:pt x="163" y="119"/>
                  <a:pt x="159" y="119"/>
                  <a:pt x="156" y="119"/>
                </a:cubicBezTo>
                <a:cubicBezTo>
                  <a:pt x="154" y="119"/>
                  <a:pt x="152" y="119"/>
                  <a:pt x="150" y="119"/>
                </a:cubicBezTo>
                <a:cubicBezTo>
                  <a:pt x="147" y="119"/>
                  <a:pt x="143" y="119"/>
                  <a:pt x="140" y="119"/>
                </a:cubicBezTo>
                <a:cubicBezTo>
                  <a:pt x="137" y="118"/>
                  <a:pt x="135" y="116"/>
                  <a:pt x="133" y="115"/>
                </a:cubicBezTo>
                <a:cubicBezTo>
                  <a:pt x="131" y="112"/>
                  <a:pt x="130" y="107"/>
                  <a:pt x="129" y="103"/>
                </a:cubicBezTo>
                <a:cubicBezTo>
                  <a:pt x="125" y="102"/>
                  <a:pt x="121" y="102"/>
                  <a:pt x="118" y="103"/>
                </a:cubicBezTo>
                <a:cubicBezTo>
                  <a:pt x="117" y="107"/>
                  <a:pt x="115" y="112"/>
                  <a:pt x="113" y="115"/>
                </a:cubicBezTo>
                <a:cubicBezTo>
                  <a:pt x="112" y="116"/>
                  <a:pt x="109" y="118"/>
                  <a:pt x="106" y="119"/>
                </a:cubicBezTo>
                <a:cubicBezTo>
                  <a:pt x="104" y="119"/>
                  <a:pt x="100" y="119"/>
                  <a:pt x="96" y="119"/>
                </a:cubicBezTo>
                <a:cubicBezTo>
                  <a:pt x="94" y="119"/>
                  <a:pt x="93" y="119"/>
                  <a:pt x="91" y="119"/>
                </a:cubicBezTo>
                <a:cubicBezTo>
                  <a:pt x="87" y="119"/>
                  <a:pt x="83" y="119"/>
                  <a:pt x="80" y="119"/>
                </a:cubicBezTo>
                <a:cubicBezTo>
                  <a:pt x="78" y="118"/>
                  <a:pt x="75" y="116"/>
                  <a:pt x="74" y="115"/>
                </a:cubicBezTo>
                <a:cubicBezTo>
                  <a:pt x="70" y="110"/>
                  <a:pt x="69" y="102"/>
                  <a:pt x="69" y="95"/>
                </a:cubicBezTo>
                <a:cubicBezTo>
                  <a:pt x="69" y="89"/>
                  <a:pt x="72" y="85"/>
                  <a:pt x="75" y="84"/>
                </a:cubicBezTo>
                <a:cubicBezTo>
                  <a:pt x="79" y="83"/>
                  <a:pt x="84" y="82"/>
                  <a:pt x="93" y="82"/>
                </a:cubicBezTo>
                <a:cubicBezTo>
                  <a:pt x="103" y="82"/>
                  <a:pt x="108" y="83"/>
                  <a:pt x="111" y="84"/>
                </a:cubicBezTo>
                <a:cubicBezTo>
                  <a:pt x="115" y="85"/>
                  <a:pt x="118" y="89"/>
                  <a:pt x="118" y="95"/>
                </a:cubicBezTo>
                <a:cubicBezTo>
                  <a:pt x="118" y="95"/>
                  <a:pt x="118" y="96"/>
                  <a:pt x="118" y="96"/>
                </a:cubicBezTo>
                <a:cubicBezTo>
                  <a:pt x="122" y="96"/>
                  <a:pt x="125" y="96"/>
                  <a:pt x="128" y="96"/>
                </a:cubicBezTo>
                <a:cubicBezTo>
                  <a:pt x="128" y="96"/>
                  <a:pt x="128" y="95"/>
                  <a:pt x="128" y="95"/>
                </a:cubicBezTo>
                <a:cubicBezTo>
                  <a:pt x="128" y="89"/>
                  <a:pt x="132" y="85"/>
                  <a:pt x="135" y="84"/>
                </a:cubicBezTo>
                <a:cubicBezTo>
                  <a:pt x="138" y="83"/>
                  <a:pt x="144" y="82"/>
                  <a:pt x="153" y="82"/>
                </a:cubicBezTo>
                <a:cubicBezTo>
                  <a:pt x="162" y="82"/>
                  <a:pt x="167" y="83"/>
                  <a:pt x="171" y="84"/>
                </a:cubicBezTo>
                <a:cubicBezTo>
                  <a:pt x="174" y="85"/>
                  <a:pt x="178" y="89"/>
                  <a:pt x="178" y="95"/>
                </a:cubicBezTo>
                <a:close/>
                <a:moveTo>
                  <a:pt x="109" y="111"/>
                </a:moveTo>
                <a:cubicBezTo>
                  <a:pt x="108" y="112"/>
                  <a:pt x="107" y="113"/>
                  <a:pt x="105" y="113"/>
                </a:cubicBezTo>
                <a:cubicBezTo>
                  <a:pt x="102" y="114"/>
                  <a:pt x="97" y="114"/>
                  <a:pt x="93" y="114"/>
                </a:cubicBezTo>
                <a:cubicBezTo>
                  <a:pt x="93" y="114"/>
                  <a:pt x="93" y="114"/>
                  <a:pt x="93" y="114"/>
                </a:cubicBezTo>
                <a:cubicBezTo>
                  <a:pt x="93" y="114"/>
                  <a:pt x="93" y="114"/>
                  <a:pt x="93" y="114"/>
                </a:cubicBezTo>
                <a:cubicBezTo>
                  <a:pt x="90" y="114"/>
                  <a:pt x="85" y="114"/>
                  <a:pt x="81" y="113"/>
                </a:cubicBezTo>
                <a:cubicBezTo>
                  <a:pt x="80" y="113"/>
                  <a:pt x="78" y="112"/>
                  <a:pt x="78" y="111"/>
                </a:cubicBezTo>
                <a:cubicBezTo>
                  <a:pt x="76" y="108"/>
                  <a:pt x="74" y="101"/>
                  <a:pt x="74" y="95"/>
                </a:cubicBezTo>
                <a:cubicBezTo>
                  <a:pt x="74" y="91"/>
                  <a:pt x="77" y="90"/>
                  <a:pt x="77" y="89"/>
                </a:cubicBezTo>
                <a:cubicBezTo>
                  <a:pt x="81" y="88"/>
                  <a:pt x="88" y="88"/>
                  <a:pt x="93" y="88"/>
                </a:cubicBezTo>
                <a:cubicBezTo>
                  <a:pt x="99" y="88"/>
                  <a:pt x="106" y="88"/>
                  <a:pt x="109" y="89"/>
                </a:cubicBezTo>
                <a:cubicBezTo>
                  <a:pt x="110" y="90"/>
                  <a:pt x="113" y="91"/>
                  <a:pt x="113" y="95"/>
                </a:cubicBezTo>
                <a:cubicBezTo>
                  <a:pt x="113" y="101"/>
                  <a:pt x="111" y="108"/>
                  <a:pt x="109" y="111"/>
                </a:cubicBezTo>
                <a:close/>
                <a:moveTo>
                  <a:pt x="168" y="111"/>
                </a:moveTo>
                <a:cubicBezTo>
                  <a:pt x="168" y="112"/>
                  <a:pt x="167" y="113"/>
                  <a:pt x="165" y="113"/>
                </a:cubicBezTo>
                <a:cubicBezTo>
                  <a:pt x="162" y="114"/>
                  <a:pt x="156" y="114"/>
                  <a:pt x="153" y="114"/>
                </a:cubicBezTo>
                <a:cubicBezTo>
                  <a:pt x="153" y="114"/>
                  <a:pt x="153" y="114"/>
                  <a:pt x="153" y="114"/>
                </a:cubicBezTo>
                <a:cubicBezTo>
                  <a:pt x="153" y="114"/>
                  <a:pt x="153" y="114"/>
                  <a:pt x="153" y="114"/>
                </a:cubicBezTo>
                <a:cubicBezTo>
                  <a:pt x="149" y="114"/>
                  <a:pt x="144" y="114"/>
                  <a:pt x="141" y="113"/>
                </a:cubicBezTo>
                <a:cubicBezTo>
                  <a:pt x="139" y="113"/>
                  <a:pt x="138" y="112"/>
                  <a:pt x="137" y="111"/>
                </a:cubicBezTo>
                <a:cubicBezTo>
                  <a:pt x="135" y="108"/>
                  <a:pt x="134" y="101"/>
                  <a:pt x="134" y="95"/>
                </a:cubicBezTo>
                <a:cubicBezTo>
                  <a:pt x="134" y="91"/>
                  <a:pt x="136" y="90"/>
                  <a:pt x="137" y="89"/>
                </a:cubicBezTo>
                <a:cubicBezTo>
                  <a:pt x="140" y="88"/>
                  <a:pt x="148" y="88"/>
                  <a:pt x="153" y="88"/>
                </a:cubicBezTo>
                <a:cubicBezTo>
                  <a:pt x="158" y="88"/>
                  <a:pt x="165" y="88"/>
                  <a:pt x="169" y="89"/>
                </a:cubicBezTo>
                <a:cubicBezTo>
                  <a:pt x="170" y="90"/>
                  <a:pt x="172" y="91"/>
                  <a:pt x="172" y="95"/>
                </a:cubicBezTo>
                <a:cubicBezTo>
                  <a:pt x="172" y="101"/>
                  <a:pt x="170" y="108"/>
                  <a:pt x="168" y="111"/>
                </a:cubicBezTo>
                <a:close/>
              </a:path>
            </a:pathLst>
          </a:custGeom>
          <a:gradFill rotWithShape="1">
            <a:gsLst>
              <a:gs pos="0">
                <a:srgbClr val="D580B2">
                  <a:tint val="50000"/>
                  <a:satMod val="300000"/>
                </a:srgbClr>
              </a:gs>
              <a:gs pos="35000">
                <a:srgbClr val="D580B2">
                  <a:tint val="37000"/>
                  <a:satMod val="300000"/>
                </a:srgbClr>
              </a:gs>
              <a:gs pos="100000">
                <a:srgbClr val="D580B2">
                  <a:tint val="15000"/>
                  <a:satMod val="350000"/>
                </a:srgbClr>
              </a:gs>
            </a:gsLst>
            <a:lin ang="16200000" scaled="1"/>
          </a:gradFill>
          <a:ln w="9525" cap="flat" cmpd="sng" algn="ctr">
            <a:solidFill>
              <a:srgbClr val="D580B2">
                <a:shade val="95000"/>
                <a:satMod val="105000"/>
              </a:srgbClr>
            </a:solidFill>
            <a:prstDash val="solid"/>
          </a:ln>
          <a:effectLst>
            <a:outerShdw blurRad="40000" dist="20000" dir="5400000" rotWithShape="0">
              <a:srgbClr val="000000">
                <a:alpha val="38000"/>
              </a:srgb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latin typeface="メイリオ"/>
              <a:ea typeface="メイリオ"/>
              <a:cs typeface="+mn-cs"/>
            </a:endParaRPr>
          </a:p>
        </p:txBody>
      </p:sp>
      <p:grpSp>
        <p:nvGrpSpPr>
          <p:cNvPr id="7" name="グループ化 6"/>
          <p:cNvGrpSpPr/>
          <p:nvPr/>
        </p:nvGrpSpPr>
        <p:grpSpPr>
          <a:xfrm>
            <a:off x="550247" y="1649970"/>
            <a:ext cx="2056708" cy="418390"/>
            <a:chOff x="550247" y="1649304"/>
            <a:chExt cx="2056708" cy="418390"/>
          </a:xfrm>
        </p:grpSpPr>
        <p:sp>
          <p:nvSpPr>
            <p:cNvPr id="61" name="角丸四角形 60"/>
            <p:cNvSpPr/>
            <p:nvPr/>
          </p:nvSpPr>
          <p:spPr>
            <a:xfrm>
              <a:off x="550247" y="1649304"/>
              <a:ext cx="2056708" cy="418390"/>
            </a:xfrm>
            <a:prstGeom prst="roundRect">
              <a:avLst/>
            </a:prstGeom>
            <a:solidFill>
              <a:srgbClr val="F18F6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prstClr val="white"/>
                  </a:solidFill>
                  <a:effectLst/>
                  <a:uLnTx/>
                  <a:uFillTx/>
                  <a:latin typeface="メイリオ"/>
                  <a:ea typeface="メイリオ"/>
                  <a:cs typeface="+mn-cs"/>
                </a:rPr>
                <a:t>　　 計算式設定</a:t>
              </a:r>
            </a:p>
          </p:txBody>
        </p:sp>
        <p:sp>
          <p:nvSpPr>
            <p:cNvPr id="75" name="Freeform 324"/>
            <p:cNvSpPr>
              <a:spLocks noEditPoints="1"/>
            </p:cNvSpPr>
            <p:nvPr/>
          </p:nvSpPr>
          <p:spPr bwMode="auto">
            <a:xfrm>
              <a:off x="761185" y="1705423"/>
              <a:ext cx="316206" cy="316205"/>
            </a:xfrm>
            <a:custGeom>
              <a:avLst/>
              <a:gdLst>
                <a:gd name="T0" fmla="*/ 835 w 845"/>
                <a:gd name="T1" fmla="*/ 366 h 847"/>
                <a:gd name="T2" fmla="*/ 835 w 845"/>
                <a:gd name="T3" fmla="*/ 24 h 847"/>
                <a:gd name="T4" fmla="*/ 498 w 845"/>
                <a:gd name="T5" fmla="*/ 1 h 847"/>
                <a:gd name="T6" fmla="*/ 454 w 845"/>
                <a:gd name="T7" fmla="*/ 335 h 847"/>
                <a:gd name="T8" fmla="*/ 498 w 845"/>
                <a:gd name="T9" fmla="*/ 390 h 847"/>
                <a:gd name="T10" fmla="*/ 629 w 845"/>
                <a:gd name="T11" fmla="*/ 89 h 847"/>
                <a:gd name="T12" fmla="*/ 654 w 845"/>
                <a:gd name="T13" fmla="*/ 76 h 847"/>
                <a:gd name="T14" fmla="*/ 672 w 845"/>
                <a:gd name="T15" fmla="*/ 173 h 847"/>
                <a:gd name="T16" fmla="*/ 767 w 845"/>
                <a:gd name="T17" fmla="*/ 186 h 847"/>
                <a:gd name="T18" fmla="*/ 758 w 845"/>
                <a:gd name="T19" fmla="*/ 214 h 847"/>
                <a:gd name="T20" fmla="*/ 670 w 845"/>
                <a:gd name="T21" fmla="*/ 301 h 847"/>
                <a:gd name="T22" fmla="*/ 644 w 845"/>
                <a:gd name="T23" fmla="*/ 314 h 847"/>
                <a:gd name="T24" fmla="*/ 626 w 845"/>
                <a:gd name="T25" fmla="*/ 217 h 847"/>
                <a:gd name="T26" fmla="*/ 530 w 845"/>
                <a:gd name="T27" fmla="*/ 204 h 847"/>
                <a:gd name="T28" fmla="*/ 539 w 845"/>
                <a:gd name="T29" fmla="*/ 176 h 847"/>
                <a:gd name="T30" fmla="*/ 347 w 845"/>
                <a:gd name="T31" fmla="*/ 846 h 847"/>
                <a:gd name="T32" fmla="*/ 391 w 845"/>
                <a:gd name="T33" fmla="*/ 511 h 847"/>
                <a:gd name="T34" fmla="*/ 347 w 845"/>
                <a:gd name="T35" fmla="*/ 457 h 847"/>
                <a:gd name="T36" fmla="*/ 10 w 845"/>
                <a:gd name="T37" fmla="*/ 480 h 847"/>
                <a:gd name="T38" fmla="*/ 10 w 845"/>
                <a:gd name="T39" fmla="*/ 822 h 847"/>
                <a:gd name="T40" fmla="*/ 112 w 845"/>
                <a:gd name="T41" fmla="*/ 566 h 847"/>
                <a:gd name="T42" fmla="*/ 143 w 845"/>
                <a:gd name="T43" fmla="*/ 566 h 847"/>
                <a:gd name="T44" fmla="*/ 269 w 845"/>
                <a:gd name="T45" fmla="*/ 560 h 847"/>
                <a:gd name="T46" fmla="*/ 287 w 845"/>
                <a:gd name="T47" fmla="*/ 582 h 847"/>
                <a:gd name="T48" fmla="*/ 283 w 845"/>
                <a:gd name="T49" fmla="*/ 708 h 847"/>
                <a:gd name="T50" fmla="*/ 281 w 845"/>
                <a:gd name="T51" fmla="*/ 736 h 847"/>
                <a:gd name="T52" fmla="*/ 248 w 845"/>
                <a:gd name="T53" fmla="*/ 736 h 847"/>
                <a:gd name="T54" fmla="*/ 122 w 845"/>
                <a:gd name="T55" fmla="*/ 743 h 847"/>
                <a:gd name="T56" fmla="*/ 104 w 845"/>
                <a:gd name="T57" fmla="*/ 720 h 847"/>
                <a:gd name="T58" fmla="*/ 108 w 845"/>
                <a:gd name="T59" fmla="*/ 595 h 847"/>
                <a:gd name="T60" fmla="*/ 112 w 845"/>
                <a:gd name="T61" fmla="*/ 566 h 847"/>
                <a:gd name="T62" fmla="*/ 382 w 845"/>
                <a:gd name="T63" fmla="*/ 366 h 847"/>
                <a:gd name="T64" fmla="*/ 382 w 845"/>
                <a:gd name="T65" fmla="*/ 24 h 847"/>
                <a:gd name="T66" fmla="*/ 44 w 845"/>
                <a:gd name="T67" fmla="*/ 1 h 847"/>
                <a:gd name="T68" fmla="*/ 0 w 845"/>
                <a:gd name="T69" fmla="*/ 335 h 847"/>
                <a:gd name="T70" fmla="*/ 44 w 845"/>
                <a:gd name="T71" fmla="*/ 390 h 847"/>
                <a:gd name="T72" fmla="*/ 293 w 845"/>
                <a:gd name="T73" fmla="*/ 182 h 847"/>
                <a:gd name="T74" fmla="*/ 287 w 845"/>
                <a:gd name="T75" fmla="*/ 212 h 847"/>
                <a:gd name="T76" fmla="*/ 95 w 845"/>
                <a:gd name="T77" fmla="*/ 203 h 847"/>
                <a:gd name="T78" fmla="*/ 108 w 845"/>
                <a:gd name="T79" fmla="*/ 176 h 847"/>
                <a:gd name="T80" fmla="*/ 820 w 845"/>
                <a:gd name="T81" fmla="*/ 838 h 847"/>
                <a:gd name="T82" fmla="*/ 844 w 845"/>
                <a:gd name="T83" fmla="*/ 500 h 847"/>
                <a:gd name="T84" fmla="*/ 509 w 845"/>
                <a:gd name="T85" fmla="*/ 456 h 847"/>
                <a:gd name="T86" fmla="*/ 455 w 845"/>
                <a:gd name="T87" fmla="*/ 500 h 847"/>
                <a:gd name="T88" fmla="*/ 478 w 845"/>
                <a:gd name="T89" fmla="*/ 838 h 847"/>
                <a:gd name="T90" fmla="*/ 638 w 845"/>
                <a:gd name="T91" fmla="*/ 766 h 847"/>
                <a:gd name="T92" fmla="*/ 622 w 845"/>
                <a:gd name="T93" fmla="*/ 734 h 847"/>
                <a:gd name="T94" fmla="*/ 649 w 845"/>
                <a:gd name="T95" fmla="*/ 712 h 847"/>
                <a:gd name="T96" fmla="*/ 677 w 845"/>
                <a:gd name="T97" fmla="*/ 740 h 847"/>
                <a:gd name="T98" fmla="*/ 655 w 845"/>
                <a:gd name="T99" fmla="*/ 767 h 847"/>
                <a:gd name="T100" fmla="*/ 668 w 845"/>
                <a:gd name="T101" fmla="*/ 571 h 847"/>
                <a:gd name="T102" fmla="*/ 672 w 845"/>
                <a:gd name="T103" fmla="*/ 607 h 847"/>
                <a:gd name="T104" fmla="*/ 638 w 845"/>
                <a:gd name="T105" fmla="*/ 617 h 847"/>
                <a:gd name="T106" fmla="*/ 622 w 845"/>
                <a:gd name="T107" fmla="*/ 586 h 847"/>
                <a:gd name="T108" fmla="*/ 649 w 845"/>
                <a:gd name="T109" fmla="*/ 563 h 847"/>
                <a:gd name="T110" fmla="*/ 751 w 845"/>
                <a:gd name="T111" fmla="*/ 664 h 847"/>
                <a:gd name="T112" fmla="*/ 733 w 845"/>
                <a:gd name="T113" fmla="*/ 686 h 847"/>
                <a:gd name="T114" fmla="*/ 546 w 845"/>
                <a:gd name="T115" fmla="*/ 668 h 847"/>
                <a:gd name="T116" fmla="*/ 565 w 845"/>
                <a:gd name="T117" fmla="*/ 649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45" h="847">
                  <a:moveTo>
                    <a:pt x="509" y="391"/>
                  </a:moveTo>
                  <a:lnTo>
                    <a:pt x="788" y="391"/>
                  </a:lnTo>
                  <a:lnTo>
                    <a:pt x="788" y="391"/>
                  </a:lnTo>
                  <a:lnTo>
                    <a:pt x="800" y="390"/>
                  </a:lnTo>
                  <a:lnTo>
                    <a:pt x="810" y="386"/>
                  </a:lnTo>
                  <a:lnTo>
                    <a:pt x="820" y="382"/>
                  </a:lnTo>
                  <a:lnTo>
                    <a:pt x="828" y="374"/>
                  </a:lnTo>
                  <a:lnTo>
                    <a:pt x="835" y="366"/>
                  </a:lnTo>
                  <a:lnTo>
                    <a:pt x="840" y="356"/>
                  </a:lnTo>
                  <a:lnTo>
                    <a:pt x="844" y="346"/>
                  </a:lnTo>
                  <a:lnTo>
                    <a:pt x="845" y="335"/>
                  </a:lnTo>
                  <a:lnTo>
                    <a:pt x="845" y="55"/>
                  </a:lnTo>
                  <a:lnTo>
                    <a:pt x="845" y="55"/>
                  </a:lnTo>
                  <a:lnTo>
                    <a:pt x="844" y="44"/>
                  </a:lnTo>
                  <a:lnTo>
                    <a:pt x="840" y="34"/>
                  </a:lnTo>
                  <a:lnTo>
                    <a:pt x="835" y="24"/>
                  </a:lnTo>
                  <a:lnTo>
                    <a:pt x="828" y="16"/>
                  </a:lnTo>
                  <a:lnTo>
                    <a:pt x="820" y="10"/>
                  </a:lnTo>
                  <a:lnTo>
                    <a:pt x="810" y="4"/>
                  </a:lnTo>
                  <a:lnTo>
                    <a:pt x="800" y="1"/>
                  </a:lnTo>
                  <a:lnTo>
                    <a:pt x="788" y="0"/>
                  </a:lnTo>
                  <a:lnTo>
                    <a:pt x="509" y="0"/>
                  </a:lnTo>
                  <a:lnTo>
                    <a:pt x="509" y="0"/>
                  </a:lnTo>
                  <a:lnTo>
                    <a:pt x="498" y="1"/>
                  </a:lnTo>
                  <a:lnTo>
                    <a:pt x="487" y="4"/>
                  </a:lnTo>
                  <a:lnTo>
                    <a:pt x="478" y="10"/>
                  </a:lnTo>
                  <a:lnTo>
                    <a:pt x="470" y="16"/>
                  </a:lnTo>
                  <a:lnTo>
                    <a:pt x="463" y="24"/>
                  </a:lnTo>
                  <a:lnTo>
                    <a:pt x="458" y="34"/>
                  </a:lnTo>
                  <a:lnTo>
                    <a:pt x="455" y="44"/>
                  </a:lnTo>
                  <a:lnTo>
                    <a:pt x="454" y="55"/>
                  </a:lnTo>
                  <a:lnTo>
                    <a:pt x="454" y="335"/>
                  </a:lnTo>
                  <a:lnTo>
                    <a:pt x="454" y="335"/>
                  </a:lnTo>
                  <a:lnTo>
                    <a:pt x="455" y="346"/>
                  </a:lnTo>
                  <a:lnTo>
                    <a:pt x="458" y="356"/>
                  </a:lnTo>
                  <a:lnTo>
                    <a:pt x="463" y="366"/>
                  </a:lnTo>
                  <a:lnTo>
                    <a:pt x="470" y="374"/>
                  </a:lnTo>
                  <a:lnTo>
                    <a:pt x="478" y="382"/>
                  </a:lnTo>
                  <a:lnTo>
                    <a:pt x="487" y="386"/>
                  </a:lnTo>
                  <a:lnTo>
                    <a:pt x="498" y="390"/>
                  </a:lnTo>
                  <a:lnTo>
                    <a:pt x="509" y="391"/>
                  </a:lnTo>
                  <a:lnTo>
                    <a:pt x="509" y="391"/>
                  </a:lnTo>
                  <a:close/>
                  <a:moveTo>
                    <a:pt x="552" y="173"/>
                  </a:moveTo>
                  <a:lnTo>
                    <a:pt x="626" y="173"/>
                  </a:lnTo>
                  <a:lnTo>
                    <a:pt x="626" y="98"/>
                  </a:lnTo>
                  <a:lnTo>
                    <a:pt x="626" y="98"/>
                  </a:lnTo>
                  <a:lnTo>
                    <a:pt x="628" y="94"/>
                  </a:lnTo>
                  <a:lnTo>
                    <a:pt x="629" y="89"/>
                  </a:lnTo>
                  <a:lnTo>
                    <a:pt x="630" y="85"/>
                  </a:lnTo>
                  <a:lnTo>
                    <a:pt x="634" y="82"/>
                  </a:lnTo>
                  <a:lnTo>
                    <a:pt x="636" y="79"/>
                  </a:lnTo>
                  <a:lnTo>
                    <a:pt x="641" y="77"/>
                  </a:lnTo>
                  <a:lnTo>
                    <a:pt x="644" y="76"/>
                  </a:lnTo>
                  <a:lnTo>
                    <a:pt x="649" y="76"/>
                  </a:lnTo>
                  <a:lnTo>
                    <a:pt x="649" y="76"/>
                  </a:lnTo>
                  <a:lnTo>
                    <a:pt x="654" y="76"/>
                  </a:lnTo>
                  <a:lnTo>
                    <a:pt x="658" y="77"/>
                  </a:lnTo>
                  <a:lnTo>
                    <a:pt x="661" y="79"/>
                  </a:lnTo>
                  <a:lnTo>
                    <a:pt x="665" y="82"/>
                  </a:lnTo>
                  <a:lnTo>
                    <a:pt x="667" y="85"/>
                  </a:lnTo>
                  <a:lnTo>
                    <a:pt x="670" y="89"/>
                  </a:lnTo>
                  <a:lnTo>
                    <a:pt x="671" y="94"/>
                  </a:lnTo>
                  <a:lnTo>
                    <a:pt x="672" y="98"/>
                  </a:lnTo>
                  <a:lnTo>
                    <a:pt x="672" y="173"/>
                  </a:lnTo>
                  <a:lnTo>
                    <a:pt x="746" y="173"/>
                  </a:lnTo>
                  <a:lnTo>
                    <a:pt x="746" y="173"/>
                  </a:lnTo>
                  <a:lnTo>
                    <a:pt x="751" y="173"/>
                  </a:lnTo>
                  <a:lnTo>
                    <a:pt x="755" y="174"/>
                  </a:lnTo>
                  <a:lnTo>
                    <a:pt x="758" y="176"/>
                  </a:lnTo>
                  <a:lnTo>
                    <a:pt x="762" y="179"/>
                  </a:lnTo>
                  <a:lnTo>
                    <a:pt x="766" y="182"/>
                  </a:lnTo>
                  <a:lnTo>
                    <a:pt x="767" y="186"/>
                  </a:lnTo>
                  <a:lnTo>
                    <a:pt x="768" y="191"/>
                  </a:lnTo>
                  <a:lnTo>
                    <a:pt x="769" y="196"/>
                  </a:lnTo>
                  <a:lnTo>
                    <a:pt x="769" y="196"/>
                  </a:lnTo>
                  <a:lnTo>
                    <a:pt x="768" y="199"/>
                  </a:lnTo>
                  <a:lnTo>
                    <a:pt x="767" y="204"/>
                  </a:lnTo>
                  <a:lnTo>
                    <a:pt x="766" y="208"/>
                  </a:lnTo>
                  <a:lnTo>
                    <a:pt x="762" y="211"/>
                  </a:lnTo>
                  <a:lnTo>
                    <a:pt x="758" y="214"/>
                  </a:lnTo>
                  <a:lnTo>
                    <a:pt x="755" y="216"/>
                  </a:lnTo>
                  <a:lnTo>
                    <a:pt x="751" y="217"/>
                  </a:lnTo>
                  <a:lnTo>
                    <a:pt x="746" y="217"/>
                  </a:lnTo>
                  <a:lnTo>
                    <a:pt x="672" y="217"/>
                  </a:lnTo>
                  <a:lnTo>
                    <a:pt x="672" y="293"/>
                  </a:lnTo>
                  <a:lnTo>
                    <a:pt x="672" y="293"/>
                  </a:lnTo>
                  <a:lnTo>
                    <a:pt x="671" y="298"/>
                  </a:lnTo>
                  <a:lnTo>
                    <a:pt x="670" y="301"/>
                  </a:lnTo>
                  <a:lnTo>
                    <a:pt x="667" y="305"/>
                  </a:lnTo>
                  <a:lnTo>
                    <a:pt x="665" y="308"/>
                  </a:lnTo>
                  <a:lnTo>
                    <a:pt x="661" y="311"/>
                  </a:lnTo>
                  <a:lnTo>
                    <a:pt x="658" y="313"/>
                  </a:lnTo>
                  <a:lnTo>
                    <a:pt x="654" y="314"/>
                  </a:lnTo>
                  <a:lnTo>
                    <a:pt x="649" y="316"/>
                  </a:lnTo>
                  <a:lnTo>
                    <a:pt x="649" y="316"/>
                  </a:lnTo>
                  <a:lnTo>
                    <a:pt x="644" y="314"/>
                  </a:lnTo>
                  <a:lnTo>
                    <a:pt x="641" y="313"/>
                  </a:lnTo>
                  <a:lnTo>
                    <a:pt x="636" y="311"/>
                  </a:lnTo>
                  <a:lnTo>
                    <a:pt x="634" y="308"/>
                  </a:lnTo>
                  <a:lnTo>
                    <a:pt x="630" y="305"/>
                  </a:lnTo>
                  <a:lnTo>
                    <a:pt x="629" y="301"/>
                  </a:lnTo>
                  <a:lnTo>
                    <a:pt x="628" y="298"/>
                  </a:lnTo>
                  <a:lnTo>
                    <a:pt x="626" y="293"/>
                  </a:lnTo>
                  <a:lnTo>
                    <a:pt x="626" y="217"/>
                  </a:lnTo>
                  <a:lnTo>
                    <a:pt x="552" y="217"/>
                  </a:lnTo>
                  <a:lnTo>
                    <a:pt x="552" y="217"/>
                  </a:lnTo>
                  <a:lnTo>
                    <a:pt x="547" y="217"/>
                  </a:lnTo>
                  <a:lnTo>
                    <a:pt x="542" y="216"/>
                  </a:lnTo>
                  <a:lnTo>
                    <a:pt x="539" y="214"/>
                  </a:lnTo>
                  <a:lnTo>
                    <a:pt x="536" y="211"/>
                  </a:lnTo>
                  <a:lnTo>
                    <a:pt x="533" y="208"/>
                  </a:lnTo>
                  <a:lnTo>
                    <a:pt x="530" y="204"/>
                  </a:lnTo>
                  <a:lnTo>
                    <a:pt x="529" y="199"/>
                  </a:lnTo>
                  <a:lnTo>
                    <a:pt x="529" y="196"/>
                  </a:lnTo>
                  <a:lnTo>
                    <a:pt x="529" y="196"/>
                  </a:lnTo>
                  <a:lnTo>
                    <a:pt x="529" y="191"/>
                  </a:lnTo>
                  <a:lnTo>
                    <a:pt x="530" y="186"/>
                  </a:lnTo>
                  <a:lnTo>
                    <a:pt x="533" y="182"/>
                  </a:lnTo>
                  <a:lnTo>
                    <a:pt x="536" y="179"/>
                  </a:lnTo>
                  <a:lnTo>
                    <a:pt x="539" y="176"/>
                  </a:lnTo>
                  <a:lnTo>
                    <a:pt x="542" y="174"/>
                  </a:lnTo>
                  <a:lnTo>
                    <a:pt x="547" y="173"/>
                  </a:lnTo>
                  <a:lnTo>
                    <a:pt x="552" y="173"/>
                  </a:lnTo>
                  <a:lnTo>
                    <a:pt x="552" y="173"/>
                  </a:lnTo>
                  <a:close/>
                  <a:moveTo>
                    <a:pt x="56" y="847"/>
                  </a:moveTo>
                  <a:lnTo>
                    <a:pt x="336" y="847"/>
                  </a:lnTo>
                  <a:lnTo>
                    <a:pt x="336" y="847"/>
                  </a:lnTo>
                  <a:lnTo>
                    <a:pt x="347" y="846"/>
                  </a:lnTo>
                  <a:lnTo>
                    <a:pt x="358" y="842"/>
                  </a:lnTo>
                  <a:lnTo>
                    <a:pt x="367" y="838"/>
                  </a:lnTo>
                  <a:lnTo>
                    <a:pt x="374" y="830"/>
                  </a:lnTo>
                  <a:lnTo>
                    <a:pt x="382" y="822"/>
                  </a:lnTo>
                  <a:lnTo>
                    <a:pt x="386" y="812"/>
                  </a:lnTo>
                  <a:lnTo>
                    <a:pt x="390" y="803"/>
                  </a:lnTo>
                  <a:lnTo>
                    <a:pt x="391" y="791"/>
                  </a:lnTo>
                  <a:lnTo>
                    <a:pt x="391" y="511"/>
                  </a:lnTo>
                  <a:lnTo>
                    <a:pt x="391" y="511"/>
                  </a:lnTo>
                  <a:lnTo>
                    <a:pt x="390" y="500"/>
                  </a:lnTo>
                  <a:lnTo>
                    <a:pt x="386" y="490"/>
                  </a:lnTo>
                  <a:lnTo>
                    <a:pt x="382" y="480"/>
                  </a:lnTo>
                  <a:lnTo>
                    <a:pt x="374" y="472"/>
                  </a:lnTo>
                  <a:lnTo>
                    <a:pt x="367" y="466"/>
                  </a:lnTo>
                  <a:lnTo>
                    <a:pt x="358" y="460"/>
                  </a:lnTo>
                  <a:lnTo>
                    <a:pt x="347" y="457"/>
                  </a:lnTo>
                  <a:lnTo>
                    <a:pt x="336" y="456"/>
                  </a:lnTo>
                  <a:lnTo>
                    <a:pt x="56" y="456"/>
                  </a:lnTo>
                  <a:lnTo>
                    <a:pt x="56" y="456"/>
                  </a:lnTo>
                  <a:lnTo>
                    <a:pt x="44" y="457"/>
                  </a:lnTo>
                  <a:lnTo>
                    <a:pt x="35" y="460"/>
                  </a:lnTo>
                  <a:lnTo>
                    <a:pt x="25" y="466"/>
                  </a:lnTo>
                  <a:lnTo>
                    <a:pt x="17" y="472"/>
                  </a:lnTo>
                  <a:lnTo>
                    <a:pt x="10" y="480"/>
                  </a:lnTo>
                  <a:lnTo>
                    <a:pt x="5" y="490"/>
                  </a:lnTo>
                  <a:lnTo>
                    <a:pt x="1" y="500"/>
                  </a:lnTo>
                  <a:lnTo>
                    <a:pt x="0" y="511"/>
                  </a:lnTo>
                  <a:lnTo>
                    <a:pt x="0" y="791"/>
                  </a:lnTo>
                  <a:lnTo>
                    <a:pt x="0" y="791"/>
                  </a:lnTo>
                  <a:lnTo>
                    <a:pt x="1" y="803"/>
                  </a:lnTo>
                  <a:lnTo>
                    <a:pt x="5" y="812"/>
                  </a:lnTo>
                  <a:lnTo>
                    <a:pt x="10" y="822"/>
                  </a:lnTo>
                  <a:lnTo>
                    <a:pt x="17" y="830"/>
                  </a:lnTo>
                  <a:lnTo>
                    <a:pt x="25" y="838"/>
                  </a:lnTo>
                  <a:lnTo>
                    <a:pt x="35" y="842"/>
                  </a:lnTo>
                  <a:lnTo>
                    <a:pt x="44" y="846"/>
                  </a:lnTo>
                  <a:lnTo>
                    <a:pt x="56" y="847"/>
                  </a:lnTo>
                  <a:lnTo>
                    <a:pt x="56" y="847"/>
                  </a:lnTo>
                  <a:close/>
                  <a:moveTo>
                    <a:pt x="112" y="566"/>
                  </a:moveTo>
                  <a:lnTo>
                    <a:pt x="112" y="566"/>
                  </a:lnTo>
                  <a:lnTo>
                    <a:pt x="114" y="564"/>
                  </a:lnTo>
                  <a:lnTo>
                    <a:pt x="119" y="562"/>
                  </a:lnTo>
                  <a:lnTo>
                    <a:pt x="122" y="560"/>
                  </a:lnTo>
                  <a:lnTo>
                    <a:pt x="127" y="560"/>
                  </a:lnTo>
                  <a:lnTo>
                    <a:pt x="131" y="560"/>
                  </a:lnTo>
                  <a:lnTo>
                    <a:pt x="136" y="562"/>
                  </a:lnTo>
                  <a:lnTo>
                    <a:pt x="139" y="564"/>
                  </a:lnTo>
                  <a:lnTo>
                    <a:pt x="143" y="566"/>
                  </a:lnTo>
                  <a:lnTo>
                    <a:pt x="196" y="619"/>
                  </a:lnTo>
                  <a:lnTo>
                    <a:pt x="248" y="566"/>
                  </a:lnTo>
                  <a:lnTo>
                    <a:pt x="248" y="566"/>
                  </a:lnTo>
                  <a:lnTo>
                    <a:pt x="252" y="564"/>
                  </a:lnTo>
                  <a:lnTo>
                    <a:pt x="256" y="562"/>
                  </a:lnTo>
                  <a:lnTo>
                    <a:pt x="260" y="560"/>
                  </a:lnTo>
                  <a:lnTo>
                    <a:pt x="264" y="560"/>
                  </a:lnTo>
                  <a:lnTo>
                    <a:pt x="269" y="560"/>
                  </a:lnTo>
                  <a:lnTo>
                    <a:pt x="274" y="562"/>
                  </a:lnTo>
                  <a:lnTo>
                    <a:pt x="277" y="564"/>
                  </a:lnTo>
                  <a:lnTo>
                    <a:pt x="281" y="566"/>
                  </a:lnTo>
                  <a:lnTo>
                    <a:pt x="281" y="566"/>
                  </a:lnTo>
                  <a:lnTo>
                    <a:pt x="283" y="570"/>
                  </a:lnTo>
                  <a:lnTo>
                    <a:pt x="286" y="574"/>
                  </a:lnTo>
                  <a:lnTo>
                    <a:pt x="287" y="578"/>
                  </a:lnTo>
                  <a:lnTo>
                    <a:pt x="287" y="582"/>
                  </a:lnTo>
                  <a:lnTo>
                    <a:pt x="287" y="587"/>
                  </a:lnTo>
                  <a:lnTo>
                    <a:pt x="286" y="590"/>
                  </a:lnTo>
                  <a:lnTo>
                    <a:pt x="283" y="595"/>
                  </a:lnTo>
                  <a:lnTo>
                    <a:pt x="281" y="599"/>
                  </a:lnTo>
                  <a:lnTo>
                    <a:pt x="228" y="652"/>
                  </a:lnTo>
                  <a:lnTo>
                    <a:pt x="281" y="704"/>
                  </a:lnTo>
                  <a:lnTo>
                    <a:pt x="281" y="704"/>
                  </a:lnTo>
                  <a:lnTo>
                    <a:pt x="283" y="708"/>
                  </a:lnTo>
                  <a:lnTo>
                    <a:pt x="286" y="712"/>
                  </a:lnTo>
                  <a:lnTo>
                    <a:pt x="287" y="716"/>
                  </a:lnTo>
                  <a:lnTo>
                    <a:pt x="287" y="720"/>
                  </a:lnTo>
                  <a:lnTo>
                    <a:pt x="287" y="725"/>
                  </a:lnTo>
                  <a:lnTo>
                    <a:pt x="286" y="728"/>
                  </a:lnTo>
                  <a:lnTo>
                    <a:pt x="283" y="732"/>
                  </a:lnTo>
                  <a:lnTo>
                    <a:pt x="281" y="736"/>
                  </a:lnTo>
                  <a:lnTo>
                    <a:pt x="281" y="736"/>
                  </a:lnTo>
                  <a:lnTo>
                    <a:pt x="277" y="739"/>
                  </a:lnTo>
                  <a:lnTo>
                    <a:pt x="274" y="742"/>
                  </a:lnTo>
                  <a:lnTo>
                    <a:pt x="269" y="743"/>
                  </a:lnTo>
                  <a:lnTo>
                    <a:pt x="264" y="743"/>
                  </a:lnTo>
                  <a:lnTo>
                    <a:pt x="260" y="743"/>
                  </a:lnTo>
                  <a:lnTo>
                    <a:pt x="256" y="742"/>
                  </a:lnTo>
                  <a:lnTo>
                    <a:pt x="252" y="739"/>
                  </a:lnTo>
                  <a:lnTo>
                    <a:pt x="248" y="736"/>
                  </a:lnTo>
                  <a:lnTo>
                    <a:pt x="196" y="683"/>
                  </a:lnTo>
                  <a:lnTo>
                    <a:pt x="143" y="736"/>
                  </a:lnTo>
                  <a:lnTo>
                    <a:pt x="143" y="736"/>
                  </a:lnTo>
                  <a:lnTo>
                    <a:pt x="139" y="739"/>
                  </a:lnTo>
                  <a:lnTo>
                    <a:pt x="136" y="742"/>
                  </a:lnTo>
                  <a:lnTo>
                    <a:pt x="131" y="743"/>
                  </a:lnTo>
                  <a:lnTo>
                    <a:pt x="127" y="743"/>
                  </a:lnTo>
                  <a:lnTo>
                    <a:pt x="122" y="743"/>
                  </a:lnTo>
                  <a:lnTo>
                    <a:pt x="119" y="742"/>
                  </a:lnTo>
                  <a:lnTo>
                    <a:pt x="114" y="739"/>
                  </a:lnTo>
                  <a:lnTo>
                    <a:pt x="112" y="736"/>
                  </a:lnTo>
                  <a:lnTo>
                    <a:pt x="112" y="736"/>
                  </a:lnTo>
                  <a:lnTo>
                    <a:pt x="108" y="732"/>
                  </a:lnTo>
                  <a:lnTo>
                    <a:pt x="106" y="728"/>
                  </a:lnTo>
                  <a:lnTo>
                    <a:pt x="104" y="725"/>
                  </a:lnTo>
                  <a:lnTo>
                    <a:pt x="104" y="720"/>
                  </a:lnTo>
                  <a:lnTo>
                    <a:pt x="104" y="716"/>
                  </a:lnTo>
                  <a:lnTo>
                    <a:pt x="106" y="712"/>
                  </a:lnTo>
                  <a:lnTo>
                    <a:pt x="108" y="708"/>
                  </a:lnTo>
                  <a:lnTo>
                    <a:pt x="112" y="704"/>
                  </a:lnTo>
                  <a:lnTo>
                    <a:pt x="164" y="652"/>
                  </a:lnTo>
                  <a:lnTo>
                    <a:pt x="112" y="599"/>
                  </a:lnTo>
                  <a:lnTo>
                    <a:pt x="112" y="599"/>
                  </a:lnTo>
                  <a:lnTo>
                    <a:pt x="108" y="595"/>
                  </a:lnTo>
                  <a:lnTo>
                    <a:pt x="106" y="590"/>
                  </a:lnTo>
                  <a:lnTo>
                    <a:pt x="104" y="587"/>
                  </a:lnTo>
                  <a:lnTo>
                    <a:pt x="104" y="582"/>
                  </a:lnTo>
                  <a:lnTo>
                    <a:pt x="104" y="578"/>
                  </a:lnTo>
                  <a:lnTo>
                    <a:pt x="106" y="574"/>
                  </a:lnTo>
                  <a:lnTo>
                    <a:pt x="108" y="570"/>
                  </a:lnTo>
                  <a:lnTo>
                    <a:pt x="112" y="566"/>
                  </a:lnTo>
                  <a:lnTo>
                    <a:pt x="112" y="566"/>
                  </a:lnTo>
                  <a:close/>
                  <a:moveTo>
                    <a:pt x="56" y="391"/>
                  </a:moveTo>
                  <a:lnTo>
                    <a:pt x="336" y="391"/>
                  </a:lnTo>
                  <a:lnTo>
                    <a:pt x="336" y="391"/>
                  </a:lnTo>
                  <a:lnTo>
                    <a:pt x="347" y="390"/>
                  </a:lnTo>
                  <a:lnTo>
                    <a:pt x="358" y="386"/>
                  </a:lnTo>
                  <a:lnTo>
                    <a:pt x="367" y="382"/>
                  </a:lnTo>
                  <a:lnTo>
                    <a:pt x="374" y="374"/>
                  </a:lnTo>
                  <a:lnTo>
                    <a:pt x="382" y="366"/>
                  </a:lnTo>
                  <a:lnTo>
                    <a:pt x="386" y="356"/>
                  </a:lnTo>
                  <a:lnTo>
                    <a:pt x="390" y="346"/>
                  </a:lnTo>
                  <a:lnTo>
                    <a:pt x="391" y="335"/>
                  </a:lnTo>
                  <a:lnTo>
                    <a:pt x="391" y="55"/>
                  </a:lnTo>
                  <a:lnTo>
                    <a:pt x="391" y="55"/>
                  </a:lnTo>
                  <a:lnTo>
                    <a:pt x="390" y="44"/>
                  </a:lnTo>
                  <a:lnTo>
                    <a:pt x="386" y="34"/>
                  </a:lnTo>
                  <a:lnTo>
                    <a:pt x="382" y="24"/>
                  </a:lnTo>
                  <a:lnTo>
                    <a:pt x="374" y="16"/>
                  </a:lnTo>
                  <a:lnTo>
                    <a:pt x="367" y="10"/>
                  </a:lnTo>
                  <a:lnTo>
                    <a:pt x="358" y="4"/>
                  </a:lnTo>
                  <a:lnTo>
                    <a:pt x="347" y="1"/>
                  </a:lnTo>
                  <a:lnTo>
                    <a:pt x="336" y="0"/>
                  </a:lnTo>
                  <a:lnTo>
                    <a:pt x="56" y="0"/>
                  </a:lnTo>
                  <a:lnTo>
                    <a:pt x="56" y="0"/>
                  </a:lnTo>
                  <a:lnTo>
                    <a:pt x="44" y="1"/>
                  </a:lnTo>
                  <a:lnTo>
                    <a:pt x="35" y="4"/>
                  </a:lnTo>
                  <a:lnTo>
                    <a:pt x="25" y="10"/>
                  </a:lnTo>
                  <a:lnTo>
                    <a:pt x="17" y="16"/>
                  </a:lnTo>
                  <a:lnTo>
                    <a:pt x="10" y="24"/>
                  </a:lnTo>
                  <a:lnTo>
                    <a:pt x="5" y="34"/>
                  </a:lnTo>
                  <a:lnTo>
                    <a:pt x="1" y="44"/>
                  </a:lnTo>
                  <a:lnTo>
                    <a:pt x="0" y="55"/>
                  </a:lnTo>
                  <a:lnTo>
                    <a:pt x="0" y="335"/>
                  </a:lnTo>
                  <a:lnTo>
                    <a:pt x="0" y="335"/>
                  </a:lnTo>
                  <a:lnTo>
                    <a:pt x="1" y="346"/>
                  </a:lnTo>
                  <a:lnTo>
                    <a:pt x="5" y="356"/>
                  </a:lnTo>
                  <a:lnTo>
                    <a:pt x="10" y="366"/>
                  </a:lnTo>
                  <a:lnTo>
                    <a:pt x="17" y="374"/>
                  </a:lnTo>
                  <a:lnTo>
                    <a:pt x="25" y="382"/>
                  </a:lnTo>
                  <a:lnTo>
                    <a:pt x="35" y="386"/>
                  </a:lnTo>
                  <a:lnTo>
                    <a:pt x="44" y="390"/>
                  </a:lnTo>
                  <a:lnTo>
                    <a:pt x="56" y="391"/>
                  </a:lnTo>
                  <a:lnTo>
                    <a:pt x="56" y="391"/>
                  </a:lnTo>
                  <a:close/>
                  <a:moveTo>
                    <a:pt x="112" y="176"/>
                  </a:moveTo>
                  <a:lnTo>
                    <a:pt x="280" y="176"/>
                  </a:lnTo>
                  <a:lnTo>
                    <a:pt x="280" y="176"/>
                  </a:lnTo>
                  <a:lnTo>
                    <a:pt x="283" y="176"/>
                  </a:lnTo>
                  <a:lnTo>
                    <a:pt x="287" y="178"/>
                  </a:lnTo>
                  <a:lnTo>
                    <a:pt x="293" y="182"/>
                  </a:lnTo>
                  <a:lnTo>
                    <a:pt x="296" y="188"/>
                  </a:lnTo>
                  <a:lnTo>
                    <a:pt x="298" y="192"/>
                  </a:lnTo>
                  <a:lnTo>
                    <a:pt x="299" y="196"/>
                  </a:lnTo>
                  <a:lnTo>
                    <a:pt x="299" y="196"/>
                  </a:lnTo>
                  <a:lnTo>
                    <a:pt x="298" y="199"/>
                  </a:lnTo>
                  <a:lnTo>
                    <a:pt x="296" y="203"/>
                  </a:lnTo>
                  <a:lnTo>
                    <a:pt x="293" y="209"/>
                  </a:lnTo>
                  <a:lnTo>
                    <a:pt x="287" y="212"/>
                  </a:lnTo>
                  <a:lnTo>
                    <a:pt x="283" y="214"/>
                  </a:lnTo>
                  <a:lnTo>
                    <a:pt x="280" y="214"/>
                  </a:lnTo>
                  <a:lnTo>
                    <a:pt x="112" y="214"/>
                  </a:lnTo>
                  <a:lnTo>
                    <a:pt x="112" y="214"/>
                  </a:lnTo>
                  <a:lnTo>
                    <a:pt x="108" y="214"/>
                  </a:lnTo>
                  <a:lnTo>
                    <a:pt x="104" y="212"/>
                  </a:lnTo>
                  <a:lnTo>
                    <a:pt x="98" y="209"/>
                  </a:lnTo>
                  <a:lnTo>
                    <a:pt x="95" y="203"/>
                  </a:lnTo>
                  <a:lnTo>
                    <a:pt x="94" y="199"/>
                  </a:lnTo>
                  <a:lnTo>
                    <a:pt x="94" y="196"/>
                  </a:lnTo>
                  <a:lnTo>
                    <a:pt x="94" y="196"/>
                  </a:lnTo>
                  <a:lnTo>
                    <a:pt x="94" y="192"/>
                  </a:lnTo>
                  <a:lnTo>
                    <a:pt x="95" y="188"/>
                  </a:lnTo>
                  <a:lnTo>
                    <a:pt x="98" y="182"/>
                  </a:lnTo>
                  <a:lnTo>
                    <a:pt x="104" y="178"/>
                  </a:lnTo>
                  <a:lnTo>
                    <a:pt x="108" y="176"/>
                  </a:lnTo>
                  <a:lnTo>
                    <a:pt x="112" y="176"/>
                  </a:lnTo>
                  <a:lnTo>
                    <a:pt x="112" y="176"/>
                  </a:lnTo>
                  <a:close/>
                  <a:moveTo>
                    <a:pt x="509" y="847"/>
                  </a:moveTo>
                  <a:lnTo>
                    <a:pt x="788" y="847"/>
                  </a:lnTo>
                  <a:lnTo>
                    <a:pt x="788" y="847"/>
                  </a:lnTo>
                  <a:lnTo>
                    <a:pt x="800" y="846"/>
                  </a:lnTo>
                  <a:lnTo>
                    <a:pt x="810" y="842"/>
                  </a:lnTo>
                  <a:lnTo>
                    <a:pt x="820" y="838"/>
                  </a:lnTo>
                  <a:lnTo>
                    <a:pt x="828" y="830"/>
                  </a:lnTo>
                  <a:lnTo>
                    <a:pt x="835" y="822"/>
                  </a:lnTo>
                  <a:lnTo>
                    <a:pt x="840" y="812"/>
                  </a:lnTo>
                  <a:lnTo>
                    <a:pt x="844" y="803"/>
                  </a:lnTo>
                  <a:lnTo>
                    <a:pt x="845" y="791"/>
                  </a:lnTo>
                  <a:lnTo>
                    <a:pt x="845" y="511"/>
                  </a:lnTo>
                  <a:lnTo>
                    <a:pt x="845" y="511"/>
                  </a:lnTo>
                  <a:lnTo>
                    <a:pt x="844" y="500"/>
                  </a:lnTo>
                  <a:lnTo>
                    <a:pt x="840" y="490"/>
                  </a:lnTo>
                  <a:lnTo>
                    <a:pt x="835" y="480"/>
                  </a:lnTo>
                  <a:lnTo>
                    <a:pt x="828" y="472"/>
                  </a:lnTo>
                  <a:lnTo>
                    <a:pt x="820" y="466"/>
                  </a:lnTo>
                  <a:lnTo>
                    <a:pt x="810" y="460"/>
                  </a:lnTo>
                  <a:lnTo>
                    <a:pt x="800" y="457"/>
                  </a:lnTo>
                  <a:lnTo>
                    <a:pt x="788" y="456"/>
                  </a:lnTo>
                  <a:lnTo>
                    <a:pt x="509" y="456"/>
                  </a:lnTo>
                  <a:lnTo>
                    <a:pt x="509" y="456"/>
                  </a:lnTo>
                  <a:lnTo>
                    <a:pt x="498" y="457"/>
                  </a:lnTo>
                  <a:lnTo>
                    <a:pt x="487" y="460"/>
                  </a:lnTo>
                  <a:lnTo>
                    <a:pt x="478" y="466"/>
                  </a:lnTo>
                  <a:lnTo>
                    <a:pt x="470" y="472"/>
                  </a:lnTo>
                  <a:lnTo>
                    <a:pt x="463" y="480"/>
                  </a:lnTo>
                  <a:lnTo>
                    <a:pt x="458" y="490"/>
                  </a:lnTo>
                  <a:lnTo>
                    <a:pt x="455" y="500"/>
                  </a:lnTo>
                  <a:lnTo>
                    <a:pt x="454" y="511"/>
                  </a:lnTo>
                  <a:lnTo>
                    <a:pt x="454" y="791"/>
                  </a:lnTo>
                  <a:lnTo>
                    <a:pt x="454" y="791"/>
                  </a:lnTo>
                  <a:lnTo>
                    <a:pt x="455" y="803"/>
                  </a:lnTo>
                  <a:lnTo>
                    <a:pt x="458" y="812"/>
                  </a:lnTo>
                  <a:lnTo>
                    <a:pt x="463" y="822"/>
                  </a:lnTo>
                  <a:lnTo>
                    <a:pt x="470" y="830"/>
                  </a:lnTo>
                  <a:lnTo>
                    <a:pt x="478" y="838"/>
                  </a:lnTo>
                  <a:lnTo>
                    <a:pt x="487" y="842"/>
                  </a:lnTo>
                  <a:lnTo>
                    <a:pt x="498" y="846"/>
                  </a:lnTo>
                  <a:lnTo>
                    <a:pt x="509" y="847"/>
                  </a:lnTo>
                  <a:lnTo>
                    <a:pt x="509" y="847"/>
                  </a:lnTo>
                  <a:close/>
                  <a:moveTo>
                    <a:pt x="649" y="768"/>
                  </a:moveTo>
                  <a:lnTo>
                    <a:pt x="649" y="768"/>
                  </a:lnTo>
                  <a:lnTo>
                    <a:pt x="643" y="767"/>
                  </a:lnTo>
                  <a:lnTo>
                    <a:pt x="638" y="766"/>
                  </a:lnTo>
                  <a:lnTo>
                    <a:pt x="634" y="763"/>
                  </a:lnTo>
                  <a:lnTo>
                    <a:pt x="629" y="760"/>
                  </a:lnTo>
                  <a:lnTo>
                    <a:pt x="626" y="756"/>
                  </a:lnTo>
                  <a:lnTo>
                    <a:pt x="623" y="751"/>
                  </a:lnTo>
                  <a:lnTo>
                    <a:pt x="622" y="745"/>
                  </a:lnTo>
                  <a:lnTo>
                    <a:pt x="622" y="740"/>
                  </a:lnTo>
                  <a:lnTo>
                    <a:pt x="622" y="740"/>
                  </a:lnTo>
                  <a:lnTo>
                    <a:pt x="622" y="734"/>
                  </a:lnTo>
                  <a:lnTo>
                    <a:pt x="623" y="730"/>
                  </a:lnTo>
                  <a:lnTo>
                    <a:pt x="626" y="725"/>
                  </a:lnTo>
                  <a:lnTo>
                    <a:pt x="629" y="720"/>
                  </a:lnTo>
                  <a:lnTo>
                    <a:pt x="634" y="716"/>
                  </a:lnTo>
                  <a:lnTo>
                    <a:pt x="638" y="714"/>
                  </a:lnTo>
                  <a:lnTo>
                    <a:pt x="643" y="713"/>
                  </a:lnTo>
                  <a:lnTo>
                    <a:pt x="649" y="712"/>
                  </a:lnTo>
                  <a:lnTo>
                    <a:pt x="649" y="712"/>
                  </a:lnTo>
                  <a:lnTo>
                    <a:pt x="655" y="713"/>
                  </a:lnTo>
                  <a:lnTo>
                    <a:pt x="660" y="714"/>
                  </a:lnTo>
                  <a:lnTo>
                    <a:pt x="665" y="716"/>
                  </a:lnTo>
                  <a:lnTo>
                    <a:pt x="668" y="720"/>
                  </a:lnTo>
                  <a:lnTo>
                    <a:pt x="672" y="725"/>
                  </a:lnTo>
                  <a:lnTo>
                    <a:pt x="674" y="730"/>
                  </a:lnTo>
                  <a:lnTo>
                    <a:pt x="677" y="734"/>
                  </a:lnTo>
                  <a:lnTo>
                    <a:pt x="677" y="740"/>
                  </a:lnTo>
                  <a:lnTo>
                    <a:pt x="677" y="740"/>
                  </a:lnTo>
                  <a:lnTo>
                    <a:pt x="677" y="745"/>
                  </a:lnTo>
                  <a:lnTo>
                    <a:pt x="674" y="751"/>
                  </a:lnTo>
                  <a:lnTo>
                    <a:pt x="672" y="756"/>
                  </a:lnTo>
                  <a:lnTo>
                    <a:pt x="668" y="760"/>
                  </a:lnTo>
                  <a:lnTo>
                    <a:pt x="665" y="763"/>
                  </a:lnTo>
                  <a:lnTo>
                    <a:pt x="660" y="766"/>
                  </a:lnTo>
                  <a:lnTo>
                    <a:pt x="655" y="767"/>
                  </a:lnTo>
                  <a:lnTo>
                    <a:pt x="649" y="768"/>
                  </a:lnTo>
                  <a:lnTo>
                    <a:pt x="649" y="768"/>
                  </a:lnTo>
                  <a:close/>
                  <a:moveTo>
                    <a:pt x="649" y="563"/>
                  </a:moveTo>
                  <a:lnTo>
                    <a:pt x="649" y="563"/>
                  </a:lnTo>
                  <a:lnTo>
                    <a:pt x="655" y="564"/>
                  </a:lnTo>
                  <a:lnTo>
                    <a:pt x="660" y="565"/>
                  </a:lnTo>
                  <a:lnTo>
                    <a:pt x="665" y="568"/>
                  </a:lnTo>
                  <a:lnTo>
                    <a:pt x="668" y="571"/>
                  </a:lnTo>
                  <a:lnTo>
                    <a:pt x="672" y="575"/>
                  </a:lnTo>
                  <a:lnTo>
                    <a:pt x="674" y="580"/>
                  </a:lnTo>
                  <a:lnTo>
                    <a:pt x="677" y="586"/>
                  </a:lnTo>
                  <a:lnTo>
                    <a:pt x="677" y="590"/>
                  </a:lnTo>
                  <a:lnTo>
                    <a:pt x="677" y="590"/>
                  </a:lnTo>
                  <a:lnTo>
                    <a:pt x="677" y="596"/>
                  </a:lnTo>
                  <a:lnTo>
                    <a:pt x="674" y="602"/>
                  </a:lnTo>
                  <a:lnTo>
                    <a:pt x="672" y="607"/>
                  </a:lnTo>
                  <a:lnTo>
                    <a:pt x="668" y="611"/>
                  </a:lnTo>
                  <a:lnTo>
                    <a:pt x="665" y="614"/>
                  </a:lnTo>
                  <a:lnTo>
                    <a:pt x="660" y="617"/>
                  </a:lnTo>
                  <a:lnTo>
                    <a:pt x="655" y="618"/>
                  </a:lnTo>
                  <a:lnTo>
                    <a:pt x="649" y="619"/>
                  </a:lnTo>
                  <a:lnTo>
                    <a:pt x="649" y="619"/>
                  </a:lnTo>
                  <a:lnTo>
                    <a:pt x="643" y="618"/>
                  </a:lnTo>
                  <a:lnTo>
                    <a:pt x="638" y="617"/>
                  </a:lnTo>
                  <a:lnTo>
                    <a:pt x="634" y="614"/>
                  </a:lnTo>
                  <a:lnTo>
                    <a:pt x="629" y="611"/>
                  </a:lnTo>
                  <a:lnTo>
                    <a:pt x="626" y="607"/>
                  </a:lnTo>
                  <a:lnTo>
                    <a:pt x="623" y="602"/>
                  </a:lnTo>
                  <a:lnTo>
                    <a:pt x="622" y="596"/>
                  </a:lnTo>
                  <a:lnTo>
                    <a:pt x="622" y="590"/>
                  </a:lnTo>
                  <a:lnTo>
                    <a:pt x="622" y="590"/>
                  </a:lnTo>
                  <a:lnTo>
                    <a:pt x="622" y="586"/>
                  </a:lnTo>
                  <a:lnTo>
                    <a:pt x="623" y="580"/>
                  </a:lnTo>
                  <a:lnTo>
                    <a:pt x="626" y="575"/>
                  </a:lnTo>
                  <a:lnTo>
                    <a:pt x="629" y="571"/>
                  </a:lnTo>
                  <a:lnTo>
                    <a:pt x="634" y="568"/>
                  </a:lnTo>
                  <a:lnTo>
                    <a:pt x="638" y="565"/>
                  </a:lnTo>
                  <a:lnTo>
                    <a:pt x="643" y="564"/>
                  </a:lnTo>
                  <a:lnTo>
                    <a:pt x="649" y="563"/>
                  </a:lnTo>
                  <a:lnTo>
                    <a:pt x="649" y="563"/>
                  </a:lnTo>
                  <a:close/>
                  <a:moveTo>
                    <a:pt x="565" y="649"/>
                  </a:moveTo>
                  <a:lnTo>
                    <a:pt x="733" y="649"/>
                  </a:lnTo>
                  <a:lnTo>
                    <a:pt x="733" y="649"/>
                  </a:lnTo>
                  <a:lnTo>
                    <a:pt x="737" y="649"/>
                  </a:lnTo>
                  <a:lnTo>
                    <a:pt x="740" y="650"/>
                  </a:lnTo>
                  <a:lnTo>
                    <a:pt x="746" y="655"/>
                  </a:lnTo>
                  <a:lnTo>
                    <a:pt x="750" y="660"/>
                  </a:lnTo>
                  <a:lnTo>
                    <a:pt x="751" y="664"/>
                  </a:lnTo>
                  <a:lnTo>
                    <a:pt x="751" y="668"/>
                  </a:lnTo>
                  <a:lnTo>
                    <a:pt x="751" y="668"/>
                  </a:lnTo>
                  <a:lnTo>
                    <a:pt x="751" y="672"/>
                  </a:lnTo>
                  <a:lnTo>
                    <a:pt x="750" y="676"/>
                  </a:lnTo>
                  <a:lnTo>
                    <a:pt x="746" y="680"/>
                  </a:lnTo>
                  <a:lnTo>
                    <a:pt x="740" y="685"/>
                  </a:lnTo>
                  <a:lnTo>
                    <a:pt x="737" y="686"/>
                  </a:lnTo>
                  <a:lnTo>
                    <a:pt x="733" y="686"/>
                  </a:lnTo>
                  <a:lnTo>
                    <a:pt x="565" y="686"/>
                  </a:lnTo>
                  <a:lnTo>
                    <a:pt x="565" y="686"/>
                  </a:lnTo>
                  <a:lnTo>
                    <a:pt x="562" y="686"/>
                  </a:lnTo>
                  <a:lnTo>
                    <a:pt x="558" y="685"/>
                  </a:lnTo>
                  <a:lnTo>
                    <a:pt x="552" y="680"/>
                  </a:lnTo>
                  <a:lnTo>
                    <a:pt x="548" y="676"/>
                  </a:lnTo>
                  <a:lnTo>
                    <a:pt x="547" y="672"/>
                  </a:lnTo>
                  <a:lnTo>
                    <a:pt x="546" y="668"/>
                  </a:lnTo>
                  <a:lnTo>
                    <a:pt x="546" y="668"/>
                  </a:lnTo>
                  <a:lnTo>
                    <a:pt x="547" y="664"/>
                  </a:lnTo>
                  <a:lnTo>
                    <a:pt x="548" y="660"/>
                  </a:lnTo>
                  <a:lnTo>
                    <a:pt x="552" y="655"/>
                  </a:lnTo>
                  <a:lnTo>
                    <a:pt x="558" y="650"/>
                  </a:lnTo>
                  <a:lnTo>
                    <a:pt x="562" y="649"/>
                  </a:lnTo>
                  <a:lnTo>
                    <a:pt x="565" y="649"/>
                  </a:lnTo>
                  <a:lnTo>
                    <a:pt x="565" y="649"/>
                  </a:lnTo>
                  <a:close/>
                </a:path>
              </a:pathLst>
            </a:custGeom>
            <a:solidFill>
              <a:srgbClr val="EE5500">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endParaRPr>
            </a:p>
          </p:txBody>
        </p:sp>
      </p:grpSp>
      <p:grpSp>
        <p:nvGrpSpPr>
          <p:cNvPr id="8" name="グループ化 7"/>
          <p:cNvGrpSpPr/>
          <p:nvPr/>
        </p:nvGrpSpPr>
        <p:grpSpPr>
          <a:xfrm>
            <a:off x="550247" y="2154691"/>
            <a:ext cx="2056708" cy="418390"/>
            <a:chOff x="550247" y="2154691"/>
            <a:chExt cx="2056708" cy="418390"/>
          </a:xfrm>
        </p:grpSpPr>
        <p:sp>
          <p:nvSpPr>
            <p:cNvPr id="62" name="角丸四角形 61"/>
            <p:cNvSpPr/>
            <p:nvPr/>
          </p:nvSpPr>
          <p:spPr>
            <a:xfrm>
              <a:off x="550247" y="2154691"/>
              <a:ext cx="2056708" cy="418390"/>
            </a:xfrm>
            <a:prstGeom prst="roundRect">
              <a:avLst/>
            </a:prstGeom>
            <a:solidFill>
              <a:srgbClr val="F18F6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prstClr val="white"/>
                  </a:solidFill>
                  <a:effectLst/>
                  <a:uLnTx/>
                  <a:uFillTx/>
                  <a:latin typeface="メイリオ"/>
                  <a:ea typeface="メイリオ"/>
                  <a:cs typeface="+mn-cs"/>
                </a:rPr>
                <a:t>　　 汎用条件設定</a:t>
              </a:r>
            </a:p>
          </p:txBody>
        </p:sp>
        <p:sp>
          <p:nvSpPr>
            <p:cNvPr id="76" name="Freeform 418"/>
            <p:cNvSpPr>
              <a:spLocks noEditPoints="1"/>
            </p:cNvSpPr>
            <p:nvPr/>
          </p:nvSpPr>
          <p:spPr bwMode="auto">
            <a:xfrm>
              <a:off x="732760" y="2233815"/>
              <a:ext cx="295436" cy="223175"/>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rgbClr val="EE5500">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endParaRPr>
            </a:p>
          </p:txBody>
        </p:sp>
      </p:grpSp>
      <p:grpSp>
        <p:nvGrpSpPr>
          <p:cNvPr id="5" name="グループ化 4"/>
          <p:cNvGrpSpPr/>
          <p:nvPr/>
        </p:nvGrpSpPr>
        <p:grpSpPr>
          <a:xfrm>
            <a:off x="550247" y="1145248"/>
            <a:ext cx="2066760" cy="418390"/>
            <a:chOff x="550248" y="1145248"/>
            <a:chExt cx="2066760" cy="418390"/>
          </a:xfrm>
        </p:grpSpPr>
        <p:sp>
          <p:nvSpPr>
            <p:cNvPr id="63" name="角丸四角形 62"/>
            <p:cNvSpPr/>
            <p:nvPr/>
          </p:nvSpPr>
          <p:spPr>
            <a:xfrm>
              <a:off x="550248" y="1145248"/>
              <a:ext cx="2066760" cy="418390"/>
            </a:xfrm>
            <a:prstGeom prst="roundRect">
              <a:avLst/>
            </a:prstGeom>
            <a:solidFill>
              <a:srgbClr val="F18F6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prstClr val="white"/>
                  </a:solidFill>
                  <a:effectLst/>
                  <a:uLnTx/>
                  <a:uFillTx/>
                  <a:latin typeface="メイリオ"/>
                  <a:ea typeface="メイリオ"/>
                  <a:cs typeface="+mn-cs"/>
                </a:rPr>
                <a:t>　　 項目設定　</a:t>
              </a:r>
            </a:p>
          </p:txBody>
        </p:sp>
        <p:grpSp>
          <p:nvGrpSpPr>
            <p:cNvPr id="77" name="グループ化 76"/>
            <p:cNvGrpSpPr/>
            <p:nvPr/>
          </p:nvGrpSpPr>
          <p:grpSpPr>
            <a:xfrm>
              <a:off x="752540" y="1207862"/>
              <a:ext cx="256696" cy="334660"/>
              <a:chOff x="6865420" y="4387146"/>
              <a:chExt cx="475652" cy="589055"/>
            </a:xfrm>
            <a:solidFill>
              <a:srgbClr val="EE5500">
                <a:lumMod val="75000"/>
              </a:srgbClr>
            </a:solidFill>
          </p:grpSpPr>
          <p:sp>
            <p:nvSpPr>
              <p:cNvPr id="78" name="Freeform 402"/>
              <p:cNvSpPr>
                <a:spLocks noEditPoints="1"/>
              </p:cNvSpPr>
              <p:nvPr/>
            </p:nvSpPr>
            <p:spPr bwMode="auto">
              <a:xfrm>
                <a:off x="6906097" y="4387146"/>
                <a:ext cx="434975" cy="495300"/>
              </a:xfrm>
              <a:custGeom>
                <a:avLst/>
                <a:gdLst>
                  <a:gd name="T0" fmla="*/ 258 w 821"/>
                  <a:gd name="T1" fmla="*/ 206 h 938"/>
                  <a:gd name="T2" fmla="*/ 244 w 821"/>
                  <a:gd name="T3" fmla="*/ 213 h 938"/>
                  <a:gd name="T4" fmla="*/ 235 w 821"/>
                  <a:gd name="T5" fmla="*/ 229 h 938"/>
                  <a:gd name="T6" fmla="*/ 235 w 821"/>
                  <a:gd name="T7" fmla="*/ 241 h 938"/>
                  <a:gd name="T8" fmla="*/ 244 w 821"/>
                  <a:gd name="T9" fmla="*/ 255 h 938"/>
                  <a:gd name="T10" fmla="*/ 258 w 821"/>
                  <a:gd name="T11" fmla="*/ 264 h 938"/>
                  <a:gd name="T12" fmla="*/ 557 w 821"/>
                  <a:gd name="T13" fmla="*/ 264 h 938"/>
                  <a:gd name="T14" fmla="*/ 574 w 821"/>
                  <a:gd name="T15" fmla="*/ 259 h 938"/>
                  <a:gd name="T16" fmla="*/ 585 w 821"/>
                  <a:gd name="T17" fmla="*/ 246 h 938"/>
                  <a:gd name="T18" fmla="*/ 587 w 821"/>
                  <a:gd name="T19" fmla="*/ 235 h 938"/>
                  <a:gd name="T20" fmla="*/ 582 w 821"/>
                  <a:gd name="T21" fmla="*/ 218 h 938"/>
                  <a:gd name="T22" fmla="*/ 569 w 821"/>
                  <a:gd name="T23" fmla="*/ 207 h 938"/>
                  <a:gd name="T24" fmla="*/ 264 w 821"/>
                  <a:gd name="T25" fmla="*/ 205 h 938"/>
                  <a:gd name="T26" fmla="*/ 247 w 821"/>
                  <a:gd name="T27" fmla="*/ 293 h 938"/>
                  <a:gd name="T28" fmla="*/ 171 w 821"/>
                  <a:gd name="T29" fmla="*/ 363 h 938"/>
                  <a:gd name="T30" fmla="*/ 105 w 821"/>
                  <a:gd name="T31" fmla="*/ 452 h 938"/>
                  <a:gd name="T32" fmla="*/ 54 w 821"/>
                  <a:gd name="T33" fmla="*/ 549 h 938"/>
                  <a:gd name="T34" fmla="*/ 18 w 821"/>
                  <a:gd name="T35" fmla="*/ 647 h 938"/>
                  <a:gd name="T36" fmla="*/ 2 w 821"/>
                  <a:gd name="T37" fmla="*/ 739 h 938"/>
                  <a:gd name="T38" fmla="*/ 0 w 821"/>
                  <a:gd name="T39" fmla="*/ 783 h 938"/>
                  <a:gd name="T40" fmla="*/ 9 w 821"/>
                  <a:gd name="T41" fmla="*/ 829 h 938"/>
                  <a:gd name="T42" fmla="*/ 26 w 821"/>
                  <a:gd name="T43" fmla="*/ 864 h 938"/>
                  <a:gd name="T44" fmla="*/ 50 w 821"/>
                  <a:gd name="T45" fmla="*/ 891 h 938"/>
                  <a:gd name="T46" fmla="*/ 82 w 821"/>
                  <a:gd name="T47" fmla="*/ 911 h 938"/>
                  <a:gd name="T48" fmla="*/ 120 w 821"/>
                  <a:gd name="T49" fmla="*/ 924 h 938"/>
                  <a:gd name="T50" fmla="*/ 215 w 821"/>
                  <a:gd name="T51" fmla="*/ 937 h 938"/>
                  <a:gd name="T52" fmla="*/ 411 w 821"/>
                  <a:gd name="T53" fmla="*/ 938 h 938"/>
                  <a:gd name="T54" fmla="*/ 570 w 821"/>
                  <a:gd name="T55" fmla="*/ 938 h 938"/>
                  <a:gd name="T56" fmla="*/ 672 w 821"/>
                  <a:gd name="T57" fmla="*/ 930 h 938"/>
                  <a:gd name="T58" fmla="*/ 727 w 821"/>
                  <a:gd name="T59" fmla="*/ 915 h 938"/>
                  <a:gd name="T60" fmla="*/ 762 w 821"/>
                  <a:gd name="T61" fmla="*/ 899 h 938"/>
                  <a:gd name="T62" fmla="*/ 789 w 821"/>
                  <a:gd name="T63" fmla="*/ 873 h 938"/>
                  <a:gd name="T64" fmla="*/ 808 w 821"/>
                  <a:gd name="T65" fmla="*/ 841 h 938"/>
                  <a:gd name="T66" fmla="*/ 819 w 821"/>
                  <a:gd name="T67" fmla="*/ 800 h 938"/>
                  <a:gd name="T68" fmla="*/ 821 w 821"/>
                  <a:gd name="T69" fmla="*/ 767 h 938"/>
                  <a:gd name="T70" fmla="*/ 811 w 821"/>
                  <a:gd name="T71" fmla="*/ 679 h 938"/>
                  <a:gd name="T72" fmla="*/ 781 w 821"/>
                  <a:gd name="T73" fmla="*/ 582 h 938"/>
                  <a:gd name="T74" fmla="*/ 735 w 821"/>
                  <a:gd name="T75" fmla="*/ 483 h 938"/>
                  <a:gd name="T76" fmla="*/ 675 w 821"/>
                  <a:gd name="T77" fmla="*/ 392 h 938"/>
                  <a:gd name="T78" fmla="*/ 601 w 821"/>
                  <a:gd name="T79" fmla="*/ 314 h 938"/>
                  <a:gd name="T80" fmla="*/ 247 w 821"/>
                  <a:gd name="T81" fmla="*/ 176 h 938"/>
                  <a:gd name="T82" fmla="*/ 594 w 821"/>
                  <a:gd name="T83" fmla="*/ 157 h 938"/>
                  <a:gd name="T84" fmla="*/ 631 w 821"/>
                  <a:gd name="T85" fmla="*/ 113 h 938"/>
                  <a:gd name="T86" fmla="*/ 655 w 821"/>
                  <a:gd name="T87" fmla="*/ 73 h 938"/>
                  <a:gd name="T88" fmla="*/ 660 w 821"/>
                  <a:gd name="T89" fmla="*/ 41 h 938"/>
                  <a:gd name="T90" fmla="*/ 654 w 821"/>
                  <a:gd name="T91" fmla="*/ 24 h 938"/>
                  <a:gd name="T92" fmla="*/ 646 w 821"/>
                  <a:gd name="T93" fmla="*/ 13 h 938"/>
                  <a:gd name="T94" fmla="*/ 627 w 821"/>
                  <a:gd name="T95" fmla="*/ 3 h 938"/>
                  <a:gd name="T96" fmla="*/ 591 w 821"/>
                  <a:gd name="T97" fmla="*/ 1 h 938"/>
                  <a:gd name="T98" fmla="*/ 540 w 821"/>
                  <a:gd name="T99" fmla="*/ 14 h 938"/>
                  <a:gd name="T100" fmla="*/ 459 w 821"/>
                  <a:gd name="T101" fmla="*/ 51 h 938"/>
                  <a:gd name="T102" fmla="*/ 420 w 821"/>
                  <a:gd name="T103" fmla="*/ 65 h 938"/>
                  <a:gd name="T104" fmla="*/ 401 w 821"/>
                  <a:gd name="T105" fmla="*/ 65 h 938"/>
                  <a:gd name="T106" fmla="*/ 363 w 821"/>
                  <a:gd name="T107" fmla="*/ 51 h 938"/>
                  <a:gd name="T108" fmla="*/ 281 w 821"/>
                  <a:gd name="T109" fmla="*/ 14 h 938"/>
                  <a:gd name="T110" fmla="*/ 231 w 821"/>
                  <a:gd name="T111" fmla="*/ 1 h 938"/>
                  <a:gd name="T112" fmla="*/ 195 w 821"/>
                  <a:gd name="T113" fmla="*/ 3 h 938"/>
                  <a:gd name="T114" fmla="*/ 177 w 821"/>
                  <a:gd name="T115" fmla="*/ 13 h 938"/>
                  <a:gd name="T116" fmla="*/ 167 w 821"/>
                  <a:gd name="T117" fmla="*/ 24 h 938"/>
                  <a:gd name="T118" fmla="*/ 161 w 821"/>
                  <a:gd name="T119" fmla="*/ 41 h 938"/>
                  <a:gd name="T120" fmla="*/ 167 w 821"/>
                  <a:gd name="T121" fmla="*/ 73 h 938"/>
                  <a:gd name="T122" fmla="*/ 190 w 821"/>
                  <a:gd name="T123" fmla="*/ 113 h 938"/>
                  <a:gd name="T124" fmla="*/ 228 w 821"/>
                  <a:gd name="T125" fmla="*/ 157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1" h="938">
                    <a:moveTo>
                      <a:pt x="264" y="205"/>
                    </a:moveTo>
                    <a:lnTo>
                      <a:pt x="264" y="205"/>
                    </a:lnTo>
                    <a:lnTo>
                      <a:pt x="258" y="206"/>
                    </a:lnTo>
                    <a:lnTo>
                      <a:pt x="252" y="207"/>
                    </a:lnTo>
                    <a:lnTo>
                      <a:pt x="247" y="210"/>
                    </a:lnTo>
                    <a:lnTo>
                      <a:pt x="244" y="213"/>
                    </a:lnTo>
                    <a:lnTo>
                      <a:pt x="240" y="218"/>
                    </a:lnTo>
                    <a:lnTo>
                      <a:pt x="237" y="223"/>
                    </a:lnTo>
                    <a:lnTo>
                      <a:pt x="235" y="229"/>
                    </a:lnTo>
                    <a:lnTo>
                      <a:pt x="234" y="235"/>
                    </a:lnTo>
                    <a:lnTo>
                      <a:pt x="234" y="235"/>
                    </a:lnTo>
                    <a:lnTo>
                      <a:pt x="235" y="241"/>
                    </a:lnTo>
                    <a:lnTo>
                      <a:pt x="237" y="246"/>
                    </a:lnTo>
                    <a:lnTo>
                      <a:pt x="240" y="251"/>
                    </a:lnTo>
                    <a:lnTo>
                      <a:pt x="244" y="255"/>
                    </a:lnTo>
                    <a:lnTo>
                      <a:pt x="247" y="259"/>
                    </a:lnTo>
                    <a:lnTo>
                      <a:pt x="252" y="261"/>
                    </a:lnTo>
                    <a:lnTo>
                      <a:pt x="258" y="264"/>
                    </a:lnTo>
                    <a:lnTo>
                      <a:pt x="264" y="264"/>
                    </a:lnTo>
                    <a:lnTo>
                      <a:pt x="557" y="264"/>
                    </a:lnTo>
                    <a:lnTo>
                      <a:pt x="557" y="264"/>
                    </a:lnTo>
                    <a:lnTo>
                      <a:pt x="563" y="264"/>
                    </a:lnTo>
                    <a:lnTo>
                      <a:pt x="569" y="261"/>
                    </a:lnTo>
                    <a:lnTo>
                      <a:pt x="574" y="259"/>
                    </a:lnTo>
                    <a:lnTo>
                      <a:pt x="579" y="255"/>
                    </a:lnTo>
                    <a:lnTo>
                      <a:pt x="582" y="251"/>
                    </a:lnTo>
                    <a:lnTo>
                      <a:pt x="585" y="246"/>
                    </a:lnTo>
                    <a:lnTo>
                      <a:pt x="586" y="241"/>
                    </a:lnTo>
                    <a:lnTo>
                      <a:pt x="587" y="235"/>
                    </a:lnTo>
                    <a:lnTo>
                      <a:pt x="587" y="235"/>
                    </a:lnTo>
                    <a:lnTo>
                      <a:pt x="586" y="229"/>
                    </a:lnTo>
                    <a:lnTo>
                      <a:pt x="585" y="223"/>
                    </a:lnTo>
                    <a:lnTo>
                      <a:pt x="582" y="218"/>
                    </a:lnTo>
                    <a:lnTo>
                      <a:pt x="579" y="213"/>
                    </a:lnTo>
                    <a:lnTo>
                      <a:pt x="574" y="210"/>
                    </a:lnTo>
                    <a:lnTo>
                      <a:pt x="569" y="207"/>
                    </a:lnTo>
                    <a:lnTo>
                      <a:pt x="563" y="206"/>
                    </a:lnTo>
                    <a:lnTo>
                      <a:pt x="557" y="205"/>
                    </a:lnTo>
                    <a:lnTo>
                      <a:pt x="264" y="205"/>
                    </a:lnTo>
                    <a:close/>
                    <a:moveTo>
                      <a:pt x="574" y="293"/>
                    </a:moveTo>
                    <a:lnTo>
                      <a:pt x="247" y="293"/>
                    </a:lnTo>
                    <a:lnTo>
                      <a:pt x="247" y="293"/>
                    </a:lnTo>
                    <a:lnTo>
                      <a:pt x="221" y="314"/>
                    </a:lnTo>
                    <a:lnTo>
                      <a:pt x="195" y="338"/>
                    </a:lnTo>
                    <a:lnTo>
                      <a:pt x="171" y="363"/>
                    </a:lnTo>
                    <a:lnTo>
                      <a:pt x="148" y="392"/>
                    </a:lnTo>
                    <a:lnTo>
                      <a:pt x="125" y="421"/>
                    </a:lnTo>
                    <a:lnTo>
                      <a:pt x="105" y="452"/>
                    </a:lnTo>
                    <a:lnTo>
                      <a:pt x="87" y="483"/>
                    </a:lnTo>
                    <a:lnTo>
                      <a:pt x="69" y="516"/>
                    </a:lnTo>
                    <a:lnTo>
                      <a:pt x="54" y="549"/>
                    </a:lnTo>
                    <a:lnTo>
                      <a:pt x="40" y="582"/>
                    </a:lnTo>
                    <a:lnTo>
                      <a:pt x="28" y="614"/>
                    </a:lnTo>
                    <a:lnTo>
                      <a:pt x="18" y="647"/>
                    </a:lnTo>
                    <a:lnTo>
                      <a:pt x="11" y="679"/>
                    </a:lnTo>
                    <a:lnTo>
                      <a:pt x="5" y="709"/>
                    </a:lnTo>
                    <a:lnTo>
                      <a:pt x="2" y="739"/>
                    </a:lnTo>
                    <a:lnTo>
                      <a:pt x="0" y="767"/>
                    </a:lnTo>
                    <a:lnTo>
                      <a:pt x="0" y="767"/>
                    </a:lnTo>
                    <a:lnTo>
                      <a:pt x="0" y="783"/>
                    </a:lnTo>
                    <a:lnTo>
                      <a:pt x="3" y="800"/>
                    </a:lnTo>
                    <a:lnTo>
                      <a:pt x="5" y="815"/>
                    </a:lnTo>
                    <a:lnTo>
                      <a:pt x="9" y="829"/>
                    </a:lnTo>
                    <a:lnTo>
                      <a:pt x="14" y="841"/>
                    </a:lnTo>
                    <a:lnTo>
                      <a:pt x="18" y="853"/>
                    </a:lnTo>
                    <a:lnTo>
                      <a:pt x="26" y="864"/>
                    </a:lnTo>
                    <a:lnTo>
                      <a:pt x="33" y="873"/>
                    </a:lnTo>
                    <a:lnTo>
                      <a:pt x="41" y="883"/>
                    </a:lnTo>
                    <a:lnTo>
                      <a:pt x="50" y="891"/>
                    </a:lnTo>
                    <a:lnTo>
                      <a:pt x="59" y="899"/>
                    </a:lnTo>
                    <a:lnTo>
                      <a:pt x="70" y="905"/>
                    </a:lnTo>
                    <a:lnTo>
                      <a:pt x="82" y="911"/>
                    </a:lnTo>
                    <a:lnTo>
                      <a:pt x="94" y="915"/>
                    </a:lnTo>
                    <a:lnTo>
                      <a:pt x="107" y="920"/>
                    </a:lnTo>
                    <a:lnTo>
                      <a:pt x="120" y="924"/>
                    </a:lnTo>
                    <a:lnTo>
                      <a:pt x="149" y="930"/>
                    </a:lnTo>
                    <a:lnTo>
                      <a:pt x="182" y="933"/>
                    </a:lnTo>
                    <a:lnTo>
                      <a:pt x="215" y="937"/>
                    </a:lnTo>
                    <a:lnTo>
                      <a:pt x="251" y="938"/>
                    </a:lnTo>
                    <a:lnTo>
                      <a:pt x="328" y="938"/>
                    </a:lnTo>
                    <a:lnTo>
                      <a:pt x="411" y="938"/>
                    </a:lnTo>
                    <a:lnTo>
                      <a:pt x="411" y="938"/>
                    </a:lnTo>
                    <a:lnTo>
                      <a:pt x="493" y="938"/>
                    </a:lnTo>
                    <a:lnTo>
                      <a:pt x="570" y="938"/>
                    </a:lnTo>
                    <a:lnTo>
                      <a:pt x="606" y="937"/>
                    </a:lnTo>
                    <a:lnTo>
                      <a:pt x="640" y="933"/>
                    </a:lnTo>
                    <a:lnTo>
                      <a:pt x="672" y="930"/>
                    </a:lnTo>
                    <a:lnTo>
                      <a:pt x="701" y="924"/>
                    </a:lnTo>
                    <a:lnTo>
                      <a:pt x="714" y="920"/>
                    </a:lnTo>
                    <a:lnTo>
                      <a:pt x="727" y="915"/>
                    </a:lnTo>
                    <a:lnTo>
                      <a:pt x="739" y="911"/>
                    </a:lnTo>
                    <a:lnTo>
                      <a:pt x="751" y="905"/>
                    </a:lnTo>
                    <a:lnTo>
                      <a:pt x="762" y="899"/>
                    </a:lnTo>
                    <a:lnTo>
                      <a:pt x="772" y="891"/>
                    </a:lnTo>
                    <a:lnTo>
                      <a:pt x="781" y="883"/>
                    </a:lnTo>
                    <a:lnTo>
                      <a:pt x="789" y="873"/>
                    </a:lnTo>
                    <a:lnTo>
                      <a:pt x="796" y="864"/>
                    </a:lnTo>
                    <a:lnTo>
                      <a:pt x="803" y="853"/>
                    </a:lnTo>
                    <a:lnTo>
                      <a:pt x="808" y="841"/>
                    </a:lnTo>
                    <a:lnTo>
                      <a:pt x="813" y="829"/>
                    </a:lnTo>
                    <a:lnTo>
                      <a:pt x="816" y="815"/>
                    </a:lnTo>
                    <a:lnTo>
                      <a:pt x="819" y="800"/>
                    </a:lnTo>
                    <a:lnTo>
                      <a:pt x="821" y="783"/>
                    </a:lnTo>
                    <a:lnTo>
                      <a:pt x="821" y="767"/>
                    </a:lnTo>
                    <a:lnTo>
                      <a:pt x="821" y="767"/>
                    </a:lnTo>
                    <a:lnTo>
                      <a:pt x="820" y="739"/>
                    </a:lnTo>
                    <a:lnTo>
                      <a:pt x="816" y="709"/>
                    </a:lnTo>
                    <a:lnTo>
                      <a:pt x="811" y="679"/>
                    </a:lnTo>
                    <a:lnTo>
                      <a:pt x="803" y="647"/>
                    </a:lnTo>
                    <a:lnTo>
                      <a:pt x="793" y="614"/>
                    </a:lnTo>
                    <a:lnTo>
                      <a:pt x="781" y="582"/>
                    </a:lnTo>
                    <a:lnTo>
                      <a:pt x="768" y="549"/>
                    </a:lnTo>
                    <a:lnTo>
                      <a:pt x="753" y="516"/>
                    </a:lnTo>
                    <a:lnTo>
                      <a:pt x="735" y="483"/>
                    </a:lnTo>
                    <a:lnTo>
                      <a:pt x="717" y="452"/>
                    </a:lnTo>
                    <a:lnTo>
                      <a:pt x="696" y="421"/>
                    </a:lnTo>
                    <a:lnTo>
                      <a:pt x="675" y="392"/>
                    </a:lnTo>
                    <a:lnTo>
                      <a:pt x="651" y="363"/>
                    </a:lnTo>
                    <a:lnTo>
                      <a:pt x="627" y="338"/>
                    </a:lnTo>
                    <a:lnTo>
                      <a:pt x="601" y="314"/>
                    </a:lnTo>
                    <a:lnTo>
                      <a:pt x="574" y="293"/>
                    </a:lnTo>
                    <a:lnTo>
                      <a:pt x="574" y="293"/>
                    </a:lnTo>
                    <a:close/>
                    <a:moveTo>
                      <a:pt x="247" y="176"/>
                    </a:moveTo>
                    <a:lnTo>
                      <a:pt x="574" y="176"/>
                    </a:lnTo>
                    <a:lnTo>
                      <a:pt x="574" y="176"/>
                    </a:lnTo>
                    <a:lnTo>
                      <a:pt x="594" y="157"/>
                    </a:lnTo>
                    <a:lnTo>
                      <a:pt x="612" y="138"/>
                    </a:lnTo>
                    <a:lnTo>
                      <a:pt x="622" y="126"/>
                    </a:lnTo>
                    <a:lnTo>
                      <a:pt x="631" y="113"/>
                    </a:lnTo>
                    <a:lnTo>
                      <a:pt x="641" y="99"/>
                    </a:lnTo>
                    <a:lnTo>
                      <a:pt x="648" y="86"/>
                    </a:lnTo>
                    <a:lnTo>
                      <a:pt x="655" y="73"/>
                    </a:lnTo>
                    <a:lnTo>
                      <a:pt x="659" y="60"/>
                    </a:lnTo>
                    <a:lnTo>
                      <a:pt x="660" y="47"/>
                    </a:lnTo>
                    <a:lnTo>
                      <a:pt x="660" y="41"/>
                    </a:lnTo>
                    <a:lnTo>
                      <a:pt x="659" y="35"/>
                    </a:lnTo>
                    <a:lnTo>
                      <a:pt x="657" y="29"/>
                    </a:lnTo>
                    <a:lnTo>
                      <a:pt x="654" y="24"/>
                    </a:lnTo>
                    <a:lnTo>
                      <a:pt x="651" y="18"/>
                    </a:lnTo>
                    <a:lnTo>
                      <a:pt x="646" y="13"/>
                    </a:lnTo>
                    <a:lnTo>
                      <a:pt x="646" y="13"/>
                    </a:lnTo>
                    <a:lnTo>
                      <a:pt x="640" y="9"/>
                    </a:lnTo>
                    <a:lnTo>
                      <a:pt x="634" y="6"/>
                    </a:lnTo>
                    <a:lnTo>
                      <a:pt x="627" y="3"/>
                    </a:lnTo>
                    <a:lnTo>
                      <a:pt x="621" y="1"/>
                    </a:lnTo>
                    <a:lnTo>
                      <a:pt x="606" y="0"/>
                    </a:lnTo>
                    <a:lnTo>
                      <a:pt x="591" y="1"/>
                    </a:lnTo>
                    <a:lnTo>
                      <a:pt x="574" y="3"/>
                    </a:lnTo>
                    <a:lnTo>
                      <a:pt x="557" y="8"/>
                    </a:lnTo>
                    <a:lnTo>
                      <a:pt x="540" y="14"/>
                    </a:lnTo>
                    <a:lnTo>
                      <a:pt x="523" y="21"/>
                    </a:lnTo>
                    <a:lnTo>
                      <a:pt x="490" y="37"/>
                    </a:lnTo>
                    <a:lnTo>
                      <a:pt x="459" y="51"/>
                    </a:lnTo>
                    <a:lnTo>
                      <a:pt x="444" y="57"/>
                    </a:lnTo>
                    <a:lnTo>
                      <a:pt x="431" y="61"/>
                    </a:lnTo>
                    <a:lnTo>
                      <a:pt x="420" y="65"/>
                    </a:lnTo>
                    <a:lnTo>
                      <a:pt x="411" y="65"/>
                    </a:lnTo>
                    <a:lnTo>
                      <a:pt x="411" y="65"/>
                    </a:lnTo>
                    <a:lnTo>
                      <a:pt x="401" y="65"/>
                    </a:lnTo>
                    <a:lnTo>
                      <a:pt x="390" y="61"/>
                    </a:lnTo>
                    <a:lnTo>
                      <a:pt x="377" y="57"/>
                    </a:lnTo>
                    <a:lnTo>
                      <a:pt x="363" y="51"/>
                    </a:lnTo>
                    <a:lnTo>
                      <a:pt x="331" y="37"/>
                    </a:lnTo>
                    <a:lnTo>
                      <a:pt x="298" y="21"/>
                    </a:lnTo>
                    <a:lnTo>
                      <a:pt x="281" y="14"/>
                    </a:lnTo>
                    <a:lnTo>
                      <a:pt x="264" y="8"/>
                    </a:lnTo>
                    <a:lnTo>
                      <a:pt x="247" y="3"/>
                    </a:lnTo>
                    <a:lnTo>
                      <a:pt x="231" y="1"/>
                    </a:lnTo>
                    <a:lnTo>
                      <a:pt x="215" y="0"/>
                    </a:lnTo>
                    <a:lnTo>
                      <a:pt x="201" y="1"/>
                    </a:lnTo>
                    <a:lnTo>
                      <a:pt x="195" y="3"/>
                    </a:lnTo>
                    <a:lnTo>
                      <a:pt x="187" y="6"/>
                    </a:lnTo>
                    <a:lnTo>
                      <a:pt x="182" y="9"/>
                    </a:lnTo>
                    <a:lnTo>
                      <a:pt x="177" y="13"/>
                    </a:lnTo>
                    <a:lnTo>
                      <a:pt x="177" y="13"/>
                    </a:lnTo>
                    <a:lnTo>
                      <a:pt x="171" y="18"/>
                    </a:lnTo>
                    <a:lnTo>
                      <a:pt x="167" y="24"/>
                    </a:lnTo>
                    <a:lnTo>
                      <a:pt x="165" y="29"/>
                    </a:lnTo>
                    <a:lnTo>
                      <a:pt x="162" y="35"/>
                    </a:lnTo>
                    <a:lnTo>
                      <a:pt x="161" y="41"/>
                    </a:lnTo>
                    <a:lnTo>
                      <a:pt x="161" y="47"/>
                    </a:lnTo>
                    <a:lnTo>
                      <a:pt x="162" y="60"/>
                    </a:lnTo>
                    <a:lnTo>
                      <a:pt x="167" y="73"/>
                    </a:lnTo>
                    <a:lnTo>
                      <a:pt x="173" y="86"/>
                    </a:lnTo>
                    <a:lnTo>
                      <a:pt x="180" y="99"/>
                    </a:lnTo>
                    <a:lnTo>
                      <a:pt x="190" y="113"/>
                    </a:lnTo>
                    <a:lnTo>
                      <a:pt x="199" y="126"/>
                    </a:lnTo>
                    <a:lnTo>
                      <a:pt x="209" y="138"/>
                    </a:lnTo>
                    <a:lnTo>
                      <a:pt x="228" y="157"/>
                    </a:lnTo>
                    <a:lnTo>
                      <a:pt x="247" y="176"/>
                    </a:lnTo>
                    <a:lnTo>
                      <a:pt x="247" y="176"/>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endParaRPr>
              </a:p>
            </p:txBody>
          </p:sp>
          <p:sp>
            <p:nvSpPr>
              <p:cNvPr id="79" name="テキスト ボックス 78"/>
              <p:cNvSpPr txBox="1"/>
              <p:nvPr/>
            </p:nvSpPr>
            <p:spPr>
              <a:xfrm>
                <a:off x="6865420" y="4515726"/>
                <a:ext cx="474214" cy="4604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dirty="0">
                    <a:ln>
                      <a:noFill/>
                    </a:ln>
                    <a:solidFill>
                      <a:srgbClr val="EE5500">
                        <a:lumMod val="60000"/>
                        <a:lumOff val="40000"/>
                      </a:srgbClr>
                    </a:solidFill>
                    <a:effectLst/>
                    <a:uLnTx/>
                    <a:uFillTx/>
                  </a:rPr>
                  <a:t>￥</a:t>
                </a:r>
              </a:p>
            </p:txBody>
          </p:sp>
        </p:grpSp>
      </p:grpSp>
      <p:grpSp>
        <p:nvGrpSpPr>
          <p:cNvPr id="133" name="グループ化 132"/>
          <p:cNvGrpSpPr/>
          <p:nvPr/>
        </p:nvGrpSpPr>
        <p:grpSpPr>
          <a:xfrm>
            <a:off x="294992" y="2606908"/>
            <a:ext cx="8640000" cy="2335799"/>
            <a:chOff x="71500" y="3861048"/>
            <a:chExt cx="9001000" cy="2433394"/>
          </a:xfrm>
        </p:grpSpPr>
        <p:sp>
          <p:nvSpPr>
            <p:cNvPr id="106" name="角丸四角形 105"/>
            <p:cNvSpPr/>
            <p:nvPr/>
          </p:nvSpPr>
          <p:spPr>
            <a:xfrm>
              <a:off x="3345215" y="3883251"/>
              <a:ext cx="3243009" cy="1016375"/>
            </a:xfrm>
            <a:prstGeom prst="roundRect">
              <a:avLst>
                <a:gd name="adj" fmla="val 7545"/>
              </a:avLst>
            </a:prstGeom>
            <a:solidFill>
              <a:srgbClr val="FFFFFF">
                <a:lumMod val="9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07" name="角丸四角形 106"/>
            <p:cNvSpPr/>
            <p:nvPr/>
          </p:nvSpPr>
          <p:spPr>
            <a:xfrm>
              <a:off x="3345215" y="4983100"/>
              <a:ext cx="5727285" cy="1307057"/>
            </a:xfrm>
            <a:prstGeom prst="roundRect">
              <a:avLst>
                <a:gd name="adj" fmla="val 7545"/>
              </a:avLst>
            </a:prstGeom>
            <a:solidFill>
              <a:srgbClr val="FFFFFF">
                <a:lumMod val="9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08" name="角丸四角形 107"/>
            <p:cNvSpPr/>
            <p:nvPr/>
          </p:nvSpPr>
          <p:spPr>
            <a:xfrm>
              <a:off x="6660232" y="3903002"/>
              <a:ext cx="2412268" cy="996623"/>
            </a:xfrm>
            <a:prstGeom prst="roundRect">
              <a:avLst>
                <a:gd name="adj" fmla="val 7545"/>
              </a:avLst>
            </a:prstGeom>
            <a:solidFill>
              <a:srgbClr val="FFFFFF">
                <a:lumMod val="9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09" name="角丸四角形 108"/>
            <p:cNvSpPr/>
            <p:nvPr/>
          </p:nvSpPr>
          <p:spPr>
            <a:xfrm>
              <a:off x="71500" y="3861048"/>
              <a:ext cx="3198538" cy="2433394"/>
            </a:xfrm>
            <a:prstGeom prst="roundRect">
              <a:avLst>
                <a:gd name="adj" fmla="val 7545"/>
              </a:avLst>
            </a:prstGeom>
            <a:solidFill>
              <a:srgbClr val="FFFFFF">
                <a:lumMod val="9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10" name="Text Box 19"/>
            <p:cNvSpPr txBox="1">
              <a:spLocks noChangeArrowheads="1"/>
            </p:cNvSpPr>
            <p:nvPr/>
          </p:nvSpPr>
          <p:spPr bwMode="auto">
            <a:xfrm>
              <a:off x="431539" y="4196917"/>
              <a:ext cx="2907361" cy="105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lgn="ctr">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defRPr/>
              </a:pPr>
              <a:r>
                <a:rPr lang="ja-JP" altLang="en-US" sz="1000" dirty="0">
                  <a:solidFill>
                    <a:prstClr val="black"/>
                  </a:solidFill>
                  <a:latin typeface="メイリオ" pitchFamily="50" charset="-128"/>
                  <a:ea typeface="メイリオ" pitchFamily="50" charset="-128"/>
                  <a:cs typeface="メイリオ" pitchFamily="50" charset="-128"/>
                </a:rPr>
                <a:t>基本給、残業項目、調整用項目</a:t>
              </a:r>
              <a:endParaRPr lang="en-US" altLang="ja-JP" sz="1000" dirty="0">
                <a:solidFill>
                  <a:prstClr val="black"/>
                </a:solidFill>
                <a:latin typeface="メイリオ" pitchFamily="50" charset="-128"/>
                <a:ea typeface="メイリオ" pitchFamily="50" charset="-128"/>
                <a:cs typeface="メイリオ" pitchFamily="50" charset="-128"/>
              </a:endParaRPr>
            </a:p>
            <a:p>
              <a:pPr>
                <a:defRPr/>
              </a:pPr>
              <a:r>
                <a:rPr lang="ja-JP" altLang="en-US" sz="1000" dirty="0">
                  <a:solidFill>
                    <a:prstClr val="black"/>
                  </a:solidFill>
                  <a:latin typeface="メイリオ" pitchFamily="50" charset="-128"/>
                  <a:ea typeface="メイリオ" pitchFamily="50" charset="-128"/>
                  <a:cs typeface="メイリオ" pitchFamily="50" charset="-128"/>
                </a:rPr>
                <a:t>日給（時給）、現物支給項目</a:t>
              </a:r>
              <a:r>
                <a:rPr lang="ja-JP" altLang="en-US" sz="1000" dirty="0" err="1">
                  <a:solidFill>
                    <a:prstClr val="black"/>
                  </a:solidFill>
                  <a:latin typeface="メイリオ" pitchFamily="50" charset="-128"/>
                  <a:ea typeface="メイリオ" pitchFamily="50" charset="-128"/>
                  <a:cs typeface="メイリオ" pitchFamily="50" charset="-128"/>
                </a:rPr>
                <a:t>、、</a:t>
              </a:r>
              <a:r>
                <a:rPr lang="ja-JP" altLang="en-US" sz="1000" dirty="0">
                  <a:solidFill>
                    <a:prstClr val="black"/>
                  </a:solidFill>
                  <a:latin typeface="メイリオ" pitchFamily="50" charset="-128"/>
                  <a:ea typeface="メイリオ" pitchFamily="50" charset="-128"/>
                  <a:cs typeface="メイリオ" pitchFamily="50" charset="-128"/>
                </a:rPr>
                <a:t>等</a:t>
              </a:r>
              <a:endParaRPr lang="en-US" altLang="ja-JP" sz="1000" dirty="0">
                <a:solidFill>
                  <a:prstClr val="black"/>
                </a:solidFill>
                <a:latin typeface="メイリオ" pitchFamily="50" charset="-128"/>
                <a:ea typeface="メイリオ" pitchFamily="50" charset="-128"/>
                <a:cs typeface="メイリオ" pitchFamily="50" charset="-128"/>
              </a:endParaRPr>
            </a:p>
            <a:p>
              <a:pPr>
                <a:defRPr/>
              </a:pPr>
              <a:r>
                <a:rPr lang="ja-JP" altLang="en-US" sz="1000" dirty="0">
                  <a:solidFill>
                    <a:prstClr val="black"/>
                  </a:solidFill>
                  <a:latin typeface="メイリオ" pitchFamily="50" charset="-128"/>
                  <a:ea typeface="メイリオ" pitchFamily="50" charset="-128"/>
                  <a:cs typeface="メイリオ" pitchFamily="50" charset="-128"/>
                </a:rPr>
                <a:t>通知欄用項目（退職金ポイント等）</a:t>
              </a:r>
              <a:endParaRPr lang="en-US" altLang="ja-JP" sz="1000" dirty="0">
                <a:solidFill>
                  <a:prstClr val="black"/>
                </a:solidFill>
                <a:latin typeface="メイリオ" pitchFamily="50" charset="-128"/>
                <a:ea typeface="メイリオ" pitchFamily="50" charset="-128"/>
                <a:cs typeface="メイリオ" pitchFamily="50" charset="-128"/>
              </a:endParaRPr>
            </a:p>
            <a:p>
              <a:pPr>
                <a:defRPr/>
              </a:pPr>
              <a:r>
                <a:rPr lang="ja-JP" altLang="en-US" sz="1000" dirty="0">
                  <a:solidFill>
                    <a:prstClr val="black"/>
                  </a:solidFill>
                  <a:latin typeface="メイリオ" pitchFamily="50" charset="-128"/>
                  <a:ea typeface="メイリオ" pitchFamily="50" charset="-128"/>
                  <a:cs typeface="メイリオ" pitchFamily="50" charset="-128"/>
                </a:rPr>
                <a:t>計算専用項目（金額・単価・フラグ）</a:t>
              </a:r>
              <a:endParaRPr lang="en-US" altLang="ja-JP" sz="1000" dirty="0">
                <a:solidFill>
                  <a:prstClr val="black"/>
                </a:solidFill>
                <a:latin typeface="メイリオ" pitchFamily="50" charset="-128"/>
                <a:ea typeface="メイリオ" pitchFamily="50" charset="-128"/>
                <a:cs typeface="メイリオ" pitchFamily="50" charset="-128"/>
              </a:endParaRPr>
            </a:p>
            <a:p>
              <a:pPr>
                <a:defRPr/>
              </a:pPr>
              <a:r>
                <a:rPr lang="ja-JP" altLang="en-US" sz="1000" dirty="0">
                  <a:solidFill>
                    <a:prstClr val="black"/>
                  </a:solidFill>
                  <a:latin typeface="メイリオ" pitchFamily="50" charset="-128"/>
                  <a:ea typeface="メイリオ" pitchFamily="50" charset="-128"/>
                  <a:cs typeface="メイリオ" pitchFamily="50" charset="-128"/>
                </a:rPr>
                <a:t>管理項目（仕訳連携用、レポート用）</a:t>
              </a:r>
              <a:endParaRPr lang="en-US" altLang="ja-JP" sz="1000" dirty="0">
                <a:solidFill>
                  <a:prstClr val="black"/>
                </a:solidFill>
                <a:latin typeface="メイリオ" pitchFamily="50" charset="-128"/>
                <a:ea typeface="メイリオ" pitchFamily="50" charset="-128"/>
                <a:cs typeface="メイリオ" pitchFamily="50" charset="-128"/>
              </a:endParaRPr>
            </a:p>
            <a:p>
              <a:pPr>
                <a:defRPr/>
              </a:pPr>
              <a:r>
                <a:rPr lang="ja-JP" altLang="en-US" sz="1000" dirty="0">
                  <a:solidFill>
                    <a:prstClr val="black"/>
                  </a:solidFill>
                  <a:latin typeface="メイリオ" pitchFamily="50" charset="-128"/>
                  <a:ea typeface="メイリオ" pitchFamily="50" charset="-128"/>
                  <a:cs typeface="メイリオ" pitchFamily="50" charset="-128"/>
                </a:rPr>
                <a:t>天引き用項目（控除用</a:t>
              </a:r>
              <a:r>
                <a:rPr lang="en-US" altLang="ja-JP" sz="1000" dirty="0">
                  <a:solidFill>
                    <a:prstClr val="black"/>
                  </a:solidFill>
                  <a:latin typeface="メイリオ" pitchFamily="50" charset="-128"/>
                  <a:ea typeface="メイリオ" pitchFamily="50" charset="-128"/>
                  <a:cs typeface="メイリオ" pitchFamily="50" charset="-128"/>
                </a:rPr>
                <a:t>FB</a:t>
              </a:r>
              <a:r>
                <a:rPr lang="ja-JP" altLang="en-US" sz="1000" dirty="0">
                  <a:solidFill>
                    <a:prstClr val="black"/>
                  </a:solidFill>
                  <a:latin typeface="メイリオ" pitchFamily="50" charset="-128"/>
                  <a:ea typeface="メイリオ" pitchFamily="50" charset="-128"/>
                  <a:cs typeface="メイリオ" pitchFamily="50" charset="-128"/>
                </a:rPr>
                <a:t>データ一括作成）</a:t>
              </a:r>
              <a:endParaRPr lang="en-US" altLang="ja-JP" sz="1000" dirty="0">
                <a:solidFill>
                  <a:prstClr val="black"/>
                </a:solidFill>
                <a:latin typeface="メイリオ" pitchFamily="50" charset="-128"/>
                <a:ea typeface="メイリオ" pitchFamily="50" charset="-128"/>
                <a:cs typeface="メイリオ" pitchFamily="50" charset="-128"/>
              </a:endParaRPr>
            </a:p>
          </p:txBody>
        </p:sp>
        <p:sp>
          <p:nvSpPr>
            <p:cNvPr id="111" name="Text Box 72"/>
            <p:cNvSpPr txBox="1">
              <a:spLocks noChangeArrowheads="1"/>
            </p:cNvSpPr>
            <p:nvPr/>
          </p:nvSpPr>
          <p:spPr bwMode="auto">
            <a:xfrm>
              <a:off x="71996" y="5295670"/>
              <a:ext cx="2087736" cy="294450"/>
            </a:xfrm>
            <a:prstGeom prst="rect">
              <a:avLst/>
            </a:prstGeom>
            <a:noFill/>
            <a:ln w="9525">
              <a:noFill/>
              <a:miter lim="800000"/>
              <a:headEnd/>
              <a:tailEnd/>
            </a:ln>
          </p:spPr>
          <p:txBody>
            <a:bodyPr wrap="none" lIns="90000" tIns="46800" rIns="90000" bIns="46800">
              <a:normAutofit/>
            </a:bodyPr>
            <a:lstStyle/>
            <a:p>
              <a:pPr>
                <a:spcBef>
                  <a:spcPct val="50000"/>
                </a:spcBef>
              </a:pPr>
              <a:r>
                <a:rPr lang="ja-JP" altLang="en-US" sz="1050" b="1" dirty="0">
                  <a:solidFill>
                    <a:prstClr val="black"/>
                  </a:solidFill>
                  <a:cs typeface="メイリオ" pitchFamily="50" charset="-128"/>
                </a:rPr>
                <a:t>■項目設定例：</a:t>
              </a:r>
            </a:p>
          </p:txBody>
        </p:sp>
        <p:sp>
          <p:nvSpPr>
            <p:cNvPr id="112" name="Text Box 19"/>
            <p:cNvSpPr txBox="1">
              <a:spLocks noChangeArrowheads="1"/>
            </p:cNvSpPr>
            <p:nvPr/>
          </p:nvSpPr>
          <p:spPr bwMode="auto">
            <a:xfrm>
              <a:off x="469681" y="5519247"/>
              <a:ext cx="2859969" cy="73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lgn="ctr">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000" dirty="0">
                  <a:solidFill>
                    <a:prstClr val="black"/>
                  </a:solidFill>
                  <a:latin typeface="メイリオ" pitchFamily="50" charset="-128"/>
                  <a:ea typeface="メイリオ" pitchFamily="50" charset="-128"/>
                  <a:cs typeface="メイリオ" pitchFamily="50" charset="-128"/>
                </a:rPr>
                <a:t>給与明細表示・非表示設定</a:t>
              </a:r>
              <a:r>
                <a:rPr lang="en-US" altLang="ja-JP" sz="1000" dirty="0">
                  <a:solidFill>
                    <a:prstClr val="black"/>
                  </a:solidFill>
                  <a:latin typeface="メイリオ" pitchFamily="50" charset="-128"/>
                  <a:ea typeface="メイリオ" pitchFamily="50" charset="-128"/>
                  <a:cs typeface="メイリオ" pitchFamily="50" charset="-128"/>
                </a:rPr>
                <a:t>/</a:t>
              </a:r>
              <a:r>
                <a:rPr lang="ja-JP" altLang="en-US" sz="1000" dirty="0">
                  <a:solidFill>
                    <a:prstClr val="black"/>
                  </a:solidFill>
                  <a:latin typeface="メイリオ" pitchFamily="50" charset="-128"/>
                  <a:ea typeface="メイリオ" pitchFamily="50" charset="-128"/>
                  <a:cs typeface="メイリオ" pitchFamily="50" charset="-128"/>
                </a:rPr>
                <a:t>支給区分</a:t>
              </a:r>
              <a:endParaRPr lang="en-US" altLang="ja-JP" sz="1000" dirty="0">
                <a:solidFill>
                  <a:prstClr val="black"/>
                </a:solidFill>
                <a:latin typeface="メイリオ" pitchFamily="50" charset="-128"/>
                <a:ea typeface="メイリオ" pitchFamily="50" charset="-128"/>
                <a:cs typeface="メイリオ" pitchFamily="50" charset="-128"/>
              </a:endParaRPr>
            </a:p>
            <a:p>
              <a:pPr eaLnBrk="1" hangingPunct="1"/>
              <a:r>
                <a:rPr lang="ja-JP" altLang="en-US" sz="1000" dirty="0">
                  <a:solidFill>
                    <a:prstClr val="black"/>
                  </a:solidFill>
                  <a:latin typeface="メイリオ" pitchFamily="50" charset="-128"/>
                  <a:ea typeface="メイリオ" pitchFamily="50" charset="-128"/>
                  <a:cs typeface="メイリオ" pitchFamily="50" charset="-128"/>
                </a:rPr>
                <a:t>課税</a:t>
              </a:r>
              <a:r>
                <a:rPr lang="en-US" altLang="ja-JP" sz="1000" dirty="0">
                  <a:solidFill>
                    <a:prstClr val="black"/>
                  </a:solidFill>
                  <a:latin typeface="メイリオ" pitchFamily="50" charset="-128"/>
                  <a:ea typeface="メイリオ" pitchFamily="50" charset="-128"/>
                  <a:cs typeface="メイリオ" pitchFamily="50" charset="-128"/>
                </a:rPr>
                <a:t>/</a:t>
              </a:r>
              <a:r>
                <a:rPr lang="ja-JP" altLang="en-US" sz="1000" dirty="0">
                  <a:solidFill>
                    <a:prstClr val="black"/>
                  </a:solidFill>
                  <a:latin typeface="メイリオ" pitchFamily="50" charset="-128"/>
                  <a:ea typeface="メイリオ" pitchFamily="50" charset="-128"/>
                  <a:cs typeface="メイリオ" pitchFamily="50" charset="-128"/>
                </a:rPr>
                <a:t>社保</a:t>
              </a:r>
              <a:r>
                <a:rPr lang="en-US" altLang="ja-JP" sz="1000" dirty="0">
                  <a:solidFill>
                    <a:prstClr val="black"/>
                  </a:solidFill>
                  <a:latin typeface="メイリオ" pitchFamily="50" charset="-128"/>
                  <a:ea typeface="メイリオ" pitchFamily="50" charset="-128"/>
                  <a:cs typeface="メイリオ" pitchFamily="50" charset="-128"/>
                </a:rPr>
                <a:t>/</a:t>
              </a:r>
              <a:r>
                <a:rPr lang="ja-JP" altLang="en-US" sz="1000" dirty="0">
                  <a:solidFill>
                    <a:prstClr val="black"/>
                  </a:solidFill>
                  <a:latin typeface="メイリオ" pitchFamily="50" charset="-128"/>
                  <a:ea typeface="メイリオ" pitchFamily="50" charset="-128"/>
                  <a:cs typeface="メイリオ" pitchFamily="50" charset="-128"/>
                </a:rPr>
                <a:t>雇用</a:t>
              </a:r>
              <a:r>
                <a:rPr lang="en-US" altLang="ja-JP" sz="1000" dirty="0">
                  <a:solidFill>
                    <a:prstClr val="black"/>
                  </a:solidFill>
                  <a:latin typeface="メイリオ" pitchFamily="50" charset="-128"/>
                  <a:ea typeface="メイリオ" pitchFamily="50" charset="-128"/>
                  <a:cs typeface="メイリオ" pitchFamily="50" charset="-128"/>
                </a:rPr>
                <a:t>/</a:t>
              </a:r>
              <a:r>
                <a:rPr lang="ja-JP" altLang="en-US" sz="1000" dirty="0">
                  <a:solidFill>
                    <a:prstClr val="black"/>
                  </a:solidFill>
                  <a:latin typeface="メイリオ" pitchFamily="50" charset="-128"/>
                  <a:ea typeface="メイリオ" pitchFamily="50" charset="-128"/>
                  <a:cs typeface="メイリオ" pitchFamily="50" charset="-128"/>
                </a:rPr>
                <a:t>労災保険の対象設定</a:t>
              </a:r>
              <a:endParaRPr lang="en-US" altLang="ja-JP" sz="1000" dirty="0">
                <a:solidFill>
                  <a:prstClr val="black"/>
                </a:solidFill>
                <a:latin typeface="メイリオ" pitchFamily="50" charset="-128"/>
                <a:ea typeface="メイリオ" pitchFamily="50" charset="-128"/>
                <a:cs typeface="メイリオ" pitchFamily="50" charset="-128"/>
              </a:endParaRPr>
            </a:p>
            <a:p>
              <a:pPr eaLnBrk="1" hangingPunct="1"/>
              <a:r>
                <a:rPr lang="ja-JP" altLang="en-US" sz="1000" dirty="0">
                  <a:solidFill>
                    <a:prstClr val="black"/>
                  </a:solidFill>
                  <a:latin typeface="メイリオ" pitchFamily="50" charset="-128"/>
                  <a:ea typeface="メイリオ" pitchFamily="50" charset="-128"/>
                  <a:cs typeface="メイリオ" pitchFamily="50" charset="-128"/>
                </a:rPr>
                <a:t>計算対象社員区分設定</a:t>
              </a:r>
              <a:r>
                <a:rPr lang="en-US" altLang="ja-JP" sz="1000" dirty="0">
                  <a:solidFill>
                    <a:prstClr val="black"/>
                  </a:solidFill>
                  <a:latin typeface="メイリオ" pitchFamily="50" charset="-128"/>
                  <a:ea typeface="メイリオ" pitchFamily="50" charset="-128"/>
                  <a:cs typeface="メイリオ" pitchFamily="50" charset="-128"/>
                </a:rPr>
                <a:t>/</a:t>
              </a:r>
              <a:r>
                <a:rPr lang="ja-JP" altLang="en-US" sz="1000" dirty="0">
                  <a:solidFill>
                    <a:prstClr val="black"/>
                  </a:solidFill>
                  <a:latin typeface="メイリオ" pitchFamily="50" charset="-128"/>
                  <a:ea typeface="メイリオ" pitchFamily="50" charset="-128"/>
                  <a:cs typeface="メイリオ" pitchFamily="50" charset="-128"/>
                </a:rPr>
                <a:t>日割り計算の有無</a:t>
              </a:r>
              <a:endParaRPr lang="en-US" altLang="ja-JP" sz="1000" dirty="0">
                <a:solidFill>
                  <a:prstClr val="black"/>
                </a:solidFill>
                <a:latin typeface="メイリオ" pitchFamily="50" charset="-128"/>
                <a:ea typeface="メイリオ" pitchFamily="50" charset="-128"/>
                <a:cs typeface="メイリオ" pitchFamily="50" charset="-128"/>
              </a:endParaRPr>
            </a:p>
            <a:p>
              <a:pPr eaLnBrk="1" hangingPunct="1"/>
              <a:r>
                <a:rPr lang="ja-JP" altLang="en-US" sz="1000" dirty="0">
                  <a:solidFill>
                    <a:prstClr val="black"/>
                  </a:solidFill>
                  <a:latin typeface="メイリオ" pitchFamily="50" charset="-128"/>
                  <a:ea typeface="メイリオ" pitchFamily="50" charset="-128"/>
                  <a:cs typeface="メイリオ" pitchFamily="50" charset="-128"/>
                </a:rPr>
                <a:t>金額丸め設定</a:t>
              </a:r>
              <a:r>
                <a:rPr lang="en-US" altLang="ja-JP" sz="1000" dirty="0">
                  <a:solidFill>
                    <a:prstClr val="black"/>
                  </a:solidFill>
                  <a:latin typeface="メイリオ" pitchFamily="50" charset="-128"/>
                  <a:ea typeface="メイリオ" pitchFamily="50" charset="-128"/>
                  <a:cs typeface="メイリオ" pitchFamily="50" charset="-128"/>
                </a:rPr>
                <a:t>/</a:t>
              </a:r>
              <a:r>
                <a:rPr lang="ja-JP" altLang="en-US" sz="1000" dirty="0">
                  <a:solidFill>
                    <a:prstClr val="black"/>
                  </a:solidFill>
                  <a:latin typeface="メイリオ" pitchFamily="50" charset="-128"/>
                  <a:ea typeface="メイリオ" pitchFamily="50" charset="-128"/>
                  <a:cs typeface="メイリオ" pitchFamily="50" charset="-128"/>
                </a:rPr>
                <a:t>通勤費非課税限度額設定</a:t>
              </a:r>
              <a:endParaRPr lang="en-US" altLang="ja-JP" sz="1000" dirty="0">
                <a:solidFill>
                  <a:prstClr val="black"/>
                </a:solidFill>
                <a:latin typeface="メイリオ" pitchFamily="50" charset="-128"/>
                <a:ea typeface="メイリオ" pitchFamily="50" charset="-128"/>
                <a:cs typeface="メイリオ" pitchFamily="50" charset="-128"/>
              </a:endParaRPr>
            </a:p>
          </p:txBody>
        </p:sp>
        <p:sp>
          <p:nvSpPr>
            <p:cNvPr id="113" name="Text Box 72"/>
            <p:cNvSpPr txBox="1">
              <a:spLocks noChangeArrowheads="1"/>
            </p:cNvSpPr>
            <p:nvPr/>
          </p:nvSpPr>
          <p:spPr bwMode="auto">
            <a:xfrm>
              <a:off x="86408" y="3927518"/>
              <a:ext cx="2087736" cy="294450"/>
            </a:xfrm>
            <a:prstGeom prst="rect">
              <a:avLst/>
            </a:prstGeom>
            <a:noFill/>
            <a:ln w="9525">
              <a:noFill/>
              <a:miter lim="800000"/>
              <a:headEnd/>
              <a:tailEnd/>
            </a:ln>
          </p:spPr>
          <p:txBody>
            <a:bodyPr wrap="none" lIns="90000" tIns="46800" rIns="90000" bIns="46800">
              <a:normAutofit/>
            </a:bodyPr>
            <a:lstStyle/>
            <a:p>
              <a:pPr>
                <a:spcBef>
                  <a:spcPct val="50000"/>
                </a:spcBef>
              </a:pPr>
              <a:r>
                <a:rPr lang="ja-JP" altLang="en-US" sz="1050" b="1" dirty="0">
                  <a:solidFill>
                    <a:prstClr val="black"/>
                  </a:solidFill>
                  <a:cs typeface="メイリオ" pitchFamily="50" charset="-128"/>
                </a:rPr>
                <a:t>■項目作成例</a:t>
              </a:r>
              <a:r>
                <a:rPr lang="ja-JP" altLang="en-US" sz="1000" dirty="0">
                  <a:solidFill>
                    <a:prstClr val="black"/>
                  </a:solidFill>
                  <a:cs typeface="メイリオ" pitchFamily="50" charset="-128"/>
                </a:rPr>
                <a:t>：</a:t>
              </a:r>
              <a:r>
                <a:rPr lang="ja-JP" altLang="en-US" sz="1000" b="1" dirty="0">
                  <a:solidFill>
                    <a:srgbClr val="008CCF"/>
                  </a:solidFill>
                  <a:cs typeface="メイリオ" pitchFamily="50" charset="-128"/>
                </a:rPr>
                <a:t>約</a:t>
              </a:r>
              <a:r>
                <a:rPr lang="en-US" altLang="ja-JP" sz="1000" b="1" dirty="0">
                  <a:solidFill>
                    <a:srgbClr val="008CCF"/>
                  </a:solidFill>
                  <a:cs typeface="メイリオ" pitchFamily="50" charset="-128"/>
                </a:rPr>
                <a:t>1</a:t>
              </a:r>
              <a:r>
                <a:rPr lang="ja-JP" altLang="en-US" sz="1000" b="1" dirty="0">
                  <a:solidFill>
                    <a:srgbClr val="008CCF"/>
                  </a:solidFill>
                  <a:cs typeface="メイリオ" pitchFamily="50" charset="-128"/>
                </a:rPr>
                <a:t>万項目</a:t>
              </a:r>
              <a:r>
                <a:rPr lang="ja-JP" altLang="en-US" sz="1000" dirty="0">
                  <a:solidFill>
                    <a:prstClr val="black"/>
                  </a:solidFill>
                  <a:cs typeface="メイリオ" pitchFamily="50" charset="-128"/>
                </a:rPr>
                <a:t>作成可能</a:t>
              </a:r>
              <a:endParaRPr lang="en-US" altLang="ja-JP" sz="1000" dirty="0">
                <a:solidFill>
                  <a:prstClr val="black"/>
                </a:solidFill>
                <a:cs typeface="メイリオ" pitchFamily="50" charset="-128"/>
              </a:endParaRPr>
            </a:p>
            <a:p>
              <a:pPr>
                <a:spcBef>
                  <a:spcPct val="50000"/>
                </a:spcBef>
              </a:pPr>
              <a:endParaRPr lang="ja-JP" altLang="en-US" sz="1000" dirty="0">
                <a:solidFill>
                  <a:prstClr val="black"/>
                </a:solidFill>
                <a:cs typeface="メイリオ" pitchFamily="50" charset="-128"/>
              </a:endParaRPr>
            </a:p>
          </p:txBody>
        </p:sp>
        <p:sp>
          <p:nvSpPr>
            <p:cNvPr id="114" name="Text Box 19"/>
            <p:cNvSpPr txBox="1">
              <a:spLocks noChangeArrowheads="1"/>
            </p:cNvSpPr>
            <p:nvPr/>
          </p:nvSpPr>
          <p:spPr bwMode="auto">
            <a:xfrm>
              <a:off x="3818473" y="5138196"/>
              <a:ext cx="5182019" cy="1106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lgn="ctr">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defRPr/>
              </a:pPr>
              <a:r>
                <a:rPr lang="ja-JP" altLang="en-US" sz="1050" dirty="0">
                  <a:solidFill>
                    <a:prstClr val="black"/>
                  </a:solidFill>
                  <a:latin typeface="メイリオ" pitchFamily="50" charset="-128"/>
                  <a:ea typeface="メイリオ" pitchFamily="50" charset="-128"/>
                  <a:cs typeface="メイリオ" pitchFamily="50" charset="-128"/>
                </a:rPr>
                <a:t>テーブル設定（</a:t>
              </a:r>
              <a:r>
                <a:rPr lang="en-US" altLang="ja-JP" sz="1050" dirty="0">
                  <a:solidFill>
                    <a:prstClr val="black"/>
                  </a:solidFill>
                  <a:latin typeface="メイリオ" pitchFamily="50" charset="-128"/>
                  <a:ea typeface="メイリオ" pitchFamily="50" charset="-128"/>
                  <a:cs typeface="メイリオ" pitchFamily="50" charset="-128"/>
                </a:rPr>
                <a:t>3</a:t>
              </a:r>
              <a:r>
                <a:rPr lang="ja-JP" altLang="en-US" sz="1050" dirty="0">
                  <a:solidFill>
                    <a:prstClr val="black"/>
                  </a:solidFill>
                  <a:latin typeface="メイリオ" pitchFamily="50" charset="-128"/>
                  <a:ea typeface="メイリオ" pitchFamily="50" charset="-128"/>
                  <a:cs typeface="メイリオ" pitchFamily="50" charset="-128"/>
                </a:rPr>
                <a:t>次元での係数や金額設定が可）</a:t>
              </a:r>
              <a:endParaRPr lang="en-US" altLang="ja-JP" sz="1050" dirty="0">
                <a:solidFill>
                  <a:prstClr val="black"/>
                </a:solidFill>
                <a:latin typeface="メイリオ" pitchFamily="50" charset="-128"/>
                <a:ea typeface="メイリオ" pitchFamily="50" charset="-128"/>
                <a:cs typeface="メイリオ" pitchFamily="50" charset="-128"/>
              </a:endParaRPr>
            </a:p>
            <a:p>
              <a:pPr>
                <a:defRPr/>
              </a:pPr>
              <a:r>
                <a:rPr lang="ja-JP" altLang="en-US" sz="1050" dirty="0">
                  <a:solidFill>
                    <a:prstClr val="black"/>
                  </a:solidFill>
                  <a:latin typeface="メイリオ" pitchFamily="50" charset="-128"/>
                  <a:ea typeface="メイリオ" pitchFamily="50" charset="-128"/>
                  <a:cs typeface="メイリオ" pitchFamily="50" charset="-128"/>
                </a:rPr>
                <a:t>　俸給表、年齢給表、役職表、勤務地表、パート単価表</a:t>
              </a:r>
              <a:endParaRPr lang="en-US" altLang="ja-JP" sz="1050" dirty="0">
                <a:solidFill>
                  <a:prstClr val="black"/>
                </a:solidFill>
                <a:latin typeface="メイリオ" pitchFamily="50" charset="-128"/>
                <a:ea typeface="メイリオ" pitchFamily="50" charset="-128"/>
                <a:cs typeface="メイリオ" pitchFamily="50" charset="-128"/>
              </a:endParaRPr>
            </a:p>
            <a:p>
              <a:pPr>
                <a:defRPr/>
              </a:pPr>
              <a:r>
                <a:rPr lang="ja-JP" altLang="en-US" sz="1050" dirty="0">
                  <a:solidFill>
                    <a:prstClr val="black"/>
                  </a:solidFill>
                  <a:latin typeface="メイリオ" pitchFamily="50" charset="-128"/>
                  <a:ea typeface="メイリオ" pitchFamily="50" charset="-128"/>
                  <a:cs typeface="メイリオ" pitchFamily="50" charset="-128"/>
                </a:rPr>
                <a:t>汎用条件設定も可</a:t>
              </a:r>
              <a:endParaRPr lang="en-US" altLang="ja-JP" sz="1050" dirty="0">
                <a:solidFill>
                  <a:prstClr val="black"/>
                </a:solidFill>
                <a:latin typeface="メイリオ" pitchFamily="50" charset="-128"/>
                <a:ea typeface="メイリオ" pitchFamily="50" charset="-128"/>
                <a:cs typeface="メイリオ" pitchFamily="50" charset="-128"/>
              </a:endParaRPr>
            </a:p>
            <a:p>
              <a:pPr>
                <a:defRPr/>
              </a:pPr>
              <a:r>
                <a:rPr lang="ja-JP" altLang="en-US" sz="1050" dirty="0">
                  <a:solidFill>
                    <a:prstClr val="black"/>
                  </a:solidFill>
                  <a:latin typeface="メイリオ" pitchFamily="50" charset="-128"/>
                  <a:ea typeface="メイリオ" pitchFamily="50" charset="-128"/>
                  <a:cs typeface="メイリオ" pitchFamily="50" charset="-128"/>
                </a:rPr>
                <a:t>　各種条件との組合せ（</a:t>
              </a:r>
              <a:r>
                <a:rPr lang="en-US" altLang="ja-JP" sz="1050" dirty="0">
                  <a:solidFill>
                    <a:prstClr val="black"/>
                  </a:solidFill>
                  <a:latin typeface="メイリオ" pitchFamily="50" charset="-128"/>
                  <a:ea typeface="メイリオ" pitchFamily="50" charset="-128"/>
                  <a:cs typeface="メイリオ" pitchFamily="50" charset="-128"/>
                </a:rPr>
                <a:t>Ex.</a:t>
              </a:r>
              <a:r>
                <a:rPr lang="ja-JP" altLang="en-US" sz="1050" dirty="0">
                  <a:solidFill>
                    <a:prstClr val="black"/>
                  </a:solidFill>
                  <a:latin typeface="メイリオ" pitchFamily="50" charset="-128"/>
                  <a:ea typeface="メイリオ" pitchFamily="50" charset="-128"/>
                  <a:cs typeface="メイリオ" pitchFamily="50" charset="-128"/>
                </a:rPr>
                <a:t>●●地区勤務の〇〇職の残業■■時間以上</a:t>
              </a:r>
              <a:endParaRPr lang="en-US" altLang="ja-JP" sz="1050" dirty="0">
                <a:solidFill>
                  <a:prstClr val="black"/>
                </a:solidFill>
                <a:latin typeface="メイリオ" pitchFamily="50" charset="-128"/>
                <a:ea typeface="メイリオ" pitchFamily="50" charset="-128"/>
                <a:cs typeface="メイリオ" pitchFamily="50" charset="-128"/>
              </a:endParaRPr>
            </a:p>
            <a:p>
              <a:pPr>
                <a:defRPr/>
              </a:pPr>
              <a:r>
                <a:rPr lang="ja-JP" altLang="en-US" sz="1050" dirty="0">
                  <a:solidFill>
                    <a:prstClr val="black"/>
                  </a:solidFill>
                  <a:latin typeface="メイリオ" pitchFamily="50" charset="-128"/>
                  <a:ea typeface="メイリオ" pitchFamily="50" charset="-128"/>
                  <a:cs typeface="メイリオ" pitchFamily="50" charset="-128"/>
                </a:rPr>
                <a:t>　　　　　　　　　　　　  の場合は別途</a:t>
              </a:r>
              <a:r>
                <a:rPr lang="en-US" altLang="ja-JP" sz="1050" dirty="0">
                  <a:solidFill>
                    <a:prstClr val="black"/>
                  </a:solidFill>
                  <a:latin typeface="メイリオ" pitchFamily="50" charset="-128"/>
                  <a:ea typeface="メイリオ" pitchFamily="50" charset="-128"/>
                  <a:cs typeface="メイリオ" pitchFamily="50" charset="-128"/>
                </a:rPr>
                <a:t>XX</a:t>
              </a:r>
              <a:r>
                <a:rPr lang="ja-JP" altLang="en-US" sz="1050" dirty="0">
                  <a:solidFill>
                    <a:prstClr val="black"/>
                  </a:solidFill>
                  <a:latin typeface="メイリオ" pitchFamily="50" charset="-128"/>
                  <a:ea typeface="メイリオ" pitchFamily="50" charset="-128"/>
                  <a:cs typeface="メイリオ" pitchFamily="50" charset="-128"/>
                </a:rPr>
                <a:t>円支給）</a:t>
              </a:r>
              <a:endParaRPr lang="en-US" altLang="ja-JP" sz="1050" dirty="0">
                <a:solidFill>
                  <a:prstClr val="black"/>
                </a:solidFill>
                <a:latin typeface="メイリオ" pitchFamily="50" charset="-128"/>
                <a:ea typeface="メイリオ" pitchFamily="50" charset="-128"/>
                <a:cs typeface="メイリオ" pitchFamily="50" charset="-128"/>
              </a:endParaRPr>
            </a:p>
            <a:p>
              <a:pPr>
                <a:defRPr/>
              </a:pPr>
              <a:r>
                <a:rPr lang="ja-JP" altLang="en-US" sz="1050" dirty="0">
                  <a:solidFill>
                    <a:prstClr val="black"/>
                  </a:solidFill>
                  <a:latin typeface="メイリオ" pitchFamily="50" charset="-128"/>
                  <a:ea typeface="メイリオ" pitchFamily="50" charset="-128"/>
                  <a:cs typeface="メイリオ" pitchFamily="50" charset="-128"/>
                </a:rPr>
                <a:t>　抽出条件設定（</a:t>
              </a:r>
              <a:r>
                <a:rPr lang="en-US" altLang="ja-JP" sz="1050" dirty="0">
                  <a:solidFill>
                    <a:prstClr val="black"/>
                  </a:solidFill>
                  <a:latin typeface="メイリオ" pitchFamily="50" charset="-128"/>
                  <a:ea typeface="メイリオ" pitchFamily="50" charset="-128"/>
                  <a:cs typeface="メイリオ" pitchFamily="50" charset="-128"/>
                </a:rPr>
                <a:t>Ex.</a:t>
              </a:r>
              <a:r>
                <a:rPr lang="ja-JP" altLang="en-US" sz="1050" dirty="0">
                  <a:solidFill>
                    <a:prstClr val="black"/>
                  </a:solidFill>
                  <a:latin typeface="メイリオ" pitchFamily="50" charset="-128"/>
                  <a:ea typeface="メイリオ" pitchFamily="50" charset="-128"/>
                  <a:cs typeface="メイリオ" pitchFamily="50" charset="-128"/>
                </a:rPr>
                <a:t> 社員区分〇〇～●●で組合員対象者を抽出）</a:t>
              </a:r>
              <a:endParaRPr lang="en-US" altLang="ja-JP" sz="1050" dirty="0">
                <a:solidFill>
                  <a:prstClr val="black"/>
                </a:solidFill>
                <a:latin typeface="メイリオ" pitchFamily="50" charset="-128"/>
                <a:ea typeface="メイリオ" pitchFamily="50" charset="-128"/>
                <a:cs typeface="メイリオ" pitchFamily="50" charset="-128"/>
              </a:endParaRPr>
            </a:p>
          </p:txBody>
        </p:sp>
        <p:sp>
          <p:nvSpPr>
            <p:cNvPr id="115" name="Text Box 19"/>
            <p:cNvSpPr txBox="1">
              <a:spLocks noChangeArrowheads="1"/>
            </p:cNvSpPr>
            <p:nvPr/>
          </p:nvSpPr>
          <p:spPr bwMode="auto">
            <a:xfrm>
              <a:off x="7105785" y="4160085"/>
              <a:ext cx="1966715" cy="601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lgn="ctr">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defRPr/>
              </a:pPr>
              <a:r>
                <a:rPr lang="ja-JP" altLang="en-US" sz="1050" dirty="0">
                  <a:solidFill>
                    <a:prstClr val="black"/>
                  </a:solidFill>
                  <a:latin typeface="メイリオ" pitchFamily="50" charset="-128"/>
                  <a:ea typeface="メイリオ" pitchFamily="50" charset="-128"/>
                  <a:cs typeface="メイリオ" pitchFamily="50" charset="-128"/>
                </a:rPr>
                <a:t>勤怠含めた項目同士や</a:t>
              </a:r>
              <a:endParaRPr lang="en-US" altLang="ja-JP" sz="1050" dirty="0">
                <a:solidFill>
                  <a:prstClr val="black"/>
                </a:solidFill>
                <a:latin typeface="メイリオ" pitchFamily="50" charset="-128"/>
                <a:ea typeface="メイリオ" pitchFamily="50" charset="-128"/>
                <a:cs typeface="メイリオ" pitchFamily="50" charset="-128"/>
              </a:endParaRPr>
            </a:p>
            <a:p>
              <a:pPr>
                <a:defRPr/>
              </a:pPr>
              <a:r>
                <a:rPr lang="ja-JP" altLang="en-US" sz="1050" dirty="0">
                  <a:solidFill>
                    <a:prstClr val="black"/>
                  </a:solidFill>
                  <a:latin typeface="メイリオ" pitchFamily="50" charset="-128"/>
                  <a:ea typeface="メイリオ" pitchFamily="50" charset="-128"/>
                  <a:cs typeface="メイリオ" pitchFamily="50" charset="-128"/>
                </a:rPr>
                <a:t>　　係数での四則演算可</a:t>
              </a:r>
              <a:endParaRPr lang="en-US" altLang="ja-JP" sz="1050" dirty="0">
                <a:solidFill>
                  <a:prstClr val="black"/>
                </a:solidFill>
                <a:latin typeface="メイリオ" pitchFamily="50" charset="-128"/>
                <a:ea typeface="メイリオ" pitchFamily="50" charset="-128"/>
                <a:cs typeface="メイリオ" pitchFamily="50" charset="-128"/>
              </a:endParaRPr>
            </a:p>
            <a:p>
              <a:pPr>
                <a:defRPr/>
              </a:pPr>
              <a:r>
                <a:rPr lang="ja-JP" altLang="en-US" sz="1050" dirty="0">
                  <a:solidFill>
                    <a:prstClr val="black"/>
                  </a:solidFill>
                  <a:latin typeface="メイリオ" pitchFamily="50" charset="-128"/>
                  <a:ea typeface="メイリオ" pitchFamily="50" charset="-128"/>
                  <a:cs typeface="メイリオ" pitchFamily="50" charset="-128"/>
                </a:rPr>
                <a:t>上下限設定も可</a:t>
              </a:r>
              <a:endParaRPr lang="en-US" altLang="ja-JP" sz="1050" dirty="0">
                <a:solidFill>
                  <a:prstClr val="black"/>
                </a:solidFill>
                <a:latin typeface="メイリオ" pitchFamily="50" charset="-128"/>
                <a:ea typeface="メイリオ" pitchFamily="50" charset="-128"/>
                <a:cs typeface="メイリオ" pitchFamily="50" charset="-128"/>
              </a:endParaRPr>
            </a:p>
          </p:txBody>
        </p:sp>
        <p:grpSp>
          <p:nvGrpSpPr>
            <p:cNvPr id="116" name="グループ化 115"/>
            <p:cNvGrpSpPr/>
            <p:nvPr/>
          </p:nvGrpSpPr>
          <p:grpSpPr>
            <a:xfrm>
              <a:off x="3439376" y="4183169"/>
              <a:ext cx="419398" cy="319776"/>
              <a:chOff x="4046326" y="4151073"/>
              <a:chExt cx="880570" cy="672121"/>
            </a:xfrm>
          </p:grpSpPr>
          <p:sp>
            <p:nvSpPr>
              <p:cNvPr id="117" name="Freeform 7"/>
              <p:cNvSpPr>
                <a:spLocks noEditPoints="1"/>
              </p:cNvSpPr>
              <p:nvPr/>
            </p:nvSpPr>
            <p:spPr bwMode="auto">
              <a:xfrm>
                <a:off x="4046326" y="4151073"/>
                <a:ext cx="308740" cy="502746"/>
              </a:xfrm>
              <a:custGeom>
                <a:avLst/>
                <a:gdLst>
                  <a:gd name="T0" fmla="*/ 179 w 246"/>
                  <a:gd name="T1" fmla="*/ 165 h 401"/>
                  <a:gd name="T2" fmla="*/ 145 w 246"/>
                  <a:gd name="T3" fmla="*/ 165 h 401"/>
                  <a:gd name="T4" fmla="*/ 127 w 246"/>
                  <a:gd name="T5" fmla="*/ 198 h 401"/>
                  <a:gd name="T6" fmla="*/ 151 w 246"/>
                  <a:gd name="T7" fmla="*/ 284 h 401"/>
                  <a:gd name="T8" fmla="*/ 123 w 246"/>
                  <a:gd name="T9" fmla="*/ 313 h 401"/>
                  <a:gd name="T10" fmla="*/ 95 w 246"/>
                  <a:gd name="T11" fmla="*/ 284 h 401"/>
                  <a:gd name="T12" fmla="*/ 119 w 246"/>
                  <a:gd name="T13" fmla="*/ 198 h 401"/>
                  <a:gd name="T14" fmla="*/ 101 w 246"/>
                  <a:gd name="T15" fmla="*/ 165 h 401"/>
                  <a:gd name="T16" fmla="*/ 67 w 246"/>
                  <a:gd name="T17" fmla="*/ 165 h 401"/>
                  <a:gd name="T18" fmla="*/ 0 w 246"/>
                  <a:gd name="T19" fmla="*/ 229 h 401"/>
                  <a:gd name="T20" fmla="*/ 0 w 246"/>
                  <a:gd name="T21" fmla="*/ 401 h 401"/>
                  <a:gd name="T22" fmla="*/ 39 w 246"/>
                  <a:gd name="T23" fmla="*/ 401 h 401"/>
                  <a:gd name="T24" fmla="*/ 39 w 246"/>
                  <a:gd name="T25" fmla="*/ 238 h 401"/>
                  <a:gd name="T26" fmla="*/ 48 w 246"/>
                  <a:gd name="T27" fmla="*/ 238 h 401"/>
                  <a:gd name="T28" fmla="*/ 48 w 246"/>
                  <a:gd name="T29" fmla="*/ 401 h 401"/>
                  <a:gd name="T30" fmla="*/ 198 w 246"/>
                  <a:gd name="T31" fmla="*/ 401 h 401"/>
                  <a:gd name="T32" fmla="*/ 198 w 246"/>
                  <a:gd name="T33" fmla="*/ 238 h 401"/>
                  <a:gd name="T34" fmla="*/ 207 w 246"/>
                  <a:gd name="T35" fmla="*/ 238 h 401"/>
                  <a:gd name="T36" fmla="*/ 207 w 246"/>
                  <a:gd name="T37" fmla="*/ 401 h 401"/>
                  <a:gd name="T38" fmla="*/ 246 w 246"/>
                  <a:gd name="T39" fmla="*/ 401 h 401"/>
                  <a:gd name="T40" fmla="*/ 246 w 246"/>
                  <a:gd name="T41" fmla="*/ 229 h 401"/>
                  <a:gd name="T42" fmla="*/ 179 w 246"/>
                  <a:gd name="T43" fmla="*/ 165 h 401"/>
                  <a:gd name="T44" fmla="*/ 123 w 246"/>
                  <a:gd name="T45" fmla="*/ 0 h 401"/>
                  <a:gd name="T46" fmla="*/ 49 w 246"/>
                  <a:gd name="T47" fmla="*/ 74 h 401"/>
                  <a:gd name="T48" fmla="*/ 123 w 246"/>
                  <a:gd name="T49" fmla="*/ 148 h 401"/>
                  <a:gd name="T50" fmla="*/ 197 w 246"/>
                  <a:gd name="T51" fmla="*/ 74 h 401"/>
                  <a:gd name="T52" fmla="*/ 123 w 246"/>
                  <a:gd name="T5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6" h="401">
                    <a:moveTo>
                      <a:pt x="179" y="165"/>
                    </a:moveTo>
                    <a:cubicBezTo>
                      <a:pt x="145" y="165"/>
                      <a:pt x="145" y="165"/>
                      <a:pt x="145" y="165"/>
                    </a:cubicBezTo>
                    <a:cubicBezTo>
                      <a:pt x="127" y="198"/>
                      <a:pt x="127" y="198"/>
                      <a:pt x="127" y="198"/>
                    </a:cubicBezTo>
                    <a:cubicBezTo>
                      <a:pt x="151" y="284"/>
                      <a:pt x="151" y="284"/>
                      <a:pt x="151" y="284"/>
                    </a:cubicBezTo>
                    <a:cubicBezTo>
                      <a:pt x="123" y="313"/>
                      <a:pt x="123" y="313"/>
                      <a:pt x="123" y="313"/>
                    </a:cubicBezTo>
                    <a:cubicBezTo>
                      <a:pt x="95" y="284"/>
                      <a:pt x="95" y="284"/>
                      <a:pt x="95" y="284"/>
                    </a:cubicBezTo>
                    <a:cubicBezTo>
                      <a:pt x="119" y="198"/>
                      <a:pt x="119" y="198"/>
                      <a:pt x="119" y="198"/>
                    </a:cubicBezTo>
                    <a:cubicBezTo>
                      <a:pt x="101" y="165"/>
                      <a:pt x="101" y="165"/>
                      <a:pt x="101" y="165"/>
                    </a:cubicBezTo>
                    <a:cubicBezTo>
                      <a:pt x="67" y="165"/>
                      <a:pt x="67" y="165"/>
                      <a:pt x="67" y="165"/>
                    </a:cubicBezTo>
                    <a:cubicBezTo>
                      <a:pt x="32" y="165"/>
                      <a:pt x="3" y="194"/>
                      <a:pt x="0" y="229"/>
                    </a:cubicBezTo>
                    <a:cubicBezTo>
                      <a:pt x="0" y="401"/>
                      <a:pt x="0" y="401"/>
                      <a:pt x="0" y="401"/>
                    </a:cubicBezTo>
                    <a:cubicBezTo>
                      <a:pt x="39" y="401"/>
                      <a:pt x="39" y="401"/>
                      <a:pt x="39" y="401"/>
                    </a:cubicBezTo>
                    <a:cubicBezTo>
                      <a:pt x="39" y="238"/>
                      <a:pt x="39" y="238"/>
                      <a:pt x="39"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0"/>
                    </a:moveTo>
                    <a:cubicBezTo>
                      <a:pt x="82" y="0"/>
                      <a:pt x="49" y="34"/>
                      <a:pt x="49" y="74"/>
                    </a:cubicBezTo>
                    <a:cubicBezTo>
                      <a:pt x="49" y="115"/>
                      <a:pt x="82" y="148"/>
                      <a:pt x="123" y="148"/>
                    </a:cubicBezTo>
                    <a:cubicBezTo>
                      <a:pt x="164" y="148"/>
                      <a:pt x="197" y="115"/>
                      <a:pt x="197" y="74"/>
                    </a:cubicBezTo>
                    <a:cubicBezTo>
                      <a:pt x="197" y="34"/>
                      <a:pt x="164" y="0"/>
                      <a:pt x="123" y="0"/>
                    </a:cubicBezTo>
                  </a:path>
                </a:pathLst>
              </a:custGeom>
              <a:gradFill rotWithShape="1">
                <a:gsLst>
                  <a:gs pos="0">
                    <a:srgbClr val="D580B2">
                      <a:tint val="50000"/>
                      <a:satMod val="300000"/>
                    </a:srgbClr>
                  </a:gs>
                  <a:gs pos="35000">
                    <a:srgbClr val="D580B2">
                      <a:tint val="37000"/>
                      <a:satMod val="300000"/>
                    </a:srgbClr>
                  </a:gs>
                  <a:gs pos="100000">
                    <a:srgbClr val="D580B2">
                      <a:tint val="15000"/>
                      <a:satMod val="350000"/>
                    </a:srgbClr>
                  </a:gs>
                </a:gsLst>
                <a:lin ang="16200000" scaled="1"/>
              </a:gradFill>
              <a:ln w="9525" cap="flat" cmpd="sng" algn="ctr">
                <a:solidFill>
                  <a:srgbClr val="D580B2">
                    <a:shade val="95000"/>
                    <a:satMod val="105000"/>
                  </a:srgbClr>
                </a:solidFill>
                <a:prstDash val="solid"/>
              </a:ln>
              <a:effectLst>
                <a:outerShdw blurRad="40000" dist="20000" dir="5400000" rotWithShape="0">
                  <a:srgbClr val="000000">
                    <a:alpha val="38000"/>
                  </a:srgb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118" name="Freeform 8"/>
              <p:cNvSpPr>
                <a:spLocks noEditPoints="1"/>
              </p:cNvSpPr>
              <p:nvPr/>
            </p:nvSpPr>
            <p:spPr bwMode="auto">
              <a:xfrm>
                <a:off x="4465872" y="4167280"/>
                <a:ext cx="306654" cy="502746"/>
              </a:xfrm>
              <a:custGeom>
                <a:avLst/>
                <a:gdLst>
                  <a:gd name="T0" fmla="*/ 179 w 246"/>
                  <a:gd name="T1" fmla="*/ 165 h 401"/>
                  <a:gd name="T2" fmla="*/ 175 w 246"/>
                  <a:gd name="T3" fmla="*/ 165 h 401"/>
                  <a:gd name="T4" fmla="*/ 123 w 246"/>
                  <a:gd name="T5" fmla="*/ 181 h 401"/>
                  <a:gd name="T6" fmla="*/ 71 w 246"/>
                  <a:gd name="T7" fmla="*/ 165 h 401"/>
                  <a:gd name="T8" fmla="*/ 67 w 246"/>
                  <a:gd name="T9" fmla="*/ 165 h 401"/>
                  <a:gd name="T10" fmla="*/ 0 w 246"/>
                  <a:gd name="T11" fmla="*/ 229 h 401"/>
                  <a:gd name="T12" fmla="*/ 0 w 246"/>
                  <a:gd name="T13" fmla="*/ 401 h 401"/>
                  <a:gd name="T14" fmla="*/ 38 w 246"/>
                  <a:gd name="T15" fmla="*/ 401 h 401"/>
                  <a:gd name="T16" fmla="*/ 38 w 246"/>
                  <a:gd name="T17" fmla="*/ 238 h 401"/>
                  <a:gd name="T18" fmla="*/ 48 w 246"/>
                  <a:gd name="T19" fmla="*/ 238 h 401"/>
                  <a:gd name="T20" fmla="*/ 48 w 246"/>
                  <a:gd name="T21" fmla="*/ 401 h 401"/>
                  <a:gd name="T22" fmla="*/ 198 w 246"/>
                  <a:gd name="T23" fmla="*/ 401 h 401"/>
                  <a:gd name="T24" fmla="*/ 198 w 246"/>
                  <a:gd name="T25" fmla="*/ 238 h 401"/>
                  <a:gd name="T26" fmla="*/ 207 w 246"/>
                  <a:gd name="T27" fmla="*/ 238 h 401"/>
                  <a:gd name="T28" fmla="*/ 207 w 246"/>
                  <a:gd name="T29" fmla="*/ 401 h 401"/>
                  <a:gd name="T30" fmla="*/ 246 w 246"/>
                  <a:gd name="T31" fmla="*/ 401 h 401"/>
                  <a:gd name="T32" fmla="*/ 246 w 246"/>
                  <a:gd name="T33" fmla="*/ 229 h 401"/>
                  <a:gd name="T34" fmla="*/ 179 w 246"/>
                  <a:gd name="T35" fmla="*/ 165 h 401"/>
                  <a:gd name="T36" fmla="*/ 123 w 246"/>
                  <a:gd name="T37" fmla="*/ 148 h 401"/>
                  <a:gd name="T38" fmla="*/ 168 w 246"/>
                  <a:gd name="T39" fmla="*/ 133 h 401"/>
                  <a:gd name="T40" fmla="*/ 197 w 246"/>
                  <a:gd name="T41" fmla="*/ 145 h 401"/>
                  <a:gd name="T42" fmla="*/ 197 w 246"/>
                  <a:gd name="T43" fmla="*/ 133 h 401"/>
                  <a:gd name="T44" fmla="*/ 197 w 246"/>
                  <a:gd name="T45" fmla="*/ 123 h 401"/>
                  <a:gd name="T46" fmla="*/ 197 w 246"/>
                  <a:gd name="T47" fmla="*/ 74 h 401"/>
                  <a:gd name="T48" fmla="*/ 123 w 246"/>
                  <a:gd name="T49" fmla="*/ 0 h 401"/>
                  <a:gd name="T50" fmla="*/ 49 w 246"/>
                  <a:gd name="T51" fmla="*/ 74 h 401"/>
                  <a:gd name="T52" fmla="*/ 49 w 246"/>
                  <a:gd name="T53" fmla="*/ 123 h 401"/>
                  <a:gd name="T54" fmla="*/ 49 w 246"/>
                  <a:gd name="T55" fmla="*/ 133 h 401"/>
                  <a:gd name="T56" fmla="*/ 49 w 246"/>
                  <a:gd name="T57" fmla="*/ 145 h 401"/>
                  <a:gd name="T58" fmla="*/ 78 w 246"/>
                  <a:gd name="T59" fmla="*/ 133 h 401"/>
                  <a:gd name="T60" fmla="*/ 123 w 246"/>
                  <a:gd name="T61" fmla="*/ 148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6" h="401">
                    <a:moveTo>
                      <a:pt x="179" y="165"/>
                    </a:moveTo>
                    <a:cubicBezTo>
                      <a:pt x="175" y="165"/>
                      <a:pt x="175" y="165"/>
                      <a:pt x="175" y="165"/>
                    </a:cubicBezTo>
                    <a:cubicBezTo>
                      <a:pt x="178" y="197"/>
                      <a:pt x="157" y="226"/>
                      <a:pt x="123" y="181"/>
                    </a:cubicBezTo>
                    <a:cubicBezTo>
                      <a:pt x="89" y="226"/>
                      <a:pt x="68" y="197"/>
                      <a:pt x="71" y="165"/>
                    </a:cubicBezTo>
                    <a:cubicBezTo>
                      <a:pt x="67" y="165"/>
                      <a:pt x="67" y="165"/>
                      <a:pt x="67" y="165"/>
                    </a:cubicBezTo>
                    <a:cubicBezTo>
                      <a:pt x="31" y="165"/>
                      <a:pt x="3" y="194"/>
                      <a:pt x="0" y="229"/>
                    </a:cubicBezTo>
                    <a:cubicBezTo>
                      <a:pt x="0" y="401"/>
                      <a:pt x="0" y="401"/>
                      <a:pt x="0" y="401"/>
                    </a:cubicBezTo>
                    <a:cubicBezTo>
                      <a:pt x="38" y="401"/>
                      <a:pt x="38" y="401"/>
                      <a:pt x="38" y="401"/>
                    </a:cubicBezTo>
                    <a:cubicBezTo>
                      <a:pt x="38" y="238"/>
                      <a:pt x="38" y="238"/>
                      <a:pt x="38"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148"/>
                    </a:moveTo>
                    <a:cubicBezTo>
                      <a:pt x="140" y="148"/>
                      <a:pt x="156" y="142"/>
                      <a:pt x="168" y="133"/>
                    </a:cubicBezTo>
                    <a:cubicBezTo>
                      <a:pt x="197" y="145"/>
                      <a:pt x="197" y="145"/>
                      <a:pt x="197" y="145"/>
                    </a:cubicBezTo>
                    <a:cubicBezTo>
                      <a:pt x="197" y="133"/>
                      <a:pt x="197" y="133"/>
                      <a:pt x="197" y="133"/>
                    </a:cubicBezTo>
                    <a:cubicBezTo>
                      <a:pt x="197" y="123"/>
                      <a:pt x="197" y="123"/>
                      <a:pt x="197" y="123"/>
                    </a:cubicBezTo>
                    <a:cubicBezTo>
                      <a:pt x="197" y="74"/>
                      <a:pt x="197" y="74"/>
                      <a:pt x="197" y="74"/>
                    </a:cubicBezTo>
                    <a:cubicBezTo>
                      <a:pt x="197" y="33"/>
                      <a:pt x="164" y="0"/>
                      <a:pt x="123" y="0"/>
                    </a:cubicBezTo>
                    <a:cubicBezTo>
                      <a:pt x="82" y="0"/>
                      <a:pt x="49" y="33"/>
                      <a:pt x="49" y="74"/>
                    </a:cubicBezTo>
                    <a:cubicBezTo>
                      <a:pt x="49" y="123"/>
                      <a:pt x="49" y="123"/>
                      <a:pt x="49" y="123"/>
                    </a:cubicBezTo>
                    <a:cubicBezTo>
                      <a:pt x="49" y="133"/>
                      <a:pt x="49" y="133"/>
                      <a:pt x="49" y="133"/>
                    </a:cubicBezTo>
                    <a:cubicBezTo>
                      <a:pt x="49" y="145"/>
                      <a:pt x="49" y="145"/>
                      <a:pt x="49" y="145"/>
                    </a:cubicBezTo>
                    <a:cubicBezTo>
                      <a:pt x="78" y="133"/>
                      <a:pt x="78" y="133"/>
                      <a:pt x="78" y="133"/>
                    </a:cubicBezTo>
                    <a:cubicBezTo>
                      <a:pt x="90" y="142"/>
                      <a:pt x="106" y="148"/>
                      <a:pt x="123" y="148"/>
                    </a:cubicBezTo>
                  </a:path>
                </a:pathLst>
              </a:custGeom>
              <a:gradFill rotWithShape="1">
                <a:gsLst>
                  <a:gs pos="0">
                    <a:srgbClr val="D580B2">
                      <a:tint val="50000"/>
                      <a:satMod val="300000"/>
                    </a:srgbClr>
                  </a:gs>
                  <a:gs pos="35000">
                    <a:srgbClr val="D580B2">
                      <a:tint val="37000"/>
                      <a:satMod val="300000"/>
                    </a:srgbClr>
                  </a:gs>
                  <a:gs pos="100000">
                    <a:srgbClr val="D580B2">
                      <a:tint val="15000"/>
                      <a:satMod val="350000"/>
                    </a:srgbClr>
                  </a:gs>
                </a:gsLst>
                <a:lin ang="16200000" scaled="1"/>
              </a:gradFill>
              <a:ln w="9525" cap="flat" cmpd="sng" algn="ctr">
                <a:solidFill>
                  <a:srgbClr val="D580B2">
                    <a:shade val="95000"/>
                    <a:satMod val="105000"/>
                  </a:srgbClr>
                </a:solidFill>
                <a:prstDash val="solid"/>
              </a:ln>
              <a:effectLst>
                <a:outerShdw blurRad="40000" dist="20000" dir="5400000" rotWithShape="0">
                  <a:srgbClr val="000000">
                    <a:alpha val="38000"/>
                  </a:srgb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119" name="Freeform 23"/>
              <p:cNvSpPr>
                <a:spLocks noEditPoints="1"/>
              </p:cNvSpPr>
              <p:nvPr/>
            </p:nvSpPr>
            <p:spPr bwMode="auto">
              <a:xfrm>
                <a:off x="4210229" y="4327918"/>
                <a:ext cx="306654" cy="477713"/>
              </a:xfrm>
              <a:custGeom>
                <a:avLst/>
                <a:gdLst>
                  <a:gd name="T0" fmla="*/ 146 w 246"/>
                  <a:gd name="T1" fmla="*/ 165 h 382"/>
                  <a:gd name="T2" fmla="*/ 151 w 246"/>
                  <a:gd name="T3" fmla="*/ 283 h 382"/>
                  <a:gd name="T4" fmla="*/ 95 w 246"/>
                  <a:gd name="T5" fmla="*/ 283 h 382"/>
                  <a:gd name="T6" fmla="*/ 101 w 246"/>
                  <a:gd name="T7" fmla="*/ 165 h 382"/>
                  <a:gd name="T8" fmla="*/ 0 w 246"/>
                  <a:gd name="T9" fmla="*/ 229 h 382"/>
                  <a:gd name="T10" fmla="*/ 39 w 246"/>
                  <a:gd name="T11" fmla="*/ 382 h 382"/>
                  <a:gd name="T12" fmla="*/ 48 w 246"/>
                  <a:gd name="T13" fmla="*/ 237 h 382"/>
                  <a:gd name="T14" fmla="*/ 199 w 246"/>
                  <a:gd name="T15" fmla="*/ 382 h 382"/>
                  <a:gd name="T16" fmla="*/ 208 w 246"/>
                  <a:gd name="T17" fmla="*/ 237 h 382"/>
                  <a:gd name="T18" fmla="*/ 246 w 246"/>
                  <a:gd name="T19" fmla="*/ 382 h 382"/>
                  <a:gd name="T20" fmla="*/ 179 w 246"/>
                  <a:gd name="T21" fmla="*/ 165 h 382"/>
                  <a:gd name="T22" fmla="*/ 49 w 246"/>
                  <a:gd name="T23" fmla="*/ 74 h 382"/>
                  <a:gd name="T24" fmla="*/ 197 w 246"/>
                  <a:gd name="T25" fmla="*/ 74 h 382"/>
                  <a:gd name="T26" fmla="*/ 142 w 246"/>
                  <a:gd name="T27" fmla="*/ 96 h 382"/>
                  <a:gd name="T28" fmla="*/ 142 w 246"/>
                  <a:gd name="T29" fmla="*/ 114 h 382"/>
                  <a:gd name="T30" fmla="*/ 130 w 246"/>
                  <a:gd name="T31" fmla="*/ 114 h 382"/>
                  <a:gd name="T32" fmla="*/ 117 w 246"/>
                  <a:gd name="T33" fmla="*/ 114 h 382"/>
                  <a:gd name="T34" fmla="*/ 105 w 246"/>
                  <a:gd name="T35" fmla="*/ 114 h 382"/>
                  <a:gd name="T36" fmla="*/ 105 w 246"/>
                  <a:gd name="T37" fmla="*/ 96 h 382"/>
                  <a:gd name="T38" fmla="*/ 178 w 246"/>
                  <a:gd name="T39" fmla="*/ 61 h 382"/>
                  <a:gd name="T40" fmla="*/ 166 w 246"/>
                  <a:gd name="T41" fmla="*/ 85 h 382"/>
                  <a:gd name="T42" fmla="*/ 150 w 246"/>
                  <a:gd name="T43" fmla="*/ 86 h 382"/>
                  <a:gd name="T44" fmla="*/ 133 w 246"/>
                  <a:gd name="T45" fmla="*/ 81 h 382"/>
                  <a:gd name="T46" fmla="*/ 118 w 246"/>
                  <a:gd name="T47" fmla="*/ 69 h 382"/>
                  <a:gd name="T48" fmla="*/ 107 w 246"/>
                  <a:gd name="T49" fmla="*/ 85 h 382"/>
                  <a:gd name="T50" fmla="*/ 91 w 246"/>
                  <a:gd name="T51" fmla="*/ 86 h 382"/>
                  <a:gd name="T52" fmla="*/ 74 w 246"/>
                  <a:gd name="T53" fmla="*/ 81 h 382"/>
                  <a:gd name="T54" fmla="*/ 76 w 246"/>
                  <a:gd name="T55" fmla="*/ 50 h 382"/>
                  <a:gd name="T56" fmla="*/ 112 w 246"/>
                  <a:gd name="T57" fmla="*/ 50 h 382"/>
                  <a:gd name="T58" fmla="*/ 118 w 246"/>
                  <a:gd name="T59" fmla="*/ 63 h 382"/>
                  <a:gd name="T60" fmla="*/ 128 w 246"/>
                  <a:gd name="T61" fmla="*/ 61 h 382"/>
                  <a:gd name="T62" fmla="*/ 153 w 246"/>
                  <a:gd name="T63" fmla="*/ 48 h 382"/>
                  <a:gd name="T64" fmla="*/ 178 w 246"/>
                  <a:gd name="T65" fmla="*/ 61 h 382"/>
                  <a:gd name="T66" fmla="*/ 105 w 246"/>
                  <a:gd name="T67" fmla="*/ 79 h 382"/>
                  <a:gd name="T68" fmla="*/ 93 w 246"/>
                  <a:gd name="T69" fmla="*/ 80 h 382"/>
                  <a:gd name="T70" fmla="*/ 78 w 246"/>
                  <a:gd name="T71" fmla="*/ 77 h 382"/>
                  <a:gd name="T72" fmla="*/ 78 w 246"/>
                  <a:gd name="T73" fmla="*/ 56 h 382"/>
                  <a:gd name="T74" fmla="*/ 109 w 246"/>
                  <a:gd name="T75" fmla="*/ 56 h 382"/>
                  <a:gd name="T76" fmla="*/ 109 w 246"/>
                  <a:gd name="T77" fmla="*/ 77 h 382"/>
                  <a:gd name="T78" fmla="*/ 165 w 246"/>
                  <a:gd name="T79" fmla="*/ 79 h 382"/>
                  <a:gd name="T80" fmla="*/ 153 w 246"/>
                  <a:gd name="T81" fmla="*/ 80 h 382"/>
                  <a:gd name="T82" fmla="*/ 138 w 246"/>
                  <a:gd name="T83" fmla="*/ 77 h 382"/>
                  <a:gd name="T84" fmla="*/ 137 w 246"/>
                  <a:gd name="T85" fmla="*/ 56 h 382"/>
                  <a:gd name="T86" fmla="*/ 169 w 246"/>
                  <a:gd name="T87" fmla="*/ 56 h 382"/>
                  <a:gd name="T88" fmla="*/ 168 w 246"/>
                  <a:gd name="T89" fmla="*/ 77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6" h="382">
                    <a:moveTo>
                      <a:pt x="179" y="165"/>
                    </a:moveTo>
                    <a:cubicBezTo>
                      <a:pt x="146" y="165"/>
                      <a:pt x="146" y="165"/>
                      <a:pt x="146" y="165"/>
                    </a:cubicBezTo>
                    <a:cubicBezTo>
                      <a:pt x="127" y="197"/>
                      <a:pt x="127" y="197"/>
                      <a:pt x="127" y="197"/>
                    </a:cubicBezTo>
                    <a:cubicBezTo>
                      <a:pt x="151" y="283"/>
                      <a:pt x="151" y="283"/>
                      <a:pt x="151" y="283"/>
                    </a:cubicBezTo>
                    <a:cubicBezTo>
                      <a:pt x="123" y="313"/>
                      <a:pt x="123" y="313"/>
                      <a:pt x="123" y="313"/>
                    </a:cubicBezTo>
                    <a:cubicBezTo>
                      <a:pt x="95" y="283"/>
                      <a:pt x="95" y="283"/>
                      <a:pt x="95" y="283"/>
                    </a:cubicBezTo>
                    <a:cubicBezTo>
                      <a:pt x="120" y="197"/>
                      <a:pt x="120" y="197"/>
                      <a:pt x="120" y="197"/>
                    </a:cubicBezTo>
                    <a:cubicBezTo>
                      <a:pt x="101" y="165"/>
                      <a:pt x="101" y="165"/>
                      <a:pt x="101" y="165"/>
                    </a:cubicBezTo>
                    <a:cubicBezTo>
                      <a:pt x="67" y="165"/>
                      <a:pt x="67" y="165"/>
                      <a:pt x="67" y="165"/>
                    </a:cubicBezTo>
                    <a:cubicBezTo>
                      <a:pt x="32" y="165"/>
                      <a:pt x="3" y="193"/>
                      <a:pt x="0" y="229"/>
                    </a:cubicBezTo>
                    <a:cubicBezTo>
                      <a:pt x="0" y="382"/>
                      <a:pt x="0" y="382"/>
                      <a:pt x="0" y="382"/>
                    </a:cubicBezTo>
                    <a:cubicBezTo>
                      <a:pt x="39" y="382"/>
                      <a:pt x="39" y="382"/>
                      <a:pt x="39" y="382"/>
                    </a:cubicBezTo>
                    <a:cubicBezTo>
                      <a:pt x="39" y="237"/>
                      <a:pt x="39" y="237"/>
                      <a:pt x="39" y="237"/>
                    </a:cubicBezTo>
                    <a:cubicBezTo>
                      <a:pt x="48" y="237"/>
                      <a:pt x="48" y="237"/>
                      <a:pt x="48" y="237"/>
                    </a:cubicBezTo>
                    <a:cubicBezTo>
                      <a:pt x="48" y="382"/>
                      <a:pt x="48" y="382"/>
                      <a:pt x="48" y="382"/>
                    </a:cubicBezTo>
                    <a:cubicBezTo>
                      <a:pt x="199" y="382"/>
                      <a:pt x="199" y="382"/>
                      <a:pt x="199" y="382"/>
                    </a:cubicBezTo>
                    <a:cubicBezTo>
                      <a:pt x="199" y="237"/>
                      <a:pt x="199" y="237"/>
                      <a:pt x="199" y="237"/>
                    </a:cubicBezTo>
                    <a:cubicBezTo>
                      <a:pt x="208" y="237"/>
                      <a:pt x="208" y="237"/>
                      <a:pt x="208" y="237"/>
                    </a:cubicBezTo>
                    <a:cubicBezTo>
                      <a:pt x="208" y="382"/>
                      <a:pt x="208" y="382"/>
                      <a:pt x="208" y="382"/>
                    </a:cubicBezTo>
                    <a:cubicBezTo>
                      <a:pt x="246" y="382"/>
                      <a:pt x="246" y="382"/>
                      <a:pt x="246" y="382"/>
                    </a:cubicBezTo>
                    <a:cubicBezTo>
                      <a:pt x="246" y="229"/>
                      <a:pt x="246" y="229"/>
                      <a:pt x="246" y="229"/>
                    </a:cubicBezTo>
                    <a:cubicBezTo>
                      <a:pt x="243" y="193"/>
                      <a:pt x="215" y="165"/>
                      <a:pt x="179" y="165"/>
                    </a:cubicBezTo>
                    <a:moveTo>
                      <a:pt x="123" y="0"/>
                    </a:moveTo>
                    <a:cubicBezTo>
                      <a:pt x="82" y="0"/>
                      <a:pt x="49" y="33"/>
                      <a:pt x="49" y="74"/>
                    </a:cubicBezTo>
                    <a:cubicBezTo>
                      <a:pt x="49" y="115"/>
                      <a:pt x="82" y="148"/>
                      <a:pt x="123" y="148"/>
                    </a:cubicBezTo>
                    <a:cubicBezTo>
                      <a:pt x="164" y="148"/>
                      <a:pt x="197" y="115"/>
                      <a:pt x="197" y="74"/>
                    </a:cubicBezTo>
                    <a:cubicBezTo>
                      <a:pt x="197" y="33"/>
                      <a:pt x="164" y="0"/>
                      <a:pt x="123" y="0"/>
                    </a:cubicBezTo>
                    <a:moveTo>
                      <a:pt x="142" y="96"/>
                    </a:moveTo>
                    <a:cubicBezTo>
                      <a:pt x="152" y="120"/>
                      <a:pt x="152" y="120"/>
                      <a:pt x="152" y="120"/>
                    </a:cubicBezTo>
                    <a:cubicBezTo>
                      <a:pt x="142" y="114"/>
                      <a:pt x="142" y="114"/>
                      <a:pt x="142" y="114"/>
                    </a:cubicBezTo>
                    <a:cubicBezTo>
                      <a:pt x="137" y="120"/>
                      <a:pt x="137" y="120"/>
                      <a:pt x="137" y="120"/>
                    </a:cubicBezTo>
                    <a:cubicBezTo>
                      <a:pt x="130" y="114"/>
                      <a:pt x="130" y="114"/>
                      <a:pt x="130" y="114"/>
                    </a:cubicBezTo>
                    <a:cubicBezTo>
                      <a:pt x="123" y="120"/>
                      <a:pt x="123" y="120"/>
                      <a:pt x="123" y="120"/>
                    </a:cubicBezTo>
                    <a:cubicBezTo>
                      <a:pt x="117" y="114"/>
                      <a:pt x="117" y="114"/>
                      <a:pt x="117" y="114"/>
                    </a:cubicBezTo>
                    <a:cubicBezTo>
                      <a:pt x="109" y="120"/>
                      <a:pt x="109" y="120"/>
                      <a:pt x="109" y="120"/>
                    </a:cubicBezTo>
                    <a:cubicBezTo>
                      <a:pt x="105" y="114"/>
                      <a:pt x="105" y="114"/>
                      <a:pt x="105" y="114"/>
                    </a:cubicBezTo>
                    <a:cubicBezTo>
                      <a:pt x="95" y="120"/>
                      <a:pt x="95" y="120"/>
                      <a:pt x="95" y="120"/>
                    </a:cubicBezTo>
                    <a:cubicBezTo>
                      <a:pt x="105" y="96"/>
                      <a:pt x="105" y="96"/>
                      <a:pt x="105" y="96"/>
                    </a:cubicBezTo>
                    <a:lnTo>
                      <a:pt x="142" y="96"/>
                    </a:lnTo>
                    <a:close/>
                    <a:moveTo>
                      <a:pt x="178" y="61"/>
                    </a:moveTo>
                    <a:cubicBezTo>
                      <a:pt x="178" y="68"/>
                      <a:pt x="176" y="77"/>
                      <a:pt x="173" y="81"/>
                    </a:cubicBezTo>
                    <a:cubicBezTo>
                      <a:pt x="172" y="82"/>
                      <a:pt x="169" y="84"/>
                      <a:pt x="166" y="85"/>
                    </a:cubicBezTo>
                    <a:cubicBezTo>
                      <a:pt x="162" y="86"/>
                      <a:pt x="157" y="86"/>
                      <a:pt x="153" y="86"/>
                    </a:cubicBezTo>
                    <a:cubicBezTo>
                      <a:pt x="152" y="86"/>
                      <a:pt x="151" y="86"/>
                      <a:pt x="150" y="86"/>
                    </a:cubicBezTo>
                    <a:cubicBezTo>
                      <a:pt x="147" y="86"/>
                      <a:pt x="143" y="85"/>
                      <a:pt x="140" y="85"/>
                    </a:cubicBezTo>
                    <a:cubicBezTo>
                      <a:pt x="137" y="84"/>
                      <a:pt x="134" y="82"/>
                      <a:pt x="133" y="81"/>
                    </a:cubicBezTo>
                    <a:cubicBezTo>
                      <a:pt x="131" y="78"/>
                      <a:pt x="130" y="74"/>
                      <a:pt x="129" y="69"/>
                    </a:cubicBezTo>
                    <a:cubicBezTo>
                      <a:pt x="125" y="68"/>
                      <a:pt x="121" y="68"/>
                      <a:pt x="118" y="69"/>
                    </a:cubicBezTo>
                    <a:cubicBezTo>
                      <a:pt x="117" y="74"/>
                      <a:pt x="115" y="78"/>
                      <a:pt x="113" y="81"/>
                    </a:cubicBezTo>
                    <a:cubicBezTo>
                      <a:pt x="112" y="82"/>
                      <a:pt x="110" y="84"/>
                      <a:pt x="107" y="85"/>
                    </a:cubicBezTo>
                    <a:cubicBezTo>
                      <a:pt x="103" y="86"/>
                      <a:pt x="98" y="86"/>
                      <a:pt x="94" y="86"/>
                    </a:cubicBezTo>
                    <a:cubicBezTo>
                      <a:pt x="93" y="86"/>
                      <a:pt x="92" y="86"/>
                      <a:pt x="91" y="86"/>
                    </a:cubicBezTo>
                    <a:cubicBezTo>
                      <a:pt x="87" y="86"/>
                      <a:pt x="83" y="85"/>
                      <a:pt x="80" y="85"/>
                    </a:cubicBezTo>
                    <a:cubicBezTo>
                      <a:pt x="77" y="84"/>
                      <a:pt x="75" y="82"/>
                      <a:pt x="74" y="81"/>
                    </a:cubicBezTo>
                    <a:cubicBezTo>
                      <a:pt x="70" y="77"/>
                      <a:pt x="69" y="68"/>
                      <a:pt x="69" y="61"/>
                    </a:cubicBezTo>
                    <a:cubicBezTo>
                      <a:pt x="69" y="55"/>
                      <a:pt x="72" y="52"/>
                      <a:pt x="76" y="50"/>
                    </a:cubicBezTo>
                    <a:cubicBezTo>
                      <a:pt x="79" y="49"/>
                      <a:pt x="84" y="48"/>
                      <a:pt x="93" y="48"/>
                    </a:cubicBezTo>
                    <a:cubicBezTo>
                      <a:pt x="103" y="48"/>
                      <a:pt x="108" y="49"/>
                      <a:pt x="112" y="50"/>
                    </a:cubicBezTo>
                    <a:cubicBezTo>
                      <a:pt x="115" y="52"/>
                      <a:pt x="118" y="55"/>
                      <a:pt x="118" y="61"/>
                    </a:cubicBezTo>
                    <a:cubicBezTo>
                      <a:pt x="118" y="62"/>
                      <a:pt x="118" y="62"/>
                      <a:pt x="118" y="63"/>
                    </a:cubicBezTo>
                    <a:cubicBezTo>
                      <a:pt x="122" y="62"/>
                      <a:pt x="125" y="62"/>
                      <a:pt x="128" y="63"/>
                    </a:cubicBezTo>
                    <a:cubicBezTo>
                      <a:pt x="128" y="62"/>
                      <a:pt x="128" y="62"/>
                      <a:pt x="128" y="61"/>
                    </a:cubicBezTo>
                    <a:cubicBezTo>
                      <a:pt x="128" y="55"/>
                      <a:pt x="132" y="52"/>
                      <a:pt x="135" y="50"/>
                    </a:cubicBezTo>
                    <a:cubicBezTo>
                      <a:pt x="138" y="49"/>
                      <a:pt x="144" y="48"/>
                      <a:pt x="153" y="48"/>
                    </a:cubicBezTo>
                    <a:cubicBezTo>
                      <a:pt x="162" y="48"/>
                      <a:pt x="168" y="49"/>
                      <a:pt x="171" y="50"/>
                    </a:cubicBezTo>
                    <a:cubicBezTo>
                      <a:pt x="174" y="52"/>
                      <a:pt x="178" y="55"/>
                      <a:pt x="178" y="61"/>
                    </a:cubicBezTo>
                    <a:close/>
                    <a:moveTo>
                      <a:pt x="109" y="77"/>
                    </a:moveTo>
                    <a:cubicBezTo>
                      <a:pt x="109" y="78"/>
                      <a:pt x="107" y="79"/>
                      <a:pt x="105" y="79"/>
                    </a:cubicBezTo>
                    <a:cubicBezTo>
                      <a:pt x="102" y="80"/>
                      <a:pt x="97" y="80"/>
                      <a:pt x="94" y="80"/>
                    </a:cubicBezTo>
                    <a:cubicBezTo>
                      <a:pt x="93" y="80"/>
                      <a:pt x="93" y="80"/>
                      <a:pt x="93" y="80"/>
                    </a:cubicBezTo>
                    <a:cubicBezTo>
                      <a:pt x="90" y="80"/>
                      <a:pt x="85" y="80"/>
                      <a:pt x="82" y="79"/>
                    </a:cubicBezTo>
                    <a:cubicBezTo>
                      <a:pt x="80" y="79"/>
                      <a:pt x="79" y="78"/>
                      <a:pt x="78" y="77"/>
                    </a:cubicBezTo>
                    <a:cubicBezTo>
                      <a:pt x="76" y="75"/>
                      <a:pt x="74" y="67"/>
                      <a:pt x="74" y="61"/>
                    </a:cubicBezTo>
                    <a:cubicBezTo>
                      <a:pt x="74" y="57"/>
                      <a:pt x="77" y="56"/>
                      <a:pt x="78" y="56"/>
                    </a:cubicBezTo>
                    <a:cubicBezTo>
                      <a:pt x="81" y="54"/>
                      <a:pt x="88" y="54"/>
                      <a:pt x="93" y="54"/>
                    </a:cubicBezTo>
                    <a:cubicBezTo>
                      <a:pt x="99" y="54"/>
                      <a:pt x="106" y="54"/>
                      <a:pt x="109" y="56"/>
                    </a:cubicBezTo>
                    <a:cubicBezTo>
                      <a:pt x="110" y="56"/>
                      <a:pt x="113" y="57"/>
                      <a:pt x="113" y="61"/>
                    </a:cubicBezTo>
                    <a:cubicBezTo>
                      <a:pt x="113" y="67"/>
                      <a:pt x="111" y="75"/>
                      <a:pt x="109" y="77"/>
                    </a:cubicBezTo>
                    <a:close/>
                    <a:moveTo>
                      <a:pt x="168" y="77"/>
                    </a:moveTo>
                    <a:cubicBezTo>
                      <a:pt x="168" y="78"/>
                      <a:pt x="167" y="79"/>
                      <a:pt x="165" y="79"/>
                    </a:cubicBezTo>
                    <a:cubicBezTo>
                      <a:pt x="162" y="80"/>
                      <a:pt x="157" y="80"/>
                      <a:pt x="153" y="80"/>
                    </a:cubicBezTo>
                    <a:cubicBezTo>
                      <a:pt x="153" y="80"/>
                      <a:pt x="153" y="80"/>
                      <a:pt x="153" y="80"/>
                    </a:cubicBezTo>
                    <a:cubicBezTo>
                      <a:pt x="149" y="80"/>
                      <a:pt x="144" y="80"/>
                      <a:pt x="141" y="79"/>
                    </a:cubicBezTo>
                    <a:cubicBezTo>
                      <a:pt x="139" y="79"/>
                      <a:pt x="138" y="78"/>
                      <a:pt x="138" y="77"/>
                    </a:cubicBezTo>
                    <a:cubicBezTo>
                      <a:pt x="135" y="75"/>
                      <a:pt x="134" y="67"/>
                      <a:pt x="134" y="61"/>
                    </a:cubicBezTo>
                    <a:cubicBezTo>
                      <a:pt x="134" y="57"/>
                      <a:pt x="136" y="56"/>
                      <a:pt x="137" y="56"/>
                    </a:cubicBezTo>
                    <a:cubicBezTo>
                      <a:pt x="141" y="54"/>
                      <a:pt x="148" y="54"/>
                      <a:pt x="153" y="54"/>
                    </a:cubicBezTo>
                    <a:cubicBezTo>
                      <a:pt x="158" y="54"/>
                      <a:pt x="165" y="54"/>
                      <a:pt x="169" y="56"/>
                    </a:cubicBezTo>
                    <a:cubicBezTo>
                      <a:pt x="170" y="56"/>
                      <a:pt x="172" y="57"/>
                      <a:pt x="172" y="61"/>
                    </a:cubicBezTo>
                    <a:cubicBezTo>
                      <a:pt x="172" y="67"/>
                      <a:pt x="171" y="75"/>
                      <a:pt x="168" y="77"/>
                    </a:cubicBezTo>
                    <a:close/>
                  </a:path>
                </a:pathLst>
              </a:custGeom>
              <a:gradFill rotWithShape="1">
                <a:gsLst>
                  <a:gs pos="0">
                    <a:srgbClr val="D580B2">
                      <a:tint val="50000"/>
                      <a:satMod val="300000"/>
                    </a:srgbClr>
                  </a:gs>
                  <a:gs pos="35000">
                    <a:srgbClr val="D580B2">
                      <a:tint val="37000"/>
                      <a:satMod val="300000"/>
                    </a:srgbClr>
                  </a:gs>
                  <a:gs pos="100000">
                    <a:srgbClr val="D580B2">
                      <a:tint val="15000"/>
                      <a:satMod val="350000"/>
                    </a:srgbClr>
                  </a:gs>
                </a:gsLst>
                <a:lin ang="16200000" scaled="1"/>
              </a:gradFill>
              <a:ln w="9525" cap="flat" cmpd="sng" algn="ctr">
                <a:solidFill>
                  <a:srgbClr val="D580B2">
                    <a:shade val="95000"/>
                    <a:satMod val="105000"/>
                  </a:srgbClr>
                </a:solidFill>
                <a:prstDash val="solid"/>
              </a:ln>
              <a:effectLst>
                <a:outerShdw blurRad="40000" dist="20000" dir="5400000" rotWithShape="0">
                  <a:srgbClr val="000000">
                    <a:alpha val="38000"/>
                  </a:srgb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120" name="Freeform 24"/>
              <p:cNvSpPr>
                <a:spLocks noEditPoints="1"/>
              </p:cNvSpPr>
              <p:nvPr/>
            </p:nvSpPr>
            <p:spPr bwMode="auto">
              <a:xfrm>
                <a:off x="4618156" y="4307932"/>
                <a:ext cx="308740" cy="515262"/>
              </a:xfrm>
              <a:custGeom>
                <a:avLst/>
                <a:gdLst>
                  <a:gd name="T0" fmla="*/ 175 w 246"/>
                  <a:gd name="T1" fmla="*/ 195 h 412"/>
                  <a:gd name="T2" fmla="*/ 71 w 246"/>
                  <a:gd name="T3" fmla="*/ 195 h 412"/>
                  <a:gd name="T4" fmla="*/ 0 w 246"/>
                  <a:gd name="T5" fmla="*/ 259 h 412"/>
                  <a:gd name="T6" fmla="*/ 39 w 246"/>
                  <a:gd name="T7" fmla="*/ 412 h 412"/>
                  <a:gd name="T8" fmla="*/ 48 w 246"/>
                  <a:gd name="T9" fmla="*/ 267 h 412"/>
                  <a:gd name="T10" fmla="*/ 198 w 246"/>
                  <a:gd name="T11" fmla="*/ 412 h 412"/>
                  <a:gd name="T12" fmla="*/ 208 w 246"/>
                  <a:gd name="T13" fmla="*/ 267 h 412"/>
                  <a:gd name="T14" fmla="*/ 246 w 246"/>
                  <a:gd name="T15" fmla="*/ 412 h 412"/>
                  <a:gd name="T16" fmla="*/ 179 w 246"/>
                  <a:gd name="T17" fmla="*/ 195 h 412"/>
                  <a:gd name="T18" fmla="*/ 93 w 246"/>
                  <a:gd name="T19" fmla="*/ 30 h 412"/>
                  <a:gd name="T20" fmla="*/ 153 w 246"/>
                  <a:gd name="T21" fmla="*/ 30 h 412"/>
                  <a:gd name="T22" fmla="*/ 123 w 246"/>
                  <a:gd name="T23" fmla="*/ 24 h 412"/>
                  <a:gd name="T24" fmla="*/ 123 w 246"/>
                  <a:gd name="T25" fmla="*/ 30 h 412"/>
                  <a:gd name="T26" fmla="*/ 123 w 246"/>
                  <a:gd name="T27" fmla="*/ 178 h 412"/>
                  <a:gd name="T28" fmla="*/ 123 w 246"/>
                  <a:gd name="T29" fmla="*/ 30 h 412"/>
                  <a:gd name="T30" fmla="*/ 173 w 246"/>
                  <a:gd name="T31" fmla="*/ 115 h 412"/>
                  <a:gd name="T32" fmla="*/ 156 w 246"/>
                  <a:gd name="T33" fmla="*/ 119 h 412"/>
                  <a:gd name="T34" fmla="*/ 140 w 246"/>
                  <a:gd name="T35" fmla="*/ 119 h 412"/>
                  <a:gd name="T36" fmla="*/ 129 w 246"/>
                  <a:gd name="T37" fmla="*/ 103 h 412"/>
                  <a:gd name="T38" fmla="*/ 113 w 246"/>
                  <a:gd name="T39" fmla="*/ 115 h 412"/>
                  <a:gd name="T40" fmla="*/ 96 w 246"/>
                  <a:gd name="T41" fmla="*/ 119 h 412"/>
                  <a:gd name="T42" fmla="*/ 80 w 246"/>
                  <a:gd name="T43" fmla="*/ 119 h 412"/>
                  <a:gd name="T44" fmla="*/ 69 w 246"/>
                  <a:gd name="T45" fmla="*/ 95 h 412"/>
                  <a:gd name="T46" fmla="*/ 93 w 246"/>
                  <a:gd name="T47" fmla="*/ 82 h 412"/>
                  <a:gd name="T48" fmla="*/ 118 w 246"/>
                  <a:gd name="T49" fmla="*/ 95 h 412"/>
                  <a:gd name="T50" fmla="*/ 128 w 246"/>
                  <a:gd name="T51" fmla="*/ 96 h 412"/>
                  <a:gd name="T52" fmla="*/ 135 w 246"/>
                  <a:gd name="T53" fmla="*/ 84 h 412"/>
                  <a:gd name="T54" fmla="*/ 171 w 246"/>
                  <a:gd name="T55" fmla="*/ 84 h 412"/>
                  <a:gd name="T56" fmla="*/ 109 w 246"/>
                  <a:gd name="T57" fmla="*/ 111 h 412"/>
                  <a:gd name="T58" fmla="*/ 93 w 246"/>
                  <a:gd name="T59" fmla="*/ 114 h 412"/>
                  <a:gd name="T60" fmla="*/ 93 w 246"/>
                  <a:gd name="T61" fmla="*/ 114 h 412"/>
                  <a:gd name="T62" fmla="*/ 78 w 246"/>
                  <a:gd name="T63" fmla="*/ 111 h 412"/>
                  <a:gd name="T64" fmla="*/ 77 w 246"/>
                  <a:gd name="T65" fmla="*/ 89 h 412"/>
                  <a:gd name="T66" fmla="*/ 109 w 246"/>
                  <a:gd name="T67" fmla="*/ 89 h 412"/>
                  <a:gd name="T68" fmla="*/ 109 w 246"/>
                  <a:gd name="T69" fmla="*/ 111 h 412"/>
                  <a:gd name="T70" fmla="*/ 165 w 246"/>
                  <a:gd name="T71" fmla="*/ 113 h 412"/>
                  <a:gd name="T72" fmla="*/ 153 w 246"/>
                  <a:gd name="T73" fmla="*/ 114 h 412"/>
                  <a:gd name="T74" fmla="*/ 141 w 246"/>
                  <a:gd name="T75" fmla="*/ 113 h 412"/>
                  <a:gd name="T76" fmla="*/ 134 w 246"/>
                  <a:gd name="T77" fmla="*/ 95 h 412"/>
                  <a:gd name="T78" fmla="*/ 153 w 246"/>
                  <a:gd name="T79" fmla="*/ 88 h 412"/>
                  <a:gd name="T80" fmla="*/ 172 w 246"/>
                  <a:gd name="T81" fmla="*/ 95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6" h="412">
                    <a:moveTo>
                      <a:pt x="179" y="195"/>
                    </a:moveTo>
                    <a:cubicBezTo>
                      <a:pt x="175" y="195"/>
                      <a:pt x="175" y="195"/>
                      <a:pt x="175" y="195"/>
                    </a:cubicBezTo>
                    <a:cubicBezTo>
                      <a:pt x="178" y="227"/>
                      <a:pt x="157" y="255"/>
                      <a:pt x="123" y="210"/>
                    </a:cubicBezTo>
                    <a:cubicBezTo>
                      <a:pt x="89" y="255"/>
                      <a:pt x="68" y="227"/>
                      <a:pt x="71" y="195"/>
                    </a:cubicBezTo>
                    <a:cubicBezTo>
                      <a:pt x="67" y="195"/>
                      <a:pt x="67" y="195"/>
                      <a:pt x="67" y="195"/>
                    </a:cubicBezTo>
                    <a:cubicBezTo>
                      <a:pt x="32" y="195"/>
                      <a:pt x="3" y="223"/>
                      <a:pt x="0" y="259"/>
                    </a:cubicBezTo>
                    <a:cubicBezTo>
                      <a:pt x="0" y="412"/>
                      <a:pt x="0" y="412"/>
                      <a:pt x="0" y="412"/>
                    </a:cubicBezTo>
                    <a:cubicBezTo>
                      <a:pt x="39" y="412"/>
                      <a:pt x="39" y="412"/>
                      <a:pt x="39" y="412"/>
                    </a:cubicBezTo>
                    <a:cubicBezTo>
                      <a:pt x="39" y="267"/>
                      <a:pt x="39" y="267"/>
                      <a:pt x="39" y="267"/>
                    </a:cubicBezTo>
                    <a:cubicBezTo>
                      <a:pt x="48" y="267"/>
                      <a:pt x="48" y="267"/>
                      <a:pt x="48" y="267"/>
                    </a:cubicBezTo>
                    <a:cubicBezTo>
                      <a:pt x="48" y="412"/>
                      <a:pt x="48" y="412"/>
                      <a:pt x="48" y="412"/>
                    </a:cubicBezTo>
                    <a:cubicBezTo>
                      <a:pt x="198" y="412"/>
                      <a:pt x="198" y="412"/>
                      <a:pt x="198" y="412"/>
                    </a:cubicBezTo>
                    <a:cubicBezTo>
                      <a:pt x="198" y="267"/>
                      <a:pt x="198" y="267"/>
                      <a:pt x="198" y="267"/>
                    </a:cubicBezTo>
                    <a:cubicBezTo>
                      <a:pt x="208" y="267"/>
                      <a:pt x="208" y="267"/>
                      <a:pt x="208" y="267"/>
                    </a:cubicBezTo>
                    <a:cubicBezTo>
                      <a:pt x="208" y="412"/>
                      <a:pt x="208" y="412"/>
                      <a:pt x="208" y="412"/>
                    </a:cubicBezTo>
                    <a:cubicBezTo>
                      <a:pt x="246" y="412"/>
                      <a:pt x="246" y="412"/>
                      <a:pt x="246" y="412"/>
                    </a:cubicBezTo>
                    <a:cubicBezTo>
                      <a:pt x="246" y="259"/>
                      <a:pt x="246" y="259"/>
                      <a:pt x="246" y="259"/>
                    </a:cubicBezTo>
                    <a:cubicBezTo>
                      <a:pt x="243" y="223"/>
                      <a:pt x="215" y="195"/>
                      <a:pt x="179" y="195"/>
                    </a:cubicBezTo>
                    <a:moveTo>
                      <a:pt x="93" y="30"/>
                    </a:moveTo>
                    <a:cubicBezTo>
                      <a:pt x="93" y="30"/>
                      <a:pt x="93" y="30"/>
                      <a:pt x="93" y="30"/>
                    </a:cubicBezTo>
                    <a:cubicBezTo>
                      <a:pt x="93" y="13"/>
                      <a:pt x="107" y="0"/>
                      <a:pt x="123" y="0"/>
                    </a:cubicBezTo>
                    <a:cubicBezTo>
                      <a:pt x="140" y="0"/>
                      <a:pt x="153" y="13"/>
                      <a:pt x="153" y="30"/>
                    </a:cubicBezTo>
                    <a:cubicBezTo>
                      <a:pt x="153" y="30"/>
                      <a:pt x="153" y="30"/>
                      <a:pt x="153" y="30"/>
                    </a:cubicBezTo>
                    <a:cubicBezTo>
                      <a:pt x="144" y="26"/>
                      <a:pt x="134" y="24"/>
                      <a:pt x="123" y="24"/>
                    </a:cubicBezTo>
                    <a:cubicBezTo>
                      <a:pt x="113" y="24"/>
                      <a:pt x="103" y="26"/>
                      <a:pt x="93" y="30"/>
                    </a:cubicBezTo>
                    <a:close/>
                    <a:moveTo>
                      <a:pt x="123" y="30"/>
                    </a:moveTo>
                    <a:cubicBezTo>
                      <a:pt x="82" y="30"/>
                      <a:pt x="49" y="63"/>
                      <a:pt x="49" y="104"/>
                    </a:cubicBezTo>
                    <a:cubicBezTo>
                      <a:pt x="49" y="145"/>
                      <a:pt x="82" y="178"/>
                      <a:pt x="123" y="178"/>
                    </a:cubicBezTo>
                    <a:cubicBezTo>
                      <a:pt x="164" y="178"/>
                      <a:pt x="197" y="145"/>
                      <a:pt x="197" y="104"/>
                    </a:cubicBezTo>
                    <a:cubicBezTo>
                      <a:pt x="197" y="63"/>
                      <a:pt x="164" y="30"/>
                      <a:pt x="123" y="30"/>
                    </a:cubicBezTo>
                    <a:moveTo>
                      <a:pt x="178" y="95"/>
                    </a:moveTo>
                    <a:cubicBezTo>
                      <a:pt x="178" y="102"/>
                      <a:pt x="176" y="110"/>
                      <a:pt x="173" y="115"/>
                    </a:cubicBezTo>
                    <a:cubicBezTo>
                      <a:pt x="171" y="116"/>
                      <a:pt x="169" y="118"/>
                      <a:pt x="166" y="119"/>
                    </a:cubicBezTo>
                    <a:cubicBezTo>
                      <a:pt x="163" y="119"/>
                      <a:pt x="159" y="119"/>
                      <a:pt x="156" y="119"/>
                    </a:cubicBezTo>
                    <a:cubicBezTo>
                      <a:pt x="154" y="119"/>
                      <a:pt x="152" y="119"/>
                      <a:pt x="150" y="119"/>
                    </a:cubicBezTo>
                    <a:cubicBezTo>
                      <a:pt x="147" y="119"/>
                      <a:pt x="143" y="119"/>
                      <a:pt x="140" y="119"/>
                    </a:cubicBezTo>
                    <a:cubicBezTo>
                      <a:pt x="137" y="118"/>
                      <a:pt x="135" y="116"/>
                      <a:pt x="133" y="115"/>
                    </a:cubicBezTo>
                    <a:cubicBezTo>
                      <a:pt x="131" y="112"/>
                      <a:pt x="130" y="107"/>
                      <a:pt x="129" y="103"/>
                    </a:cubicBezTo>
                    <a:cubicBezTo>
                      <a:pt x="125" y="102"/>
                      <a:pt x="121" y="102"/>
                      <a:pt x="118" y="103"/>
                    </a:cubicBezTo>
                    <a:cubicBezTo>
                      <a:pt x="117" y="107"/>
                      <a:pt x="115" y="112"/>
                      <a:pt x="113" y="115"/>
                    </a:cubicBezTo>
                    <a:cubicBezTo>
                      <a:pt x="112" y="116"/>
                      <a:pt x="109" y="118"/>
                      <a:pt x="106" y="119"/>
                    </a:cubicBezTo>
                    <a:cubicBezTo>
                      <a:pt x="104" y="119"/>
                      <a:pt x="100" y="119"/>
                      <a:pt x="96" y="119"/>
                    </a:cubicBezTo>
                    <a:cubicBezTo>
                      <a:pt x="94" y="119"/>
                      <a:pt x="93" y="119"/>
                      <a:pt x="91" y="119"/>
                    </a:cubicBezTo>
                    <a:cubicBezTo>
                      <a:pt x="87" y="119"/>
                      <a:pt x="83" y="119"/>
                      <a:pt x="80" y="119"/>
                    </a:cubicBezTo>
                    <a:cubicBezTo>
                      <a:pt x="78" y="118"/>
                      <a:pt x="75" y="116"/>
                      <a:pt x="74" y="115"/>
                    </a:cubicBezTo>
                    <a:cubicBezTo>
                      <a:pt x="70" y="110"/>
                      <a:pt x="69" y="102"/>
                      <a:pt x="69" y="95"/>
                    </a:cubicBezTo>
                    <a:cubicBezTo>
                      <a:pt x="69" y="89"/>
                      <a:pt x="72" y="85"/>
                      <a:pt x="75" y="84"/>
                    </a:cubicBezTo>
                    <a:cubicBezTo>
                      <a:pt x="79" y="83"/>
                      <a:pt x="84" y="82"/>
                      <a:pt x="93" y="82"/>
                    </a:cubicBezTo>
                    <a:cubicBezTo>
                      <a:pt x="103" y="82"/>
                      <a:pt x="108" y="83"/>
                      <a:pt x="111" y="84"/>
                    </a:cubicBezTo>
                    <a:cubicBezTo>
                      <a:pt x="115" y="85"/>
                      <a:pt x="118" y="89"/>
                      <a:pt x="118" y="95"/>
                    </a:cubicBezTo>
                    <a:cubicBezTo>
                      <a:pt x="118" y="95"/>
                      <a:pt x="118" y="96"/>
                      <a:pt x="118" y="96"/>
                    </a:cubicBezTo>
                    <a:cubicBezTo>
                      <a:pt x="122" y="96"/>
                      <a:pt x="125" y="96"/>
                      <a:pt x="128" y="96"/>
                    </a:cubicBezTo>
                    <a:cubicBezTo>
                      <a:pt x="128" y="96"/>
                      <a:pt x="128" y="95"/>
                      <a:pt x="128" y="95"/>
                    </a:cubicBezTo>
                    <a:cubicBezTo>
                      <a:pt x="128" y="89"/>
                      <a:pt x="132" y="85"/>
                      <a:pt x="135" y="84"/>
                    </a:cubicBezTo>
                    <a:cubicBezTo>
                      <a:pt x="138" y="83"/>
                      <a:pt x="144" y="82"/>
                      <a:pt x="153" y="82"/>
                    </a:cubicBezTo>
                    <a:cubicBezTo>
                      <a:pt x="162" y="82"/>
                      <a:pt x="167" y="83"/>
                      <a:pt x="171" y="84"/>
                    </a:cubicBezTo>
                    <a:cubicBezTo>
                      <a:pt x="174" y="85"/>
                      <a:pt x="178" y="89"/>
                      <a:pt x="178" y="95"/>
                    </a:cubicBezTo>
                    <a:close/>
                    <a:moveTo>
                      <a:pt x="109" y="111"/>
                    </a:moveTo>
                    <a:cubicBezTo>
                      <a:pt x="108" y="112"/>
                      <a:pt x="107" y="113"/>
                      <a:pt x="105" y="113"/>
                    </a:cubicBezTo>
                    <a:cubicBezTo>
                      <a:pt x="102" y="114"/>
                      <a:pt x="97" y="114"/>
                      <a:pt x="93" y="114"/>
                    </a:cubicBezTo>
                    <a:cubicBezTo>
                      <a:pt x="93" y="114"/>
                      <a:pt x="93" y="114"/>
                      <a:pt x="93" y="114"/>
                    </a:cubicBezTo>
                    <a:cubicBezTo>
                      <a:pt x="93" y="114"/>
                      <a:pt x="93" y="114"/>
                      <a:pt x="93" y="114"/>
                    </a:cubicBezTo>
                    <a:cubicBezTo>
                      <a:pt x="90" y="114"/>
                      <a:pt x="85" y="114"/>
                      <a:pt x="81" y="113"/>
                    </a:cubicBezTo>
                    <a:cubicBezTo>
                      <a:pt x="80" y="113"/>
                      <a:pt x="78" y="112"/>
                      <a:pt x="78" y="111"/>
                    </a:cubicBezTo>
                    <a:cubicBezTo>
                      <a:pt x="76" y="108"/>
                      <a:pt x="74" y="101"/>
                      <a:pt x="74" y="95"/>
                    </a:cubicBezTo>
                    <a:cubicBezTo>
                      <a:pt x="74" y="91"/>
                      <a:pt x="77" y="90"/>
                      <a:pt x="77" y="89"/>
                    </a:cubicBezTo>
                    <a:cubicBezTo>
                      <a:pt x="81" y="88"/>
                      <a:pt x="88" y="88"/>
                      <a:pt x="93" y="88"/>
                    </a:cubicBezTo>
                    <a:cubicBezTo>
                      <a:pt x="99" y="88"/>
                      <a:pt x="106" y="88"/>
                      <a:pt x="109" y="89"/>
                    </a:cubicBezTo>
                    <a:cubicBezTo>
                      <a:pt x="110" y="90"/>
                      <a:pt x="113" y="91"/>
                      <a:pt x="113" y="95"/>
                    </a:cubicBezTo>
                    <a:cubicBezTo>
                      <a:pt x="113" y="101"/>
                      <a:pt x="111" y="108"/>
                      <a:pt x="109" y="111"/>
                    </a:cubicBezTo>
                    <a:close/>
                    <a:moveTo>
                      <a:pt x="168" y="111"/>
                    </a:moveTo>
                    <a:cubicBezTo>
                      <a:pt x="168" y="112"/>
                      <a:pt x="167" y="113"/>
                      <a:pt x="165" y="113"/>
                    </a:cubicBezTo>
                    <a:cubicBezTo>
                      <a:pt x="162" y="114"/>
                      <a:pt x="156" y="114"/>
                      <a:pt x="153" y="114"/>
                    </a:cubicBezTo>
                    <a:cubicBezTo>
                      <a:pt x="153" y="114"/>
                      <a:pt x="153" y="114"/>
                      <a:pt x="153" y="114"/>
                    </a:cubicBezTo>
                    <a:cubicBezTo>
                      <a:pt x="153" y="114"/>
                      <a:pt x="153" y="114"/>
                      <a:pt x="153" y="114"/>
                    </a:cubicBezTo>
                    <a:cubicBezTo>
                      <a:pt x="149" y="114"/>
                      <a:pt x="144" y="114"/>
                      <a:pt x="141" y="113"/>
                    </a:cubicBezTo>
                    <a:cubicBezTo>
                      <a:pt x="139" y="113"/>
                      <a:pt x="138" y="112"/>
                      <a:pt x="137" y="111"/>
                    </a:cubicBezTo>
                    <a:cubicBezTo>
                      <a:pt x="135" y="108"/>
                      <a:pt x="134" y="101"/>
                      <a:pt x="134" y="95"/>
                    </a:cubicBezTo>
                    <a:cubicBezTo>
                      <a:pt x="134" y="91"/>
                      <a:pt x="136" y="90"/>
                      <a:pt x="137" y="89"/>
                    </a:cubicBezTo>
                    <a:cubicBezTo>
                      <a:pt x="140" y="88"/>
                      <a:pt x="148" y="88"/>
                      <a:pt x="153" y="88"/>
                    </a:cubicBezTo>
                    <a:cubicBezTo>
                      <a:pt x="158" y="88"/>
                      <a:pt x="165" y="88"/>
                      <a:pt x="169" y="89"/>
                    </a:cubicBezTo>
                    <a:cubicBezTo>
                      <a:pt x="170" y="90"/>
                      <a:pt x="172" y="91"/>
                      <a:pt x="172" y="95"/>
                    </a:cubicBezTo>
                    <a:cubicBezTo>
                      <a:pt x="172" y="101"/>
                      <a:pt x="170" y="108"/>
                      <a:pt x="168" y="111"/>
                    </a:cubicBezTo>
                    <a:close/>
                  </a:path>
                </a:pathLst>
              </a:custGeom>
              <a:gradFill rotWithShape="1">
                <a:gsLst>
                  <a:gs pos="0">
                    <a:srgbClr val="D580B2">
                      <a:tint val="50000"/>
                      <a:satMod val="300000"/>
                    </a:srgbClr>
                  </a:gs>
                  <a:gs pos="35000">
                    <a:srgbClr val="D580B2">
                      <a:tint val="37000"/>
                      <a:satMod val="300000"/>
                    </a:srgbClr>
                  </a:gs>
                  <a:gs pos="100000">
                    <a:srgbClr val="D580B2">
                      <a:tint val="15000"/>
                      <a:satMod val="350000"/>
                    </a:srgbClr>
                  </a:gs>
                </a:gsLst>
                <a:lin ang="16200000" scaled="1"/>
              </a:gradFill>
              <a:ln w="9525" cap="flat" cmpd="sng" algn="ctr">
                <a:solidFill>
                  <a:srgbClr val="D580B2">
                    <a:shade val="95000"/>
                    <a:satMod val="105000"/>
                  </a:srgbClr>
                </a:solidFill>
                <a:prstDash val="solid"/>
              </a:ln>
              <a:effectLst>
                <a:outerShdw blurRad="40000" dist="20000" dir="5400000" rotWithShape="0">
                  <a:srgbClr val="000000">
                    <a:alpha val="38000"/>
                  </a:srgb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latin typeface="メイリオ"/>
                  <a:ea typeface="メイリオ"/>
                  <a:cs typeface="+mn-cs"/>
                </a:endParaRPr>
              </a:p>
            </p:txBody>
          </p:sp>
        </p:grpSp>
        <p:grpSp>
          <p:nvGrpSpPr>
            <p:cNvPr id="121" name="グループ化 120"/>
            <p:cNvGrpSpPr/>
            <p:nvPr/>
          </p:nvGrpSpPr>
          <p:grpSpPr>
            <a:xfrm>
              <a:off x="143508" y="4211440"/>
              <a:ext cx="268174" cy="340841"/>
              <a:chOff x="6865420" y="4387146"/>
              <a:chExt cx="475652" cy="574257"/>
            </a:xfrm>
            <a:solidFill>
              <a:srgbClr val="EE5500">
                <a:lumMod val="75000"/>
              </a:srgbClr>
            </a:solidFill>
          </p:grpSpPr>
          <p:sp>
            <p:nvSpPr>
              <p:cNvPr id="122" name="Freeform 402"/>
              <p:cNvSpPr>
                <a:spLocks noEditPoints="1"/>
              </p:cNvSpPr>
              <p:nvPr/>
            </p:nvSpPr>
            <p:spPr bwMode="auto">
              <a:xfrm>
                <a:off x="6906097" y="4387146"/>
                <a:ext cx="434975" cy="495300"/>
              </a:xfrm>
              <a:custGeom>
                <a:avLst/>
                <a:gdLst>
                  <a:gd name="T0" fmla="*/ 258 w 821"/>
                  <a:gd name="T1" fmla="*/ 206 h 938"/>
                  <a:gd name="T2" fmla="*/ 244 w 821"/>
                  <a:gd name="T3" fmla="*/ 213 h 938"/>
                  <a:gd name="T4" fmla="*/ 235 w 821"/>
                  <a:gd name="T5" fmla="*/ 229 h 938"/>
                  <a:gd name="T6" fmla="*/ 235 w 821"/>
                  <a:gd name="T7" fmla="*/ 241 h 938"/>
                  <a:gd name="T8" fmla="*/ 244 w 821"/>
                  <a:gd name="T9" fmla="*/ 255 h 938"/>
                  <a:gd name="T10" fmla="*/ 258 w 821"/>
                  <a:gd name="T11" fmla="*/ 264 h 938"/>
                  <a:gd name="T12" fmla="*/ 557 w 821"/>
                  <a:gd name="T13" fmla="*/ 264 h 938"/>
                  <a:gd name="T14" fmla="*/ 574 w 821"/>
                  <a:gd name="T15" fmla="*/ 259 h 938"/>
                  <a:gd name="T16" fmla="*/ 585 w 821"/>
                  <a:gd name="T17" fmla="*/ 246 h 938"/>
                  <a:gd name="T18" fmla="*/ 587 w 821"/>
                  <a:gd name="T19" fmla="*/ 235 h 938"/>
                  <a:gd name="T20" fmla="*/ 582 w 821"/>
                  <a:gd name="T21" fmla="*/ 218 h 938"/>
                  <a:gd name="T22" fmla="*/ 569 w 821"/>
                  <a:gd name="T23" fmla="*/ 207 h 938"/>
                  <a:gd name="T24" fmla="*/ 264 w 821"/>
                  <a:gd name="T25" fmla="*/ 205 h 938"/>
                  <a:gd name="T26" fmla="*/ 247 w 821"/>
                  <a:gd name="T27" fmla="*/ 293 h 938"/>
                  <a:gd name="T28" fmla="*/ 171 w 821"/>
                  <a:gd name="T29" fmla="*/ 363 h 938"/>
                  <a:gd name="T30" fmla="*/ 105 w 821"/>
                  <a:gd name="T31" fmla="*/ 452 h 938"/>
                  <a:gd name="T32" fmla="*/ 54 w 821"/>
                  <a:gd name="T33" fmla="*/ 549 h 938"/>
                  <a:gd name="T34" fmla="*/ 18 w 821"/>
                  <a:gd name="T35" fmla="*/ 647 h 938"/>
                  <a:gd name="T36" fmla="*/ 2 w 821"/>
                  <a:gd name="T37" fmla="*/ 739 h 938"/>
                  <a:gd name="T38" fmla="*/ 0 w 821"/>
                  <a:gd name="T39" fmla="*/ 783 h 938"/>
                  <a:gd name="T40" fmla="*/ 9 w 821"/>
                  <a:gd name="T41" fmla="*/ 829 h 938"/>
                  <a:gd name="T42" fmla="*/ 26 w 821"/>
                  <a:gd name="T43" fmla="*/ 864 h 938"/>
                  <a:gd name="T44" fmla="*/ 50 w 821"/>
                  <a:gd name="T45" fmla="*/ 891 h 938"/>
                  <a:gd name="T46" fmla="*/ 82 w 821"/>
                  <a:gd name="T47" fmla="*/ 911 h 938"/>
                  <a:gd name="T48" fmla="*/ 120 w 821"/>
                  <a:gd name="T49" fmla="*/ 924 h 938"/>
                  <a:gd name="T50" fmla="*/ 215 w 821"/>
                  <a:gd name="T51" fmla="*/ 937 h 938"/>
                  <a:gd name="T52" fmla="*/ 411 w 821"/>
                  <a:gd name="T53" fmla="*/ 938 h 938"/>
                  <a:gd name="T54" fmla="*/ 570 w 821"/>
                  <a:gd name="T55" fmla="*/ 938 h 938"/>
                  <a:gd name="T56" fmla="*/ 672 w 821"/>
                  <a:gd name="T57" fmla="*/ 930 h 938"/>
                  <a:gd name="T58" fmla="*/ 727 w 821"/>
                  <a:gd name="T59" fmla="*/ 915 h 938"/>
                  <a:gd name="T60" fmla="*/ 762 w 821"/>
                  <a:gd name="T61" fmla="*/ 899 h 938"/>
                  <a:gd name="T62" fmla="*/ 789 w 821"/>
                  <a:gd name="T63" fmla="*/ 873 h 938"/>
                  <a:gd name="T64" fmla="*/ 808 w 821"/>
                  <a:gd name="T65" fmla="*/ 841 h 938"/>
                  <a:gd name="T66" fmla="*/ 819 w 821"/>
                  <a:gd name="T67" fmla="*/ 800 h 938"/>
                  <a:gd name="T68" fmla="*/ 821 w 821"/>
                  <a:gd name="T69" fmla="*/ 767 h 938"/>
                  <a:gd name="T70" fmla="*/ 811 w 821"/>
                  <a:gd name="T71" fmla="*/ 679 h 938"/>
                  <a:gd name="T72" fmla="*/ 781 w 821"/>
                  <a:gd name="T73" fmla="*/ 582 h 938"/>
                  <a:gd name="T74" fmla="*/ 735 w 821"/>
                  <a:gd name="T75" fmla="*/ 483 h 938"/>
                  <a:gd name="T76" fmla="*/ 675 w 821"/>
                  <a:gd name="T77" fmla="*/ 392 h 938"/>
                  <a:gd name="T78" fmla="*/ 601 w 821"/>
                  <a:gd name="T79" fmla="*/ 314 h 938"/>
                  <a:gd name="T80" fmla="*/ 247 w 821"/>
                  <a:gd name="T81" fmla="*/ 176 h 938"/>
                  <a:gd name="T82" fmla="*/ 594 w 821"/>
                  <a:gd name="T83" fmla="*/ 157 h 938"/>
                  <a:gd name="T84" fmla="*/ 631 w 821"/>
                  <a:gd name="T85" fmla="*/ 113 h 938"/>
                  <a:gd name="T86" fmla="*/ 655 w 821"/>
                  <a:gd name="T87" fmla="*/ 73 h 938"/>
                  <a:gd name="T88" fmla="*/ 660 w 821"/>
                  <a:gd name="T89" fmla="*/ 41 h 938"/>
                  <a:gd name="T90" fmla="*/ 654 w 821"/>
                  <a:gd name="T91" fmla="*/ 24 h 938"/>
                  <a:gd name="T92" fmla="*/ 646 w 821"/>
                  <a:gd name="T93" fmla="*/ 13 h 938"/>
                  <a:gd name="T94" fmla="*/ 627 w 821"/>
                  <a:gd name="T95" fmla="*/ 3 h 938"/>
                  <a:gd name="T96" fmla="*/ 591 w 821"/>
                  <a:gd name="T97" fmla="*/ 1 h 938"/>
                  <a:gd name="T98" fmla="*/ 540 w 821"/>
                  <a:gd name="T99" fmla="*/ 14 h 938"/>
                  <a:gd name="T100" fmla="*/ 459 w 821"/>
                  <a:gd name="T101" fmla="*/ 51 h 938"/>
                  <a:gd name="T102" fmla="*/ 420 w 821"/>
                  <a:gd name="T103" fmla="*/ 65 h 938"/>
                  <a:gd name="T104" fmla="*/ 401 w 821"/>
                  <a:gd name="T105" fmla="*/ 65 h 938"/>
                  <a:gd name="T106" fmla="*/ 363 w 821"/>
                  <a:gd name="T107" fmla="*/ 51 h 938"/>
                  <a:gd name="T108" fmla="*/ 281 w 821"/>
                  <a:gd name="T109" fmla="*/ 14 h 938"/>
                  <a:gd name="T110" fmla="*/ 231 w 821"/>
                  <a:gd name="T111" fmla="*/ 1 h 938"/>
                  <a:gd name="T112" fmla="*/ 195 w 821"/>
                  <a:gd name="T113" fmla="*/ 3 h 938"/>
                  <a:gd name="T114" fmla="*/ 177 w 821"/>
                  <a:gd name="T115" fmla="*/ 13 h 938"/>
                  <a:gd name="T116" fmla="*/ 167 w 821"/>
                  <a:gd name="T117" fmla="*/ 24 h 938"/>
                  <a:gd name="T118" fmla="*/ 161 w 821"/>
                  <a:gd name="T119" fmla="*/ 41 h 938"/>
                  <a:gd name="T120" fmla="*/ 167 w 821"/>
                  <a:gd name="T121" fmla="*/ 73 h 938"/>
                  <a:gd name="T122" fmla="*/ 190 w 821"/>
                  <a:gd name="T123" fmla="*/ 113 h 938"/>
                  <a:gd name="T124" fmla="*/ 228 w 821"/>
                  <a:gd name="T125" fmla="*/ 157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1" h="938">
                    <a:moveTo>
                      <a:pt x="264" y="205"/>
                    </a:moveTo>
                    <a:lnTo>
                      <a:pt x="264" y="205"/>
                    </a:lnTo>
                    <a:lnTo>
                      <a:pt x="258" y="206"/>
                    </a:lnTo>
                    <a:lnTo>
                      <a:pt x="252" y="207"/>
                    </a:lnTo>
                    <a:lnTo>
                      <a:pt x="247" y="210"/>
                    </a:lnTo>
                    <a:lnTo>
                      <a:pt x="244" y="213"/>
                    </a:lnTo>
                    <a:lnTo>
                      <a:pt x="240" y="218"/>
                    </a:lnTo>
                    <a:lnTo>
                      <a:pt x="237" y="223"/>
                    </a:lnTo>
                    <a:lnTo>
                      <a:pt x="235" y="229"/>
                    </a:lnTo>
                    <a:lnTo>
                      <a:pt x="234" y="235"/>
                    </a:lnTo>
                    <a:lnTo>
                      <a:pt x="234" y="235"/>
                    </a:lnTo>
                    <a:lnTo>
                      <a:pt x="235" y="241"/>
                    </a:lnTo>
                    <a:lnTo>
                      <a:pt x="237" y="246"/>
                    </a:lnTo>
                    <a:lnTo>
                      <a:pt x="240" y="251"/>
                    </a:lnTo>
                    <a:lnTo>
                      <a:pt x="244" y="255"/>
                    </a:lnTo>
                    <a:lnTo>
                      <a:pt x="247" y="259"/>
                    </a:lnTo>
                    <a:lnTo>
                      <a:pt x="252" y="261"/>
                    </a:lnTo>
                    <a:lnTo>
                      <a:pt x="258" y="264"/>
                    </a:lnTo>
                    <a:lnTo>
                      <a:pt x="264" y="264"/>
                    </a:lnTo>
                    <a:lnTo>
                      <a:pt x="557" y="264"/>
                    </a:lnTo>
                    <a:lnTo>
                      <a:pt x="557" y="264"/>
                    </a:lnTo>
                    <a:lnTo>
                      <a:pt x="563" y="264"/>
                    </a:lnTo>
                    <a:lnTo>
                      <a:pt x="569" y="261"/>
                    </a:lnTo>
                    <a:lnTo>
                      <a:pt x="574" y="259"/>
                    </a:lnTo>
                    <a:lnTo>
                      <a:pt x="579" y="255"/>
                    </a:lnTo>
                    <a:lnTo>
                      <a:pt x="582" y="251"/>
                    </a:lnTo>
                    <a:lnTo>
                      <a:pt x="585" y="246"/>
                    </a:lnTo>
                    <a:lnTo>
                      <a:pt x="586" y="241"/>
                    </a:lnTo>
                    <a:lnTo>
                      <a:pt x="587" y="235"/>
                    </a:lnTo>
                    <a:lnTo>
                      <a:pt x="587" y="235"/>
                    </a:lnTo>
                    <a:lnTo>
                      <a:pt x="586" y="229"/>
                    </a:lnTo>
                    <a:lnTo>
                      <a:pt x="585" y="223"/>
                    </a:lnTo>
                    <a:lnTo>
                      <a:pt x="582" y="218"/>
                    </a:lnTo>
                    <a:lnTo>
                      <a:pt x="579" y="213"/>
                    </a:lnTo>
                    <a:lnTo>
                      <a:pt x="574" y="210"/>
                    </a:lnTo>
                    <a:lnTo>
                      <a:pt x="569" y="207"/>
                    </a:lnTo>
                    <a:lnTo>
                      <a:pt x="563" y="206"/>
                    </a:lnTo>
                    <a:lnTo>
                      <a:pt x="557" y="205"/>
                    </a:lnTo>
                    <a:lnTo>
                      <a:pt x="264" y="205"/>
                    </a:lnTo>
                    <a:close/>
                    <a:moveTo>
                      <a:pt x="574" y="293"/>
                    </a:moveTo>
                    <a:lnTo>
                      <a:pt x="247" y="293"/>
                    </a:lnTo>
                    <a:lnTo>
                      <a:pt x="247" y="293"/>
                    </a:lnTo>
                    <a:lnTo>
                      <a:pt x="221" y="314"/>
                    </a:lnTo>
                    <a:lnTo>
                      <a:pt x="195" y="338"/>
                    </a:lnTo>
                    <a:lnTo>
                      <a:pt x="171" y="363"/>
                    </a:lnTo>
                    <a:lnTo>
                      <a:pt x="148" y="392"/>
                    </a:lnTo>
                    <a:lnTo>
                      <a:pt x="125" y="421"/>
                    </a:lnTo>
                    <a:lnTo>
                      <a:pt x="105" y="452"/>
                    </a:lnTo>
                    <a:lnTo>
                      <a:pt x="87" y="483"/>
                    </a:lnTo>
                    <a:lnTo>
                      <a:pt x="69" y="516"/>
                    </a:lnTo>
                    <a:lnTo>
                      <a:pt x="54" y="549"/>
                    </a:lnTo>
                    <a:lnTo>
                      <a:pt x="40" y="582"/>
                    </a:lnTo>
                    <a:lnTo>
                      <a:pt x="28" y="614"/>
                    </a:lnTo>
                    <a:lnTo>
                      <a:pt x="18" y="647"/>
                    </a:lnTo>
                    <a:lnTo>
                      <a:pt x="11" y="679"/>
                    </a:lnTo>
                    <a:lnTo>
                      <a:pt x="5" y="709"/>
                    </a:lnTo>
                    <a:lnTo>
                      <a:pt x="2" y="739"/>
                    </a:lnTo>
                    <a:lnTo>
                      <a:pt x="0" y="767"/>
                    </a:lnTo>
                    <a:lnTo>
                      <a:pt x="0" y="767"/>
                    </a:lnTo>
                    <a:lnTo>
                      <a:pt x="0" y="783"/>
                    </a:lnTo>
                    <a:lnTo>
                      <a:pt x="3" y="800"/>
                    </a:lnTo>
                    <a:lnTo>
                      <a:pt x="5" y="815"/>
                    </a:lnTo>
                    <a:lnTo>
                      <a:pt x="9" y="829"/>
                    </a:lnTo>
                    <a:lnTo>
                      <a:pt x="14" y="841"/>
                    </a:lnTo>
                    <a:lnTo>
                      <a:pt x="18" y="853"/>
                    </a:lnTo>
                    <a:lnTo>
                      <a:pt x="26" y="864"/>
                    </a:lnTo>
                    <a:lnTo>
                      <a:pt x="33" y="873"/>
                    </a:lnTo>
                    <a:lnTo>
                      <a:pt x="41" y="883"/>
                    </a:lnTo>
                    <a:lnTo>
                      <a:pt x="50" y="891"/>
                    </a:lnTo>
                    <a:lnTo>
                      <a:pt x="59" y="899"/>
                    </a:lnTo>
                    <a:lnTo>
                      <a:pt x="70" y="905"/>
                    </a:lnTo>
                    <a:lnTo>
                      <a:pt x="82" y="911"/>
                    </a:lnTo>
                    <a:lnTo>
                      <a:pt x="94" y="915"/>
                    </a:lnTo>
                    <a:lnTo>
                      <a:pt x="107" y="920"/>
                    </a:lnTo>
                    <a:lnTo>
                      <a:pt x="120" y="924"/>
                    </a:lnTo>
                    <a:lnTo>
                      <a:pt x="149" y="930"/>
                    </a:lnTo>
                    <a:lnTo>
                      <a:pt x="182" y="933"/>
                    </a:lnTo>
                    <a:lnTo>
                      <a:pt x="215" y="937"/>
                    </a:lnTo>
                    <a:lnTo>
                      <a:pt x="251" y="938"/>
                    </a:lnTo>
                    <a:lnTo>
                      <a:pt x="328" y="938"/>
                    </a:lnTo>
                    <a:lnTo>
                      <a:pt x="411" y="938"/>
                    </a:lnTo>
                    <a:lnTo>
                      <a:pt x="411" y="938"/>
                    </a:lnTo>
                    <a:lnTo>
                      <a:pt x="493" y="938"/>
                    </a:lnTo>
                    <a:lnTo>
                      <a:pt x="570" y="938"/>
                    </a:lnTo>
                    <a:lnTo>
                      <a:pt x="606" y="937"/>
                    </a:lnTo>
                    <a:lnTo>
                      <a:pt x="640" y="933"/>
                    </a:lnTo>
                    <a:lnTo>
                      <a:pt x="672" y="930"/>
                    </a:lnTo>
                    <a:lnTo>
                      <a:pt x="701" y="924"/>
                    </a:lnTo>
                    <a:lnTo>
                      <a:pt x="714" y="920"/>
                    </a:lnTo>
                    <a:lnTo>
                      <a:pt x="727" y="915"/>
                    </a:lnTo>
                    <a:lnTo>
                      <a:pt x="739" y="911"/>
                    </a:lnTo>
                    <a:lnTo>
                      <a:pt x="751" y="905"/>
                    </a:lnTo>
                    <a:lnTo>
                      <a:pt x="762" y="899"/>
                    </a:lnTo>
                    <a:lnTo>
                      <a:pt x="772" y="891"/>
                    </a:lnTo>
                    <a:lnTo>
                      <a:pt x="781" y="883"/>
                    </a:lnTo>
                    <a:lnTo>
                      <a:pt x="789" y="873"/>
                    </a:lnTo>
                    <a:lnTo>
                      <a:pt x="796" y="864"/>
                    </a:lnTo>
                    <a:lnTo>
                      <a:pt x="803" y="853"/>
                    </a:lnTo>
                    <a:lnTo>
                      <a:pt x="808" y="841"/>
                    </a:lnTo>
                    <a:lnTo>
                      <a:pt x="813" y="829"/>
                    </a:lnTo>
                    <a:lnTo>
                      <a:pt x="816" y="815"/>
                    </a:lnTo>
                    <a:lnTo>
                      <a:pt x="819" y="800"/>
                    </a:lnTo>
                    <a:lnTo>
                      <a:pt x="821" y="783"/>
                    </a:lnTo>
                    <a:lnTo>
                      <a:pt x="821" y="767"/>
                    </a:lnTo>
                    <a:lnTo>
                      <a:pt x="821" y="767"/>
                    </a:lnTo>
                    <a:lnTo>
                      <a:pt x="820" y="739"/>
                    </a:lnTo>
                    <a:lnTo>
                      <a:pt x="816" y="709"/>
                    </a:lnTo>
                    <a:lnTo>
                      <a:pt x="811" y="679"/>
                    </a:lnTo>
                    <a:lnTo>
                      <a:pt x="803" y="647"/>
                    </a:lnTo>
                    <a:lnTo>
                      <a:pt x="793" y="614"/>
                    </a:lnTo>
                    <a:lnTo>
                      <a:pt x="781" y="582"/>
                    </a:lnTo>
                    <a:lnTo>
                      <a:pt x="768" y="549"/>
                    </a:lnTo>
                    <a:lnTo>
                      <a:pt x="753" y="516"/>
                    </a:lnTo>
                    <a:lnTo>
                      <a:pt x="735" y="483"/>
                    </a:lnTo>
                    <a:lnTo>
                      <a:pt x="717" y="452"/>
                    </a:lnTo>
                    <a:lnTo>
                      <a:pt x="696" y="421"/>
                    </a:lnTo>
                    <a:lnTo>
                      <a:pt x="675" y="392"/>
                    </a:lnTo>
                    <a:lnTo>
                      <a:pt x="651" y="363"/>
                    </a:lnTo>
                    <a:lnTo>
                      <a:pt x="627" y="338"/>
                    </a:lnTo>
                    <a:lnTo>
                      <a:pt x="601" y="314"/>
                    </a:lnTo>
                    <a:lnTo>
                      <a:pt x="574" y="293"/>
                    </a:lnTo>
                    <a:lnTo>
                      <a:pt x="574" y="293"/>
                    </a:lnTo>
                    <a:close/>
                    <a:moveTo>
                      <a:pt x="247" y="176"/>
                    </a:moveTo>
                    <a:lnTo>
                      <a:pt x="574" y="176"/>
                    </a:lnTo>
                    <a:lnTo>
                      <a:pt x="574" y="176"/>
                    </a:lnTo>
                    <a:lnTo>
                      <a:pt x="594" y="157"/>
                    </a:lnTo>
                    <a:lnTo>
                      <a:pt x="612" y="138"/>
                    </a:lnTo>
                    <a:lnTo>
                      <a:pt x="622" y="126"/>
                    </a:lnTo>
                    <a:lnTo>
                      <a:pt x="631" y="113"/>
                    </a:lnTo>
                    <a:lnTo>
                      <a:pt x="641" y="99"/>
                    </a:lnTo>
                    <a:lnTo>
                      <a:pt x="648" y="86"/>
                    </a:lnTo>
                    <a:lnTo>
                      <a:pt x="655" y="73"/>
                    </a:lnTo>
                    <a:lnTo>
                      <a:pt x="659" y="60"/>
                    </a:lnTo>
                    <a:lnTo>
                      <a:pt x="660" y="47"/>
                    </a:lnTo>
                    <a:lnTo>
                      <a:pt x="660" y="41"/>
                    </a:lnTo>
                    <a:lnTo>
                      <a:pt x="659" y="35"/>
                    </a:lnTo>
                    <a:lnTo>
                      <a:pt x="657" y="29"/>
                    </a:lnTo>
                    <a:lnTo>
                      <a:pt x="654" y="24"/>
                    </a:lnTo>
                    <a:lnTo>
                      <a:pt x="651" y="18"/>
                    </a:lnTo>
                    <a:lnTo>
                      <a:pt x="646" y="13"/>
                    </a:lnTo>
                    <a:lnTo>
                      <a:pt x="646" y="13"/>
                    </a:lnTo>
                    <a:lnTo>
                      <a:pt x="640" y="9"/>
                    </a:lnTo>
                    <a:lnTo>
                      <a:pt x="634" y="6"/>
                    </a:lnTo>
                    <a:lnTo>
                      <a:pt x="627" y="3"/>
                    </a:lnTo>
                    <a:lnTo>
                      <a:pt x="621" y="1"/>
                    </a:lnTo>
                    <a:lnTo>
                      <a:pt x="606" y="0"/>
                    </a:lnTo>
                    <a:lnTo>
                      <a:pt x="591" y="1"/>
                    </a:lnTo>
                    <a:lnTo>
                      <a:pt x="574" y="3"/>
                    </a:lnTo>
                    <a:lnTo>
                      <a:pt x="557" y="8"/>
                    </a:lnTo>
                    <a:lnTo>
                      <a:pt x="540" y="14"/>
                    </a:lnTo>
                    <a:lnTo>
                      <a:pt x="523" y="21"/>
                    </a:lnTo>
                    <a:lnTo>
                      <a:pt x="490" y="37"/>
                    </a:lnTo>
                    <a:lnTo>
                      <a:pt x="459" y="51"/>
                    </a:lnTo>
                    <a:lnTo>
                      <a:pt x="444" y="57"/>
                    </a:lnTo>
                    <a:lnTo>
                      <a:pt x="431" y="61"/>
                    </a:lnTo>
                    <a:lnTo>
                      <a:pt x="420" y="65"/>
                    </a:lnTo>
                    <a:lnTo>
                      <a:pt x="411" y="65"/>
                    </a:lnTo>
                    <a:lnTo>
                      <a:pt x="411" y="65"/>
                    </a:lnTo>
                    <a:lnTo>
                      <a:pt x="401" y="65"/>
                    </a:lnTo>
                    <a:lnTo>
                      <a:pt x="390" y="61"/>
                    </a:lnTo>
                    <a:lnTo>
                      <a:pt x="377" y="57"/>
                    </a:lnTo>
                    <a:lnTo>
                      <a:pt x="363" y="51"/>
                    </a:lnTo>
                    <a:lnTo>
                      <a:pt x="331" y="37"/>
                    </a:lnTo>
                    <a:lnTo>
                      <a:pt x="298" y="21"/>
                    </a:lnTo>
                    <a:lnTo>
                      <a:pt x="281" y="14"/>
                    </a:lnTo>
                    <a:lnTo>
                      <a:pt x="264" y="8"/>
                    </a:lnTo>
                    <a:lnTo>
                      <a:pt x="247" y="3"/>
                    </a:lnTo>
                    <a:lnTo>
                      <a:pt x="231" y="1"/>
                    </a:lnTo>
                    <a:lnTo>
                      <a:pt x="215" y="0"/>
                    </a:lnTo>
                    <a:lnTo>
                      <a:pt x="201" y="1"/>
                    </a:lnTo>
                    <a:lnTo>
                      <a:pt x="195" y="3"/>
                    </a:lnTo>
                    <a:lnTo>
                      <a:pt x="187" y="6"/>
                    </a:lnTo>
                    <a:lnTo>
                      <a:pt x="182" y="9"/>
                    </a:lnTo>
                    <a:lnTo>
                      <a:pt x="177" y="13"/>
                    </a:lnTo>
                    <a:lnTo>
                      <a:pt x="177" y="13"/>
                    </a:lnTo>
                    <a:lnTo>
                      <a:pt x="171" y="18"/>
                    </a:lnTo>
                    <a:lnTo>
                      <a:pt x="167" y="24"/>
                    </a:lnTo>
                    <a:lnTo>
                      <a:pt x="165" y="29"/>
                    </a:lnTo>
                    <a:lnTo>
                      <a:pt x="162" y="35"/>
                    </a:lnTo>
                    <a:lnTo>
                      <a:pt x="161" y="41"/>
                    </a:lnTo>
                    <a:lnTo>
                      <a:pt x="161" y="47"/>
                    </a:lnTo>
                    <a:lnTo>
                      <a:pt x="162" y="60"/>
                    </a:lnTo>
                    <a:lnTo>
                      <a:pt x="167" y="73"/>
                    </a:lnTo>
                    <a:lnTo>
                      <a:pt x="173" y="86"/>
                    </a:lnTo>
                    <a:lnTo>
                      <a:pt x="180" y="99"/>
                    </a:lnTo>
                    <a:lnTo>
                      <a:pt x="190" y="113"/>
                    </a:lnTo>
                    <a:lnTo>
                      <a:pt x="199" y="126"/>
                    </a:lnTo>
                    <a:lnTo>
                      <a:pt x="209" y="138"/>
                    </a:lnTo>
                    <a:lnTo>
                      <a:pt x="228" y="157"/>
                    </a:lnTo>
                    <a:lnTo>
                      <a:pt x="247" y="176"/>
                    </a:lnTo>
                    <a:lnTo>
                      <a:pt x="247" y="176"/>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123" name="テキスト ボックス 122"/>
              <p:cNvSpPr txBox="1"/>
              <p:nvPr/>
            </p:nvSpPr>
            <p:spPr>
              <a:xfrm>
                <a:off x="6865420" y="4515725"/>
                <a:ext cx="474214" cy="44567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50" b="1" i="0" u="none" strike="noStrike" kern="0" cap="none" spc="0" normalizeH="0" baseline="0" noProof="0" dirty="0">
                    <a:ln>
                      <a:noFill/>
                    </a:ln>
                    <a:solidFill>
                      <a:prstClr val="white"/>
                    </a:solidFill>
                    <a:effectLst/>
                    <a:uLnTx/>
                    <a:uFillTx/>
                  </a:rPr>
                  <a:t>￥</a:t>
                </a:r>
              </a:p>
            </p:txBody>
          </p:sp>
        </p:grpSp>
        <p:grpSp>
          <p:nvGrpSpPr>
            <p:cNvPr id="124" name="グループ化 123"/>
            <p:cNvGrpSpPr/>
            <p:nvPr/>
          </p:nvGrpSpPr>
          <p:grpSpPr>
            <a:xfrm>
              <a:off x="158416" y="5563812"/>
              <a:ext cx="268174" cy="340841"/>
              <a:chOff x="6865420" y="4387146"/>
              <a:chExt cx="475652" cy="574257"/>
            </a:xfrm>
            <a:solidFill>
              <a:srgbClr val="EE5500">
                <a:lumMod val="75000"/>
              </a:srgbClr>
            </a:solidFill>
          </p:grpSpPr>
          <p:sp>
            <p:nvSpPr>
              <p:cNvPr id="125" name="Freeform 402"/>
              <p:cNvSpPr>
                <a:spLocks noEditPoints="1"/>
              </p:cNvSpPr>
              <p:nvPr/>
            </p:nvSpPr>
            <p:spPr bwMode="auto">
              <a:xfrm>
                <a:off x="6906097" y="4387146"/>
                <a:ext cx="434975" cy="495300"/>
              </a:xfrm>
              <a:custGeom>
                <a:avLst/>
                <a:gdLst>
                  <a:gd name="T0" fmla="*/ 258 w 821"/>
                  <a:gd name="T1" fmla="*/ 206 h 938"/>
                  <a:gd name="T2" fmla="*/ 244 w 821"/>
                  <a:gd name="T3" fmla="*/ 213 h 938"/>
                  <a:gd name="T4" fmla="*/ 235 w 821"/>
                  <a:gd name="T5" fmla="*/ 229 h 938"/>
                  <a:gd name="T6" fmla="*/ 235 w 821"/>
                  <a:gd name="T7" fmla="*/ 241 h 938"/>
                  <a:gd name="T8" fmla="*/ 244 w 821"/>
                  <a:gd name="T9" fmla="*/ 255 h 938"/>
                  <a:gd name="T10" fmla="*/ 258 w 821"/>
                  <a:gd name="T11" fmla="*/ 264 h 938"/>
                  <a:gd name="T12" fmla="*/ 557 w 821"/>
                  <a:gd name="T13" fmla="*/ 264 h 938"/>
                  <a:gd name="T14" fmla="*/ 574 w 821"/>
                  <a:gd name="T15" fmla="*/ 259 h 938"/>
                  <a:gd name="T16" fmla="*/ 585 w 821"/>
                  <a:gd name="T17" fmla="*/ 246 h 938"/>
                  <a:gd name="T18" fmla="*/ 587 w 821"/>
                  <a:gd name="T19" fmla="*/ 235 h 938"/>
                  <a:gd name="T20" fmla="*/ 582 w 821"/>
                  <a:gd name="T21" fmla="*/ 218 h 938"/>
                  <a:gd name="T22" fmla="*/ 569 w 821"/>
                  <a:gd name="T23" fmla="*/ 207 h 938"/>
                  <a:gd name="T24" fmla="*/ 264 w 821"/>
                  <a:gd name="T25" fmla="*/ 205 h 938"/>
                  <a:gd name="T26" fmla="*/ 247 w 821"/>
                  <a:gd name="T27" fmla="*/ 293 h 938"/>
                  <a:gd name="T28" fmla="*/ 171 w 821"/>
                  <a:gd name="T29" fmla="*/ 363 h 938"/>
                  <a:gd name="T30" fmla="*/ 105 w 821"/>
                  <a:gd name="T31" fmla="*/ 452 h 938"/>
                  <a:gd name="T32" fmla="*/ 54 w 821"/>
                  <a:gd name="T33" fmla="*/ 549 h 938"/>
                  <a:gd name="T34" fmla="*/ 18 w 821"/>
                  <a:gd name="T35" fmla="*/ 647 h 938"/>
                  <a:gd name="T36" fmla="*/ 2 w 821"/>
                  <a:gd name="T37" fmla="*/ 739 h 938"/>
                  <a:gd name="T38" fmla="*/ 0 w 821"/>
                  <a:gd name="T39" fmla="*/ 783 h 938"/>
                  <a:gd name="T40" fmla="*/ 9 w 821"/>
                  <a:gd name="T41" fmla="*/ 829 h 938"/>
                  <a:gd name="T42" fmla="*/ 26 w 821"/>
                  <a:gd name="T43" fmla="*/ 864 h 938"/>
                  <a:gd name="T44" fmla="*/ 50 w 821"/>
                  <a:gd name="T45" fmla="*/ 891 h 938"/>
                  <a:gd name="T46" fmla="*/ 82 w 821"/>
                  <a:gd name="T47" fmla="*/ 911 h 938"/>
                  <a:gd name="T48" fmla="*/ 120 w 821"/>
                  <a:gd name="T49" fmla="*/ 924 h 938"/>
                  <a:gd name="T50" fmla="*/ 215 w 821"/>
                  <a:gd name="T51" fmla="*/ 937 h 938"/>
                  <a:gd name="T52" fmla="*/ 411 w 821"/>
                  <a:gd name="T53" fmla="*/ 938 h 938"/>
                  <a:gd name="T54" fmla="*/ 570 w 821"/>
                  <a:gd name="T55" fmla="*/ 938 h 938"/>
                  <a:gd name="T56" fmla="*/ 672 w 821"/>
                  <a:gd name="T57" fmla="*/ 930 h 938"/>
                  <a:gd name="T58" fmla="*/ 727 w 821"/>
                  <a:gd name="T59" fmla="*/ 915 h 938"/>
                  <a:gd name="T60" fmla="*/ 762 w 821"/>
                  <a:gd name="T61" fmla="*/ 899 h 938"/>
                  <a:gd name="T62" fmla="*/ 789 w 821"/>
                  <a:gd name="T63" fmla="*/ 873 h 938"/>
                  <a:gd name="T64" fmla="*/ 808 w 821"/>
                  <a:gd name="T65" fmla="*/ 841 h 938"/>
                  <a:gd name="T66" fmla="*/ 819 w 821"/>
                  <a:gd name="T67" fmla="*/ 800 h 938"/>
                  <a:gd name="T68" fmla="*/ 821 w 821"/>
                  <a:gd name="T69" fmla="*/ 767 h 938"/>
                  <a:gd name="T70" fmla="*/ 811 w 821"/>
                  <a:gd name="T71" fmla="*/ 679 h 938"/>
                  <a:gd name="T72" fmla="*/ 781 w 821"/>
                  <a:gd name="T73" fmla="*/ 582 h 938"/>
                  <a:gd name="T74" fmla="*/ 735 w 821"/>
                  <a:gd name="T75" fmla="*/ 483 h 938"/>
                  <a:gd name="T76" fmla="*/ 675 w 821"/>
                  <a:gd name="T77" fmla="*/ 392 h 938"/>
                  <a:gd name="T78" fmla="*/ 601 w 821"/>
                  <a:gd name="T79" fmla="*/ 314 h 938"/>
                  <a:gd name="T80" fmla="*/ 247 w 821"/>
                  <a:gd name="T81" fmla="*/ 176 h 938"/>
                  <a:gd name="T82" fmla="*/ 594 w 821"/>
                  <a:gd name="T83" fmla="*/ 157 h 938"/>
                  <a:gd name="T84" fmla="*/ 631 w 821"/>
                  <a:gd name="T85" fmla="*/ 113 h 938"/>
                  <a:gd name="T86" fmla="*/ 655 w 821"/>
                  <a:gd name="T87" fmla="*/ 73 h 938"/>
                  <a:gd name="T88" fmla="*/ 660 w 821"/>
                  <a:gd name="T89" fmla="*/ 41 h 938"/>
                  <a:gd name="T90" fmla="*/ 654 w 821"/>
                  <a:gd name="T91" fmla="*/ 24 h 938"/>
                  <a:gd name="T92" fmla="*/ 646 w 821"/>
                  <a:gd name="T93" fmla="*/ 13 h 938"/>
                  <a:gd name="T94" fmla="*/ 627 w 821"/>
                  <a:gd name="T95" fmla="*/ 3 h 938"/>
                  <a:gd name="T96" fmla="*/ 591 w 821"/>
                  <a:gd name="T97" fmla="*/ 1 h 938"/>
                  <a:gd name="T98" fmla="*/ 540 w 821"/>
                  <a:gd name="T99" fmla="*/ 14 h 938"/>
                  <a:gd name="T100" fmla="*/ 459 w 821"/>
                  <a:gd name="T101" fmla="*/ 51 h 938"/>
                  <a:gd name="T102" fmla="*/ 420 w 821"/>
                  <a:gd name="T103" fmla="*/ 65 h 938"/>
                  <a:gd name="T104" fmla="*/ 401 w 821"/>
                  <a:gd name="T105" fmla="*/ 65 h 938"/>
                  <a:gd name="T106" fmla="*/ 363 w 821"/>
                  <a:gd name="T107" fmla="*/ 51 h 938"/>
                  <a:gd name="T108" fmla="*/ 281 w 821"/>
                  <a:gd name="T109" fmla="*/ 14 h 938"/>
                  <a:gd name="T110" fmla="*/ 231 w 821"/>
                  <a:gd name="T111" fmla="*/ 1 h 938"/>
                  <a:gd name="T112" fmla="*/ 195 w 821"/>
                  <a:gd name="T113" fmla="*/ 3 h 938"/>
                  <a:gd name="T114" fmla="*/ 177 w 821"/>
                  <a:gd name="T115" fmla="*/ 13 h 938"/>
                  <a:gd name="T116" fmla="*/ 167 w 821"/>
                  <a:gd name="T117" fmla="*/ 24 h 938"/>
                  <a:gd name="T118" fmla="*/ 161 w 821"/>
                  <a:gd name="T119" fmla="*/ 41 h 938"/>
                  <a:gd name="T120" fmla="*/ 167 w 821"/>
                  <a:gd name="T121" fmla="*/ 73 h 938"/>
                  <a:gd name="T122" fmla="*/ 190 w 821"/>
                  <a:gd name="T123" fmla="*/ 113 h 938"/>
                  <a:gd name="T124" fmla="*/ 228 w 821"/>
                  <a:gd name="T125" fmla="*/ 157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1" h="938">
                    <a:moveTo>
                      <a:pt x="264" y="205"/>
                    </a:moveTo>
                    <a:lnTo>
                      <a:pt x="264" y="205"/>
                    </a:lnTo>
                    <a:lnTo>
                      <a:pt x="258" y="206"/>
                    </a:lnTo>
                    <a:lnTo>
                      <a:pt x="252" y="207"/>
                    </a:lnTo>
                    <a:lnTo>
                      <a:pt x="247" y="210"/>
                    </a:lnTo>
                    <a:lnTo>
                      <a:pt x="244" y="213"/>
                    </a:lnTo>
                    <a:lnTo>
                      <a:pt x="240" y="218"/>
                    </a:lnTo>
                    <a:lnTo>
                      <a:pt x="237" y="223"/>
                    </a:lnTo>
                    <a:lnTo>
                      <a:pt x="235" y="229"/>
                    </a:lnTo>
                    <a:lnTo>
                      <a:pt x="234" y="235"/>
                    </a:lnTo>
                    <a:lnTo>
                      <a:pt x="234" y="235"/>
                    </a:lnTo>
                    <a:lnTo>
                      <a:pt x="235" y="241"/>
                    </a:lnTo>
                    <a:lnTo>
                      <a:pt x="237" y="246"/>
                    </a:lnTo>
                    <a:lnTo>
                      <a:pt x="240" y="251"/>
                    </a:lnTo>
                    <a:lnTo>
                      <a:pt x="244" y="255"/>
                    </a:lnTo>
                    <a:lnTo>
                      <a:pt x="247" y="259"/>
                    </a:lnTo>
                    <a:lnTo>
                      <a:pt x="252" y="261"/>
                    </a:lnTo>
                    <a:lnTo>
                      <a:pt x="258" y="264"/>
                    </a:lnTo>
                    <a:lnTo>
                      <a:pt x="264" y="264"/>
                    </a:lnTo>
                    <a:lnTo>
                      <a:pt x="557" y="264"/>
                    </a:lnTo>
                    <a:lnTo>
                      <a:pt x="557" y="264"/>
                    </a:lnTo>
                    <a:lnTo>
                      <a:pt x="563" y="264"/>
                    </a:lnTo>
                    <a:lnTo>
                      <a:pt x="569" y="261"/>
                    </a:lnTo>
                    <a:lnTo>
                      <a:pt x="574" y="259"/>
                    </a:lnTo>
                    <a:lnTo>
                      <a:pt x="579" y="255"/>
                    </a:lnTo>
                    <a:lnTo>
                      <a:pt x="582" y="251"/>
                    </a:lnTo>
                    <a:lnTo>
                      <a:pt x="585" y="246"/>
                    </a:lnTo>
                    <a:lnTo>
                      <a:pt x="586" y="241"/>
                    </a:lnTo>
                    <a:lnTo>
                      <a:pt x="587" y="235"/>
                    </a:lnTo>
                    <a:lnTo>
                      <a:pt x="587" y="235"/>
                    </a:lnTo>
                    <a:lnTo>
                      <a:pt x="586" y="229"/>
                    </a:lnTo>
                    <a:lnTo>
                      <a:pt x="585" y="223"/>
                    </a:lnTo>
                    <a:lnTo>
                      <a:pt x="582" y="218"/>
                    </a:lnTo>
                    <a:lnTo>
                      <a:pt x="579" y="213"/>
                    </a:lnTo>
                    <a:lnTo>
                      <a:pt x="574" y="210"/>
                    </a:lnTo>
                    <a:lnTo>
                      <a:pt x="569" y="207"/>
                    </a:lnTo>
                    <a:lnTo>
                      <a:pt x="563" y="206"/>
                    </a:lnTo>
                    <a:lnTo>
                      <a:pt x="557" y="205"/>
                    </a:lnTo>
                    <a:lnTo>
                      <a:pt x="264" y="205"/>
                    </a:lnTo>
                    <a:close/>
                    <a:moveTo>
                      <a:pt x="574" y="293"/>
                    </a:moveTo>
                    <a:lnTo>
                      <a:pt x="247" y="293"/>
                    </a:lnTo>
                    <a:lnTo>
                      <a:pt x="247" y="293"/>
                    </a:lnTo>
                    <a:lnTo>
                      <a:pt x="221" y="314"/>
                    </a:lnTo>
                    <a:lnTo>
                      <a:pt x="195" y="338"/>
                    </a:lnTo>
                    <a:lnTo>
                      <a:pt x="171" y="363"/>
                    </a:lnTo>
                    <a:lnTo>
                      <a:pt x="148" y="392"/>
                    </a:lnTo>
                    <a:lnTo>
                      <a:pt x="125" y="421"/>
                    </a:lnTo>
                    <a:lnTo>
                      <a:pt x="105" y="452"/>
                    </a:lnTo>
                    <a:lnTo>
                      <a:pt x="87" y="483"/>
                    </a:lnTo>
                    <a:lnTo>
                      <a:pt x="69" y="516"/>
                    </a:lnTo>
                    <a:lnTo>
                      <a:pt x="54" y="549"/>
                    </a:lnTo>
                    <a:lnTo>
                      <a:pt x="40" y="582"/>
                    </a:lnTo>
                    <a:lnTo>
                      <a:pt x="28" y="614"/>
                    </a:lnTo>
                    <a:lnTo>
                      <a:pt x="18" y="647"/>
                    </a:lnTo>
                    <a:lnTo>
                      <a:pt x="11" y="679"/>
                    </a:lnTo>
                    <a:lnTo>
                      <a:pt x="5" y="709"/>
                    </a:lnTo>
                    <a:lnTo>
                      <a:pt x="2" y="739"/>
                    </a:lnTo>
                    <a:lnTo>
                      <a:pt x="0" y="767"/>
                    </a:lnTo>
                    <a:lnTo>
                      <a:pt x="0" y="767"/>
                    </a:lnTo>
                    <a:lnTo>
                      <a:pt x="0" y="783"/>
                    </a:lnTo>
                    <a:lnTo>
                      <a:pt x="3" y="800"/>
                    </a:lnTo>
                    <a:lnTo>
                      <a:pt x="5" y="815"/>
                    </a:lnTo>
                    <a:lnTo>
                      <a:pt x="9" y="829"/>
                    </a:lnTo>
                    <a:lnTo>
                      <a:pt x="14" y="841"/>
                    </a:lnTo>
                    <a:lnTo>
                      <a:pt x="18" y="853"/>
                    </a:lnTo>
                    <a:lnTo>
                      <a:pt x="26" y="864"/>
                    </a:lnTo>
                    <a:lnTo>
                      <a:pt x="33" y="873"/>
                    </a:lnTo>
                    <a:lnTo>
                      <a:pt x="41" y="883"/>
                    </a:lnTo>
                    <a:lnTo>
                      <a:pt x="50" y="891"/>
                    </a:lnTo>
                    <a:lnTo>
                      <a:pt x="59" y="899"/>
                    </a:lnTo>
                    <a:lnTo>
                      <a:pt x="70" y="905"/>
                    </a:lnTo>
                    <a:lnTo>
                      <a:pt x="82" y="911"/>
                    </a:lnTo>
                    <a:lnTo>
                      <a:pt x="94" y="915"/>
                    </a:lnTo>
                    <a:lnTo>
                      <a:pt x="107" y="920"/>
                    </a:lnTo>
                    <a:lnTo>
                      <a:pt x="120" y="924"/>
                    </a:lnTo>
                    <a:lnTo>
                      <a:pt x="149" y="930"/>
                    </a:lnTo>
                    <a:lnTo>
                      <a:pt x="182" y="933"/>
                    </a:lnTo>
                    <a:lnTo>
                      <a:pt x="215" y="937"/>
                    </a:lnTo>
                    <a:lnTo>
                      <a:pt x="251" y="938"/>
                    </a:lnTo>
                    <a:lnTo>
                      <a:pt x="328" y="938"/>
                    </a:lnTo>
                    <a:lnTo>
                      <a:pt x="411" y="938"/>
                    </a:lnTo>
                    <a:lnTo>
                      <a:pt x="411" y="938"/>
                    </a:lnTo>
                    <a:lnTo>
                      <a:pt x="493" y="938"/>
                    </a:lnTo>
                    <a:lnTo>
                      <a:pt x="570" y="938"/>
                    </a:lnTo>
                    <a:lnTo>
                      <a:pt x="606" y="937"/>
                    </a:lnTo>
                    <a:lnTo>
                      <a:pt x="640" y="933"/>
                    </a:lnTo>
                    <a:lnTo>
                      <a:pt x="672" y="930"/>
                    </a:lnTo>
                    <a:lnTo>
                      <a:pt x="701" y="924"/>
                    </a:lnTo>
                    <a:lnTo>
                      <a:pt x="714" y="920"/>
                    </a:lnTo>
                    <a:lnTo>
                      <a:pt x="727" y="915"/>
                    </a:lnTo>
                    <a:lnTo>
                      <a:pt x="739" y="911"/>
                    </a:lnTo>
                    <a:lnTo>
                      <a:pt x="751" y="905"/>
                    </a:lnTo>
                    <a:lnTo>
                      <a:pt x="762" y="899"/>
                    </a:lnTo>
                    <a:lnTo>
                      <a:pt x="772" y="891"/>
                    </a:lnTo>
                    <a:lnTo>
                      <a:pt x="781" y="883"/>
                    </a:lnTo>
                    <a:lnTo>
                      <a:pt x="789" y="873"/>
                    </a:lnTo>
                    <a:lnTo>
                      <a:pt x="796" y="864"/>
                    </a:lnTo>
                    <a:lnTo>
                      <a:pt x="803" y="853"/>
                    </a:lnTo>
                    <a:lnTo>
                      <a:pt x="808" y="841"/>
                    </a:lnTo>
                    <a:lnTo>
                      <a:pt x="813" y="829"/>
                    </a:lnTo>
                    <a:lnTo>
                      <a:pt x="816" y="815"/>
                    </a:lnTo>
                    <a:lnTo>
                      <a:pt x="819" y="800"/>
                    </a:lnTo>
                    <a:lnTo>
                      <a:pt x="821" y="783"/>
                    </a:lnTo>
                    <a:lnTo>
                      <a:pt x="821" y="767"/>
                    </a:lnTo>
                    <a:lnTo>
                      <a:pt x="821" y="767"/>
                    </a:lnTo>
                    <a:lnTo>
                      <a:pt x="820" y="739"/>
                    </a:lnTo>
                    <a:lnTo>
                      <a:pt x="816" y="709"/>
                    </a:lnTo>
                    <a:lnTo>
                      <a:pt x="811" y="679"/>
                    </a:lnTo>
                    <a:lnTo>
                      <a:pt x="803" y="647"/>
                    </a:lnTo>
                    <a:lnTo>
                      <a:pt x="793" y="614"/>
                    </a:lnTo>
                    <a:lnTo>
                      <a:pt x="781" y="582"/>
                    </a:lnTo>
                    <a:lnTo>
                      <a:pt x="768" y="549"/>
                    </a:lnTo>
                    <a:lnTo>
                      <a:pt x="753" y="516"/>
                    </a:lnTo>
                    <a:lnTo>
                      <a:pt x="735" y="483"/>
                    </a:lnTo>
                    <a:lnTo>
                      <a:pt x="717" y="452"/>
                    </a:lnTo>
                    <a:lnTo>
                      <a:pt x="696" y="421"/>
                    </a:lnTo>
                    <a:lnTo>
                      <a:pt x="675" y="392"/>
                    </a:lnTo>
                    <a:lnTo>
                      <a:pt x="651" y="363"/>
                    </a:lnTo>
                    <a:lnTo>
                      <a:pt x="627" y="338"/>
                    </a:lnTo>
                    <a:lnTo>
                      <a:pt x="601" y="314"/>
                    </a:lnTo>
                    <a:lnTo>
                      <a:pt x="574" y="293"/>
                    </a:lnTo>
                    <a:lnTo>
                      <a:pt x="574" y="293"/>
                    </a:lnTo>
                    <a:close/>
                    <a:moveTo>
                      <a:pt x="247" y="176"/>
                    </a:moveTo>
                    <a:lnTo>
                      <a:pt x="574" y="176"/>
                    </a:lnTo>
                    <a:lnTo>
                      <a:pt x="574" y="176"/>
                    </a:lnTo>
                    <a:lnTo>
                      <a:pt x="594" y="157"/>
                    </a:lnTo>
                    <a:lnTo>
                      <a:pt x="612" y="138"/>
                    </a:lnTo>
                    <a:lnTo>
                      <a:pt x="622" y="126"/>
                    </a:lnTo>
                    <a:lnTo>
                      <a:pt x="631" y="113"/>
                    </a:lnTo>
                    <a:lnTo>
                      <a:pt x="641" y="99"/>
                    </a:lnTo>
                    <a:lnTo>
                      <a:pt x="648" y="86"/>
                    </a:lnTo>
                    <a:lnTo>
                      <a:pt x="655" y="73"/>
                    </a:lnTo>
                    <a:lnTo>
                      <a:pt x="659" y="60"/>
                    </a:lnTo>
                    <a:lnTo>
                      <a:pt x="660" y="47"/>
                    </a:lnTo>
                    <a:lnTo>
                      <a:pt x="660" y="41"/>
                    </a:lnTo>
                    <a:lnTo>
                      <a:pt x="659" y="35"/>
                    </a:lnTo>
                    <a:lnTo>
                      <a:pt x="657" y="29"/>
                    </a:lnTo>
                    <a:lnTo>
                      <a:pt x="654" y="24"/>
                    </a:lnTo>
                    <a:lnTo>
                      <a:pt x="651" y="18"/>
                    </a:lnTo>
                    <a:lnTo>
                      <a:pt x="646" y="13"/>
                    </a:lnTo>
                    <a:lnTo>
                      <a:pt x="646" y="13"/>
                    </a:lnTo>
                    <a:lnTo>
                      <a:pt x="640" y="9"/>
                    </a:lnTo>
                    <a:lnTo>
                      <a:pt x="634" y="6"/>
                    </a:lnTo>
                    <a:lnTo>
                      <a:pt x="627" y="3"/>
                    </a:lnTo>
                    <a:lnTo>
                      <a:pt x="621" y="1"/>
                    </a:lnTo>
                    <a:lnTo>
                      <a:pt x="606" y="0"/>
                    </a:lnTo>
                    <a:lnTo>
                      <a:pt x="591" y="1"/>
                    </a:lnTo>
                    <a:lnTo>
                      <a:pt x="574" y="3"/>
                    </a:lnTo>
                    <a:lnTo>
                      <a:pt x="557" y="8"/>
                    </a:lnTo>
                    <a:lnTo>
                      <a:pt x="540" y="14"/>
                    </a:lnTo>
                    <a:lnTo>
                      <a:pt x="523" y="21"/>
                    </a:lnTo>
                    <a:lnTo>
                      <a:pt x="490" y="37"/>
                    </a:lnTo>
                    <a:lnTo>
                      <a:pt x="459" y="51"/>
                    </a:lnTo>
                    <a:lnTo>
                      <a:pt x="444" y="57"/>
                    </a:lnTo>
                    <a:lnTo>
                      <a:pt x="431" y="61"/>
                    </a:lnTo>
                    <a:lnTo>
                      <a:pt x="420" y="65"/>
                    </a:lnTo>
                    <a:lnTo>
                      <a:pt x="411" y="65"/>
                    </a:lnTo>
                    <a:lnTo>
                      <a:pt x="411" y="65"/>
                    </a:lnTo>
                    <a:lnTo>
                      <a:pt x="401" y="65"/>
                    </a:lnTo>
                    <a:lnTo>
                      <a:pt x="390" y="61"/>
                    </a:lnTo>
                    <a:lnTo>
                      <a:pt x="377" y="57"/>
                    </a:lnTo>
                    <a:lnTo>
                      <a:pt x="363" y="51"/>
                    </a:lnTo>
                    <a:lnTo>
                      <a:pt x="331" y="37"/>
                    </a:lnTo>
                    <a:lnTo>
                      <a:pt x="298" y="21"/>
                    </a:lnTo>
                    <a:lnTo>
                      <a:pt x="281" y="14"/>
                    </a:lnTo>
                    <a:lnTo>
                      <a:pt x="264" y="8"/>
                    </a:lnTo>
                    <a:lnTo>
                      <a:pt x="247" y="3"/>
                    </a:lnTo>
                    <a:lnTo>
                      <a:pt x="231" y="1"/>
                    </a:lnTo>
                    <a:lnTo>
                      <a:pt x="215" y="0"/>
                    </a:lnTo>
                    <a:lnTo>
                      <a:pt x="201" y="1"/>
                    </a:lnTo>
                    <a:lnTo>
                      <a:pt x="195" y="3"/>
                    </a:lnTo>
                    <a:lnTo>
                      <a:pt x="187" y="6"/>
                    </a:lnTo>
                    <a:lnTo>
                      <a:pt x="182" y="9"/>
                    </a:lnTo>
                    <a:lnTo>
                      <a:pt x="177" y="13"/>
                    </a:lnTo>
                    <a:lnTo>
                      <a:pt x="177" y="13"/>
                    </a:lnTo>
                    <a:lnTo>
                      <a:pt x="171" y="18"/>
                    </a:lnTo>
                    <a:lnTo>
                      <a:pt x="167" y="24"/>
                    </a:lnTo>
                    <a:lnTo>
                      <a:pt x="165" y="29"/>
                    </a:lnTo>
                    <a:lnTo>
                      <a:pt x="162" y="35"/>
                    </a:lnTo>
                    <a:lnTo>
                      <a:pt x="161" y="41"/>
                    </a:lnTo>
                    <a:lnTo>
                      <a:pt x="161" y="47"/>
                    </a:lnTo>
                    <a:lnTo>
                      <a:pt x="162" y="60"/>
                    </a:lnTo>
                    <a:lnTo>
                      <a:pt x="167" y="73"/>
                    </a:lnTo>
                    <a:lnTo>
                      <a:pt x="173" y="86"/>
                    </a:lnTo>
                    <a:lnTo>
                      <a:pt x="180" y="99"/>
                    </a:lnTo>
                    <a:lnTo>
                      <a:pt x="190" y="113"/>
                    </a:lnTo>
                    <a:lnTo>
                      <a:pt x="199" y="126"/>
                    </a:lnTo>
                    <a:lnTo>
                      <a:pt x="209" y="138"/>
                    </a:lnTo>
                    <a:lnTo>
                      <a:pt x="228" y="157"/>
                    </a:lnTo>
                    <a:lnTo>
                      <a:pt x="247" y="176"/>
                    </a:lnTo>
                    <a:lnTo>
                      <a:pt x="247" y="176"/>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126" name="テキスト ボックス 125"/>
              <p:cNvSpPr txBox="1"/>
              <p:nvPr/>
            </p:nvSpPr>
            <p:spPr>
              <a:xfrm>
                <a:off x="6865420" y="4515725"/>
                <a:ext cx="474214" cy="44567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50" b="1" i="0" u="none" strike="noStrike" kern="0" cap="none" spc="0" normalizeH="0" baseline="0" noProof="0" dirty="0">
                    <a:ln>
                      <a:noFill/>
                    </a:ln>
                    <a:solidFill>
                      <a:prstClr val="white"/>
                    </a:solidFill>
                    <a:effectLst/>
                    <a:uLnTx/>
                    <a:uFillTx/>
                  </a:rPr>
                  <a:t>￥</a:t>
                </a:r>
              </a:p>
            </p:txBody>
          </p:sp>
        </p:grpSp>
        <p:sp>
          <p:nvSpPr>
            <p:cNvPr id="127" name="Text Box 72"/>
            <p:cNvSpPr txBox="1">
              <a:spLocks noChangeArrowheads="1"/>
            </p:cNvSpPr>
            <p:nvPr/>
          </p:nvSpPr>
          <p:spPr bwMode="auto">
            <a:xfrm>
              <a:off x="3270439" y="3928215"/>
              <a:ext cx="2087736" cy="294450"/>
            </a:xfrm>
            <a:prstGeom prst="rect">
              <a:avLst/>
            </a:prstGeom>
            <a:noFill/>
            <a:ln w="9525">
              <a:noFill/>
              <a:miter lim="800000"/>
              <a:headEnd/>
              <a:tailEnd/>
            </a:ln>
          </p:spPr>
          <p:txBody>
            <a:bodyPr wrap="none" lIns="90000" tIns="46800" rIns="90000" bIns="46800">
              <a:normAutofit/>
            </a:bodyPr>
            <a:lstStyle/>
            <a:p>
              <a:pPr>
                <a:spcBef>
                  <a:spcPct val="50000"/>
                </a:spcBef>
              </a:pPr>
              <a:r>
                <a:rPr lang="ja-JP" altLang="en-US" sz="1050" b="1" dirty="0">
                  <a:solidFill>
                    <a:prstClr val="black"/>
                  </a:solidFill>
                  <a:cs typeface="メイリオ" pitchFamily="50" charset="-128"/>
                </a:rPr>
                <a:t>■従業員情報例：</a:t>
              </a:r>
            </a:p>
          </p:txBody>
        </p:sp>
        <p:sp>
          <p:nvSpPr>
            <p:cNvPr id="128" name="Text Box 19"/>
            <p:cNvSpPr txBox="1">
              <a:spLocks noChangeArrowheads="1"/>
            </p:cNvSpPr>
            <p:nvPr/>
          </p:nvSpPr>
          <p:spPr bwMode="auto">
            <a:xfrm>
              <a:off x="3891139" y="4149080"/>
              <a:ext cx="2784772" cy="73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lgn="ctr">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defRPr/>
              </a:pPr>
              <a:r>
                <a:rPr lang="ja-JP" altLang="en-US" sz="1000" dirty="0">
                  <a:solidFill>
                    <a:prstClr val="black"/>
                  </a:solidFill>
                  <a:latin typeface="メイリオ" pitchFamily="50" charset="-128"/>
                  <a:ea typeface="メイリオ" pitchFamily="50" charset="-128"/>
                  <a:cs typeface="メイリオ" pitchFamily="50" charset="-128"/>
                </a:rPr>
                <a:t>社員区分、入社年月日、年齢、</a:t>
              </a:r>
              <a:endParaRPr lang="en-US" altLang="ja-JP" sz="1000" dirty="0">
                <a:solidFill>
                  <a:prstClr val="black"/>
                </a:solidFill>
                <a:latin typeface="メイリオ" pitchFamily="50" charset="-128"/>
                <a:ea typeface="メイリオ" pitchFamily="50" charset="-128"/>
                <a:cs typeface="メイリオ" pitchFamily="50" charset="-128"/>
              </a:endParaRPr>
            </a:p>
            <a:p>
              <a:pPr>
                <a:defRPr/>
              </a:pPr>
              <a:r>
                <a:rPr lang="ja-JP" altLang="en-US" sz="1000" dirty="0">
                  <a:solidFill>
                    <a:prstClr val="black"/>
                  </a:solidFill>
                  <a:latin typeface="メイリオ" pitchFamily="50" charset="-128"/>
                  <a:ea typeface="メイリオ" pitchFamily="50" charset="-128"/>
                  <a:cs typeface="メイリオ" pitchFamily="50" charset="-128"/>
                </a:rPr>
                <a:t>役職、職掌、職務、資格等級、資格号俸</a:t>
              </a:r>
              <a:endParaRPr lang="en-US" altLang="ja-JP" sz="1000" dirty="0">
                <a:solidFill>
                  <a:prstClr val="black"/>
                </a:solidFill>
                <a:latin typeface="メイリオ" pitchFamily="50" charset="-128"/>
                <a:ea typeface="メイリオ" pitchFamily="50" charset="-128"/>
                <a:cs typeface="メイリオ" pitchFamily="50" charset="-128"/>
              </a:endParaRPr>
            </a:p>
            <a:p>
              <a:pPr>
                <a:defRPr/>
              </a:pPr>
              <a:r>
                <a:rPr lang="ja-JP" altLang="en-US" sz="1000" dirty="0">
                  <a:solidFill>
                    <a:prstClr val="black"/>
                  </a:solidFill>
                  <a:latin typeface="メイリオ" pitchFamily="50" charset="-128"/>
                  <a:ea typeface="メイリオ" pitchFamily="50" charset="-128"/>
                  <a:cs typeface="メイリオ" pitchFamily="50" charset="-128"/>
                </a:rPr>
                <a:t>勤務地、時給単価、インセンティブ等</a:t>
              </a:r>
              <a:endParaRPr lang="en-US" altLang="ja-JP" sz="1000" dirty="0">
                <a:solidFill>
                  <a:prstClr val="black"/>
                </a:solidFill>
                <a:latin typeface="メイリオ" pitchFamily="50" charset="-128"/>
                <a:ea typeface="メイリオ" pitchFamily="50" charset="-128"/>
                <a:cs typeface="メイリオ" pitchFamily="50" charset="-128"/>
              </a:endParaRPr>
            </a:p>
            <a:p>
              <a:pPr>
                <a:defRPr/>
              </a:pPr>
              <a:r>
                <a:rPr lang="ja-JP" altLang="en-US" sz="1000" dirty="0">
                  <a:solidFill>
                    <a:prstClr val="black"/>
                  </a:solidFill>
                  <a:latin typeface="メイリオ" pitchFamily="50" charset="-128"/>
                  <a:ea typeface="メイリオ" pitchFamily="50" charset="-128"/>
                  <a:cs typeface="メイリオ" pitchFamily="50" charset="-128"/>
                </a:rPr>
                <a:t>予備項目含めた</a:t>
              </a:r>
              <a:r>
                <a:rPr lang="ja-JP" altLang="en-US" sz="1000" b="1" dirty="0">
                  <a:solidFill>
                    <a:srgbClr val="008CCF"/>
                  </a:solidFill>
                  <a:latin typeface="メイリオ" pitchFamily="50" charset="-128"/>
                  <a:ea typeface="メイリオ" pitchFamily="50" charset="-128"/>
                  <a:cs typeface="メイリオ" pitchFamily="50" charset="-128"/>
                </a:rPr>
                <a:t>約</a:t>
              </a:r>
              <a:r>
                <a:rPr lang="en-US" altLang="ja-JP" sz="1000" b="1" dirty="0">
                  <a:solidFill>
                    <a:srgbClr val="008CCF"/>
                  </a:solidFill>
                  <a:latin typeface="メイリオ" pitchFamily="50" charset="-128"/>
                  <a:ea typeface="メイリオ" pitchFamily="50" charset="-128"/>
                  <a:cs typeface="メイリオ" pitchFamily="50" charset="-128"/>
                </a:rPr>
                <a:t>2</a:t>
              </a:r>
              <a:r>
                <a:rPr lang="ja-JP" altLang="en-US" sz="1000" b="1" dirty="0">
                  <a:solidFill>
                    <a:srgbClr val="008CCF"/>
                  </a:solidFill>
                  <a:latin typeface="メイリオ" pitchFamily="50" charset="-128"/>
                  <a:ea typeface="メイリオ" pitchFamily="50" charset="-128"/>
                  <a:cs typeface="メイリオ" pitchFamily="50" charset="-128"/>
                </a:rPr>
                <a:t>万項目</a:t>
              </a:r>
              <a:r>
                <a:rPr lang="ja-JP" altLang="en-US" sz="1000" dirty="0">
                  <a:solidFill>
                    <a:prstClr val="black"/>
                  </a:solidFill>
                  <a:latin typeface="メイリオ" pitchFamily="50" charset="-128"/>
                  <a:ea typeface="メイリオ" pitchFamily="50" charset="-128"/>
                  <a:cs typeface="メイリオ" pitchFamily="50" charset="-128"/>
                </a:rPr>
                <a:t>から利用可能</a:t>
              </a:r>
              <a:endParaRPr lang="en-US" altLang="ja-JP" sz="1000" dirty="0">
                <a:solidFill>
                  <a:prstClr val="black"/>
                </a:solidFill>
                <a:latin typeface="メイリオ" pitchFamily="50" charset="-128"/>
                <a:ea typeface="メイリオ" pitchFamily="50" charset="-128"/>
                <a:cs typeface="メイリオ" pitchFamily="50" charset="-128"/>
              </a:endParaRPr>
            </a:p>
          </p:txBody>
        </p:sp>
        <p:sp>
          <p:nvSpPr>
            <p:cNvPr id="129" name="Text Box 72"/>
            <p:cNvSpPr txBox="1">
              <a:spLocks noChangeArrowheads="1"/>
            </p:cNvSpPr>
            <p:nvPr/>
          </p:nvSpPr>
          <p:spPr bwMode="auto">
            <a:xfrm>
              <a:off x="3276352" y="4941168"/>
              <a:ext cx="2087736" cy="294450"/>
            </a:xfrm>
            <a:prstGeom prst="rect">
              <a:avLst/>
            </a:prstGeom>
            <a:noFill/>
            <a:ln w="9525">
              <a:noFill/>
              <a:miter lim="800000"/>
              <a:headEnd/>
              <a:tailEnd/>
            </a:ln>
          </p:spPr>
          <p:txBody>
            <a:bodyPr wrap="none" lIns="90000" tIns="46800" rIns="90000" bIns="46800">
              <a:normAutofit/>
            </a:bodyPr>
            <a:lstStyle/>
            <a:p>
              <a:pPr>
                <a:spcBef>
                  <a:spcPct val="50000"/>
                </a:spcBef>
              </a:pPr>
              <a:r>
                <a:rPr lang="ja-JP" altLang="en-US" sz="1050" b="1" dirty="0">
                  <a:solidFill>
                    <a:prstClr val="black"/>
                  </a:solidFill>
                  <a:cs typeface="メイリオ" pitchFamily="50" charset="-128"/>
                </a:rPr>
                <a:t>■項目条件設定例：</a:t>
              </a:r>
            </a:p>
          </p:txBody>
        </p:sp>
        <p:sp>
          <p:nvSpPr>
            <p:cNvPr id="130" name="Freeform 418"/>
            <p:cNvSpPr>
              <a:spLocks noEditPoints="1"/>
            </p:cNvSpPr>
            <p:nvPr/>
          </p:nvSpPr>
          <p:spPr bwMode="auto">
            <a:xfrm>
              <a:off x="3496146" y="5200915"/>
              <a:ext cx="308646" cy="233154"/>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rgbClr val="EE5500">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131" name="Freeform 324"/>
            <p:cNvSpPr>
              <a:spLocks noEditPoints="1"/>
            </p:cNvSpPr>
            <p:nvPr/>
          </p:nvSpPr>
          <p:spPr bwMode="auto">
            <a:xfrm>
              <a:off x="6776033" y="4190880"/>
              <a:ext cx="330344" cy="330344"/>
            </a:xfrm>
            <a:custGeom>
              <a:avLst/>
              <a:gdLst>
                <a:gd name="T0" fmla="*/ 835 w 845"/>
                <a:gd name="T1" fmla="*/ 366 h 847"/>
                <a:gd name="T2" fmla="*/ 835 w 845"/>
                <a:gd name="T3" fmla="*/ 24 h 847"/>
                <a:gd name="T4" fmla="*/ 498 w 845"/>
                <a:gd name="T5" fmla="*/ 1 h 847"/>
                <a:gd name="T6" fmla="*/ 454 w 845"/>
                <a:gd name="T7" fmla="*/ 335 h 847"/>
                <a:gd name="T8" fmla="*/ 498 w 845"/>
                <a:gd name="T9" fmla="*/ 390 h 847"/>
                <a:gd name="T10" fmla="*/ 629 w 845"/>
                <a:gd name="T11" fmla="*/ 89 h 847"/>
                <a:gd name="T12" fmla="*/ 654 w 845"/>
                <a:gd name="T13" fmla="*/ 76 h 847"/>
                <a:gd name="T14" fmla="*/ 672 w 845"/>
                <a:gd name="T15" fmla="*/ 173 h 847"/>
                <a:gd name="T16" fmla="*/ 767 w 845"/>
                <a:gd name="T17" fmla="*/ 186 h 847"/>
                <a:gd name="T18" fmla="*/ 758 w 845"/>
                <a:gd name="T19" fmla="*/ 214 h 847"/>
                <a:gd name="T20" fmla="*/ 670 w 845"/>
                <a:gd name="T21" fmla="*/ 301 h 847"/>
                <a:gd name="T22" fmla="*/ 644 w 845"/>
                <a:gd name="T23" fmla="*/ 314 h 847"/>
                <a:gd name="T24" fmla="*/ 626 w 845"/>
                <a:gd name="T25" fmla="*/ 217 h 847"/>
                <a:gd name="T26" fmla="*/ 530 w 845"/>
                <a:gd name="T27" fmla="*/ 204 h 847"/>
                <a:gd name="T28" fmla="*/ 539 w 845"/>
                <a:gd name="T29" fmla="*/ 176 h 847"/>
                <a:gd name="T30" fmla="*/ 347 w 845"/>
                <a:gd name="T31" fmla="*/ 846 h 847"/>
                <a:gd name="T32" fmla="*/ 391 w 845"/>
                <a:gd name="T33" fmla="*/ 511 h 847"/>
                <a:gd name="T34" fmla="*/ 347 w 845"/>
                <a:gd name="T35" fmla="*/ 457 h 847"/>
                <a:gd name="T36" fmla="*/ 10 w 845"/>
                <a:gd name="T37" fmla="*/ 480 h 847"/>
                <a:gd name="T38" fmla="*/ 10 w 845"/>
                <a:gd name="T39" fmla="*/ 822 h 847"/>
                <a:gd name="T40" fmla="*/ 112 w 845"/>
                <a:gd name="T41" fmla="*/ 566 h 847"/>
                <a:gd name="T42" fmla="*/ 143 w 845"/>
                <a:gd name="T43" fmla="*/ 566 h 847"/>
                <a:gd name="T44" fmla="*/ 269 w 845"/>
                <a:gd name="T45" fmla="*/ 560 h 847"/>
                <a:gd name="T46" fmla="*/ 287 w 845"/>
                <a:gd name="T47" fmla="*/ 582 h 847"/>
                <a:gd name="T48" fmla="*/ 283 w 845"/>
                <a:gd name="T49" fmla="*/ 708 h 847"/>
                <a:gd name="T50" fmla="*/ 281 w 845"/>
                <a:gd name="T51" fmla="*/ 736 h 847"/>
                <a:gd name="T52" fmla="*/ 248 w 845"/>
                <a:gd name="T53" fmla="*/ 736 h 847"/>
                <a:gd name="T54" fmla="*/ 122 w 845"/>
                <a:gd name="T55" fmla="*/ 743 h 847"/>
                <a:gd name="T56" fmla="*/ 104 w 845"/>
                <a:gd name="T57" fmla="*/ 720 h 847"/>
                <a:gd name="T58" fmla="*/ 108 w 845"/>
                <a:gd name="T59" fmla="*/ 595 h 847"/>
                <a:gd name="T60" fmla="*/ 112 w 845"/>
                <a:gd name="T61" fmla="*/ 566 h 847"/>
                <a:gd name="T62" fmla="*/ 382 w 845"/>
                <a:gd name="T63" fmla="*/ 366 h 847"/>
                <a:gd name="T64" fmla="*/ 382 w 845"/>
                <a:gd name="T65" fmla="*/ 24 h 847"/>
                <a:gd name="T66" fmla="*/ 44 w 845"/>
                <a:gd name="T67" fmla="*/ 1 h 847"/>
                <a:gd name="T68" fmla="*/ 0 w 845"/>
                <a:gd name="T69" fmla="*/ 335 h 847"/>
                <a:gd name="T70" fmla="*/ 44 w 845"/>
                <a:gd name="T71" fmla="*/ 390 h 847"/>
                <a:gd name="T72" fmla="*/ 293 w 845"/>
                <a:gd name="T73" fmla="*/ 182 h 847"/>
                <a:gd name="T74" fmla="*/ 287 w 845"/>
                <a:gd name="T75" fmla="*/ 212 h 847"/>
                <a:gd name="T76" fmla="*/ 95 w 845"/>
                <a:gd name="T77" fmla="*/ 203 h 847"/>
                <a:gd name="T78" fmla="*/ 108 w 845"/>
                <a:gd name="T79" fmla="*/ 176 h 847"/>
                <a:gd name="T80" fmla="*/ 820 w 845"/>
                <a:gd name="T81" fmla="*/ 838 h 847"/>
                <a:gd name="T82" fmla="*/ 844 w 845"/>
                <a:gd name="T83" fmla="*/ 500 h 847"/>
                <a:gd name="T84" fmla="*/ 509 w 845"/>
                <a:gd name="T85" fmla="*/ 456 h 847"/>
                <a:gd name="T86" fmla="*/ 455 w 845"/>
                <a:gd name="T87" fmla="*/ 500 h 847"/>
                <a:gd name="T88" fmla="*/ 478 w 845"/>
                <a:gd name="T89" fmla="*/ 838 h 847"/>
                <a:gd name="T90" fmla="*/ 638 w 845"/>
                <a:gd name="T91" fmla="*/ 766 h 847"/>
                <a:gd name="T92" fmla="*/ 622 w 845"/>
                <a:gd name="T93" fmla="*/ 734 h 847"/>
                <a:gd name="T94" fmla="*/ 649 w 845"/>
                <a:gd name="T95" fmla="*/ 712 h 847"/>
                <a:gd name="T96" fmla="*/ 677 w 845"/>
                <a:gd name="T97" fmla="*/ 740 h 847"/>
                <a:gd name="T98" fmla="*/ 655 w 845"/>
                <a:gd name="T99" fmla="*/ 767 h 847"/>
                <a:gd name="T100" fmla="*/ 668 w 845"/>
                <a:gd name="T101" fmla="*/ 571 h 847"/>
                <a:gd name="T102" fmla="*/ 672 w 845"/>
                <a:gd name="T103" fmla="*/ 607 h 847"/>
                <a:gd name="T104" fmla="*/ 638 w 845"/>
                <a:gd name="T105" fmla="*/ 617 h 847"/>
                <a:gd name="T106" fmla="*/ 622 w 845"/>
                <a:gd name="T107" fmla="*/ 586 h 847"/>
                <a:gd name="T108" fmla="*/ 649 w 845"/>
                <a:gd name="T109" fmla="*/ 563 h 847"/>
                <a:gd name="T110" fmla="*/ 751 w 845"/>
                <a:gd name="T111" fmla="*/ 664 h 847"/>
                <a:gd name="T112" fmla="*/ 733 w 845"/>
                <a:gd name="T113" fmla="*/ 686 h 847"/>
                <a:gd name="T114" fmla="*/ 546 w 845"/>
                <a:gd name="T115" fmla="*/ 668 h 847"/>
                <a:gd name="T116" fmla="*/ 565 w 845"/>
                <a:gd name="T117" fmla="*/ 649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45" h="847">
                  <a:moveTo>
                    <a:pt x="509" y="391"/>
                  </a:moveTo>
                  <a:lnTo>
                    <a:pt x="788" y="391"/>
                  </a:lnTo>
                  <a:lnTo>
                    <a:pt x="788" y="391"/>
                  </a:lnTo>
                  <a:lnTo>
                    <a:pt x="800" y="390"/>
                  </a:lnTo>
                  <a:lnTo>
                    <a:pt x="810" y="386"/>
                  </a:lnTo>
                  <a:lnTo>
                    <a:pt x="820" y="382"/>
                  </a:lnTo>
                  <a:lnTo>
                    <a:pt x="828" y="374"/>
                  </a:lnTo>
                  <a:lnTo>
                    <a:pt x="835" y="366"/>
                  </a:lnTo>
                  <a:lnTo>
                    <a:pt x="840" y="356"/>
                  </a:lnTo>
                  <a:lnTo>
                    <a:pt x="844" y="346"/>
                  </a:lnTo>
                  <a:lnTo>
                    <a:pt x="845" y="335"/>
                  </a:lnTo>
                  <a:lnTo>
                    <a:pt x="845" y="55"/>
                  </a:lnTo>
                  <a:lnTo>
                    <a:pt x="845" y="55"/>
                  </a:lnTo>
                  <a:lnTo>
                    <a:pt x="844" y="44"/>
                  </a:lnTo>
                  <a:lnTo>
                    <a:pt x="840" y="34"/>
                  </a:lnTo>
                  <a:lnTo>
                    <a:pt x="835" y="24"/>
                  </a:lnTo>
                  <a:lnTo>
                    <a:pt x="828" y="16"/>
                  </a:lnTo>
                  <a:lnTo>
                    <a:pt x="820" y="10"/>
                  </a:lnTo>
                  <a:lnTo>
                    <a:pt x="810" y="4"/>
                  </a:lnTo>
                  <a:lnTo>
                    <a:pt x="800" y="1"/>
                  </a:lnTo>
                  <a:lnTo>
                    <a:pt x="788" y="0"/>
                  </a:lnTo>
                  <a:lnTo>
                    <a:pt x="509" y="0"/>
                  </a:lnTo>
                  <a:lnTo>
                    <a:pt x="509" y="0"/>
                  </a:lnTo>
                  <a:lnTo>
                    <a:pt x="498" y="1"/>
                  </a:lnTo>
                  <a:lnTo>
                    <a:pt x="487" y="4"/>
                  </a:lnTo>
                  <a:lnTo>
                    <a:pt x="478" y="10"/>
                  </a:lnTo>
                  <a:lnTo>
                    <a:pt x="470" y="16"/>
                  </a:lnTo>
                  <a:lnTo>
                    <a:pt x="463" y="24"/>
                  </a:lnTo>
                  <a:lnTo>
                    <a:pt x="458" y="34"/>
                  </a:lnTo>
                  <a:lnTo>
                    <a:pt x="455" y="44"/>
                  </a:lnTo>
                  <a:lnTo>
                    <a:pt x="454" y="55"/>
                  </a:lnTo>
                  <a:lnTo>
                    <a:pt x="454" y="335"/>
                  </a:lnTo>
                  <a:lnTo>
                    <a:pt x="454" y="335"/>
                  </a:lnTo>
                  <a:lnTo>
                    <a:pt x="455" y="346"/>
                  </a:lnTo>
                  <a:lnTo>
                    <a:pt x="458" y="356"/>
                  </a:lnTo>
                  <a:lnTo>
                    <a:pt x="463" y="366"/>
                  </a:lnTo>
                  <a:lnTo>
                    <a:pt x="470" y="374"/>
                  </a:lnTo>
                  <a:lnTo>
                    <a:pt x="478" y="382"/>
                  </a:lnTo>
                  <a:lnTo>
                    <a:pt x="487" y="386"/>
                  </a:lnTo>
                  <a:lnTo>
                    <a:pt x="498" y="390"/>
                  </a:lnTo>
                  <a:lnTo>
                    <a:pt x="509" y="391"/>
                  </a:lnTo>
                  <a:lnTo>
                    <a:pt x="509" y="391"/>
                  </a:lnTo>
                  <a:close/>
                  <a:moveTo>
                    <a:pt x="552" y="173"/>
                  </a:moveTo>
                  <a:lnTo>
                    <a:pt x="626" y="173"/>
                  </a:lnTo>
                  <a:lnTo>
                    <a:pt x="626" y="98"/>
                  </a:lnTo>
                  <a:lnTo>
                    <a:pt x="626" y="98"/>
                  </a:lnTo>
                  <a:lnTo>
                    <a:pt x="628" y="94"/>
                  </a:lnTo>
                  <a:lnTo>
                    <a:pt x="629" y="89"/>
                  </a:lnTo>
                  <a:lnTo>
                    <a:pt x="630" y="85"/>
                  </a:lnTo>
                  <a:lnTo>
                    <a:pt x="634" y="82"/>
                  </a:lnTo>
                  <a:lnTo>
                    <a:pt x="636" y="79"/>
                  </a:lnTo>
                  <a:lnTo>
                    <a:pt x="641" y="77"/>
                  </a:lnTo>
                  <a:lnTo>
                    <a:pt x="644" y="76"/>
                  </a:lnTo>
                  <a:lnTo>
                    <a:pt x="649" y="76"/>
                  </a:lnTo>
                  <a:lnTo>
                    <a:pt x="649" y="76"/>
                  </a:lnTo>
                  <a:lnTo>
                    <a:pt x="654" y="76"/>
                  </a:lnTo>
                  <a:lnTo>
                    <a:pt x="658" y="77"/>
                  </a:lnTo>
                  <a:lnTo>
                    <a:pt x="661" y="79"/>
                  </a:lnTo>
                  <a:lnTo>
                    <a:pt x="665" y="82"/>
                  </a:lnTo>
                  <a:lnTo>
                    <a:pt x="667" y="85"/>
                  </a:lnTo>
                  <a:lnTo>
                    <a:pt x="670" y="89"/>
                  </a:lnTo>
                  <a:lnTo>
                    <a:pt x="671" y="94"/>
                  </a:lnTo>
                  <a:lnTo>
                    <a:pt x="672" y="98"/>
                  </a:lnTo>
                  <a:lnTo>
                    <a:pt x="672" y="173"/>
                  </a:lnTo>
                  <a:lnTo>
                    <a:pt x="746" y="173"/>
                  </a:lnTo>
                  <a:lnTo>
                    <a:pt x="746" y="173"/>
                  </a:lnTo>
                  <a:lnTo>
                    <a:pt x="751" y="173"/>
                  </a:lnTo>
                  <a:lnTo>
                    <a:pt x="755" y="174"/>
                  </a:lnTo>
                  <a:lnTo>
                    <a:pt x="758" y="176"/>
                  </a:lnTo>
                  <a:lnTo>
                    <a:pt x="762" y="179"/>
                  </a:lnTo>
                  <a:lnTo>
                    <a:pt x="766" y="182"/>
                  </a:lnTo>
                  <a:lnTo>
                    <a:pt x="767" y="186"/>
                  </a:lnTo>
                  <a:lnTo>
                    <a:pt x="768" y="191"/>
                  </a:lnTo>
                  <a:lnTo>
                    <a:pt x="769" y="196"/>
                  </a:lnTo>
                  <a:lnTo>
                    <a:pt x="769" y="196"/>
                  </a:lnTo>
                  <a:lnTo>
                    <a:pt x="768" y="199"/>
                  </a:lnTo>
                  <a:lnTo>
                    <a:pt x="767" y="204"/>
                  </a:lnTo>
                  <a:lnTo>
                    <a:pt x="766" y="208"/>
                  </a:lnTo>
                  <a:lnTo>
                    <a:pt x="762" y="211"/>
                  </a:lnTo>
                  <a:lnTo>
                    <a:pt x="758" y="214"/>
                  </a:lnTo>
                  <a:lnTo>
                    <a:pt x="755" y="216"/>
                  </a:lnTo>
                  <a:lnTo>
                    <a:pt x="751" y="217"/>
                  </a:lnTo>
                  <a:lnTo>
                    <a:pt x="746" y="217"/>
                  </a:lnTo>
                  <a:lnTo>
                    <a:pt x="672" y="217"/>
                  </a:lnTo>
                  <a:lnTo>
                    <a:pt x="672" y="293"/>
                  </a:lnTo>
                  <a:lnTo>
                    <a:pt x="672" y="293"/>
                  </a:lnTo>
                  <a:lnTo>
                    <a:pt x="671" y="298"/>
                  </a:lnTo>
                  <a:lnTo>
                    <a:pt x="670" y="301"/>
                  </a:lnTo>
                  <a:lnTo>
                    <a:pt x="667" y="305"/>
                  </a:lnTo>
                  <a:lnTo>
                    <a:pt x="665" y="308"/>
                  </a:lnTo>
                  <a:lnTo>
                    <a:pt x="661" y="311"/>
                  </a:lnTo>
                  <a:lnTo>
                    <a:pt x="658" y="313"/>
                  </a:lnTo>
                  <a:lnTo>
                    <a:pt x="654" y="314"/>
                  </a:lnTo>
                  <a:lnTo>
                    <a:pt x="649" y="316"/>
                  </a:lnTo>
                  <a:lnTo>
                    <a:pt x="649" y="316"/>
                  </a:lnTo>
                  <a:lnTo>
                    <a:pt x="644" y="314"/>
                  </a:lnTo>
                  <a:lnTo>
                    <a:pt x="641" y="313"/>
                  </a:lnTo>
                  <a:lnTo>
                    <a:pt x="636" y="311"/>
                  </a:lnTo>
                  <a:lnTo>
                    <a:pt x="634" y="308"/>
                  </a:lnTo>
                  <a:lnTo>
                    <a:pt x="630" y="305"/>
                  </a:lnTo>
                  <a:lnTo>
                    <a:pt x="629" y="301"/>
                  </a:lnTo>
                  <a:lnTo>
                    <a:pt x="628" y="298"/>
                  </a:lnTo>
                  <a:lnTo>
                    <a:pt x="626" y="293"/>
                  </a:lnTo>
                  <a:lnTo>
                    <a:pt x="626" y="217"/>
                  </a:lnTo>
                  <a:lnTo>
                    <a:pt x="552" y="217"/>
                  </a:lnTo>
                  <a:lnTo>
                    <a:pt x="552" y="217"/>
                  </a:lnTo>
                  <a:lnTo>
                    <a:pt x="547" y="217"/>
                  </a:lnTo>
                  <a:lnTo>
                    <a:pt x="542" y="216"/>
                  </a:lnTo>
                  <a:lnTo>
                    <a:pt x="539" y="214"/>
                  </a:lnTo>
                  <a:lnTo>
                    <a:pt x="536" y="211"/>
                  </a:lnTo>
                  <a:lnTo>
                    <a:pt x="533" y="208"/>
                  </a:lnTo>
                  <a:lnTo>
                    <a:pt x="530" y="204"/>
                  </a:lnTo>
                  <a:lnTo>
                    <a:pt x="529" y="199"/>
                  </a:lnTo>
                  <a:lnTo>
                    <a:pt x="529" y="196"/>
                  </a:lnTo>
                  <a:lnTo>
                    <a:pt x="529" y="196"/>
                  </a:lnTo>
                  <a:lnTo>
                    <a:pt x="529" y="191"/>
                  </a:lnTo>
                  <a:lnTo>
                    <a:pt x="530" y="186"/>
                  </a:lnTo>
                  <a:lnTo>
                    <a:pt x="533" y="182"/>
                  </a:lnTo>
                  <a:lnTo>
                    <a:pt x="536" y="179"/>
                  </a:lnTo>
                  <a:lnTo>
                    <a:pt x="539" y="176"/>
                  </a:lnTo>
                  <a:lnTo>
                    <a:pt x="542" y="174"/>
                  </a:lnTo>
                  <a:lnTo>
                    <a:pt x="547" y="173"/>
                  </a:lnTo>
                  <a:lnTo>
                    <a:pt x="552" y="173"/>
                  </a:lnTo>
                  <a:lnTo>
                    <a:pt x="552" y="173"/>
                  </a:lnTo>
                  <a:close/>
                  <a:moveTo>
                    <a:pt x="56" y="847"/>
                  </a:moveTo>
                  <a:lnTo>
                    <a:pt x="336" y="847"/>
                  </a:lnTo>
                  <a:lnTo>
                    <a:pt x="336" y="847"/>
                  </a:lnTo>
                  <a:lnTo>
                    <a:pt x="347" y="846"/>
                  </a:lnTo>
                  <a:lnTo>
                    <a:pt x="358" y="842"/>
                  </a:lnTo>
                  <a:lnTo>
                    <a:pt x="367" y="838"/>
                  </a:lnTo>
                  <a:lnTo>
                    <a:pt x="374" y="830"/>
                  </a:lnTo>
                  <a:lnTo>
                    <a:pt x="382" y="822"/>
                  </a:lnTo>
                  <a:lnTo>
                    <a:pt x="386" y="812"/>
                  </a:lnTo>
                  <a:lnTo>
                    <a:pt x="390" y="803"/>
                  </a:lnTo>
                  <a:lnTo>
                    <a:pt x="391" y="791"/>
                  </a:lnTo>
                  <a:lnTo>
                    <a:pt x="391" y="511"/>
                  </a:lnTo>
                  <a:lnTo>
                    <a:pt x="391" y="511"/>
                  </a:lnTo>
                  <a:lnTo>
                    <a:pt x="390" y="500"/>
                  </a:lnTo>
                  <a:lnTo>
                    <a:pt x="386" y="490"/>
                  </a:lnTo>
                  <a:lnTo>
                    <a:pt x="382" y="480"/>
                  </a:lnTo>
                  <a:lnTo>
                    <a:pt x="374" y="472"/>
                  </a:lnTo>
                  <a:lnTo>
                    <a:pt x="367" y="466"/>
                  </a:lnTo>
                  <a:lnTo>
                    <a:pt x="358" y="460"/>
                  </a:lnTo>
                  <a:lnTo>
                    <a:pt x="347" y="457"/>
                  </a:lnTo>
                  <a:lnTo>
                    <a:pt x="336" y="456"/>
                  </a:lnTo>
                  <a:lnTo>
                    <a:pt x="56" y="456"/>
                  </a:lnTo>
                  <a:lnTo>
                    <a:pt x="56" y="456"/>
                  </a:lnTo>
                  <a:lnTo>
                    <a:pt x="44" y="457"/>
                  </a:lnTo>
                  <a:lnTo>
                    <a:pt x="35" y="460"/>
                  </a:lnTo>
                  <a:lnTo>
                    <a:pt x="25" y="466"/>
                  </a:lnTo>
                  <a:lnTo>
                    <a:pt x="17" y="472"/>
                  </a:lnTo>
                  <a:lnTo>
                    <a:pt x="10" y="480"/>
                  </a:lnTo>
                  <a:lnTo>
                    <a:pt x="5" y="490"/>
                  </a:lnTo>
                  <a:lnTo>
                    <a:pt x="1" y="500"/>
                  </a:lnTo>
                  <a:lnTo>
                    <a:pt x="0" y="511"/>
                  </a:lnTo>
                  <a:lnTo>
                    <a:pt x="0" y="791"/>
                  </a:lnTo>
                  <a:lnTo>
                    <a:pt x="0" y="791"/>
                  </a:lnTo>
                  <a:lnTo>
                    <a:pt x="1" y="803"/>
                  </a:lnTo>
                  <a:lnTo>
                    <a:pt x="5" y="812"/>
                  </a:lnTo>
                  <a:lnTo>
                    <a:pt x="10" y="822"/>
                  </a:lnTo>
                  <a:lnTo>
                    <a:pt x="17" y="830"/>
                  </a:lnTo>
                  <a:lnTo>
                    <a:pt x="25" y="838"/>
                  </a:lnTo>
                  <a:lnTo>
                    <a:pt x="35" y="842"/>
                  </a:lnTo>
                  <a:lnTo>
                    <a:pt x="44" y="846"/>
                  </a:lnTo>
                  <a:lnTo>
                    <a:pt x="56" y="847"/>
                  </a:lnTo>
                  <a:lnTo>
                    <a:pt x="56" y="847"/>
                  </a:lnTo>
                  <a:close/>
                  <a:moveTo>
                    <a:pt x="112" y="566"/>
                  </a:moveTo>
                  <a:lnTo>
                    <a:pt x="112" y="566"/>
                  </a:lnTo>
                  <a:lnTo>
                    <a:pt x="114" y="564"/>
                  </a:lnTo>
                  <a:lnTo>
                    <a:pt x="119" y="562"/>
                  </a:lnTo>
                  <a:lnTo>
                    <a:pt x="122" y="560"/>
                  </a:lnTo>
                  <a:lnTo>
                    <a:pt x="127" y="560"/>
                  </a:lnTo>
                  <a:lnTo>
                    <a:pt x="131" y="560"/>
                  </a:lnTo>
                  <a:lnTo>
                    <a:pt x="136" y="562"/>
                  </a:lnTo>
                  <a:lnTo>
                    <a:pt x="139" y="564"/>
                  </a:lnTo>
                  <a:lnTo>
                    <a:pt x="143" y="566"/>
                  </a:lnTo>
                  <a:lnTo>
                    <a:pt x="196" y="619"/>
                  </a:lnTo>
                  <a:lnTo>
                    <a:pt x="248" y="566"/>
                  </a:lnTo>
                  <a:lnTo>
                    <a:pt x="248" y="566"/>
                  </a:lnTo>
                  <a:lnTo>
                    <a:pt x="252" y="564"/>
                  </a:lnTo>
                  <a:lnTo>
                    <a:pt x="256" y="562"/>
                  </a:lnTo>
                  <a:lnTo>
                    <a:pt x="260" y="560"/>
                  </a:lnTo>
                  <a:lnTo>
                    <a:pt x="264" y="560"/>
                  </a:lnTo>
                  <a:lnTo>
                    <a:pt x="269" y="560"/>
                  </a:lnTo>
                  <a:lnTo>
                    <a:pt x="274" y="562"/>
                  </a:lnTo>
                  <a:lnTo>
                    <a:pt x="277" y="564"/>
                  </a:lnTo>
                  <a:lnTo>
                    <a:pt x="281" y="566"/>
                  </a:lnTo>
                  <a:lnTo>
                    <a:pt x="281" y="566"/>
                  </a:lnTo>
                  <a:lnTo>
                    <a:pt x="283" y="570"/>
                  </a:lnTo>
                  <a:lnTo>
                    <a:pt x="286" y="574"/>
                  </a:lnTo>
                  <a:lnTo>
                    <a:pt x="287" y="578"/>
                  </a:lnTo>
                  <a:lnTo>
                    <a:pt x="287" y="582"/>
                  </a:lnTo>
                  <a:lnTo>
                    <a:pt x="287" y="587"/>
                  </a:lnTo>
                  <a:lnTo>
                    <a:pt x="286" y="590"/>
                  </a:lnTo>
                  <a:lnTo>
                    <a:pt x="283" y="595"/>
                  </a:lnTo>
                  <a:lnTo>
                    <a:pt x="281" y="599"/>
                  </a:lnTo>
                  <a:lnTo>
                    <a:pt x="228" y="652"/>
                  </a:lnTo>
                  <a:lnTo>
                    <a:pt x="281" y="704"/>
                  </a:lnTo>
                  <a:lnTo>
                    <a:pt x="281" y="704"/>
                  </a:lnTo>
                  <a:lnTo>
                    <a:pt x="283" y="708"/>
                  </a:lnTo>
                  <a:lnTo>
                    <a:pt x="286" y="712"/>
                  </a:lnTo>
                  <a:lnTo>
                    <a:pt x="287" y="716"/>
                  </a:lnTo>
                  <a:lnTo>
                    <a:pt x="287" y="720"/>
                  </a:lnTo>
                  <a:lnTo>
                    <a:pt x="287" y="725"/>
                  </a:lnTo>
                  <a:lnTo>
                    <a:pt x="286" y="728"/>
                  </a:lnTo>
                  <a:lnTo>
                    <a:pt x="283" y="732"/>
                  </a:lnTo>
                  <a:lnTo>
                    <a:pt x="281" y="736"/>
                  </a:lnTo>
                  <a:lnTo>
                    <a:pt x="281" y="736"/>
                  </a:lnTo>
                  <a:lnTo>
                    <a:pt x="277" y="739"/>
                  </a:lnTo>
                  <a:lnTo>
                    <a:pt x="274" y="742"/>
                  </a:lnTo>
                  <a:lnTo>
                    <a:pt x="269" y="743"/>
                  </a:lnTo>
                  <a:lnTo>
                    <a:pt x="264" y="743"/>
                  </a:lnTo>
                  <a:lnTo>
                    <a:pt x="260" y="743"/>
                  </a:lnTo>
                  <a:lnTo>
                    <a:pt x="256" y="742"/>
                  </a:lnTo>
                  <a:lnTo>
                    <a:pt x="252" y="739"/>
                  </a:lnTo>
                  <a:lnTo>
                    <a:pt x="248" y="736"/>
                  </a:lnTo>
                  <a:lnTo>
                    <a:pt x="196" y="683"/>
                  </a:lnTo>
                  <a:lnTo>
                    <a:pt x="143" y="736"/>
                  </a:lnTo>
                  <a:lnTo>
                    <a:pt x="143" y="736"/>
                  </a:lnTo>
                  <a:lnTo>
                    <a:pt x="139" y="739"/>
                  </a:lnTo>
                  <a:lnTo>
                    <a:pt x="136" y="742"/>
                  </a:lnTo>
                  <a:lnTo>
                    <a:pt x="131" y="743"/>
                  </a:lnTo>
                  <a:lnTo>
                    <a:pt x="127" y="743"/>
                  </a:lnTo>
                  <a:lnTo>
                    <a:pt x="122" y="743"/>
                  </a:lnTo>
                  <a:lnTo>
                    <a:pt x="119" y="742"/>
                  </a:lnTo>
                  <a:lnTo>
                    <a:pt x="114" y="739"/>
                  </a:lnTo>
                  <a:lnTo>
                    <a:pt x="112" y="736"/>
                  </a:lnTo>
                  <a:lnTo>
                    <a:pt x="112" y="736"/>
                  </a:lnTo>
                  <a:lnTo>
                    <a:pt x="108" y="732"/>
                  </a:lnTo>
                  <a:lnTo>
                    <a:pt x="106" y="728"/>
                  </a:lnTo>
                  <a:lnTo>
                    <a:pt x="104" y="725"/>
                  </a:lnTo>
                  <a:lnTo>
                    <a:pt x="104" y="720"/>
                  </a:lnTo>
                  <a:lnTo>
                    <a:pt x="104" y="716"/>
                  </a:lnTo>
                  <a:lnTo>
                    <a:pt x="106" y="712"/>
                  </a:lnTo>
                  <a:lnTo>
                    <a:pt x="108" y="708"/>
                  </a:lnTo>
                  <a:lnTo>
                    <a:pt x="112" y="704"/>
                  </a:lnTo>
                  <a:lnTo>
                    <a:pt x="164" y="652"/>
                  </a:lnTo>
                  <a:lnTo>
                    <a:pt x="112" y="599"/>
                  </a:lnTo>
                  <a:lnTo>
                    <a:pt x="112" y="599"/>
                  </a:lnTo>
                  <a:lnTo>
                    <a:pt x="108" y="595"/>
                  </a:lnTo>
                  <a:lnTo>
                    <a:pt x="106" y="590"/>
                  </a:lnTo>
                  <a:lnTo>
                    <a:pt x="104" y="587"/>
                  </a:lnTo>
                  <a:lnTo>
                    <a:pt x="104" y="582"/>
                  </a:lnTo>
                  <a:lnTo>
                    <a:pt x="104" y="578"/>
                  </a:lnTo>
                  <a:lnTo>
                    <a:pt x="106" y="574"/>
                  </a:lnTo>
                  <a:lnTo>
                    <a:pt x="108" y="570"/>
                  </a:lnTo>
                  <a:lnTo>
                    <a:pt x="112" y="566"/>
                  </a:lnTo>
                  <a:lnTo>
                    <a:pt x="112" y="566"/>
                  </a:lnTo>
                  <a:close/>
                  <a:moveTo>
                    <a:pt x="56" y="391"/>
                  </a:moveTo>
                  <a:lnTo>
                    <a:pt x="336" y="391"/>
                  </a:lnTo>
                  <a:lnTo>
                    <a:pt x="336" y="391"/>
                  </a:lnTo>
                  <a:lnTo>
                    <a:pt x="347" y="390"/>
                  </a:lnTo>
                  <a:lnTo>
                    <a:pt x="358" y="386"/>
                  </a:lnTo>
                  <a:lnTo>
                    <a:pt x="367" y="382"/>
                  </a:lnTo>
                  <a:lnTo>
                    <a:pt x="374" y="374"/>
                  </a:lnTo>
                  <a:lnTo>
                    <a:pt x="382" y="366"/>
                  </a:lnTo>
                  <a:lnTo>
                    <a:pt x="386" y="356"/>
                  </a:lnTo>
                  <a:lnTo>
                    <a:pt x="390" y="346"/>
                  </a:lnTo>
                  <a:lnTo>
                    <a:pt x="391" y="335"/>
                  </a:lnTo>
                  <a:lnTo>
                    <a:pt x="391" y="55"/>
                  </a:lnTo>
                  <a:lnTo>
                    <a:pt x="391" y="55"/>
                  </a:lnTo>
                  <a:lnTo>
                    <a:pt x="390" y="44"/>
                  </a:lnTo>
                  <a:lnTo>
                    <a:pt x="386" y="34"/>
                  </a:lnTo>
                  <a:lnTo>
                    <a:pt x="382" y="24"/>
                  </a:lnTo>
                  <a:lnTo>
                    <a:pt x="374" y="16"/>
                  </a:lnTo>
                  <a:lnTo>
                    <a:pt x="367" y="10"/>
                  </a:lnTo>
                  <a:lnTo>
                    <a:pt x="358" y="4"/>
                  </a:lnTo>
                  <a:lnTo>
                    <a:pt x="347" y="1"/>
                  </a:lnTo>
                  <a:lnTo>
                    <a:pt x="336" y="0"/>
                  </a:lnTo>
                  <a:lnTo>
                    <a:pt x="56" y="0"/>
                  </a:lnTo>
                  <a:lnTo>
                    <a:pt x="56" y="0"/>
                  </a:lnTo>
                  <a:lnTo>
                    <a:pt x="44" y="1"/>
                  </a:lnTo>
                  <a:lnTo>
                    <a:pt x="35" y="4"/>
                  </a:lnTo>
                  <a:lnTo>
                    <a:pt x="25" y="10"/>
                  </a:lnTo>
                  <a:lnTo>
                    <a:pt x="17" y="16"/>
                  </a:lnTo>
                  <a:lnTo>
                    <a:pt x="10" y="24"/>
                  </a:lnTo>
                  <a:lnTo>
                    <a:pt x="5" y="34"/>
                  </a:lnTo>
                  <a:lnTo>
                    <a:pt x="1" y="44"/>
                  </a:lnTo>
                  <a:lnTo>
                    <a:pt x="0" y="55"/>
                  </a:lnTo>
                  <a:lnTo>
                    <a:pt x="0" y="335"/>
                  </a:lnTo>
                  <a:lnTo>
                    <a:pt x="0" y="335"/>
                  </a:lnTo>
                  <a:lnTo>
                    <a:pt x="1" y="346"/>
                  </a:lnTo>
                  <a:lnTo>
                    <a:pt x="5" y="356"/>
                  </a:lnTo>
                  <a:lnTo>
                    <a:pt x="10" y="366"/>
                  </a:lnTo>
                  <a:lnTo>
                    <a:pt x="17" y="374"/>
                  </a:lnTo>
                  <a:lnTo>
                    <a:pt x="25" y="382"/>
                  </a:lnTo>
                  <a:lnTo>
                    <a:pt x="35" y="386"/>
                  </a:lnTo>
                  <a:lnTo>
                    <a:pt x="44" y="390"/>
                  </a:lnTo>
                  <a:lnTo>
                    <a:pt x="56" y="391"/>
                  </a:lnTo>
                  <a:lnTo>
                    <a:pt x="56" y="391"/>
                  </a:lnTo>
                  <a:close/>
                  <a:moveTo>
                    <a:pt x="112" y="176"/>
                  </a:moveTo>
                  <a:lnTo>
                    <a:pt x="280" y="176"/>
                  </a:lnTo>
                  <a:lnTo>
                    <a:pt x="280" y="176"/>
                  </a:lnTo>
                  <a:lnTo>
                    <a:pt x="283" y="176"/>
                  </a:lnTo>
                  <a:lnTo>
                    <a:pt x="287" y="178"/>
                  </a:lnTo>
                  <a:lnTo>
                    <a:pt x="293" y="182"/>
                  </a:lnTo>
                  <a:lnTo>
                    <a:pt x="296" y="188"/>
                  </a:lnTo>
                  <a:lnTo>
                    <a:pt x="298" y="192"/>
                  </a:lnTo>
                  <a:lnTo>
                    <a:pt x="299" y="196"/>
                  </a:lnTo>
                  <a:lnTo>
                    <a:pt x="299" y="196"/>
                  </a:lnTo>
                  <a:lnTo>
                    <a:pt x="298" y="199"/>
                  </a:lnTo>
                  <a:lnTo>
                    <a:pt x="296" y="203"/>
                  </a:lnTo>
                  <a:lnTo>
                    <a:pt x="293" y="209"/>
                  </a:lnTo>
                  <a:lnTo>
                    <a:pt x="287" y="212"/>
                  </a:lnTo>
                  <a:lnTo>
                    <a:pt x="283" y="214"/>
                  </a:lnTo>
                  <a:lnTo>
                    <a:pt x="280" y="214"/>
                  </a:lnTo>
                  <a:lnTo>
                    <a:pt x="112" y="214"/>
                  </a:lnTo>
                  <a:lnTo>
                    <a:pt x="112" y="214"/>
                  </a:lnTo>
                  <a:lnTo>
                    <a:pt x="108" y="214"/>
                  </a:lnTo>
                  <a:lnTo>
                    <a:pt x="104" y="212"/>
                  </a:lnTo>
                  <a:lnTo>
                    <a:pt x="98" y="209"/>
                  </a:lnTo>
                  <a:lnTo>
                    <a:pt x="95" y="203"/>
                  </a:lnTo>
                  <a:lnTo>
                    <a:pt x="94" y="199"/>
                  </a:lnTo>
                  <a:lnTo>
                    <a:pt x="94" y="196"/>
                  </a:lnTo>
                  <a:lnTo>
                    <a:pt x="94" y="196"/>
                  </a:lnTo>
                  <a:lnTo>
                    <a:pt x="94" y="192"/>
                  </a:lnTo>
                  <a:lnTo>
                    <a:pt x="95" y="188"/>
                  </a:lnTo>
                  <a:lnTo>
                    <a:pt x="98" y="182"/>
                  </a:lnTo>
                  <a:lnTo>
                    <a:pt x="104" y="178"/>
                  </a:lnTo>
                  <a:lnTo>
                    <a:pt x="108" y="176"/>
                  </a:lnTo>
                  <a:lnTo>
                    <a:pt x="112" y="176"/>
                  </a:lnTo>
                  <a:lnTo>
                    <a:pt x="112" y="176"/>
                  </a:lnTo>
                  <a:close/>
                  <a:moveTo>
                    <a:pt x="509" y="847"/>
                  </a:moveTo>
                  <a:lnTo>
                    <a:pt x="788" y="847"/>
                  </a:lnTo>
                  <a:lnTo>
                    <a:pt x="788" y="847"/>
                  </a:lnTo>
                  <a:lnTo>
                    <a:pt x="800" y="846"/>
                  </a:lnTo>
                  <a:lnTo>
                    <a:pt x="810" y="842"/>
                  </a:lnTo>
                  <a:lnTo>
                    <a:pt x="820" y="838"/>
                  </a:lnTo>
                  <a:lnTo>
                    <a:pt x="828" y="830"/>
                  </a:lnTo>
                  <a:lnTo>
                    <a:pt x="835" y="822"/>
                  </a:lnTo>
                  <a:lnTo>
                    <a:pt x="840" y="812"/>
                  </a:lnTo>
                  <a:lnTo>
                    <a:pt x="844" y="803"/>
                  </a:lnTo>
                  <a:lnTo>
                    <a:pt x="845" y="791"/>
                  </a:lnTo>
                  <a:lnTo>
                    <a:pt x="845" y="511"/>
                  </a:lnTo>
                  <a:lnTo>
                    <a:pt x="845" y="511"/>
                  </a:lnTo>
                  <a:lnTo>
                    <a:pt x="844" y="500"/>
                  </a:lnTo>
                  <a:lnTo>
                    <a:pt x="840" y="490"/>
                  </a:lnTo>
                  <a:lnTo>
                    <a:pt x="835" y="480"/>
                  </a:lnTo>
                  <a:lnTo>
                    <a:pt x="828" y="472"/>
                  </a:lnTo>
                  <a:lnTo>
                    <a:pt x="820" y="466"/>
                  </a:lnTo>
                  <a:lnTo>
                    <a:pt x="810" y="460"/>
                  </a:lnTo>
                  <a:lnTo>
                    <a:pt x="800" y="457"/>
                  </a:lnTo>
                  <a:lnTo>
                    <a:pt x="788" y="456"/>
                  </a:lnTo>
                  <a:lnTo>
                    <a:pt x="509" y="456"/>
                  </a:lnTo>
                  <a:lnTo>
                    <a:pt x="509" y="456"/>
                  </a:lnTo>
                  <a:lnTo>
                    <a:pt x="498" y="457"/>
                  </a:lnTo>
                  <a:lnTo>
                    <a:pt x="487" y="460"/>
                  </a:lnTo>
                  <a:lnTo>
                    <a:pt x="478" y="466"/>
                  </a:lnTo>
                  <a:lnTo>
                    <a:pt x="470" y="472"/>
                  </a:lnTo>
                  <a:lnTo>
                    <a:pt x="463" y="480"/>
                  </a:lnTo>
                  <a:lnTo>
                    <a:pt x="458" y="490"/>
                  </a:lnTo>
                  <a:lnTo>
                    <a:pt x="455" y="500"/>
                  </a:lnTo>
                  <a:lnTo>
                    <a:pt x="454" y="511"/>
                  </a:lnTo>
                  <a:lnTo>
                    <a:pt x="454" y="791"/>
                  </a:lnTo>
                  <a:lnTo>
                    <a:pt x="454" y="791"/>
                  </a:lnTo>
                  <a:lnTo>
                    <a:pt x="455" y="803"/>
                  </a:lnTo>
                  <a:lnTo>
                    <a:pt x="458" y="812"/>
                  </a:lnTo>
                  <a:lnTo>
                    <a:pt x="463" y="822"/>
                  </a:lnTo>
                  <a:lnTo>
                    <a:pt x="470" y="830"/>
                  </a:lnTo>
                  <a:lnTo>
                    <a:pt x="478" y="838"/>
                  </a:lnTo>
                  <a:lnTo>
                    <a:pt x="487" y="842"/>
                  </a:lnTo>
                  <a:lnTo>
                    <a:pt x="498" y="846"/>
                  </a:lnTo>
                  <a:lnTo>
                    <a:pt x="509" y="847"/>
                  </a:lnTo>
                  <a:lnTo>
                    <a:pt x="509" y="847"/>
                  </a:lnTo>
                  <a:close/>
                  <a:moveTo>
                    <a:pt x="649" y="768"/>
                  </a:moveTo>
                  <a:lnTo>
                    <a:pt x="649" y="768"/>
                  </a:lnTo>
                  <a:lnTo>
                    <a:pt x="643" y="767"/>
                  </a:lnTo>
                  <a:lnTo>
                    <a:pt x="638" y="766"/>
                  </a:lnTo>
                  <a:lnTo>
                    <a:pt x="634" y="763"/>
                  </a:lnTo>
                  <a:lnTo>
                    <a:pt x="629" y="760"/>
                  </a:lnTo>
                  <a:lnTo>
                    <a:pt x="626" y="756"/>
                  </a:lnTo>
                  <a:lnTo>
                    <a:pt x="623" y="751"/>
                  </a:lnTo>
                  <a:lnTo>
                    <a:pt x="622" y="745"/>
                  </a:lnTo>
                  <a:lnTo>
                    <a:pt x="622" y="740"/>
                  </a:lnTo>
                  <a:lnTo>
                    <a:pt x="622" y="740"/>
                  </a:lnTo>
                  <a:lnTo>
                    <a:pt x="622" y="734"/>
                  </a:lnTo>
                  <a:lnTo>
                    <a:pt x="623" y="730"/>
                  </a:lnTo>
                  <a:lnTo>
                    <a:pt x="626" y="725"/>
                  </a:lnTo>
                  <a:lnTo>
                    <a:pt x="629" y="720"/>
                  </a:lnTo>
                  <a:lnTo>
                    <a:pt x="634" y="716"/>
                  </a:lnTo>
                  <a:lnTo>
                    <a:pt x="638" y="714"/>
                  </a:lnTo>
                  <a:lnTo>
                    <a:pt x="643" y="713"/>
                  </a:lnTo>
                  <a:lnTo>
                    <a:pt x="649" y="712"/>
                  </a:lnTo>
                  <a:lnTo>
                    <a:pt x="649" y="712"/>
                  </a:lnTo>
                  <a:lnTo>
                    <a:pt x="655" y="713"/>
                  </a:lnTo>
                  <a:lnTo>
                    <a:pt x="660" y="714"/>
                  </a:lnTo>
                  <a:lnTo>
                    <a:pt x="665" y="716"/>
                  </a:lnTo>
                  <a:lnTo>
                    <a:pt x="668" y="720"/>
                  </a:lnTo>
                  <a:lnTo>
                    <a:pt x="672" y="725"/>
                  </a:lnTo>
                  <a:lnTo>
                    <a:pt x="674" y="730"/>
                  </a:lnTo>
                  <a:lnTo>
                    <a:pt x="677" y="734"/>
                  </a:lnTo>
                  <a:lnTo>
                    <a:pt x="677" y="740"/>
                  </a:lnTo>
                  <a:lnTo>
                    <a:pt x="677" y="740"/>
                  </a:lnTo>
                  <a:lnTo>
                    <a:pt x="677" y="745"/>
                  </a:lnTo>
                  <a:lnTo>
                    <a:pt x="674" y="751"/>
                  </a:lnTo>
                  <a:lnTo>
                    <a:pt x="672" y="756"/>
                  </a:lnTo>
                  <a:lnTo>
                    <a:pt x="668" y="760"/>
                  </a:lnTo>
                  <a:lnTo>
                    <a:pt x="665" y="763"/>
                  </a:lnTo>
                  <a:lnTo>
                    <a:pt x="660" y="766"/>
                  </a:lnTo>
                  <a:lnTo>
                    <a:pt x="655" y="767"/>
                  </a:lnTo>
                  <a:lnTo>
                    <a:pt x="649" y="768"/>
                  </a:lnTo>
                  <a:lnTo>
                    <a:pt x="649" y="768"/>
                  </a:lnTo>
                  <a:close/>
                  <a:moveTo>
                    <a:pt x="649" y="563"/>
                  </a:moveTo>
                  <a:lnTo>
                    <a:pt x="649" y="563"/>
                  </a:lnTo>
                  <a:lnTo>
                    <a:pt x="655" y="564"/>
                  </a:lnTo>
                  <a:lnTo>
                    <a:pt x="660" y="565"/>
                  </a:lnTo>
                  <a:lnTo>
                    <a:pt x="665" y="568"/>
                  </a:lnTo>
                  <a:lnTo>
                    <a:pt x="668" y="571"/>
                  </a:lnTo>
                  <a:lnTo>
                    <a:pt x="672" y="575"/>
                  </a:lnTo>
                  <a:lnTo>
                    <a:pt x="674" y="580"/>
                  </a:lnTo>
                  <a:lnTo>
                    <a:pt x="677" y="586"/>
                  </a:lnTo>
                  <a:lnTo>
                    <a:pt x="677" y="590"/>
                  </a:lnTo>
                  <a:lnTo>
                    <a:pt x="677" y="590"/>
                  </a:lnTo>
                  <a:lnTo>
                    <a:pt x="677" y="596"/>
                  </a:lnTo>
                  <a:lnTo>
                    <a:pt x="674" y="602"/>
                  </a:lnTo>
                  <a:lnTo>
                    <a:pt x="672" y="607"/>
                  </a:lnTo>
                  <a:lnTo>
                    <a:pt x="668" y="611"/>
                  </a:lnTo>
                  <a:lnTo>
                    <a:pt x="665" y="614"/>
                  </a:lnTo>
                  <a:lnTo>
                    <a:pt x="660" y="617"/>
                  </a:lnTo>
                  <a:lnTo>
                    <a:pt x="655" y="618"/>
                  </a:lnTo>
                  <a:lnTo>
                    <a:pt x="649" y="619"/>
                  </a:lnTo>
                  <a:lnTo>
                    <a:pt x="649" y="619"/>
                  </a:lnTo>
                  <a:lnTo>
                    <a:pt x="643" y="618"/>
                  </a:lnTo>
                  <a:lnTo>
                    <a:pt x="638" y="617"/>
                  </a:lnTo>
                  <a:lnTo>
                    <a:pt x="634" y="614"/>
                  </a:lnTo>
                  <a:lnTo>
                    <a:pt x="629" y="611"/>
                  </a:lnTo>
                  <a:lnTo>
                    <a:pt x="626" y="607"/>
                  </a:lnTo>
                  <a:lnTo>
                    <a:pt x="623" y="602"/>
                  </a:lnTo>
                  <a:lnTo>
                    <a:pt x="622" y="596"/>
                  </a:lnTo>
                  <a:lnTo>
                    <a:pt x="622" y="590"/>
                  </a:lnTo>
                  <a:lnTo>
                    <a:pt x="622" y="590"/>
                  </a:lnTo>
                  <a:lnTo>
                    <a:pt x="622" y="586"/>
                  </a:lnTo>
                  <a:lnTo>
                    <a:pt x="623" y="580"/>
                  </a:lnTo>
                  <a:lnTo>
                    <a:pt x="626" y="575"/>
                  </a:lnTo>
                  <a:lnTo>
                    <a:pt x="629" y="571"/>
                  </a:lnTo>
                  <a:lnTo>
                    <a:pt x="634" y="568"/>
                  </a:lnTo>
                  <a:lnTo>
                    <a:pt x="638" y="565"/>
                  </a:lnTo>
                  <a:lnTo>
                    <a:pt x="643" y="564"/>
                  </a:lnTo>
                  <a:lnTo>
                    <a:pt x="649" y="563"/>
                  </a:lnTo>
                  <a:lnTo>
                    <a:pt x="649" y="563"/>
                  </a:lnTo>
                  <a:close/>
                  <a:moveTo>
                    <a:pt x="565" y="649"/>
                  </a:moveTo>
                  <a:lnTo>
                    <a:pt x="733" y="649"/>
                  </a:lnTo>
                  <a:lnTo>
                    <a:pt x="733" y="649"/>
                  </a:lnTo>
                  <a:lnTo>
                    <a:pt x="737" y="649"/>
                  </a:lnTo>
                  <a:lnTo>
                    <a:pt x="740" y="650"/>
                  </a:lnTo>
                  <a:lnTo>
                    <a:pt x="746" y="655"/>
                  </a:lnTo>
                  <a:lnTo>
                    <a:pt x="750" y="660"/>
                  </a:lnTo>
                  <a:lnTo>
                    <a:pt x="751" y="664"/>
                  </a:lnTo>
                  <a:lnTo>
                    <a:pt x="751" y="668"/>
                  </a:lnTo>
                  <a:lnTo>
                    <a:pt x="751" y="668"/>
                  </a:lnTo>
                  <a:lnTo>
                    <a:pt x="751" y="672"/>
                  </a:lnTo>
                  <a:lnTo>
                    <a:pt x="750" y="676"/>
                  </a:lnTo>
                  <a:lnTo>
                    <a:pt x="746" y="680"/>
                  </a:lnTo>
                  <a:lnTo>
                    <a:pt x="740" y="685"/>
                  </a:lnTo>
                  <a:lnTo>
                    <a:pt x="737" y="686"/>
                  </a:lnTo>
                  <a:lnTo>
                    <a:pt x="733" y="686"/>
                  </a:lnTo>
                  <a:lnTo>
                    <a:pt x="565" y="686"/>
                  </a:lnTo>
                  <a:lnTo>
                    <a:pt x="565" y="686"/>
                  </a:lnTo>
                  <a:lnTo>
                    <a:pt x="562" y="686"/>
                  </a:lnTo>
                  <a:lnTo>
                    <a:pt x="558" y="685"/>
                  </a:lnTo>
                  <a:lnTo>
                    <a:pt x="552" y="680"/>
                  </a:lnTo>
                  <a:lnTo>
                    <a:pt x="548" y="676"/>
                  </a:lnTo>
                  <a:lnTo>
                    <a:pt x="547" y="672"/>
                  </a:lnTo>
                  <a:lnTo>
                    <a:pt x="546" y="668"/>
                  </a:lnTo>
                  <a:lnTo>
                    <a:pt x="546" y="668"/>
                  </a:lnTo>
                  <a:lnTo>
                    <a:pt x="547" y="664"/>
                  </a:lnTo>
                  <a:lnTo>
                    <a:pt x="548" y="660"/>
                  </a:lnTo>
                  <a:lnTo>
                    <a:pt x="552" y="655"/>
                  </a:lnTo>
                  <a:lnTo>
                    <a:pt x="558" y="650"/>
                  </a:lnTo>
                  <a:lnTo>
                    <a:pt x="562" y="649"/>
                  </a:lnTo>
                  <a:lnTo>
                    <a:pt x="565" y="649"/>
                  </a:lnTo>
                  <a:lnTo>
                    <a:pt x="565" y="649"/>
                  </a:lnTo>
                  <a:close/>
                </a:path>
              </a:pathLst>
            </a:custGeom>
            <a:solidFill>
              <a:srgbClr val="EE5500">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132" name="Text Box 72"/>
            <p:cNvSpPr txBox="1">
              <a:spLocks noChangeArrowheads="1"/>
            </p:cNvSpPr>
            <p:nvPr/>
          </p:nvSpPr>
          <p:spPr bwMode="auto">
            <a:xfrm>
              <a:off x="6660232" y="3927518"/>
              <a:ext cx="2087736" cy="294450"/>
            </a:xfrm>
            <a:prstGeom prst="rect">
              <a:avLst/>
            </a:prstGeom>
            <a:noFill/>
            <a:ln w="9525">
              <a:noFill/>
              <a:miter lim="800000"/>
              <a:headEnd/>
              <a:tailEnd/>
            </a:ln>
          </p:spPr>
          <p:txBody>
            <a:bodyPr wrap="none" lIns="90000" tIns="46800" rIns="90000" bIns="46800">
              <a:normAutofit/>
            </a:bodyPr>
            <a:lstStyle/>
            <a:p>
              <a:pPr>
                <a:spcBef>
                  <a:spcPct val="50000"/>
                </a:spcBef>
              </a:pPr>
              <a:r>
                <a:rPr lang="ja-JP" altLang="en-US" sz="1050" b="1" dirty="0">
                  <a:solidFill>
                    <a:prstClr val="black"/>
                  </a:solidFill>
                  <a:cs typeface="メイリオ" pitchFamily="50" charset="-128"/>
                </a:rPr>
                <a:t>■計算式設定例：</a:t>
              </a:r>
            </a:p>
          </p:txBody>
        </p:sp>
      </p:grpSp>
      <p:sp>
        <p:nvSpPr>
          <p:cNvPr id="80" name="テキスト プレースホルダー 5"/>
          <p:cNvSpPr>
            <a:spLocks noGrp="1"/>
          </p:cNvSpPr>
          <p:nvPr>
            <p:ph type="body" sz="quarter" idx="17"/>
          </p:nvPr>
        </p:nvSpPr>
        <p:spPr>
          <a:xfrm>
            <a:off x="252000" y="857994"/>
            <a:ext cx="8640763" cy="279306"/>
          </a:xfrm>
        </p:spPr>
        <p:txBody>
          <a:bodyPr/>
          <a:lstStyle/>
          <a:p>
            <a:r>
              <a:rPr lang="ja-JP" altLang="en-US" dirty="0"/>
              <a:t>給与・賞与計算式は全て画面で設定可能です</a:t>
            </a:r>
            <a:endParaRPr kumimoji="1" lang="ja-JP" altLang="en-US" dirty="0"/>
          </a:p>
        </p:txBody>
      </p:sp>
    </p:spTree>
    <p:extLst>
      <p:ext uri="{BB962C8B-B14F-4D97-AF65-F5344CB8AC3E}">
        <p14:creationId xmlns:p14="http://schemas.microsoft.com/office/powerpoint/2010/main" val="1931536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直線矢印コネクタ 18"/>
          <p:cNvCxnSpPr>
            <a:stCxn id="16" idx="1"/>
          </p:cNvCxnSpPr>
          <p:nvPr/>
        </p:nvCxnSpPr>
        <p:spPr>
          <a:xfrm flipH="1">
            <a:off x="3760986" y="2685993"/>
            <a:ext cx="3727014" cy="361953"/>
          </a:xfrm>
          <a:prstGeom prst="straightConnector1">
            <a:avLst/>
          </a:prstGeom>
          <a:ln w="19050">
            <a:tailEnd type="stealth"/>
          </a:ln>
        </p:spPr>
        <p:style>
          <a:lnRef idx="1">
            <a:schemeClr val="accent6"/>
          </a:lnRef>
          <a:fillRef idx="0">
            <a:schemeClr val="accent6"/>
          </a:fillRef>
          <a:effectRef idx="0">
            <a:schemeClr val="accent6"/>
          </a:effectRef>
          <a:fontRef idx="minor">
            <a:schemeClr val="tx1"/>
          </a:fontRef>
        </p:style>
      </p:cxnSp>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7</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a:xfrm>
            <a:off x="179512" y="591530"/>
            <a:ext cx="6876764" cy="315310"/>
          </a:xfrm>
        </p:spPr>
        <p:txBody>
          <a:bodyPr/>
          <a:lstStyle/>
          <a:p>
            <a:r>
              <a:rPr lang="ja-JP" altLang="en-US" dirty="0"/>
              <a:t>豊富な管理項目と柔軟な計算式における業務効率化が可能</a:t>
            </a:r>
          </a:p>
          <a:p>
            <a:endParaRPr kumimoji="1" lang="ja-JP" altLang="en-US" dirty="0"/>
          </a:p>
        </p:txBody>
      </p:sp>
      <p:sp>
        <p:nvSpPr>
          <p:cNvPr id="5" name="テキスト プレースホルダー 4"/>
          <p:cNvSpPr>
            <a:spLocks noGrp="1"/>
          </p:cNvSpPr>
          <p:nvPr>
            <p:ph type="body" sz="quarter" idx="17"/>
          </p:nvPr>
        </p:nvSpPr>
        <p:spPr>
          <a:xfrm>
            <a:off x="251237" y="867560"/>
            <a:ext cx="8640763" cy="279306"/>
          </a:xfrm>
        </p:spPr>
        <p:txBody>
          <a:bodyPr/>
          <a:lstStyle/>
          <a:p>
            <a:r>
              <a:rPr lang="ja-JP" altLang="en-US" sz="1400" dirty="0"/>
              <a:t>最大約</a:t>
            </a:r>
            <a:r>
              <a:rPr lang="en-US" altLang="ja-JP" sz="1400" dirty="0"/>
              <a:t>1</a:t>
            </a:r>
            <a:r>
              <a:rPr lang="ja-JP" altLang="en-US" sz="1400" dirty="0"/>
              <a:t>万項目の給与項目が作成でき、項目同士の計算も含めた細やかな設定や計算式を組むことが</a:t>
            </a:r>
            <a:endParaRPr lang="en-US" altLang="ja-JP" sz="1400" dirty="0"/>
          </a:p>
          <a:p>
            <a:r>
              <a:rPr lang="ja-JP" altLang="en-US" sz="1400" dirty="0"/>
              <a:t>可能です</a:t>
            </a:r>
            <a:endParaRPr lang="en-US" altLang="ja-JP" sz="1400" dirty="0"/>
          </a:p>
          <a:p>
            <a:r>
              <a:rPr lang="ja-JP" altLang="en-US" sz="1400" dirty="0"/>
              <a:t>また、作成した給与項目はあらゆる項目や条件と組み合わせることも可能で、御社の就業規則や給与規程に合わせた計算式を設定することが可能です。もちろん金額を直接登録したり、</a:t>
            </a:r>
            <a:r>
              <a:rPr lang="en-US" altLang="ja-JP" sz="1400" dirty="0"/>
              <a:t>CSV</a:t>
            </a:r>
            <a:r>
              <a:rPr lang="ja-JP" altLang="en-US" sz="1400" dirty="0"/>
              <a:t>取込みも可能です</a:t>
            </a:r>
          </a:p>
          <a:p>
            <a:endParaRPr kumimoji="1" lang="ja-JP" altLang="en-US" sz="1400" dirty="0"/>
          </a:p>
        </p:txBody>
      </p:sp>
      <p:sp>
        <p:nvSpPr>
          <p:cNvPr id="6" name="タイトル 5"/>
          <p:cNvSpPr>
            <a:spLocks noGrp="1"/>
          </p:cNvSpPr>
          <p:nvPr>
            <p:ph type="title"/>
          </p:nvPr>
        </p:nvSpPr>
        <p:spPr/>
        <p:txBody>
          <a:bodyPr/>
          <a:lstStyle/>
          <a:p>
            <a:r>
              <a:rPr lang="en-US" altLang="ja-JP" dirty="0" err="1"/>
              <a:t>SuperStream</a:t>
            </a:r>
            <a:r>
              <a:rPr lang="en-US" altLang="ja-JP" dirty="0"/>
              <a:t>-NX</a:t>
            </a:r>
            <a:r>
              <a:rPr lang="ja-JP" altLang="en-US" dirty="0"/>
              <a:t>の特長</a:t>
            </a:r>
            <a:endParaRPr kumimoji="1" lang="ja-JP" altLang="en-US" dirty="0"/>
          </a:p>
        </p:txBody>
      </p:sp>
      <p:cxnSp>
        <p:nvCxnSpPr>
          <p:cNvPr id="7" name="直線矢印コネクタ 6"/>
          <p:cNvCxnSpPr/>
          <p:nvPr/>
        </p:nvCxnSpPr>
        <p:spPr>
          <a:xfrm flipH="1" flipV="1">
            <a:off x="3725676" y="3102429"/>
            <a:ext cx="3392649" cy="1166433"/>
          </a:xfrm>
          <a:prstGeom prst="straightConnector1">
            <a:avLst/>
          </a:prstGeom>
          <a:ln w="19050">
            <a:tailEnd type="stealth"/>
          </a:ln>
        </p:spPr>
        <p:style>
          <a:lnRef idx="1">
            <a:schemeClr val="accent6"/>
          </a:lnRef>
          <a:fillRef idx="0">
            <a:schemeClr val="accent6"/>
          </a:fillRef>
          <a:effectRef idx="0">
            <a:schemeClr val="accent6"/>
          </a:effectRef>
          <a:fontRef idx="minor">
            <a:schemeClr val="tx1"/>
          </a:fontRef>
        </p:style>
      </p:cxnSp>
      <p:cxnSp>
        <p:nvCxnSpPr>
          <p:cNvPr id="8" name="直線矢印コネクタ 7"/>
          <p:cNvCxnSpPr/>
          <p:nvPr/>
        </p:nvCxnSpPr>
        <p:spPr>
          <a:xfrm flipH="1">
            <a:off x="3695069" y="2574512"/>
            <a:ext cx="2122094" cy="388021"/>
          </a:xfrm>
          <a:prstGeom prst="straightConnector1">
            <a:avLst/>
          </a:prstGeom>
          <a:ln w="19050">
            <a:tailEnd type="stealth"/>
          </a:ln>
        </p:spPr>
        <p:style>
          <a:lnRef idx="1">
            <a:schemeClr val="accent6"/>
          </a:lnRef>
          <a:fillRef idx="0">
            <a:schemeClr val="accent6"/>
          </a:fillRef>
          <a:effectRef idx="0">
            <a:schemeClr val="accent6"/>
          </a:effectRef>
          <a:fontRef idx="minor">
            <a:schemeClr val="tx1"/>
          </a:fontRef>
        </p:style>
      </p:cxnSp>
      <p:pic>
        <p:nvPicPr>
          <p:cNvPr id="9" name="図 8"/>
          <p:cNvPicPr>
            <a:picLocks noChangeAspect="1"/>
          </p:cNvPicPr>
          <p:nvPr/>
        </p:nvPicPr>
        <p:blipFill>
          <a:blip r:embed="rId2"/>
          <a:stretch>
            <a:fillRect/>
          </a:stretch>
        </p:blipFill>
        <p:spPr>
          <a:xfrm>
            <a:off x="186008" y="2345456"/>
            <a:ext cx="3432612" cy="2239685"/>
          </a:xfrm>
          <a:prstGeom prst="rect">
            <a:avLst/>
          </a:prstGeom>
          <a:ln>
            <a:solidFill>
              <a:schemeClr val="bg1">
                <a:lumMod val="65000"/>
              </a:schemeClr>
            </a:solidFill>
          </a:ln>
          <a:effectLst/>
        </p:spPr>
      </p:pic>
      <p:pic>
        <p:nvPicPr>
          <p:cNvPr id="11" name="図 10"/>
          <p:cNvPicPr>
            <a:picLocks noChangeAspect="1"/>
          </p:cNvPicPr>
          <p:nvPr/>
        </p:nvPicPr>
        <p:blipFill>
          <a:blip r:embed="rId3"/>
          <a:stretch>
            <a:fillRect/>
          </a:stretch>
        </p:blipFill>
        <p:spPr>
          <a:xfrm>
            <a:off x="1166169" y="3274966"/>
            <a:ext cx="2533694" cy="1493028"/>
          </a:xfrm>
          <a:prstGeom prst="rect">
            <a:avLst/>
          </a:prstGeom>
          <a:ln>
            <a:solidFill>
              <a:schemeClr val="bg1">
                <a:lumMod val="65000"/>
              </a:schemeClr>
            </a:solidFill>
          </a:ln>
          <a:effectLst/>
        </p:spPr>
      </p:pic>
      <p:pic>
        <p:nvPicPr>
          <p:cNvPr id="12" name="図 11"/>
          <p:cNvPicPr>
            <a:picLocks noChangeAspect="1"/>
          </p:cNvPicPr>
          <p:nvPr/>
        </p:nvPicPr>
        <p:blipFill>
          <a:blip r:embed="rId4"/>
          <a:stretch>
            <a:fillRect/>
          </a:stretch>
        </p:blipFill>
        <p:spPr>
          <a:xfrm>
            <a:off x="7124507" y="3745811"/>
            <a:ext cx="1577552" cy="1022183"/>
          </a:xfrm>
          <a:prstGeom prst="rect">
            <a:avLst/>
          </a:prstGeom>
          <a:ln>
            <a:solidFill>
              <a:schemeClr val="bg1">
                <a:lumMod val="65000"/>
              </a:schemeClr>
            </a:solidFill>
          </a:ln>
          <a:effectLst/>
        </p:spPr>
      </p:pic>
      <p:pic>
        <p:nvPicPr>
          <p:cNvPr id="13" name="図 12"/>
          <p:cNvPicPr>
            <a:picLocks noChangeAspect="1"/>
          </p:cNvPicPr>
          <p:nvPr/>
        </p:nvPicPr>
        <p:blipFill>
          <a:blip r:embed="rId5"/>
          <a:stretch>
            <a:fillRect/>
          </a:stretch>
        </p:blipFill>
        <p:spPr>
          <a:xfrm>
            <a:off x="4261609" y="3703888"/>
            <a:ext cx="2002701" cy="871224"/>
          </a:xfrm>
          <a:prstGeom prst="rect">
            <a:avLst/>
          </a:prstGeom>
          <a:ln>
            <a:solidFill>
              <a:schemeClr val="bg1">
                <a:lumMod val="65000"/>
              </a:schemeClr>
            </a:solidFill>
          </a:ln>
          <a:effectLst/>
        </p:spPr>
      </p:pic>
      <p:pic>
        <p:nvPicPr>
          <p:cNvPr id="14" name="図 13"/>
          <p:cNvPicPr>
            <a:picLocks noChangeAspect="1"/>
          </p:cNvPicPr>
          <p:nvPr/>
        </p:nvPicPr>
        <p:blipFill>
          <a:blip r:embed="rId6"/>
          <a:stretch>
            <a:fillRect/>
          </a:stretch>
        </p:blipFill>
        <p:spPr>
          <a:xfrm>
            <a:off x="5546664" y="4050959"/>
            <a:ext cx="1232405" cy="755966"/>
          </a:xfrm>
          <a:prstGeom prst="rect">
            <a:avLst/>
          </a:prstGeom>
          <a:ln>
            <a:solidFill>
              <a:schemeClr val="bg1">
                <a:lumMod val="65000"/>
              </a:schemeClr>
            </a:solidFill>
          </a:ln>
          <a:effectLst/>
        </p:spPr>
      </p:pic>
      <p:pic>
        <p:nvPicPr>
          <p:cNvPr id="15" name="図 14"/>
          <p:cNvPicPr>
            <a:picLocks noChangeAspect="1"/>
          </p:cNvPicPr>
          <p:nvPr/>
        </p:nvPicPr>
        <p:blipFill>
          <a:blip r:embed="rId7"/>
          <a:stretch>
            <a:fillRect/>
          </a:stretch>
        </p:blipFill>
        <p:spPr>
          <a:xfrm>
            <a:off x="4168975" y="2210094"/>
            <a:ext cx="1518974" cy="959276"/>
          </a:xfrm>
          <a:prstGeom prst="rect">
            <a:avLst/>
          </a:prstGeom>
          <a:ln>
            <a:solidFill>
              <a:schemeClr val="bg1">
                <a:lumMod val="65000"/>
              </a:schemeClr>
            </a:solidFill>
          </a:ln>
          <a:effectLst/>
        </p:spPr>
      </p:pic>
      <p:pic>
        <p:nvPicPr>
          <p:cNvPr id="16" name="図 15"/>
          <p:cNvPicPr>
            <a:picLocks noChangeAspect="1"/>
          </p:cNvPicPr>
          <p:nvPr/>
        </p:nvPicPr>
        <p:blipFill>
          <a:blip r:embed="rId8"/>
          <a:stretch>
            <a:fillRect/>
          </a:stretch>
        </p:blipFill>
        <p:spPr>
          <a:xfrm>
            <a:off x="7488000" y="2173921"/>
            <a:ext cx="1567182" cy="1024143"/>
          </a:xfrm>
          <a:prstGeom prst="rect">
            <a:avLst/>
          </a:prstGeom>
          <a:ln>
            <a:solidFill>
              <a:schemeClr val="bg1">
                <a:lumMod val="65000"/>
              </a:schemeClr>
            </a:solidFill>
          </a:ln>
          <a:effectLst/>
        </p:spPr>
      </p:pic>
      <p:cxnSp>
        <p:nvCxnSpPr>
          <p:cNvPr id="17" name="直線矢印コネクタ 16"/>
          <p:cNvCxnSpPr>
            <a:stCxn id="15" idx="1"/>
          </p:cNvCxnSpPr>
          <p:nvPr/>
        </p:nvCxnSpPr>
        <p:spPr>
          <a:xfrm flipH="1">
            <a:off x="3695070" y="2689732"/>
            <a:ext cx="473905" cy="189020"/>
          </a:xfrm>
          <a:prstGeom prst="straightConnector1">
            <a:avLst/>
          </a:prstGeom>
          <a:ln w="19050">
            <a:tailEnd type="stealth"/>
          </a:ln>
        </p:spPr>
        <p:style>
          <a:lnRef idx="1">
            <a:schemeClr val="accent6"/>
          </a:lnRef>
          <a:fillRef idx="0">
            <a:schemeClr val="accent6"/>
          </a:fillRef>
          <a:effectRef idx="0">
            <a:schemeClr val="accent6"/>
          </a:effectRef>
          <a:fontRef idx="minor">
            <a:schemeClr val="tx1"/>
          </a:fontRef>
        </p:style>
      </p:cxnSp>
      <p:cxnSp>
        <p:nvCxnSpPr>
          <p:cNvPr id="18" name="直線矢印コネクタ 17"/>
          <p:cNvCxnSpPr>
            <a:stCxn id="13" idx="1"/>
          </p:cNvCxnSpPr>
          <p:nvPr/>
        </p:nvCxnSpPr>
        <p:spPr>
          <a:xfrm flipH="1" flipV="1">
            <a:off x="3706297" y="3132734"/>
            <a:ext cx="555312" cy="1006766"/>
          </a:xfrm>
          <a:prstGeom prst="straightConnector1">
            <a:avLst/>
          </a:prstGeom>
          <a:ln w="19050">
            <a:tailEnd type="stealth"/>
          </a:ln>
        </p:spPr>
        <p:style>
          <a:lnRef idx="1">
            <a:schemeClr val="accent6"/>
          </a:lnRef>
          <a:fillRef idx="0">
            <a:schemeClr val="accent6"/>
          </a:fillRef>
          <a:effectRef idx="0">
            <a:schemeClr val="accent6"/>
          </a:effectRef>
          <a:fontRef idx="minor">
            <a:schemeClr val="tx1"/>
          </a:fontRef>
        </p:style>
      </p:cxnSp>
      <p:sp>
        <p:nvSpPr>
          <p:cNvPr id="20" name="角丸四角形 19"/>
          <p:cNvSpPr/>
          <p:nvPr/>
        </p:nvSpPr>
        <p:spPr>
          <a:xfrm>
            <a:off x="179124" y="2104511"/>
            <a:ext cx="3492776" cy="226825"/>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900" dirty="0"/>
              <a:t>給与体系情報登録</a:t>
            </a:r>
          </a:p>
        </p:txBody>
      </p:sp>
      <p:sp>
        <p:nvSpPr>
          <p:cNvPr id="21" name="角丸四角形 20"/>
          <p:cNvSpPr/>
          <p:nvPr/>
        </p:nvSpPr>
        <p:spPr>
          <a:xfrm>
            <a:off x="4168975" y="1954358"/>
            <a:ext cx="1518974" cy="226825"/>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900" dirty="0"/>
              <a:t>組織対応マスタ登録</a:t>
            </a:r>
          </a:p>
        </p:txBody>
      </p:sp>
      <p:sp>
        <p:nvSpPr>
          <p:cNvPr id="23" name="角丸四角形 22"/>
          <p:cNvSpPr/>
          <p:nvPr/>
        </p:nvSpPr>
        <p:spPr>
          <a:xfrm>
            <a:off x="4243299" y="3445551"/>
            <a:ext cx="2627607" cy="249172"/>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ja-JP" altLang="en-US" sz="900" dirty="0"/>
              <a:t>汎用条件マスタ設定登録（テーブル参照）</a:t>
            </a:r>
            <a:endParaRPr kumimoji="1" lang="ja-JP" altLang="en-US" sz="900" dirty="0"/>
          </a:p>
        </p:txBody>
      </p:sp>
      <p:sp>
        <p:nvSpPr>
          <p:cNvPr id="24" name="角丸四角形 23"/>
          <p:cNvSpPr/>
          <p:nvPr/>
        </p:nvSpPr>
        <p:spPr>
          <a:xfrm>
            <a:off x="7452320" y="1959402"/>
            <a:ext cx="1613143" cy="226825"/>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ja-JP" altLang="en-US" sz="900" dirty="0"/>
              <a:t>勤怠項目計算パターン登録</a:t>
            </a:r>
            <a:endParaRPr kumimoji="1" lang="ja-JP" altLang="en-US" sz="900" dirty="0"/>
          </a:p>
        </p:txBody>
      </p:sp>
      <p:sp>
        <p:nvSpPr>
          <p:cNvPr id="25" name="角丸四角形 24"/>
          <p:cNvSpPr/>
          <p:nvPr/>
        </p:nvSpPr>
        <p:spPr>
          <a:xfrm>
            <a:off x="7114106" y="3445551"/>
            <a:ext cx="1598354" cy="344273"/>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ja-JP" altLang="en-US" sz="900" dirty="0"/>
              <a:t>汎用条件マスタ設定登録</a:t>
            </a:r>
            <a:endParaRPr lang="en-US" altLang="ja-JP" sz="900" dirty="0"/>
          </a:p>
          <a:p>
            <a:pPr algn="ctr"/>
            <a:r>
              <a:rPr lang="ja-JP" altLang="en-US" sz="900" dirty="0"/>
              <a:t>（汎用条件設定）</a:t>
            </a:r>
          </a:p>
        </p:txBody>
      </p:sp>
      <p:pic>
        <p:nvPicPr>
          <p:cNvPr id="28" name="図 27"/>
          <p:cNvPicPr>
            <a:picLocks noChangeAspect="1"/>
          </p:cNvPicPr>
          <p:nvPr/>
        </p:nvPicPr>
        <p:blipFill rotWithShape="1">
          <a:blip r:embed="rId9"/>
          <a:srcRect r="11938"/>
          <a:stretch/>
        </p:blipFill>
        <p:spPr>
          <a:xfrm>
            <a:off x="5775555" y="2174769"/>
            <a:ext cx="1583956" cy="994601"/>
          </a:xfrm>
          <a:prstGeom prst="rect">
            <a:avLst/>
          </a:prstGeom>
          <a:ln>
            <a:solidFill>
              <a:schemeClr val="bg1">
                <a:lumMod val="65000"/>
              </a:schemeClr>
            </a:solidFill>
          </a:ln>
          <a:effectLst/>
        </p:spPr>
      </p:pic>
      <p:sp>
        <p:nvSpPr>
          <p:cNvPr id="22" name="角丸四角形 21"/>
          <p:cNvSpPr/>
          <p:nvPr/>
        </p:nvSpPr>
        <p:spPr>
          <a:xfrm>
            <a:off x="5775555" y="1947096"/>
            <a:ext cx="1575312" cy="226825"/>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ja-JP" altLang="en-US" sz="900" dirty="0"/>
              <a:t>個人情報</a:t>
            </a:r>
            <a:endParaRPr kumimoji="1" lang="ja-JP" altLang="en-US" sz="900" dirty="0"/>
          </a:p>
        </p:txBody>
      </p:sp>
    </p:spTree>
    <p:extLst>
      <p:ext uri="{BB962C8B-B14F-4D97-AF65-F5344CB8AC3E}">
        <p14:creationId xmlns:p14="http://schemas.microsoft.com/office/powerpoint/2010/main" val="177736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8</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a:xfrm>
            <a:off x="179512" y="591530"/>
            <a:ext cx="6804756" cy="315310"/>
          </a:xfrm>
        </p:spPr>
        <p:txBody>
          <a:bodyPr/>
          <a:lstStyle/>
          <a:p>
            <a:r>
              <a:rPr lang="ja-JP" altLang="en-US" dirty="0"/>
              <a:t>グループ間での人事異動を考慮した出向・検索機能で効率化</a:t>
            </a:r>
          </a:p>
          <a:p>
            <a:endParaRPr kumimoji="1" lang="ja-JP" altLang="en-US" dirty="0"/>
          </a:p>
        </p:txBody>
      </p:sp>
      <p:sp>
        <p:nvSpPr>
          <p:cNvPr id="5" name="テキスト プレースホルダー 4"/>
          <p:cNvSpPr>
            <a:spLocks noGrp="1"/>
          </p:cNvSpPr>
          <p:nvPr>
            <p:ph type="body" sz="quarter" idx="17"/>
          </p:nvPr>
        </p:nvSpPr>
        <p:spPr>
          <a:xfrm>
            <a:off x="251618" y="917812"/>
            <a:ext cx="8640763" cy="279306"/>
          </a:xfrm>
        </p:spPr>
        <p:txBody>
          <a:bodyPr/>
          <a:lstStyle/>
          <a:p>
            <a:r>
              <a:rPr lang="ja-JP" altLang="en-US" sz="1400" dirty="0"/>
              <a:t>グループ間での出向・帰任・転籍機能をご用意。出向・帰任時に指定した従業員情報を引き継げるため二重入力の必要はありません。また、検索機能も充実しており認定資格期限が切れる従業員のリストや賃金集計データ等、人事・給与共に複数会社一括検索も可能です</a:t>
            </a:r>
            <a:endParaRPr lang="en-US" altLang="ja-JP" sz="1400" dirty="0"/>
          </a:p>
          <a:p>
            <a:r>
              <a:rPr lang="ja-JP" altLang="en-US" sz="1400" dirty="0"/>
              <a:t>届出データの一括作成や手数料削減における振込データの統一、その他給与計算の一括処理などシェアードサービス運用に特化した機能もご用意しております</a:t>
            </a:r>
            <a:endParaRPr lang="en-US" altLang="ja-JP" sz="1400" dirty="0"/>
          </a:p>
          <a:p>
            <a:endParaRPr kumimoji="1" lang="ja-JP" altLang="en-US" sz="1400" dirty="0"/>
          </a:p>
        </p:txBody>
      </p:sp>
      <p:sp>
        <p:nvSpPr>
          <p:cNvPr id="6" name="タイトル 5"/>
          <p:cNvSpPr>
            <a:spLocks noGrp="1"/>
          </p:cNvSpPr>
          <p:nvPr>
            <p:ph type="title"/>
          </p:nvPr>
        </p:nvSpPr>
        <p:spPr/>
        <p:txBody>
          <a:bodyPr/>
          <a:lstStyle/>
          <a:p>
            <a:r>
              <a:rPr lang="en-US" altLang="ja-JP" dirty="0" err="1"/>
              <a:t>SuperStream</a:t>
            </a:r>
            <a:r>
              <a:rPr lang="en-US" altLang="ja-JP" dirty="0"/>
              <a:t>-NX</a:t>
            </a:r>
            <a:r>
              <a:rPr lang="ja-JP" altLang="en-US" dirty="0"/>
              <a:t>の特長</a:t>
            </a:r>
            <a:endParaRPr kumimoji="1" lang="ja-JP" altLang="en-US" dirty="0"/>
          </a:p>
        </p:txBody>
      </p:sp>
      <p:sp>
        <p:nvSpPr>
          <p:cNvPr id="8" name="角丸四角形 7"/>
          <p:cNvSpPr/>
          <p:nvPr/>
        </p:nvSpPr>
        <p:spPr>
          <a:xfrm>
            <a:off x="4540154" y="2255616"/>
            <a:ext cx="4055577" cy="1385510"/>
          </a:xfrm>
          <a:prstGeom prst="roundRect">
            <a:avLst>
              <a:gd name="adj" fmla="val 589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4548871" y="3687874"/>
            <a:ext cx="4055577" cy="1296144"/>
          </a:xfrm>
          <a:prstGeom prst="roundRect">
            <a:avLst>
              <a:gd name="adj" fmla="val 589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a:off x="395536" y="3687874"/>
            <a:ext cx="4055577" cy="1296144"/>
          </a:xfrm>
          <a:prstGeom prst="roundRect">
            <a:avLst>
              <a:gd name="adj" fmla="val 589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382007" y="2214285"/>
            <a:ext cx="4069610" cy="1426841"/>
          </a:xfrm>
          <a:prstGeom prst="roundRect">
            <a:avLst>
              <a:gd name="adj" fmla="val 589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320462" y="2211710"/>
            <a:ext cx="4277208" cy="246221"/>
          </a:xfrm>
          <a:prstGeom prst="rect">
            <a:avLst/>
          </a:prstGeom>
          <a:noFill/>
        </p:spPr>
        <p:txBody>
          <a:bodyPr wrap="square" rtlCol="0">
            <a:spAutoFit/>
          </a:bodyPr>
          <a:lstStyle/>
          <a:p>
            <a:r>
              <a:rPr kumimoji="1" lang="ja-JP" altLang="en-US" sz="1000" b="1" dirty="0"/>
              <a:t>＜グループ出向・転籍</a:t>
            </a:r>
            <a:r>
              <a:rPr lang="ja-JP" altLang="en-US" sz="1000" b="1" dirty="0"/>
              <a:t>機能＞</a:t>
            </a:r>
            <a:endParaRPr kumimoji="1" lang="en-US" altLang="ja-JP" sz="1000" b="1" dirty="0"/>
          </a:p>
        </p:txBody>
      </p:sp>
      <p:grpSp>
        <p:nvGrpSpPr>
          <p:cNvPr id="13" name="グループ化 12"/>
          <p:cNvGrpSpPr/>
          <p:nvPr/>
        </p:nvGrpSpPr>
        <p:grpSpPr>
          <a:xfrm>
            <a:off x="4737130" y="2470285"/>
            <a:ext cx="1596837" cy="1145581"/>
            <a:chOff x="160183" y="1777796"/>
            <a:chExt cx="2573655" cy="1968543"/>
          </a:xfrm>
        </p:grpSpPr>
        <p:sp>
          <p:nvSpPr>
            <p:cNvPr id="14" name="楕円 13"/>
            <p:cNvSpPr/>
            <p:nvPr/>
          </p:nvSpPr>
          <p:spPr>
            <a:xfrm>
              <a:off x="755575" y="1953670"/>
              <a:ext cx="1440159" cy="1440000"/>
            </a:xfrm>
            <a:prstGeom prst="ellipse">
              <a:avLst/>
            </a:prstGeom>
            <a:noFill/>
            <a:ln w="25400" cap="flat" cmpd="sng" algn="ctr">
              <a:solidFill>
                <a:srgbClr val="F18F60">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grpSp>
          <p:nvGrpSpPr>
            <p:cNvPr id="15" name="グループ化 14"/>
            <p:cNvGrpSpPr/>
            <p:nvPr/>
          </p:nvGrpSpPr>
          <p:grpSpPr>
            <a:xfrm>
              <a:off x="1083807" y="1777796"/>
              <a:ext cx="859901" cy="493713"/>
              <a:chOff x="5868144" y="1297342"/>
              <a:chExt cx="859901" cy="493713"/>
            </a:xfrm>
          </p:grpSpPr>
          <p:sp>
            <p:nvSpPr>
              <p:cNvPr id="37" name="Freeform 370"/>
              <p:cNvSpPr>
                <a:spLocks noEditPoints="1"/>
              </p:cNvSpPr>
              <p:nvPr/>
            </p:nvSpPr>
            <p:spPr bwMode="auto">
              <a:xfrm>
                <a:off x="5868144" y="1297342"/>
                <a:ext cx="450849" cy="493713"/>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EE5500">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38" name="Freeform 334"/>
              <p:cNvSpPr>
                <a:spLocks noEditPoints="1"/>
              </p:cNvSpPr>
              <p:nvPr/>
            </p:nvSpPr>
            <p:spPr bwMode="auto">
              <a:xfrm>
                <a:off x="6382445" y="1424120"/>
                <a:ext cx="345600" cy="306000"/>
              </a:xfrm>
              <a:custGeom>
                <a:avLst/>
                <a:gdLst>
                  <a:gd name="T0" fmla="*/ 174 w 908"/>
                  <a:gd name="T1" fmla="*/ 6 h 707"/>
                  <a:gd name="T2" fmla="*/ 123 w 908"/>
                  <a:gd name="T3" fmla="*/ 38 h 707"/>
                  <a:gd name="T4" fmla="*/ 90 w 908"/>
                  <a:gd name="T5" fmla="*/ 90 h 707"/>
                  <a:gd name="T6" fmla="*/ 86 w 908"/>
                  <a:gd name="T7" fmla="*/ 141 h 707"/>
                  <a:gd name="T8" fmla="*/ 107 w 908"/>
                  <a:gd name="T9" fmla="*/ 200 h 707"/>
                  <a:gd name="T10" fmla="*/ 152 w 908"/>
                  <a:gd name="T11" fmla="*/ 240 h 707"/>
                  <a:gd name="T12" fmla="*/ 213 w 908"/>
                  <a:gd name="T13" fmla="*/ 256 h 707"/>
                  <a:gd name="T14" fmla="*/ 263 w 908"/>
                  <a:gd name="T15" fmla="*/ 246 h 707"/>
                  <a:gd name="T16" fmla="*/ 311 w 908"/>
                  <a:gd name="T17" fmla="*/ 209 h 707"/>
                  <a:gd name="T18" fmla="*/ 338 w 908"/>
                  <a:gd name="T19" fmla="*/ 154 h 707"/>
                  <a:gd name="T20" fmla="*/ 338 w 908"/>
                  <a:gd name="T21" fmla="*/ 102 h 707"/>
                  <a:gd name="T22" fmla="*/ 311 w 908"/>
                  <a:gd name="T23" fmla="*/ 47 h 707"/>
                  <a:gd name="T24" fmla="*/ 263 w 908"/>
                  <a:gd name="T25" fmla="*/ 10 h 707"/>
                  <a:gd name="T26" fmla="*/ 213 w 908"/>
                  <a:gd name="T27" fmla="*/ 0 h 707"/>
                  <a:gd name="T28" fmla="*/ 213 w 908"/>
                  <a:gd name="T29" fmla="*/ 542 h 707"/>
                  <a:gd name="T30" fmla="*/ 116 w 908"/>
                  <a:gd name="T31" fmla="*/ 286 h 707"/>
                  <a:gd name="T32" fmla="*/ 63 w 908"/>
                  <a:gd name="T33" fmla="*/ 299 h 707"/>
                  <a:gd name="T34" fmla="*/ 23 w 908"/>
                  <a:gd name="T35" fmla="*/ 335 h 707"/>
                  <a:gd name="T36" fmla="*/ 2 w 908"/>
                  <a:gd name="T37" fmla="*/ 386 h 707"/>
                  <a:gd name="T38" fmla="*/ 82 w 908"/>
                  <a:gd name="T39" fmla="*/ 424 h 707"/>
                  <a:gd name="T40" fmla="*/ 359 w 908"/>
                  <a:gd name="T41" fmla="*/ 707 h 707"/>
                  <a:gd name="T42" fmla="*/ 422 w 908"/>
                  <a:gd name="T43" fmla="*/ 375 h 707"/>
                  <a:gd name="T44" fmla="*/ 396 w 908"/>
                  <a:gd name="T45" fmla="*/ 327 h 707"/>
                  <a:gd name="T46" fmla="*/ 353 w 908"/>
                  <a:gd name="T47" fmla="*/ 294 h 707"/>
                  <a:gd name="T48" fmla="*/ 310 w 908"/>
                  <a:gd name="T49" fmla="*/ 286 h 707"/>
                  <a:gd name="T50" fmla="*/ 726 w 908"/>
                  <a:gd name="T51" fmla="*/ 252 h 707"/>
                  <a:gd name="T52" fmla="*/ 773 w 908"/>
                  <a:gd name="T53" fmla="*/ 230 h 707"/>
                  <a:gd name="T54" fmla="*/ 822 w 908"/>
                  <a:gd name="T55" fmla="*/ 129 h 707"/>
                  <a:gd name="T56" fmla="*/ 813 w 908"/>
                  <a:gd name="T57" fmla="*/ 78 h 707"/>
                  <a:gd name="T58" fmla="*/ 776 w 908"/>
                  <a:gd name="T59" fmla="*/ 29 h 707"/>
                  <a:gd name="T60" fmla="*/ 720 w 908"/>
                  <a:gd name="T61" fmla="*/ 3 h 707"/>
                  <a:gd name="T62" fmla="*/ 669 w 908"/>
                  <a:gd name="T63" fmla="*/ 3 h 707"/>
                  <a:gd name="T64" fmla="*/ 614 w 908"/>
                  <a:gd name="T65" fmla="*/ 29 h 707"/>
                  <a:gd name="T66" fmla="*/ 576 w 908"/>
                  <a:gd name="T67" fmla="*/ 78 h 707"/>
                  <a:gd name="T68" fmla="*/ 567 w 908"/>
                  <a:gd name="T69" fmla="*/ 212 h 707"/>
                  <a:gd name="T70" fmla="*/ 624 w 908"/>
                  <a:gd name="T71" fmla="*/ 236 h 707"/>
                  <a:gd name="T72" fmla="*/ 674 w 908"/>
                  <a:gd name="T73" fmla="*/ 255 h 707"/>
                  <a:gd name="T74" fmla="*/ 784 w 908"/>
                  <a:gd name="T75" fmla="*/ 286 h 707"/>
                  <a:gd name="T76" fmla="*/ 782 w 908"/>
                  <a:gd name="T77" fmla="*/ 324 h 707"/>
                  <a:gd name="T78" fmla="*/ 758 w 908"/>
                  <a:gd name="T79" fmla="*/ 352 h 707"/>
                  <a:gd name="T80" fmla="*/ 716 w 908"/>
                  <a:gd name="T81" fmla="*/ 336 h 707"/>
                  <a:gd name="T82" fmla="*/ 674 w 908"/>
                  <a:gd name="T83" fmla="*/ 336 h 707"/>
                  <a:gd name="T84" fmla="*/ 632 w 908"/>
                  <a:gd name="T85" fmla="*/ 352 h 707"/>
                  <a:gd name="T86" fmla="*/ 609 w 908"/>
                  <a:gd name="T87" fmla="*/ 324 h 707"/>
                  <a:gd name="T88" fmla="*/ 597 w 908"/>
                  <a:gd name="T89" fmla="*/ 286 h 707"/>
                  <a:gd name="T90" fmla="*/ 554 w 908"/>
                  <a:gd name="T91" fmla="*/ 294 h 707"/>
                  <a:gd name="T92" fmla="*/ 512 w 908"/>
                  <a:gd name="T93" fmla="*/ 327 h 707"/>
                  <a:gd name="T94" fmla="*/ 485 w 908"/>
                  <a:gd name="T95" fmla="*/ 375 h 707"/>
                  <a:gd name="T96" fmla="*/ 549 w 908"/>
                  <a:gd name="T97" fmla="*/ 424 h 707"/>
                  <a:gd name="T98" fmla="*/ 840 w 908"/>
                  <a:gd name="T99" fmla="*/ 424 h 707"/>
                  <a:gd name="T100" fmla="*/ 906 w 908"/>
                  <a:gd name="T101" fmla="*/ 386 h 707"/>
                  <a:gd name="T102" fmla="*/ 885 w 908"/>
                  <a:gd name="T103" fmla="*/ 335 h 707"/>
                  <a:gd name="T104" fmla="*/ 845 w 908"/>
                  <a:gd name="T105" fmla="*/ 299 h 707"/>
                  <a:gd name="T106" fmla="*/ 792 w 908"/>
                  <a:gd name="T107" fmla="*/ 28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8" h="707">
                    <a:moveTo>
                      <a:pt x="213" y="0"/>
                    </a:moveTo>
                    <a:lnTo>
                      <a:pt x="213" y="0"/>
                    </a:lnTo>
                    <a:lnTo>
                      <a:pt x="200" y="2"/>
                    </a:lnTo>
                    <a:lnTo>
                      <a:pt x="188" y="3"/>
                    </a:lnTo>
                    <a:lnTo>
                      <a:pt x="174" y="6"/>
                    </a:lnTo>
                    <a:lnTo>
                      <a:pt x="164" y="10"/>
                    </a:lnTo>
                    <a:lnTo>
                      <a:pt x="152" y="16"/>
                    </a:lnTo>
                    <a:lnTo>
                      <a:pt x="141" y="22"/>
                    </a:lnTo>
                    <a:lnTo>
                      <a:pt x="131" y="29"/>
                    </a:lnTo>
                    <a:lnTo>
                      <a:pt x="123" y="38"/>
                    </a:lnTo>
                    <a:lnTo>
                      <a:pt x="114" y="47"/>
                    </a:lnTo>
                    <a:lnTo>
                      <a:pt x="107" y="57"/>
                    </a:lnTo>
                    <a:lnTo>
                      <a:pt x="100" y="68"/>
                    </a:lnTo>
                    <a:lnTo>
                      <a:pt x="95" y="78"/>
                    </a:lnTo>
                    <a:lnTo>
                      <a:pt x="90" y="90"/>
                    </a:lnTo>
                    <a:lnTo>
                      <a:pt x="88" y="102"/>
                    </a:lnTo>
                    <a:lnTo>
                      <a:pt x="86" y="116"/>
                    </a:lnTo>
                    <a:lnTo>
                      <a:pt x="86" y="129"/>
                    </a:lnTo>
                    <a:lnTo>
                      <a:pt x="86" y="129"/>
                    </a:lnTo>
                    <a:lnTo>
                      <a:pt x="86" y="141"/>
                    </a:lnTo>
                    <a:lnTo>
                      <a:pt x="88" y="154"/>
                    </a:lnTo>
                    <a:lnTo>
                      <a:pt x="90" y="166"/>
                    </a:lnTo>
                    <a:lnTo>
                      <a:pt x="95" y="178"/>
                    </a:lnTo>
                    <a:lnTo>
                      <a:pt x="100" y="189"/>
                    </a:lnTo>
                    <a:lnTo>
                      <a:pt x="107" y="200"/>
                    </a:lnTo>
                    <a:lnTo>
                      <a:pt x="114" y="209"/>
                    </a:lnTo>
                    <a:lnTo>
                      <a:pt x="123" y="219"/>
                    </a:lnTo>
                    <a:lnTo>
                      <a:pt x="131" y="227"/>
                    </a:lnTo>
                    <a:lnTo>
                      <a:pt x="141" y="234"/>
                    </a:lnTo>
                    <a:lnTo>
                      <a:pt x="152" y="240"/>
                    </a:lnTo>
                    <a:lnTo>
                      <a:pt x="164" y="246"/>
                    </a:lnTo>
                    <a:lnTo>
                      <a:pt x="174" y="250"/>
                    </a:lnTo>
                    <a:lnTo>
                      <a:pt x="188" y="254"/>
                    </a:lnTo>
                    <a:lnTo>
                      <a:pt x="200" y="256"/>
                    </a:lnTo>
                    <a:lnTo>
                      <a:pt x="213" y="256"/>
                    </a:lnTo>
                    <a:lnTo>
                      <a:pt x="213" y="256"/>
                    </a:lnTo>
                    <a:lnTo>
                      <a:pt x="226" y="256"/>
                    </a:lnTo>
                    <a:lnTo>
                      <a:pt x="239" y="254"/>
                    </a:lnTo>
                    <a:lnTo>
                      <a:pt x="251" y="250"/>
                    </a:lnTo>
                    <a:lnTo>
                      <a:pt x="263" y="246"/>
                    </a:lnTo>
                    <a:lnTo>
                      <a:pt x="274" y="240"/>
                    </a:lnTo>
                    <a:lnTo>
                      <a:pt x="285" y="234"/>
                    </a:lnTo>
                    <a:lnTo>
                      <a:pt x="294" y="227"/>
                    </a:lnTo>
                    <a:lnTo>
                      <a:pt x="303" y="219"/>
                    </a:lnTo>
                    <a:lnTo>
                      <a:pt x="311" y="209"/>
                    </a:lnTo>
                    <a:lnTo>
                      <a:pt x="318" y="200"/>
                    </a:lnTo>
                    <a:lnTo>
                      <a:pt x="326" y="189"/>
                    </a:lnTo>
                    <a:lnTo>
                      <a:pt x="330" y="178"/>
                    </a:lnTo>
                    <a:lnTo>
                      <a:pt x="335" y="166"/>
                    </a:lnTo>
                    <a:lnTo>
                      <a:pt x="338" y="154"/>
                    </a:lnTo>
                    <a:lnTo>
                      <a:pt x="340" y="141"/>
                    </a:lnTo>
                    <a:lnTo>
                      <a:pt x="341" y="129"/>
                    </a:lnTo>
                    <a:lnTo>
                      <a:pt x="341" y="129"/>
                    </a:lnTo>
                    <a:lnTo>
                      <a:pt x="340" y="116"/>
                    </a:lnTo>
                    <a:lnTo>
                      <a:pt x="338" y="102"/>
                    </a:lnTo>
                    <a:lnTo>
                      <a:pt x="335" y="90"/>
                    </a:lnTo>
                    <a:lnTo>
                      <a:pt x="330" y="78"/>
                    </a:lnTo>
                    <a:lnTo>
                      <a:pt x="326" y="68"/>
                    </a:lnTo>
                    <a:lnTo>
                      <a:pt x="318" y="57"/>
                    </a:lnTo>
                    <a:lnTo>
                      <a:pt x="311" y="47"/>
                    </a:lnTo>
                    <a:lnTo>
                      <a:pt x="303" y="38"/>
                    </a:lnTo>
                    <a:lnTo>
                      <a:pt x="294" y="29"/>
                    </a:lnTo>
                    <a:lnTo>
                      <a:pt x="285" y="22"/>
                    </a:lnTo>
                    <a:lnTo>
                      <a:pt x="274" y="16"/>
                    </a:lnTo>
                    <a:lnTo>
                      <a:pt x="263" y="10"/>
                    </a:lnTo>
                    <a:lnTo>
                      <a:pt x="251" y="6"/>
                    </a:lnTo>
                    <a:lnTo>
                      <a:pt x="239" y="3"/>
                    </a:lnTo>
                    <a:lnTo>
                      <a:pt x="226" y="2"/>
                    </a:lnTo>
                    <a:lnTo>
                      <a:pt x="213" y="0"/>
                    </a:lnTo>
                    <a:lnTo>
                      <a:pt x="213" y="0"/>
                    </a:lnTo>
                    <a:close/>
                    <a:moveTo>
                      <a:pt x="310" y="286"/>
                    </a:moveTo>
                    <a:lnTo>
                      <a:pt x="251" y="286"/>
                    </a:lnTo>
                    <a:lnTo>
                      <a:pt x="219" y="342"/>
                    </a:lnTo>
                    <a:lnTo>
                      <a:pt x="261" y="491"/>
                    </a:lnTo>
                    <a:lnTo>
                      <a:pt x="213" y="542"/>
                    </a:lnTo>
                    <a:lnTo>
                      <a:pt x="165" y="491"/>
                    </a:lnTo>
                    <a:lnTo>
                      <a:pt x="207" y="342"/>
                    </a:lnTo>
                    <a:lnTo>
                      <a:pt x="174" y="286"/>
                    </a:lnTo>
                    <a:lnTo>
                      <a:pt x="116" y="286"/>
                    </a:lnTo>
                    <a:lnTo>
                      <a:pt x="116" y="286"/>
                    </a:lnTo>
                    <a:lnTo>
                      <a:pt x="105" y="287"/>
                    </a:lnTo>
                    <a:lnTo>
                      <a:pt x="93" y="288"/>
                    </a:lnTo>
                    <a:lnTo>
                      <a:pt x="83" y="291"/>
                    </a:lnTo>
                    <a:lnTo>
                      <a:pt x="72" y="294"/>
                    </a:lnTo>
                    <a:lnTo>
                      <a:pt x="63" y="299"/>
                    </a:lnTo>
                    <a:lnTo>
                      <a:pt x="53" y="305"/>
                    </a:lnTo>
                    <a:lnTo>
                      <a:pt x="45" y="311"/>
                    </a:lnTo>
                    <a:lnTo>
                      <a:pt x="36" y="318"/>
                    </a:lnTo>
                    <a:lnTo>
                      <a:pt x="29" y="327"/>
                    </a:lnTo>
                    <a:lnTo>
                      <a:pt x="23" y="335"/>
                    </a:lnTo>
                    <a:lnTo>
                      <a:pt x="17" y="344"/>
                    </a:lnTo>
                    <a:lnTo>
                      <a:pt x="11" y="353"/>
                    </a:lnTo>
                    <a:lnTo>
                      <a:pt x="8" y="364"/>
                    </a:lnTo>
                    <a:lnTo>
                      <a:pt x="4" y="375"/>
                    </a:lnTo>
                    <a:lnTo>
                      <a:pt x="2" y="386"/>
                    </a:lnTo>
                    <a:lnTo>
                      <a:pt x="0" y="396"/>
                    </a:lnTo>
                    <a:lnTo>
                      <a:pt x="0" y="707"/>
                    </a:lnTo>
                    <a:lnTo>
                      <a:pt x="66" y="707"/>
                    </a:lnTo>
                    <a:lnTo>
                      <a:pt x="66" y="424"/>
                    </a:lnTo>
                    <a:lnTo>
                      <a:pt x="82" y="424"/>
                    </a:lnTo>
                    <a:lnTo>
                      <a:pt x="82" y="707"/>
                    </a:lnTo>
                    <a:lnTo>
                      <a:pt x="344" y="707"/>
                    </a:lnTo>
                    <a:lnTo>
                      <a:pt x="344" y="424"/>
                    </a:lnTo>
                    <a:lnTo>
                      <a:pt x="359" y="424"/>
                    </a:lnTo>
                    <a:lnTo>
                      <a:pt x="359" y="707"/>
                    </a:lnTo>
                    <a:lnTo>
                      <a:pt x="425" y="707"/>
                    </a:lnTo>
                    <a:lnTo>
                      <a:pt x="425" y="396"/>
                    </a:lnTo>
                    <a:lnTo>
                      <a:pt x="425" y="396"/>
                    </a:lnTo>
                    <a:lnTo>
                      <a:pt x="424" y="386"/>
                    </a:lnTo>
                    <a:lnTo>
                      <a:pt x="422" y="375"/>
                    </a:lnTo>
                    <a:lnTo>
                      <a:pt x="418" y="364"/>
                    </a:lnTo>
                    <a:lnTo>
                      <a:pt x="414" y="353"/>
                    </a:lnTo>
                    <a:lnTo>
                      <a:pt x="410" y="344"/>
                    </a:lnTo>
                    <a:lnTo>
                      <a:pt x="404" y="335"/>
                    </a:lnTo>
                    <a:lnTo>
                      <a:pt x="396" y="327"/>
                    </a:lnTo>
                    <a:lnTo>
                      <a:pt x="389" y="318"/>
                    </a:lnTo>
                    <a:lnTo>
                      <a:pt x="381" y="311"/>
                    </a:lnTo>
                    <a:lnTo>
                      <a:pt x="372" y="305"/>
                    </a:lnTo>
                    <a:lnTo>
                      <a:pt x="363" y="299"/>
                    </a:lnTo>
                    <a:lnTo>
                      <a:pt x="353" y="294"/>
                    </a:lnTo>
                    <a:lnTo>
                      <a:pt x="344" y="291"/>
                    </a:lnTo>
                    <a:lnTo>
                      <a:pt x="333" y="288"/>
                    </a:lnTo>
                    <a:lnTo>
                      <a:pt x="322" y="287"/>
                    </a:lnTo>
                    <a:lnTo>
                      <a:pt x="310" y="286"/>
                    </a:lnTo>
                    <a:lnTo>
                      <a:pt x="310" y="286"/>
                    </a:lnTo>
                    <a:close/>
                    <a:moveTo>
                      <a:pt x="695" y="256"/>
                    </a:moveTo>
                    <a:lnTo>
                      <a:pt x="695" y="256"/>
                    </a:lnTo>
                    <a:lnTo>
                      <a:pt x="706" y="256"/>
                    </a:lnTo>
                    <a:lnTo>
                      <a:pt x="716" y="255"/>
                    </a:lnTo>
                    <a:lnTo>
                      <a:pt x="726" y="252"/>
                    </a:lnTo>
                    <a:lnTo>
                      <a:pt x="736" y="249"/>
                    </a:lnTo>
                    <a:lnTo>
                      <a:pt x="747" y="245"/>
                    </a:lnTo>
                    <a:lnTo>
                      <a:pt x="755" y="240"/>
                    </a:lnTo>
                    <a:lnTo>
                      <a:pt x="765" y="236"/>
                    </a:lnTo>
                    <a:lnTo>
                      <a:pt x="773" y="230"/>
                    </a:lnTo>
                    <a:lnTo>
                      <a:pt x="773" y="230"/>
                    </a:lnTo>
                    <a:lnTo>
                      <a:pt x="822" y="250"/>
                    </a:lnTo>
                    <a:lnTo>
                      <a:pt x="822" y="230"/>
                    </a:lnTo>
                    <a:lnTo>
                      <a:pt x="822" y="212"/>
                    </a:lnTo>
                    <a:lnTo>
                      <a:pt x="822" y="129"/>
                    </a:lnTo>
                    <a:lnTo>
                      <a:pt x="822" y="129"/>
                    </a:lnTo>
                    <a:lnTo>
                      <a:pt x="822" y="116"/>
                    </a:lnTo>
                    <a:lnTo>
                      <a:pt x="820" y="102"/>
                    </a:lnTo>
                    <a:lnTo>
                      <a:pt x="816" y="90"/>
                    </a:lnTo>
                    <a:lnTo>
                      <a:pt x="813" y="78"/>
                    </a:lnTo>
                    <a:lnTo>
                      <a:pt x="807" y="68"/>
                    </a:lnTo>
                    <a:lnTo>
                      <a:pt x="801" y="57"/>
                    </a:lnTo>
                    <a:lnTo>
                      <a:pt x="794" y="47"/>
                    </a:lnTo>
                    <a:lnTo>
                      <a:pt x="785" y="38"/>
                    </a:lnTo>
                    <a:lnTo>
                      <a:pt x="776" y="29"/>
                    </a:lnTo>
                    <a:lnTo>
                      <a:pt x="766" y="22"/>
                    </a:lnTo>
                    <a:lnTo>
                      <a:pt x="755" y="16"/>
                    </a:lnTo>
                    <a:lnTo>
                      <a:pt x="744" y="10"/>
                    </a:lnTo>
                    <a:lnTo>
                      <a:pt x="732" y="6"/>
                    </a:lnTo>
                    <a:lnTo>
                      <a:pt x="720" y="3"/>
                    </a:lnTo>
                    <a:lnTo>
                      <a:pt x="707" y="2"/>
                    </a:lnTo>
                    <a:lnTo>
                      <a:pt x="695" y="0"/>
                    </a:lnTo>
                    <a:lnTo>
                      <a:pt x="695" y="0"/>
                    </a:lnTo>
                    <a:lnTo>
                      <a:pt x="682" y="2"/>
                    </a:lnTo>
                    <a:lnTo>
                      <a:pt x="669" y="3"/>
                    </a:lnTo>
                    <a:lnTo>
                      <a:pt x="657" y="6"/>
                    </a:lnTo>
                    <a:lnTo>
                      <a:pt x="645" y="10"/>
                    </a:lnTo>
                    <a:lnTo>
                      <a:pt x="634" y="16"/>
                    </a:lnTo>
                    <a:lnTo>
                      <a:pt x="623" y="22"/>
                    </a:lnTo>
                    <a:lnTo>
                      <a:pt x="614" y="29"/>
                    </a:lnTo>
                    <a:lnTo>
                      <a:pt x="604" y="38"/>
                    </a:lnTo>
                    <a:lnTo>
                      <a:pt x="596" y="47"/>
                    </a:lnTo>
                    <a:lnTo>
                      <a:pt x="588" y="57"/>
                    </a:lnTo>
                    <a:lnTo>
                      <a:pt x="582" y="68"/>
                    </a:lnTo>
                    <a:lnTo>
                      <a:pt x="576" y="78"/>
                    </a:lnTo>
                    <a:lnTo>
                      <a:pt x="573" y="90"/>
                    </a:lnTo>
                    <a:lnTo>
                      <a:pt x="569" y="102"/>
                    </a:lnTo>
                    <a:lnTo>
                      <a:pt x="568" y="116"/>
                    </a:lnTo>
                    <a:lnTo>
                      <a:pt x="567" y="129"/>
                    </a:lnTo>
                    <a:lnTo>
                      <a:pt x="567" y="212"/>
                    </a:lnTo>
                    <a:lnTo>
                      <a:pt x="567" y="230"/>
                    </a:lnTo>
                    <a:lnTo>
                      <a:pt x="567" y="250"/>
                    </a:lnTo>
                    <a:lnTo>
                      <a:pt x="617" y="230"/>
                    </a:lnTo>
                    <a:lnTo>
                      <a:pt x="617" y="230"/>
                    </a:lnTo>
                    <a:lnTo>
                      <a:pt x="624" y="236"/>
                    </a:lnTo>
                    <a:lnTo>
                      <a:pt x="634" y="240"/>
                    </a:lnTo>
                    <a:lnTo>
                      <a:pt x="644" y="245"/>
                    </a:lnTo>
                    <a:lnTo>
                      <a:pt x="653" y="249"/>
                    </a:lnTo>
                    <a:lnTo>
                      <a:pt x="663" y="252"/>
                    </a:lnTo>
                    <a:lnTo>
                      <a:pt x="674" y="255"/>
                    </a:lnTo>
                    <a:lnTo>
                      <a:pt x="683" y="256"/>
                    </a:lnTo>
                    <a:lnTo>
                      <a:pt x="695" y="256"/>
                    </a:lnTo>
                    <a:lnTo>
                      <a:pt x="695" y="256"/>
                    </a:lnTo>
                    <a:close/>
                    <a:moveTo>
                      <a:pt x="792" y="286"/>
                    </a:moveTo>
                    <a:lnTo>
                      <a:pt x="784" y="286"/>
                    </a:lnTo>
                    <a:lnTo>
                      <a:pt x="784" y="286"/>
                    </a:lnTo>
                    <a:lnTo>
                      <a:pt x="785" y="297"/>
                    </a:lnTo>
                    <a:lnTo>
                      <a:pt x="784" y="306"/>
                    </a:lnTo>
                    <a:lnTo>
                      <a:pt x="783" y="316"/>
                    </a:lnTo>
                    <a:lnTo>
                      <a:pt x="782" y="324"/>
                    </a:lnTo>
                    <a:lnTo>
                      <a:pt x="778" y="333"/>
                    </a:lnTo>
                    <a:lnTo>
                      <a:pt x="774" y="339"/>
                    </a:lnTo>
                    <a:lnTo>
                      <a:pt x="770" y="345"/>
                    </a:lnTo>
                    <a:lnTo>
                      <a:pt x="764" y="350"/>
                    </a:lnTo>
                    <a:lnTo>
                      <a:pt x="758" y="352"/>
                    </a:lnTo>
                    <a:lnTo>
                      <a:pt x="750" y="353"/>
                    </a:lnTo>
                    <a:lnTo>
                      <a:pt x="743" y="352"/>
                    </a:lnTo>
                    <a:lnTo>
                      <a:pt x="735" y="350"/>
                    </a:lnTo>
                    <a:lnTo>
                      <a:pt x="725" y="344"/>
                    </a:lnTo>
                    <a:lnTo>
                      <a:pt x="716" y="336"/>
                    </a:lnTo>
                    <a:lnTo>
                      <a:pt x="706" y="326"/>
                    </a:lnTo>
                    <a:lnTo>
                      <a:pt x="695" y="312"/>
                    </a:lnTo>
                    <a:lnTo>
                      <a:pt x="695" y="312"/>
                    </a:lnTo>
                    <a:lnTo>
                      <a:pt x="684" y="326"/>
                    </a:lnTo>
                    <a:lnTo>
                      <a:pt x="674" y="336"/>
                    </a:lnTo>
                    <a:lnTo>
                      <a:pt x="664" y="344"/>
                    </a:lnTo>
                    <a:lnTo>
                      <a:pt x="654" y="350"/>
                    </a:lnTo>
                    <a:lnTo>
                      <a:pt x="646" y="352"/>
                    </a:lnTo>
                    <a:lnTo>
                      <a:pt x="639" y="353"/>
                    </a:lnTo>
                    <a:lnTo>
                      <a:pt x="632" y="352"/>
                    </a:lnTo>
                    <a:lnTo>
                      <a:pt x="626" y="350"/>
                    </a:lnTo>
                    <a:lnTo>
                      <a:pt x="620" y="345"/>
                    </a:lnTo>
                    <a:lnTo>
                      <a:pt x="615" y="339"/>
                    </a:lnTo>
                    <a:lnTo>
                      <a:pt x="611" y="333"/>
                    </a:lnTo>
                    <a:lnTo>
                      <a:pt x="609" y="324"/>
                    </a:lnTo>
                    <a:lnTo>
                      <a:pt x="606" y="316"/>
                    </a:lnTo>
                    <a:lnTo>
                      <a:pt x="605" y="306"/>
                    </a:lnTo>
                    <a:lnTo>
                      <a:pt x="604" y="297"/>
                    </a:lnTo>
                    <a:lnTo>
                      <a:pt x="605" y="286"/>
                    </a:lnTo>
                    <a:lnTo>
                      <a:pt x="597" y="286"/>
                    </a:lnTo>
                    <a:lnTo>
                      <a:pt x="597" y="286"/>
                    </a:lnTo>
                    <a:lnTo>
                      <a:pt x="586" y="287"/>
                    </a:lnTo>
                    <a:lnTo>
                      <a:pt x="575" y="288"/>
                    </a:lnTo>
                    <a:lnTo>
                      <a:pt x="564" y="291"/>
                    </a:lnTo>
                    <a:lnTo>
                      <a:pt x="554" y="294"/>
                    </a:lnTo>
                    <a:lnTo>
                      <a:pt x="544" y="299"/>
                    </a:lnTo>
                    <a:lnTo>
                      <a:pt x="536" y="305"/>
                    </a:lnTo>
                    <a:lnTo>
                      <a:pt x="526" y="311"/>
                    </a:lnTo>
                    <a:lnTo>
                      <a:pt x="519" y="318"/>
                    </a:lnTo>
                    <a:lnTo>
                      <a:pt x="512" y="327"/>
                    </a:lnTo>
                    <a:lnTo>
                      <a:pt x="504" y="335"/>
                    </a:lnTo>
                    <a:lnTo>
                      <a:pt x="498" y="344"/>
                    </a:lnTo>
                    <a:lnTo>
                      <a:pt x="494" y="353"/>
                    </a:lnTo>
                    <a:lnTo>
                      <a:pt x="489" y="364"/>
                    </a:lnTo>
                    <a:lnTo>
                      <a:pt x="485" y="375"/>
                    </a:lnTo>
                    <a:lnTo>
                      <a:pt x="483" y="386"/>
                    </a:lnTo>
                    <a:lnTo>
                      <a:pt x="482" y="396"/>
                    </a:lnTo>
                    <a:lnTo>
                      <a:pt x="482" y="707"/>
                    </a:lnTo>
                    <a:lnTo>
                      <a:pt x="549" y="707"/>
                    </a:lnTo>
                    <a:lnTo>
                      <a:pt x="549" y="424"/>
                    </a:lnTo>
                    <a:lnTo>
                      <a:pt x="564" y="424"/>
                    </a:lnTo>
                    <a:lnTo>
                      <a:pt x="564" y="707"/>
                    </a:lnTo>
                    <a:lnTo>
                      <a:pt x="825" y="707"/>
                    </a:lnTo>
                    <a:lnTo>
                      <a:pt x="825" y="424"/>
                    </a:lnTo>
                    <a:lnTo>
                      <a:pt x="840" y="424"/>
                    </a:lnTo>
                    <a:lnTo>
                      <a:pt x="840" y="707"/>
                    </a:lnTo>
                    <a:lnTo>
                      <a:pt x="908" y="707"/>
                    </a:lnTo>
                    <a:lnTo>
                      <a:pt x="908" y="396"/>
                    </a:lnTo>
                    <a:lnTo>
                      <a:pt x="908" y="396"/>
                    </a:lnTo>
                    <a:lnTo>
                      <a:pt x="906" y="386"/>
                    </a:lnTo>
                    <a:lnTo>
                      <a:pt x="904" y="375"/>
                    </a:lnTo>
                    <a:lnTo>
                      <a:pt x="900" y="364"/>
                    </a:lnTo>
                    <a:lnTo>
                      <a:pt x="896" y="353"/>
                    </a:lnTo>
                    <a:lnTo>
                      <a:pt x="891" y="344"/>
                    </a:lnTo>
                    <a:lnTo>
                      <a:pt x="885" y="335"/>
                    </a:lnTo>
                    <a:lnTo>
                      <a:pt x="878" y="327"/>
                    </a:lnTo>
                    <a:lnTo>
                      <a:pt x="870" y="318"/>
                    </a:lnTo>
                    <a:lnTo>
                      <a:pt x="863" y="311"/>
                    </a:lnTo>
                    <a:lnTo>
                      <a:pt x="854" y="305"/>
                    </a:lnTo>
                    <a:lnTo>
                      <a:pt x="845" y="299"/>
                    </a:lnTo>
                    <a:lnTo>
                      <a:pt x="836" y="294"/>
                    </a:lnTo>
                    <a:lnTo>
                      <a:pt x="825" y="291"/>
                    </a:lnTo>
                    <a:lnTo>
                      <a:pt x="814" y="288"/>
                    </a:lnTo>
                    <a:lnTo>
                      <a:pt x="803" y="287"/>
                    </a:lnTo>
                    <a:lnTo>
                      <a:pt x="792" y="286"/>
                    </a:lnTo>
                    <a:lnTo>
                      <a:pt x="792" y="286"/>
                    </a:lnTo>
                    <a:close/>
                  </a:path>
                </a:pathLst>
              </a:custGeom>
              <a:solidFill>
                <a:srgbClr val="EE5500">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grpSp>
          <p:nvGrpSpPr>
            <p:cNvPr id="16" name="グループ化 15"/>
            <p:cNvGrpSpPr/>
            <p:nvPr/>
          </p:nvGrpSpPr>
          <p:grpSpPr>
            <a:xfrm>
              <a:off x="243232" y="2304145"/>
              <a:ext cx="833949" cy="493714"/>
              <a:chOff x="4884883" y="2182032"/>
              <a:chExt cx="833949" cy="493714"/>
            </a:xfrm>
          </p:grpSpPr>
          <p:sp>
            <p:nvSpPr>
              <p:cNvPr id="35" name="Freeform 370"/>
              <p:cNvSpPr>
                <a:spLocks noEditPoints="1"/>
              </p:cNvSpPr>
              <p:nvPr/>
            </p:nvSpPr>
            <p:spPr bwMode="auto">
              <a:xfrm>
                <a:off x="5267982" y="2182032"/>
                <a:ext cx="450850" cy="493713"/>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F9BE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36" name="Freeform 334"/>
              <p:cNvSpPr>
                <a:spLocks noEditPoints="1"/>
              </p:cNvSpPr>
              <p:nvPr/>
            </p:nvSpPr>
            <p:spPr bwMode="auto">
              <a:xfrm>
                <a:off x="4884883" y="2369747"/>
                <a:ext cx="345600" cy="305999"/>
              </a:xfrm>
              <a:custGeom>
                <a:avLst/>
                <a:gdLst>
                  <a:gd name="T0" fmla="*/ 174 w 908"/>
                  <a:gd name="T1" fmla="*/ 6 h 707"/>
                  <a:gd name="T2" fmla="*/ 123 w 908"/>
                  <a:gd name="T3" fmla="*/ 38 h 707"/>
                  <a:gd name="T4" fmla="*/ 90 w 908"/>
                  <a:gd name="T5" fmla="*/ 90 h 707"/>
                  <a:gd name="T6" fmla="*/ 86 w 908"/>
                  <a:gd name="T7" fmla="*/ 141 h 707"/>
                  <a:gd name="T8" fmla="*/ 107 w 908"/>
                  <a:gd name="T9" fmla="*/ 200 h 707"/>
                  <a:gd name="T10" fmla="*/ 152 w 908"/>
                  <a:gd name="T11" fmla="*/ 240 h 707"/>
                  <a:gd name="T12" fmla="*/ 213 w 908"/>
                  <a:gd name="T13" fmla="*/ 256 h 707"/>
                  <a:gd name="T14" fmla="*/ 263 w 908"/>
                  <a:gd name="T15" fmla="*/ 246 h 707"/>
                  <a:gd name="T16" fmla="*/ 311 w 908"/>
                  <a:gd name="T17" fmla="*/ 209 h 707"/>
                  <a:gd name="T18" fmla="*/ 338 w 908"/>
                  <a:gd name="T19" fmla="*/ 154 h 707"/>
                  <a:gd name="T20" fmla="*/ 338 w 908"/>
                  <a:gd name="T21" fmla="*/ 102 h 707"/>
                  <a:gd name="T22" fmla="*/ 311 w 908"/>
                  <a:gd name="T23" fmla="*/ 47 h 707"/>
                  <a:gd name="T24" fmla="*/ 263 w 908"/>
                  <a:gd name="T25" fmla="*/ 10 h 707"/>
                  <a:gd name="T26" fmla="*/ 213 w 908"/>
                  <a:gd name="T27" fmla="*/ 0 h 707"/>
                  <a:gd name="T28" fmla="*/ 213 w 908"/>
                  <a:gd name="T29" fmla="*/ 542 h 707"/>
                  <a:gd name="T30" fmla="*/ 116 w 908"/>
                  <a:gd name="T31" fmla="*/ 286 h 707"/>
                  <a:gd name="T32" fmla="*/ 63 w 908"/>
                  <a:gd name="T33" fmla="*/ 299 h 707"/>
                  <a:gd name="T34" fmla="*/ 23 w 908"/>
                  <a:gd name="T35" fmla="*/ 335 h 707"/>
                  <a:gd name="T36" fmla="*/ 2 w 908"/>
                  <a:gd name="T37" fmla="*/ 386 h 707"/>
                  <a:gd name="T38" fmla="*/ 82 w 908"/>
                  <a:gd name="T39" fmla="*/ 424 h 707"/>
                  <a:gd name="T40" fmla="*/ 359 w 908"/>
                  <a:gd name="T41" fmla="*/ 707 h 707"/>
                  <a:gd name="T42" fmla="*/ 422 w 908"/>
                  <a:gd name="T43" fmla="*/ 375 h 707"/>
                  <a:gd name="T44" fmla="*/ 396 w 908"/>
                  <a:gd name="T45" fmla="*/ 327 h 707"/>
                  <a:gd name="T46" fmla="*/ 353 w 908"/>
                  <a:gd name="T47" fmla="*/ 294 h 707"/>
                  <a:gd name="T48" fmla="*/ 310 w 908"/>
                  <a:gd name="T49" fmla="*/ 286 h 707"/>
                  <a:gd name="T50" fmla="*/ 726 w 908"/>
                  <a:gd name="T51" fmla="*/ 252 h 707"/>
                  <a:gd name="T52" fmla="*/ 773 w 908"/>
                  <a:gd name="T53" fmla="*/ 230 h 707"/>
                  <a:gd name="T54" fmla="*/ 822 w 908"/>
                  <a:gd name="T55" fmla="*/ 129 h 707"/>
                  <a:gd name="T56" fmla="*/ 813 w 908"/>
                  <a:gd name="T57" fmla="*/ 78 h 707"/>
                  <a:gd name="T58" fmla="*/ 776 w 908"/>
                  <a:gd name="T59" fmla="*/ 29 h 707"/>
                  <a:gd name="T60" fmla="*/ 720 w 908"/>
                  <a:gd name="T61" fmla="*/ 3 h 707"/>
                  <a:gd name="T62" fmla="*/ 669 w 908"/>
                  <a:gd name="T63" fmla="*/ 3 h 707"/>
                  <a:gd name="T64" fmla="*/ 614 w 908"/>
                  <a:gd name="T65" fmla="*/ 29 h 707"/>
                  <a:gd name="T66" fmla="*/ 576 w 908"/>
                  <a:gd name="T67" fmla="*/ 78 h 707"/>
                  <a:gd name="T68" fmla="*/ 567 w 908"/>
                  <a:gd name="T69" fmla="*/ 212 h 707"/>
                  <a:gd name="T70" fmla="*/ 624 w 908"/>
                  <a:gd name="T71" fmla="*/ 236 h 707"/>
                  <a:gd name="T72" fmla="*/ 674 w 908"/>
                  <a:gd name="T73" fmla="*/ 255 h 707"/>
                  <a:gd name="T74" fmla="*/ 784 w 908"/>
                  <a:gd name="T75" fmla="*/ 286 h 707"/>
                  <a:gd name="T76" fmla="*/ 782 w 908"/>
                  <a:gd name="T77" fmla="*/ 324 h 707"/>
                  <a:gd name="T78" fmla="*/ 758 w 908"/>
                  <a:gd name="T79" fmla="*/ 352 h 707"/>
                  <a:gd name="T80" fmla="*/ 716 w 908"/>
                  <a:gd name="T81" fmla="*/ 336 h 707"/>
                  <a:gd name="T82" fmla="*/ 674 w 908"/>
                  <a:gd name="T83" fmla="*/ 336 h 707"/>
                  <a:gd name="T84" fmla="*/ 632 w 908"/>
                  <a:gd name="T85" fmla="*/ 352 h 707"/>
                  <a:gd name="T86" fmla="*/ 609 w 908"/>
                  <a:gd name="T87" fmla="*/ 324 h 707"/>
                  <a:gd name="T88" fmla="*/ 597 w 908"/>
                  <a:gd name="T89" fmla="*/ 286 h 707"/>
                  <a:gd name="T90" fmla="*/ 554 w 908"/>
                  <a:gd name="T91" fmla="*/ 294 h 707"/>
                  <a:gd name="T92" fmla="*/ 512 w 908"/>
                  <a:gd name="T93" fmla="*/ 327 h 707"/>
                  <a:gd name="T94" fmla="*/ 485 w 908"/>
                  <a:gd name="T95" fmla="*/ 375 h 707"/>
                  <a:gd name="T96" fmla="*/ 549 w 908"/>
                  <a:gd name="T97" fmla="*/ 424 h 707"/>
                  <a:gd name="T98" fmla="*/ 840 w 908"/>
                  <a:gd name="T99" fmla="*/ 424 h 707"/>
                  <a:gd name="T100" fmla="*/ 906 w 908"/>
                  <a:gd name="T101" fmla="*/ 386 h 707"/>
                  <a:gd name="T102" fmla="*/ 885 w 908"/>
                  <a:gd name="T103" fmla="*/ 335 h 707"/>
                  <a:gd name="T104" fmla="*/ 845 w 908"/>
                  <a:gd name="T105" fmla="*/ 299 h 707"/>
                  <a:gd name="T106" fmla="*/ 792 w 908"/>
                  <a:gd name="T107" fmla="*/ 28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8" h="707">
                    <a:moveTo>
                      <a:pt x="213" y="0"/>
                    </a:moveTo>
                    <a:lnTo>
                      <a:pt x="213" y="0"/>
                    </a:lnTo>
                    <a:lnTo>
                      <a:pt x="200" y="2"/>
                    </a:lnTo>
                    <a:lnTo>
                      <a:pt x="188" y="3"/>
                    </a:lnTo>
                    <a:lnTo>
                      <a:pt x="174" y="6"/>
                    </a:lnTo>
                    <a:lnTo>
                      <a:pt x="164" y="10"/>
                    </a:lnTo>
                    <a:lnTo>
                      <a:pt x="152" y="16"/>
                    </a:lnTo>
                    <a:lnTo>
                      <a:pt x="141" y="22"/>
                    </a:lnTo>
                    <a:lnTo>
                      <a:pt x="131" y="29"/>
                    </a:lnTo>
                    <a:lnTo>
                      <a:pt x="123" y="38"/>
                    </a:lnTo>
                    <a:lnTo>
                      <a:pt x="114" y="47"/>
                    </a:lnTo>
                    <a:lnTo>
                      <a:pt x="107" y="57"/>
                    </a:lnTo>
                    <a:lnTo>
                      <a:pt x="100" y="68"/>
                    </a:lnTo>
                    <a:lnTo>
                      <a:pt x="95" y="78"/>
                    </a:lnTo>
                    <a:lnTo>
                      <a:pt x="90" y="90"/>
                    </a:lnTo>
                    <a:lnTo>
                      <a:pt x="88" y="102"/>
                    </a:lnTo>
                    <a:lnTo>
                      <a:pt x="86" y="116"/>
                    </a:lnTo>
                    <a:lnTo>
                      <a:pt x="86" y="129"/>
                    </a:lnTo>
                    <a:lnTo>
                      <a:pt x="86" y="129"/>
                    </a:lnTo>
                    <a:lnTo>
                      <a:pt x="86" y="141"/>
                    </a:lnTo>
                    <a:lnTo>
                      <a:pt x="88" y="154"/>
                    </a:lnTo>
                    <a:lnTo>
                      <a:pt x="90" y="166"/>
                    </a:lnTo>
                    <a:lnTo>
                      <a:pt x="95" y="178"/>
                    </a:lnTo>
                    <a:lnTo>
                      <a:pt x="100" y="189"/>
                    </a:lnTo>
                    <a:lnTo>
                      <a:pt x="107" y="200"/>
                    </a:lnTo>
                    <a:lnTo>
                      <a:pt x="114" y="209"/>
                    </a:lnTo>
                    <a:lnTo>
                      <a:pt x="123" y="219"/>
                    </a:lnTo>
                    <a:lnTo>
                      <a:pt x="131" y="227"/>
                    </a:lnTo>
                    <a:lnTo>
                      <a:pt x="141" y="234"/>
                    </a:lnTo>
                    <a:lnTo>
                      <a:pt x="152" y="240"/>
                    </a:lnTo>
                    <a:lnTo>
                      <a:pt x="164" y="246"/>
                    </a:lnTo>
                    <a:lnTo>
                      <a:pt x="174" y="250"/>
                    </a:lnTo>
                    <a:lnTo>
                      <a:pt x="188" y="254"/>
                    </a:lnTo>
                    <a:lnTo>
                      <a:pt x="200" y="256"/>
                    </a:lnTo>
                    <a:lnTo>
                      <a:pt x="213" y="256"/>
                    </a:lnTo>
                    <a:lnTo>
                      <a:pt x="213" y="256"/>
                    </a:lnTo>
                    <a:lnTo>
                      <a:pt x="226" y="256"/>
                    </a:lnTo>
                    <a:lnTo>
                      <a:pt x="239" y="254"/>
                    </a:lnTo>
                    <a:lnTo>
                      <a:pt x="251" y="250"/>
                    </a:lnTo>
                    <a:lnTo>
                      <a:pt x="263" y="246"/>
                    </a:lnTo>
                    <a:lnTo>
                      <a:pt x="274" y="240"/>
                    </a:lnTo>
                    <a:lnTo>
                      <a:pt x="285" y="234"/>
                    </a:lnTo>
                    <a:lnTo>
                      <a:pt x="294" y="227"/>
                    </a:lnTo>
                    <a:lnTo>
                      <a:pt x="303" y="219"/>
                    </a:lnTo>
                    <a:lnTo>
                      <a:pt x="311" y="209"/>
                    </a:lnTo>
                    <a:lnTo>
                      <a:pt x="318" y="200"/>
                    </a:lnTo>
                    <a:lnTo>
                      <a:pt x="326" y="189"/>
                    </a:lnTo>
                    <a:lnTo>
                      <a:pt x="330" y="178"/>
                    </a:lnTo>
                    <a:lnTo>
                      <a:pt x="335" y="166"/>
                    </a:lnTo>
                    <a:lnTo>
                      <a:pt x="338" y="154"/>
                    </a:lnTo>
                    <a:lnTo>
                      <a:pt x="340" y="141"/>
                    </a:lnTo>
                    <a:lnTo>
                      <a:pt x="341" y="129"/>
                    </a:lnTo>
                    <a:lnTo>
                      <a:pt x="341" y="129"/>
                    </a:lnTo>
                    <a:lnTo>
                      <a:pt x="340" y="116"/>
                    </a:lnTo>
                    <a:lnTo>
                      <a:pt x="338" y="102"/>
                    </a:lnTo>
                    <a:lnTo>
                      <a:pt x="335" y="90"/>
                    </a:lnTo>
                    <a:lnTo>
                      <a:pt x="330" y="78"/>
                    </a:lnTo>
                    <a:lnTo>
                      <a:pt x="326" y="68"/>
                    </a:lnTo>
                    <a:lnTo>
                      <a:pt x="318" y="57"/>
                    </a:lnTo>
                    <a:lnTo>
                      <a:pt x="311" y="47"/>
                    </a:lnTo>
                    <a:lnTo>
                      <a:pt x="303" y="38"/>
                    </a:lnTo>
                    <a:lnTo>
                      <a:pt x="294" y="29"/>
                    </a:lnTo>
                    <a:lnTo>
                      <a:pt x="285" y="22"/>
                    </a:lnTo>
                    <a:lnTo>
                      <a:pt x="274" y="16"/>
                    </a:lnTo>
                    <a:lnTo>
                      <a:pt x="263" y="10"/>
                    </a:lnTo>
                    <a:lnTo>
                      <a:pt x="251" y="6"/>
                    </a:lnTo>
                    <a:lnTo>
                      <a:pt x="239" y="3"/>
                    </a:lnTo>
                    <a:lnTo>
                      <a:pt x="226" y="2"/>
                    </a:lnTo>
                    <a:lnTo>
                      <a:pt x="213" y="0"/>
                    </a:lnTo>
                    <a:lnTo>
                      <a:pt x="213" y="0"/>
                    </a:lnTo>
                    <a:close/>
                    <a:moveTo>
                      <a:pt x="310" y="286"/>
                    </a:moveTo>
                    <a:lnTo>
                      <a:pt x="251" y="286"/>
                    </a:lnTo>
                    <a:lnTo>
                      <a:pt x="219" y="342"/>
                    </a:lnTo>
                    <a:lnTo>
                      <a:pt x="261" y="491"/>
                    </a:lnTo>
                    <a:lnTo>
                      <a:pt x="213" y="542"/>
                    </a:lnTo>
                    <a:lnTo>
                      <a:pt x="165" y="491"/>
                    </a:lnTo>
                    <a:lnTo>
                      <a:pt x="207" y="342"/>
                    </a:lnTo>
                    <a:lnTo>
                      <a:pt x="174" y="286"/>
                    </a:lnTo>
                    <a:lnTo>
                      <a:pt x="116" y="286"/>
                    </a:lnTo>
                    <a:lnTo>
                      <a:pt x="116" y="286"/>
                    </a:lnTo>
                    <a:lnTo>
                      <a:pt x="105" y="287"/>
                    </a:lnTo>
                    <a:lnTo>
                      <a:pt x="93" y="288"/>
                    </a:lnTo>
                    <a:lnTo>
                      <a:pt x="83" y="291"/>
                    </a:lnTo>
                    <a:lnTo>
                      <a:pt x="72" y="294"/>
                    </a:lnTo>
                    <a:lnTo>
                      <a:pt x="63" y="299"/>
                    </a:lnTo>
                    <a:lnTo>
                      <a:pt x="53" y="305"/>
                    </a:lnTo>
                    <a:lnTo>
                      <a:pt x="45" y="311"/>
                    </a:lnTo>
                    <a:lnTo>
                      <a:pt x="36" y="318"/>
                    </a:lnTo>
                    <a:lnTo>
                      <a:pt x="29" y="327"/>
                    </a:lnTo>
                    <a:lnTo>
                      <a:pt x="23" y="335"/>
                    </a:lnTo>
                    <a:lnTo>
                      <a:pt x="17" y="344"/>
                    </a:lnTo>
                    <a:lnTo>
                      <a:pt x="11" y="353"/>
                    </a:lnTo>
                    <a:lnTo>
                      <a:pt x="8" y="364"/>
                    </a:lnTo>
                    <a:lnTo>
                      <a:pt x="4" y="375"/>
                    </a:lnTo>
                    <a:lnTo>
                      <a:pt x="2" y="386"/>
                    </a:lnTo>
                    <a:lnTo>
                      <a:pt x="0" y="396"/>
                    </a:lnTo>
                    <a:lnTo>
                      <a:pt x="0" y="707"/>
                    </a:lnTo>
                    <a:lnTo>
                      <a:pt x="66" y="707"/>
                    </a:lnTo>
                    <a:lnTo>
                      <a:pt x="66" y="424"/>
                    </a:lnTo>
                    <a:lnTo>
                      <a:pt x="82" y="424"/>
                    </a:lnTo>
                    <a:lnTo>
                      <a:pt x="82" y="707"/>
                    </a:lnTo>
                    <a:lnTo>
                      <a:pt x="344" y="707"/>
                    </a:lnTo>
                    <a:lnTo>
                      <a:pt x="344" y="424"/>
                    </a:lnTo>
                    <a:lnTo>
                      <a:pt x="359" y="424"/>
                    </a:lnTo>
                    <a:lnTo>
                      <a:pt x="359" y="707"/>
                    </a:lnTo>
                    <a:lnTo>
                      <a:pt x="425" y="707"/>
                    </a:lnTo>
                    <a:lnTo>
                      <a:pt x="425" y="396"/>
                    </a:lnTo>
                    <a:lnTo>
                      <a:pt x="425" y="396"/>
                    </a:lnTo>
                    <a:lnTo>
                      <a:pt x="424" y="386"/>
                    </a:lnTo>
                    <a:lnTo>
                      <a:pt x="422" y="375"/>
                    </a:lnTo>
                    <a:lnTo>
                      <a:pt x="418" y="364"/>
                    </a:lnTo>
                    <a:lnTo>
                      <a:pt x="414" y="353"/>
                    </a:lnTo>
                    <a:lnTo>
                      <a:pt x="410" y="344"/>
                    </a:lnTo>
                    <a:lnTo>
                      <a:pt x="404" y="335"/>
                    </a:lnTo>
                    <a:lnTo>
                      <a:pt x="396" y="327"/>
                    </a:lnTo>
                    <a:lnTo>
                      <a:pt x="389" y="318"/>
                    </a:lnTo>
                    <a:lnTo>
                      <a:pt x="381" y="311"/>
                    </a:lnTo>
                    <a:lnTo>
                      <a:pt x="372" y="305"/>
                    </a:lnTo>
                    <a:lnTo>
                      <a:pt x="363" y="299"/>
                    </a:lnTo>
                    <a:lnTo>
                      <a:pt x="353" y="294"/>
                    </a:lnTo>
                    <a:lnTo>
                      <a:pt x="344" y="291"/>
                    </a:lnTo>
                    <a:lnTo>
                      <a:pt x="333" y="288"/>
                    </a:lnTo>
                    <a:lnTo>
                      <a:pt x="322" y="287"/>
                    </a:lnTo>
                    <a:lnTo>
                      <a:pt x="310" y="286"/>
                    </a:lnTo>
                    <a:lnTo>
                      <a:pt x="310" y="286"/>
                    </a:lnTo>
                    <a:close/>
                    <a:moveTo>
                      <a:pt x="695" y="256"/>
                    </a:moveTo>
                    <a:lnTo>
                      <a:pt x="695" y="256"/>
                    </a:lnTo>
                    <a:lnTo>
                      <a:pt x="706" y="256"/>
                    </a:lnTo>
                    <a:lnTo>
                      <a:pt x="716" y="255"/>
                    </a:lnTo>
                    <a:lnTo>
                      <a:pt x="726" y="252"/>
                    </a:lnTo>
                    <a:lnTo>
                      <a:pt x="736" y="249"/>
                    </a:lnTo>
                    <a:lnTo>
                      <a:pt x="747" y="245"/>
                    </a:lnTo>
                    <a:lnTo>
                      <a:pt x="755" y="240"/>
                    </a:lnTo>
                    <a:lnTo>
                      <a:pt x="765" y="236"/>
                    </a:lnTo>
                    <a:lnTo>
                      <a:pt x="773" y="230"/>
                    </a:lnTo>
                    <a:lnTo>
                      <a:pt x="773" y="230"/>
                    </a:lnTo>
                    <a:lnTo>
                      <a:pt x="822" y="250"/>
                    </a:lnTo>
                    <a:lnTo>
                      <a:pt x="822" y="230"/>
                    </a:lnTo>
                    <a:lnTo>
                      <a:pt x="822" y="212"/>
                    </a:lnTo>
                    <a:lnTo>
                      <a:pt x="822" y="129"/>
                    </a:lnTo>
                    <a:lnTo>
                      <a:pt x="822" y="129"/>
                    </a:lnTo>
                    <a:lnTo>
                      <a:pt x="822" y="116"/>
                    </a:lnTo>
                    <a:lnTo>
                      <a:pt x="820" y="102"/>
                    </a:lnTo>
                    <a:lnTo>
                      <a:pt x="816" y="90"/>
                    </a:lnTo>
                    <a:lnTo>
                      <a:pt x="813" y="78"/>
                    </a:lnTo>
                    <a:lnTo>
                      <a:pt x="807" y="68"/>
                    </a:lnTo>
                    <a:lnTo>
                      <a:pt x="801" y="57"/>
                    </a:lnTo>
                    <a:lnTo>
                      <a:pt x="794" y="47"/>
                    </a:lnTo>
                    <a:lnTo>
                      <a:pt x="785" y="38"/>
                    </a:lnTo>
                    <a:lnTo>
                      <a:pt x="776" y="29"/>
                    </a:lnTo>
                    <a:lnTo>
                      <a:pt x="766" y="22"/>
                    </a:lnTo>
                    <a:lnTo>
                      <a:pt x="755" y="16"/>
                    </a:lnTo>
                    <a:lnTo>
                      <a:pt x="744" y="10"/>
                    </a:lnTo>
                    <a:lnTo>
                      <a:pt x="732" y="6"/>
                    </a:lnTo>
                    <a:lnTo>
                      <a:pt x="720" y="3"/>
                    </a:lnTo>
                    <a:lnTo>
                      <a:pt x="707" y="2"/>
                    </a:lnTo>
                    <a:lnTo>
                      <a:pt x="695" y="0"/>
                    </a:lnTo>
                    <a:lnTo>
                      <a:pt x="695" y="0"/>
                    </a:lnTo>
                    <a:lnTo>
                      <a:pt x="682" y="2"/>
                    </a:lnTo>
                    <a:lnTo>
                      <a:pt x="669" y="3"/>
                    </a:lnTo>
                    <a:lnTo>
                      <a:pt x="657" y="6"/>
                    </a:lnTo>
                    <a:lnTo>
                      <a:pt x="645" y="10"/>
                    </a:lnTo>
                    <a:lnTo>
                      <a:pt x="634" y="16"/>
                    </a:lnTo>
                    <a:lnTo>
                      <a:pt x="623" y="22"/>
                    </a:lnTo>
                    <a:lnTo>
                      <a:pt x="614" y="29"/>
                    </a:lnTo>
                    <a:lnTo>
                      <a:pt x="604" y="38"/>
                    </a:lnTo>
                    <a:lnTo>
                      <a:pt x="596" y="47"/>
                    </a:lnTo>
                    <a:lnTo>
                      <a:pt x="588" y="57"/>
                    </a:lnTo>
                    <a:lnTo>
                      <a:pt x="582" y="68"/>
                    </a:lnTo>
                    <a:lnTo>
                      <a:pt x="576" y="78"/>
                    </a:lnTo>
                    <a:lnTo>
                      <a:pt x="573" y="90"/>
                    </a:lnTo>
                    <a:lnTo>
                      <a:pt x="569" y="102"/>
                    </a:lnTo>
                    <a:lnTo>
                      <a:pt x="568" y="116"/>
                    </a:lnTo>
                    <a:lnTo>
                      <a:pt x="567" y="129"/>
                    </a:lnTo>
                    <a:lnTo>
                      <a:pt x="567" y="212"/>
                    </a:lnTo>
                    <a:lnTo>
                      <a:pt x="567" y="230"/>
                    </a:lnTo>
                    <a:lnTo>
                      <a:pt x="567" y="250"/>
                    </a:lnTo>
                    <a:lnTo>
                      <a:pt x="617" y="230"/>
                    </a:lnTo>
                    <a:lnTo>
                      <a:pt x="617" y="230"/>
                    </a:lnTo>
                    <a:lnTo>
                      <a:pt x="624" y="236"/>
                    </a:lnTo>
                    <a:lnTo>
                      <a:pt x="634" y="240"/>
                    </a:lnTo>
                    <a:lnTo>
                      <a:pt x="644" y="245"/>
                    </a:lnTo>
                    <a:lnTo>
                      <a:pt x="653" y="249"/>
                    </a:lnTo>
                    <a:lnTo>
                      <a:pt x="663" y="252"/>
                    </a:lnTo>
                    <a:lnTo>
                      <a:pt x="674" y="255"/>
                    </a:lnTo>
                    <a:lnTo>
                      <a:pt x="683" y="256"/>
                    </a:lnTo>
                    <a:lnTo>
                      <a:pt x="695" y="256"/>
                    </a:lnTo>
                    <a:lnTo>
                      <a:pt x="695" y="256"/>
                    </a:lnTo>
                    <a:close/>
                    <a:moveTo>
                      <a:pt x="792" y="286"/>
                    </a:moveTo>
                    <a:lnTo>
                      <a:pt x="784" y="286"/>
                    </a:lnTo>
                    <a:lnTo>
                      <a:pt x="784" y="286"/>
                    </a:lnTo>
                    <a:lnTo>
                      <a:pt x="785" y="297"/>
                    </a:lnTo>
                    <a:lnTo>
                      <a:pt x="784" y="306"/>
                    </a:lnTo>
                    <a:lnTo>
                      <a:pt x="783" y="316"/>
                    </a:lnTo>
                    <a:lnTo>
                      <a:pt x="782" y="324"/>
                    </a:lnTo>
                    <a:lnTo>
                      <a:pt x="778" y="333"/>
                    </a:lnTo>
                    <a:lnTo>
                      <a:pt x="774" y="339"/>
                    </a:lnTo>
                    <a:lnTo>
                      <a:pt x="770" y="345"/>
                    </a:lnTo>
                    <a:lnTo>
                      <a:pt x="764" y="350"/>
                    </a:lnTo>
                    <a:lnTo>
                      <a:pt x="758" y="352"/>
                    </a:lnTo>
                    <a:lnTo>
                      <a:pt x="750" y="353"/>
                    </a:lnTo>
                    <a:lnTo>
                      <a:pt x="743" y="352"/>
                    </a:lnTo>
                    <a:lnTo>
                      <a:pt x="735" y="350"/>
                    </a:lnTo>
                    <a:lnTo>
                      <a:pt x="725" y="344"/>
                    </a:lnTo>
                    <a:lnTo>
                      <a:pt x="716" y="336"/>
                    </a:lnTo>
                    <a:lnTo>
                      <a:pt x="706" y="326"/>
                    </a:lnTo>
                    <a:lnTo>
                      <a:pt x="695" y="312"/>
                    </a:lnTo>
                    <a:lnTo>
                      <a:pt x="695" y="312"/>
                    </a:lnTo>
                    <a:lnTo>
                      <a:pt x="684" y="326"/>
                    </a:lnTo>
                    <a:lnTo>
                      <a:pt x="674" y="336"/>
                    </a:lnTo>
                    <a:lnTo>
                      <a:pt x="664" y="344"/>
                    </a:lnTo>
                    <a:lnTo>
                      <a:pt x="654" y="350"/>
                    </a:lnTo>
                    <a:lnTo>
                      <a:pt x="646" y="352"/>
                    </a:lnTo>
                    <a:lnTo>
                      <a:pt x="639" y="353"/>
                    </a:lnTo>
                    <a:lnTo>
                      <a:pt x="632" y="352"/>
                    </a:lnTo>
                    <a:lnTo>
                      <a:pt x="626" y="350"/>
                    </a:lnTo>
                    <a:lnTo>
                      <a:pt x="620" y="345"/>
                    </a:lnTo>
                    <a:lnTo>
                      <a:pt x="615" y="339"/>
                    </a:lnTo>
                    <a:lnTo>
                      <a:pt x="611" y="333"/>
                    </a:lnTo>
                    <a:lnTo>
                      <a:pt x="609" y="324"/>
                    </a:lnTo>
                    <a:lnTo>
                      <a:pt x="606" y="316"/>
                    </a:lnTo>
                    <a:lnTo>
                      <a:pt x="605" y="306"/>
                    </a:lnTo>
                    <a:lnTo>
                      <a:pt x="604" y="297"/>
                    </a:lnTo>
                    <a:lnTo>
                      <a:pt x="605" y="286"/>
                    </a:lnTo>
                    <a:lnTo>
                      <a:pt x="597" y="286"/>
                    </a:lnTo>
                    <a:lnTo>
                      <a:pt x="597" y="286"/>
                    </a:lnTo>
                    <a:lnTo>
                      <a:pt x="586" y="287"/>
                    </a:lnTo>
                    <a:lnTo>
                      <a:pt x="575" y="288"/>
                    </a:lnTo>
                    <a:lnTo>
                      <a:pt x="564" y="291"/>
                    </a:lnTo>
                    <a:lnTo>
                      <a:pt x="554" y="294"/>
                    </a:lnTo>
                    <a:lnTo>
                      <a:pt x="544" y="299"/>
                    </a:lnTo>
                    <a:lnTo>
                      <a:pt x="536" y="305"/>
                    </a:lnTo>
                    <a:lnTo>
                      <a:pt x="526" y="311"/>
                    </a:lnTo>
                    <a:lnTo>
                      <a:pt x="519" y="318"/>
                    </a:lnTo>
                    <a:lnTo>
                      <a:pt x="512" y="327"/>
                    </a:lnTo>
                    <a:lnTo>
                      <a:pt x="504" y="335"/>
                    </a:lnTo>
                    <a:lnTo>
                      <a:pt x="498" y="344"/>
                    </a:lnTo>
                    <a:lnTo>
                      <a:pt x="494" y="353"/>
                    </a:lnTo>
                    <a:lnTo>
                      <a:pt x="489" y="364"/>
                    </a:lnTo>
                    <a:lnTo>
                      <a:pt x="485" y="375"/>
                    </a:lnTo>
                    <a:lnTo>
                      <a:pt x="483" y="386"/>
                    </a:lnTo>
                    <a:lnTo>
                      <a:pt x="482" y="396"/>
                    </a:lnTo>
                    <a:lnTo>
                      <a:pt x="482" y="707"/>
                    </a:lnTo>
                    <a:lnTo>
                      <a:pt x="549" y="707"/>
                    </a:lnTo>
                    <a:lnTo>
                      <a:pt x="549" y="424"/>
                    </a:lnTo>
                    <a:lnTo>
                      <a:pt x="564" y="424"/>
                    </a:lnTo>
                    <a:lnTo>
                      <a:pt x="564" y="707"/>
                    </a:lnTo>
                    <a:lnTo>
                      <a:pt x="825" y="707"/>
                    </a:lnTo>
                    <a:lnTo>
                      <a:pt x="825" y="424"/>
                    </a:lnTo>
                    <a:lnTo>
                      <a:pt x="840" y="424"/>
                    </a:lnTo>
                    <a:lnTo>
                      <a:pt x="840" y="707"/>
                    </a:lnTo>
                    <a:lnTo>
                      <a:pt x="908" y="707"/>
                    </a:lnTo>
                    <a:lnTo>
                      <a:pt x="908" y="396"/>
                    </a:lnTo>
                    <a:lnTo>
                      <a:pt x="908" y="396"/>
                    </a:lnTo>
                    <a:lnTo>
                      <a:pt x="906" y="386"/>
                    </a:lnTo>
                    <a:lnTo>
                      <a:pt x="904" y="375"/>
                    </a:lnTo>
                    <a:lnTo>
                      <a:pt x="900" y="364"/>
                    </a:lnTo>
                    <a:lnTo>
                      <a:pt x="896" y="353"/>
                    </a:lnTo>
                    <a:lnTo>
                      <a:pt x="891" y="344"/>
                    </a:lnTo>
                    <a:lnTo>
                      <a:pt x="885" y="335"/>
                    </a:lnTo>
                    <a:lnTo>
                      <a:pt x="878" y="327"/>
                    </a:lnTo>
                    <a:lnTo>
                      <a:pt x="870" y="318"/>
                    </a:lnTo>
                    <a:lnTo>
                      <a:pt x="863" y="311"/>
                    </a:lnTo>
                    <a:lnTo>
                      <a:pt x="854" y="305"/>
                    </a:lnTo>
                    <a:lnTo>
                      <a:pt x="845" y="299"/>
                    </a:lnTo>
                    <a:lnTo>
                      <a:pt x="836" y="294"/>
                    </a:lnTo>
                    <a:lnTo>
                      <a:pt x="825" y="291"/>
                    </a:lnTo>
                    <a:lnTo>
                      <a:pt x="814" y="288"/>
                    </a:lnTo>
                    <a:lnTo>
                      <a:pt x="803" y="287"/>
                    </a:lnTo>
                    <a:lnTo>
                      <a:pt x="792" y="286"/>
                    </a:lnTo>
                    <a:lnTo>
                      <a:pt x="792" y="286"/>
                    </a:lnTo>
                    <a:close/>
                  </a:path>
                </a:pathLst>
              </a:custGeom>
              <a:solidFill>
                <a:srgbClr val="F9BE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grpSp>
          <p:nvGrpSpPr>
            <p:cNvPr id="17" name="グループ化 16"/>
            <p:cNvGrpSpPr/>
            <p:nvPr/>
          </p:nvGrpSpPr>
          <p:grpSpPr>
            <a:xfrm>
              <a:off x="2045494" y="2303823"/>
              <a:ext cx="618141" cy="537255"/>
              <a:chOff x="5586960" y="2826583"/>
              <a:chExt cx="618141" cy="537255"/>
            </a:xfrm>
          </p:grpSpPr>
          <p:grpSp>
            <p:nvGrpSpPr>
              <p:cNvPr id="31" name="グループ化 30"/>
              <p:cNvGrpSpPr/>
              <p:nvPr/>
            </p:nvGrpSpPr>
            <p:grpSpPr>
              <a:xfrm>
                <a:off x="5586960" y="2826583"/>
                <a:ext cx="497208" cy="537255"/>
                <a:chOff x="5586960" y="2826583"/>
                <a:chExt cx="497208" cy="537255"/>
              </a:xfrm>
            </p:grpSpPr>
            <p:sp>
              <p:nvSpPr>
                <p:cNvPr id="33" name="Freeform 370"/>
                <p:cNvSpPr>
                  <a:spLocks noEditPoints="1"/>
                </p:cNvSpPr>
                <p:nvPr/>
              </p:nvSpPr>
              <p:spPr bwMode="auto">
                <a:xfrm>
                  <a:off x="5586960" y="2826583"/>
                  <a:ext cx="450850" cy="493713"/>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008CC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34" name="正方形/長方形 33"/>
                <p:cNvSpPr/>
                <p:nvPr/>
              </p:nvSpPr>
              <p:spPr>
                <a:xfrm>
                  <a:off x="5858743" y="2934563"/>
                  <a:ext cx="225425" cy="429275"/>
                </a:xfrm>
                <a:prstGeom prst="rect">
                  <a:avLst/>
                </a:prstGeom>
                <a:solidFill>
                  <a:schemeClr val="bg1">
                    <a:lumMod val="9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grpSp>
          <p:sp>
            <p:nvSpPr>
              <p:cNvPr id="32" name="Freeform 334"/>
              <p:cNvSpPr>
                <a:spLocks noEditPoints="1"/>
              </p:cNvSpPr>
              <p:nvPr/>
            </p:nvSpPr>
            <p:spPr bwMode="auto">
              <a:xfrm>
                <a:off x="5858743" y="3019359"/>
                <a:ext cx="346358" cy="306077"/>
              </a:xfrm>
              <a:custGeom>
                <a:avLst/>
                <a:gdLst>
                  <a:gd name="T0" fmla="*/ 174 w 908"/>
                  <a:gd name="T1" fmla="*/ 6 h 707"/>
                  <a:gd name="T2" fmla="*/ 123 w 908"/>
                  <a:gd name="T3" fmla="*/ 38 h 707"/>
                  <a:gd name="T4" fmla="*/ 90 w 908"/>
                  <a:gd name="T5" fmla="*/ 90 h 707"/>
                  <a:gd name="T6" fmla="*/ 86 w 908"/>
                  <a:gd name="T7" fmla="*/ 141 h 707"/>
                  <a:gd name="T8" fmla="*/ 107 w 908"/>
                  <a:gd name="T9" fmla="*/ 200 h 707"/>
                  <a:gd name="T10" fmla="*/ 152 w 908"/>
                  <a:gd name="T11" fmla="*/ 240 h 707"/>
                  <a:gd name="T12" fmla="*/ 213 w 908"/>
                  <a:gd name="T13" fmla="*/ 256 h 707"/>
                  <a:gd name="T14" fmla="*/ 263 w 908"/>
                  <a:gd name="T15" fmla="*/ 246 h 707"/>
                  <a:gd name="T16" fmla="*/ 311 w 908"/>
                  <a:gd name="T17" fmla="*/ 209 h 707"/>
                  <a:gd name="T18" fmla="*/ 338 w 908"/>
                  <a:gd name="T19" fmla="*/ 154 h 707"/>
                  <a:gd name="T20" fmla="*/ 338 w 908"/>
                  <a:gd name="T21" fmla="*/ 102 h 707"/>
                  <a:gd name="T22" fmla="*/ 311 w 908"/>
                  <a:gd name="T23" fmla="*/ 47 h 707"/>
                  <a:gd name="T24" fmla="*/ 263 w 908"/>
                  <a:gd name="T25" fmla="*/ 10 h 707"/>
                  <a:gd name="T26" fmla="*/ 213 w 908"/>
                  <a:gd name="T27" fmla="*/ 0 h 707"/>
                  <a:gd name="T28" fmla="*/ 213 w 908"/>
                  <a:gd name="T29" fmla="*/ 542 h 707"/>
                  <a:gd name="T30" fmla="*/ 116 w 908"/>
                  <a:gd name="T31" fmla="*/ 286 h 707"/>
                  <a:gd name="T32" fmla="*/ 63 w 908"/>
                  <a:gd name="T33" fmla="*/ 299 h 707"/>
                  <a:gd name="T34" fmla="*/ 23 w 908"/>
                  <a:gd name="T35" fmla="*/ 335 h 707"/>
                  <a:gd name="T36" fmla="*/ 2 w 908"/>
                  <a:gd name="T37" fmla="*/ 386 h 707"/>
                  <a:gd name="T38" fmla="*/ 82 w 908"/>
                  <a:gd name="T39" fmla="*/ 424 h 707"/>
                  <a:gd name="T40" fmla="*/ 359 w 908"/>
                  <a:gd name="T41" fmla="*/ 707 h 707"/>
                  <a:gd name="T42" fmla="*/ 422 w 908"/>
                  <a:gd name="T43" fmla="*/ 375 h 707"/>
                  <a:gd name="T44" fmla="*/ 396 w 908"/>
                  <a:gd name="T45" fmla="*/ 327 h 707"/>
                  <a:gd name="T46" fmla="*/ 353 w 908"/>
                  <a:gd name="T47" fmla="*/ 294 h 707"/>
                  <a:gd name="T48" fmla="*/ 310 w 908"/>
                  <a:gd name="T49" fmla="*/ 286 h 707"/>
                  <a:gd name="T50" fmla="*/ 726 w 908"/>
                  <a:gd name="T51" fmla="*/ 252 h 707"/>
                  <a:gd name="T52" fmla="*/ 773 w 908"/>
                  <a:gd name="T53" fmla="*/ 230 h 707"/>
                  <a:gd name="T54" fmla="*/ 822 w 908"/>
                  <a:gd name="T55" fmla="*/ 129 h 707"/>
                  <a:gd name="T56" fmla="*/ 813 w 908"/>
                  <a:gd name="T57" fmla="*/ 78 h 707"/>
                  <a:gd name="T58" fmla="*/ 776 w 908"/>
                  <a:gd name="T59" fmla="*/ 29 h 707"/>
                  <a:gd name="T60" fmla="*/ 720 w 908"/>
                  <a:gd name="T61" fmla="*/ 3 h 707"/>
                  <a:gd name="T62" fmla="*/ 669 w 908"/>
                  <a:gd name="T63" fmla="*/ 3 h 707"/>
                  <a:gd name="T64" fmla="*/ 614 w 908"/>
                  <a:gd name="T65" fmla="*/ 29 h 707"/>
                  <a:gd name="T66" fmla="*/ 576 w 908"/>
                  <a:gd name="T67" fmla="*/ 78 h 707"/>
                  <a:gd name="T68" fmla="*/ 567 w 908"/>
                  <a:gd name="T69" fmla="*/ 212 h 707"/>
                  <a:gd name="T70" fmla="*/ 624 w 908"/>
                  <a:gd name="T71" fmla="*/ 236 h 707"/>
                  <a:gd name="T72" fmla="*/ 674 w 908"/>
                  <a:gd name="T73" fmla="*/ 255 h 707"/>
                  <a:gd name="T74" fmla="*/ 784 w 908"/>
                  <a:gd name="T75" fmla="*/ 286 h 707"/>
                  <a:gd name="T76" fmla="*/ 782 w 908"/>
                  <a:gd name="T77" fmla="*/ 324 h 707"/>
                  <a:gd name="T78" fmla="*/ 758 w 908"/>
                  <a:gd name="T79" fmla="*/ 352 h 707"/>
                  <a:gd name="T80" fmla="*/ 716 w 908"/>
                  <a:gd name="T81" fmla="*/ 336 h 707"/>
                  <a:gd name="T82" fmla="*/ 674 w 908"/>
                  <a:gd name="T83" fmla="*/ 336 h 707"/>
                  <a:gd name="T84" fmla="*/ 632 w 908"/>
                  <a:gd name="T85" fmla="*/ 352 h 707"/>
                  <a:gd name="T86" fmla="*/ 609 w 908"/>
                  <a:gd name="T87" fmla="*/ 324 h 707"/>
                  <a:gd name="T88" fmla="*/ 597 w 908"/>
                  <a:gd name="T89" fmla="*/ 286 h 707"/>
                  <a:gd name="T90" fmla="*/ 554 w 908"/>
                  <a:gd name="T91" fmla="*/ 294 h 707"/>
                  <a:gd name="T92" fmla="*/ 512 w 908"/>
                  <a:gd name="T93" fmla="*/ 327 h 707"/>
                  <a:gd name="T94" fmla="*/ 485 w 908"/>
                  <a:gd name="T95" fmla="*/ 375 h 707"/>
                  <a:gd name="T96" fmla="*/ 549 w 908"/>
                  <a:gd name="T97" fmla="*/ 424 h 707"/>
                  <a:gd name="T98" fmla="*/ 840 w 908"/>
                  <a:gd name="T99" fmla="*/ 424 h 707"/>
                  <a:gd name="T100" fmla="*/ 906 w 908"/>
                  <a:gd name="T101" fmla="*/ 386 h 707"/>
                  <a:gd name="T102" fmla="*/ 885 w 908"/>
                  <a:gd name="T103" fmla="*/ 335 h 707"/>
                  <a:gd name="T104" fmla="*/ 845 w 908"/>
                  <a:gd name="T105" fmla="*/ 299 h 707"/>
                  <a:gd name="T106" fmla="*/ 792 w 908"/>
                  <a:gd name="T107" fmla="*/ 28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8" h="707">
                    <a:moveTo>
                      <a:pt x="213" y="0"/>
                    </a:moveTo>
                    <a:lnTo>
                      <a:pt x="213" y="0"/>
                    </a:lnTo>
                    <a:lnTo>
                      <a:pt x="200" y="2"/>
                    </a:lnTo>
                    <a:lnTo>
                      <a:pt x="188" y="3"/>
                    </a:lnTo>
                    <a:lnTo>
                      <a:pt x="174" y="6"/>
                    </a:lnTo>
                    <a:lnTo>
                      <a:pt x="164" y="10"/>
                    </a:lnTo>
                    <a:lnTo>
                      <a:pt x="152" y="16"/>
                    </a:lnTo>
                    <a:lnTo>
                      <a:pt x="141" y="22"/>
                    </a:lnTo>
                    <a:lnTo>
                      <a:pt x="131" y="29"/>
                    </a:lnTo>
                    <a:lnTo>
                      <a:pt x="123" y="38"/>
                    </a:lnTo>
                    <a:lnTo>
                      <a:pt x="114" y="47"/>
                    </a:lnTo>
                    <a:lnTo>
                      <a:pt x="107" y="57"/>
                    </a:lnTo>
                    <a:lnTo>
                      <a:pt x="100" y="68"/>
                    </a:lnTo>
                    <a:lnTo>
                      <a:pt x="95" y="78"/>
                    </a:lnTo>
                    <a:lnTo>
                      <a:pt x="90" y="90"/>
                    </a:lnTo>
                    <a:lnTo>
                      <a:pt x="88" y="102"/>
                    </a:lnTo>
                    <a:lnTo>
                      <a:pt x="86" y="116"/>
                    </a:lnTo>
                    <a:lnTo>
                      <a:pt x="86" y="129"/>
                    </a:lnTo>
                    <a:lnTo>
                      <a:pt x="86" y="129"/>
                    </a:lnTo>
                    <a:lnTo>
                      <a:pt x="86" y="141"/>
                    </a:lnTo>
                    <a:lnTo>
                      <a:pt x="88" y="154"/>
                    </a:lnTo>
                    <a:lnTo>
                      <a:pt x="90" y="166"/>
                    </a:lnTo>
                    <a:lnTo>
                      <a:pt x="95" y="178"/>
                    </a:lnTo>
                    <a:lnTo>
                      <a:pt x="100" y="189"/>
                    </a:lnTo>
                    <a:lnTo>
                      <a:pt x="107" y="200"/>
                    </a:lnTo>
                    <a:lnTo>
                      <a:pt x="114" y="209"/>
                    </a:lnTo>
                    <a:lnTo>
                      <a:pt x="123" y="219"/>
                    </a:lnTo>
                    <a:lnTo>
                      <a:pt x="131" y="227"/>
                    </a:lnTo>
                    <a:lnTo>
                      <a:pt x="141" y="234"/>
                    </a:lnTo>
                    <a:lnTo>
                      <a:pt x="152" y="240"/>
                    </a:lnTo>
                    <a:lnTo>
                      <a:pt x="164" y="246"/>
                    </a:lnTo>
                    <a:lnTo>
                      <a:pt x="174" y="250"/>
                    </a:lnTo>
                    <a:lnTo>
                      <a:pt x="188" y="254"/>
                    </a:lnTo>
                    <a:lnTo>
                      <a:pt x="200" y="256"/>
                    </a:lnTo>
                    <a:lnTo>
                      <a:pt x="213" y="256"/>
                    </a:lnTo>
                    <a:lnTo>
                      <a:pt x="213" y="256"/>
                    </a:lnTo>
                    <a:lnTo>
                      <a:pt x="226" y="256"/>
                    </a:lnTo>
                    <a:lnTo>
                      <a:pt x="239" y="254"/>
                    </a:lnTo>
                    <a:lnTo>
                      <a:pt x="251" y="250"/>
                    </a:lnTo>
                    <a:lnTo>
                      <a:pt x="263" y="246"/>
                    </a:lnTo>
                    <a:lnTo>
                      <a:pt x="274" y="240"/>
                    </a:lnTo>
                    <a:lnTo>
                      <a:pt x="285" y="234"/>
                    </a:lnTo>
                    <a:lnTo>
                      <a:pt x="294" y="227"/>
                    </a:lnTo>
                    <a:lnTo>
                      <a:pt x="303" y="219"/>
                    </a:lnTo>
                    <a:lnTo>
                      <a:pt x="311" y="209"/>
                    </a:lnTo>
                    <a:lnTo>
                      <a:pt x="318" y="200"/>
                    </a:lnTo>
                    <a:lnTo>
                      <a:pt x="326" y="189"/>
                    </a:lnTo>
                    <a:lnTo>
                      <a:pt x="330" y="178"/>
                    </a:lnTo>
                    <a:lnTo>
                      <a:pt x="335" y="166"/>
                    </a:lnTo>
                    <a:lnTo>
                      <a:pt x="338" y="154"/>
                    </a:lnTo>
                    <a:lnTo>
                      <a:pt x="340" y="141"/>
                    </a:lnTo>
                    <a:lnTo>
                      <a:pt x="341" y="129"/>
                    </a:lnTo>
                    <a:lnTo>
                      <a:pt x="341" y="129"/>
                    </a:lnTo>
                    <a:lnTo>
                      <a:pt x="340" y="116"/>
                    </a:lnTo>
                    <a:lnTo>
                      <a:pt x="338" y="102"/>
                    </a:lnTo>
                    <a:lnTo>
                      <a:pt x="335" y="90"/>
                    </a:lnTo>
                    <a:lnTo>
                      <a:pt x="330" y="78"/>
                    </a:lnTo>
                    <a:lnTo>
                      <a:pt x="326" y="68"/>
                    </a:lnTo>
                    <a:lnTo>
                      <a:pt x="318" y="57"/>
                    </a:lnTo>
                    <a:lnTo>
                      <a:pt x="311" y="47"/>
                    </a:lnTo>
                    <a:lnTo>
                      <a:pt x="303" y="38"/>
                    </a:lnTo>
                    <a:lnTo>
                      <a:pt x="294" y="29"/>
                    </a:lnTo>
                    <a:lnTo>
                      <a:pt x="285" y="22"/>
                    </a:lnTo>
                    <a:lnTo>
                      <a:pt x="274" y="16"/>
                    </a:lnTo>
                    <a:lnTo>
                      <a:pt x="263" y="10"/>
                    </a:lnTo>
                    <a:lnTo>
                      <a:pt x="251" y="6"/>
                    </a:lnTo>
                    <a:lnTo>
                      <a:pt x="239" y="3"/>
                    </a:lnTo>
                    <a:lnTo>
                      <a:pt x="226" y="2"/>
                    </a:lnTo>
                    <a:lnTo>
                      <a:pt x="213" y="0"/>
                    </a:lnTo>
                    <a:lnTo>
                      <a:pt x="213" y="0"/>
                    </a:lnTo>
                    <a:close/>
                    <a:moveTo>
                      <a:pt x="310" y="286"/>
                    </a:moveTo>
                    <a:lnTo>
                      <a:pt x="251" y="286"/>
                    </a:lnTo>
                    <a:lnTo>
                      <a:pt x="219" y="342"/>
                    </a:lnTo>
                    <a:lnTo>
                      <a:pt x="261" y="491"/>
                    </a:lnTo>
                    <a:lnTo>
                      <a:pt x="213" y="542"/>
                    </a:lnTo>
                    <a:lnTo>
                      <a:pt x="165" y="491"/>
                    </a:lnTo>
                    <a:lnTo>
                      <a:pt x="207" y="342"/>
                    </a:lnTo>
                    <a:lnTo>
                      <a:pt x="174" y="286"/>
                    </a:lnTo>
                    <a:lnTo>
                      <a:pt x="116" y="286"/>
                    </a:lnTo>
                    <a:lnTo>
                      <a:pt x="116" y="286"/>
                    </a:lnTo>
                    <a:lnTo>
                      <a:pt x="105" y="287"/>
                    </a:lnTo>
                    <a:lnTo>
                      <a:pt x="93" y="288"/>
                    </a:lnTo>
                    <a:lnTo>
                      <a:pt x="83" y="291"/>
                    </a:lnTo>
                    <a:lnTo>
                      <a:pt x="72" y="294"/>
                    </a:lnTo>
                    <a:lnTo>
                      <a:pt x="63" y="299"/>
                    </a:lnTo>
                    <a:lnTo>
                      <a:pt x="53" y="305"/>
                    </a:lnTo>
                    <a:lnTo>
                      <a:pt x="45" y="311"/>
                    </a:lnTo>
                    <a:lnTo>
                      <a:pt x="36" y="318"/>
                    </a:lnTo>
                    <a:lnTo>
                      <a:pt x="29" y="327"/>
                    </a:lnTo>
                    <a:lnTo>
                      <a:pt x="23" y="335"/>
                    </a:lnTo>
                    <a:lnTo>
                      <a:pt x="17" y="344"/>
                    </a:lnTo>
                    <a:lnTo>
                      <a:pt x="11" y="353"/>
                    </a:lnTo>
                    <a:lnTo>
                      <a:pt x="8" y="364"/>
                    </a:lnTo>
                    <a:lnTo>
                      <a:pt x="4" y="375"/>
                    </a:lnTo>
                    <a:lnTo>
                      <a:pt x="2" y="386"/>
                    </a:lnTo>
                    <a:lnTo>
                      <a:pt x="0" y="396"/>
                    </a:lnTo>
                    <a:lnTo>
                      <a:pt x="0" y="707"/>
                    </a:lnTo>
                    <a:lnTo>
                      <a:pt x="66" y="707"/>
                    </a:lnTo>
                    <a:lnTo>
                      <a:pt x="66" y="424"/>
                    </a:lnTo>
                    <a:lnTo>
                      <a:pt x="82" y="424"/>
                    </a:lnTo>
                    <a:lnTo>
                      <a:pt x="82" y="707"/>
                    </a:lnTo>
                    <a:lnTo>
                      <a:pt x="344" y="707"/>
                    </a:lnTo>
                    <a:lnTo>
                      <a:pt x="344" y="424"/>
                    </a:lnTo>
                    <a:lnTo>
                      <a:pt x="359" y="424"/>
                    </a:lnTo>
                    <a:lnTo>
                      <a:pt x="359" y="707"/>
                    </a:lnTo>
                    <a:lnTo>
                      <a:pt x="425" y="707"/>
                    </a:lnTo>
                    <a:lnTo>
                      <a:pt x="425" y="396"/>
                    </a:lnTo>
                    <a:lnTo>
                      <a:pt x="425" y="396"/>
                    </a:lnTo>
                    <a:lnTo>
                      <a:pt x="424" y="386"/>
                    </a:lnTo>
                    <a:lnTo>
                      <a:pt x="422" y="375"/>
                    </a:lnTo>
                    <a:lnTo>
                      <a:pt x="418" y="364"/>
                    </a:lnTo>
                    <a:lnTo>
                      <a:pt x="414" y="353"/>
                    </a:lnTo>
                    <a:lnTo>
                      <a:pt x="410" y="344"/>
                    </a:lnTo>
                    <a:lnTo>
                      <a:pt x="404" y="335"/>
                    </a:lnTo>
                    <a:lnTo>
                      <a:pt x="396" y="327"/>
                    </a:lnTo>
                    <a:lnTo>
                      <a:pt x="389" y="318"/>
                    </a:lnTo>
                    <a:lnTo>
                      <a:pt x="381" y="311"/>
                    </a:lnTo>
                    <a:lnTo>
                      <a:pt x="372" y="305"/>
                    </a:lnTo>
                    <a:lnTo>
                      <a:pt x="363" y="299"/>
                    </a:lnTo>
                    <a:lnTo>
                      <a:pt x="353" y="294"/>
                    </a:lnTo>
                    <a:lnTo>
                      <a:pt x="344" y="291"/>
                    </a:lnTo>
                    <a:lnTo>
                      <a:pt x="333" y="288"/>
                    </a:lnTo>
                    <a:lnTo>
                      <a:pt x="322" y="287"/>
                    </a:lnTo>
                    <a:lnTo>
                      <a:pt x="310" y="286"/>
                    </a:lnTo>
                    <a:lnTo>
                      <a:pt x="310" y="286"/>
                    </a:lnTo>
                    <a:close/>
                    <a:moveTo>
                      <a:pt x="695" y="256"/>
                    </a:moveTo>
                    <a:lnTo>
                      <a:pt x="695" y="256"/>
                    </a:lnTo>
                    <a:lnTo>
                      <a:pt x="706" y="256"/>
                    </a:lnTo>
                    <a:lnTo>
                      <a:pt x="716" y="255"/>
                    </a:lnTo>
                    <a:lnTo>
                      <a:pt x="726" y="252"/>
                    </a:lnTo>
                    <a:lnTo>
                      <a:pt x="736" y="249"/>
                    </a:lnTo>
                    <a:lnTo>
                      <a:pt x="747" y="245"/>
                    </a:lnTo>
                    <a:lnTo>
                      <a:pt x="755" y="240"/>
                    </a:lnTo>
                    <a:lnTo>
                      <a:pt x="765" y="236"/>
                    </a:lnTo>
                    <a:lnTo>
                      <a:pt x="773" y="230"/>
                    </a:lnTo>
                    <a:lnTo>
                      <a:pt x="773" y="230"/>
                    </a:lnTo>
                    <a:lnTo>
                      <a:pt x="822" y="250"/>
                    </a:lnTo>
                    <a:lnTo>
                      <a:pt x="822" y="230"/>
                    </a:lnTo>
                    <a:lnTo>
                      <a:pt x="822" y="212"/>
                    </a:lnTo>
                    <a:lnTo>
                      <a:pt x="822" y="129"/>
                    </a:lnTo>
                    <a:lnTo>
                      <a:pt x="822" y="129"/>
                    </a:lnTo>
                    <a:lnTo>
                      <a:pt x="822" y="116"/>
                    </a:lnTo>
                    <a:lnTo>
                      <a:pt x="820" y="102"/>
                    </a:lnTo>
                    <a:lnTo>
                      <a:pt x="816" y="90"/>
                    </a:lnTo>
                    <a:lnTo>
                      <a:pt x="813" y="78"/>
                    </a:lnTo>
                    <a:lnTo>
                      <a:pt x="807" y="68"/>
                    </a:lnTo>
                    <a:lnTo>
                      <a:pt x="801" y="57"/>
                    </a:lnTo>
                    <a:lnTo>
                      <a:pt x="794" y="47"/>
                    </a:lnTo>
                    <a:lnTo>
                      <a:pt x="785" y="38"/>
                    </a:lnTo>
                    <a:lnTo>
                      <a:pt x="776" y="29"/>
                    </a:lnTo>
                    <a:lnTo>
                      <a:pt x="766" y="22"/>
                    </a:lnTo>
                    <a:lnTo>
                      <a:pt x="755" y="16"/>
                    </a:lnTo>
                    <a:lnTo>
                      <a:pt x="744" y="10"/>
                    </a:lnTo>
                    <a:lnTo>
                      <a:pt x="732" y="6"/>
                    </a:lnTo>
                    <a:lnTo>
                      <a:pt x="720" y="3"/>
                    </a:lnTo>
                    <a:lnTo>
                      <a:pt x="707" y="2"/>
                    </a:lnTo>
                    <a:lnTo>
                      <a:pt x="695" y="0"/>
                    </a:lnTo>
                    <a:lnTo>
                      <a:pt x="695" y="0"/>
                    </a:lnTo>
                    <a:lnTo>
                      <a:pt x="682" y="2"/>
                    </a:lnTo>
                    <a:lnTo>
                      <a:pt x="669" y="3"/>
                    </a:lnTo>
                    <a:lnTo>
                      <a:pt x="657" y="6"/>
                    </a:lnTo>
                    <a:lnTo>
                      <a:pt x="645" y="10"/>
                    </a:lnTo>
                    <a:lnTo>
                      <a:pt x="634" y="16"/>
                    </a:lnTo>
                    <a:lnTo>
                      <a:pt x="623" y="22"/>
                    </a:lnTo>
                    <a:lnTo>
                      <a:pt x="614" y="29"/>
                    </a:lnTo>
                    <a:lnTo>
                      <a:pt x="604" y="38"/>
                    </a:lnTo>
                    <a:lnTo>
                      <a:pt x="596" y="47"/>
                    </a:lnTo>
                    <a:lnTo>
                      <a:pt x="588" y="57"/>
                    </a:lnTo>
                    <a:lnTo>
                      <a:pt x="582" y="68"/>
                    </a:lnTo>
                    <a:lnTo>
                      <a:pt x="576" y="78"/>
                    </a:lnTo>
                    <a:lnTo>
                      <a:pt x="573" y="90"/>
                    </a:lnTo>
                    <a:lnTo>
                      <a:pt x="569" y="102"/>
                    </a:lnTo>
                    <a:lnTo>
                      <a:pt x="568" y="116"/>
                    </a:lnTo>
                    <a:lnTo>
                      <a:pt x="567" y="129"/>
                    </a:lnTo>
                    <a:lnTo>
                      <a:pt x="567" y="212"/>
                    </a:lnTo>
                    <a:lnTo>
                      <a:pt x="567" y="230"/>
                    </a:lnTo>
                    <a:lnTo>
                      <a:pt x="567" y="250"/>
                    </a:lnTo>
                    <a:lnTo>
                      <a:pt x="617" y="230"/>
                    </a:lnTo>
                    <a:lnTo>
                      <a:pt x="617" y="230"/>
                    </a:lnTo>
                    <a:lnTo>
                      <a:pt x="624" y="236"/>
                    </a:lnTo>
                    <a:lnTo>
                      <a:pt x="634" y="240"/>
                    </a:lnTo>
                    <a:lnTo>
                      <a:pt x="644" y="245"/>
                    </a:lnTo>
                    <a:lnTo>
                      <a:pt x="653" y="249"/>
                    </a:lnTo>
                    <a:lnTo>
                      <a:pt x="663" y="252"/>
                    </a:lnTo>
                    <a:lnTo>
                      <a:pt x="674" y="255"/>
                    </a:lnTo>
                    <a:lnTo>
                      <a:pt x="683" y="256"/>
                    </a:lnTo>
                    <a:lnTo>
                      <a:pt x="695" y="256"/>
                    </a:lnTo>
                    <a:lnTo>
                      <a:pt x="695" y="256"/>
                    </a:lnTo>
                    <a:close/>
                    <a:moveTo>
                      <a:pt x="792" y="286"/>
                    </a:moveTo>
                    <a:lnTo>
                      <a:pt x="784" y="286"/>
                    </a:lnTo>
                    <a:lnTo>
                      <a:pt x="784" y="286"/>
                    </a:lnTo>
                    <a:lnTo>
                      <a:pt x="785" y="297"/>
                    </a:lnTo>
                    <a:lnTo>
                      <a:pt x="784" y="306"/>
                    </a:lnTo>
                    <a:lnTo>
                      <a:pt x="783" y="316"/>
                    </a:lnTo>
                    <a:lnTo>
                      <a:pt x="782" y="324"/>
                    </a:lnTo>
                    <a:lnTo>
                      <a:pt x="778" y="333"/>
                    </a:lnTo>
                    <a:lnTo>
                      <a:pt x="774" y="339"/>
                    </a:lnTo>
                    <a:lnTo>
                      <a:pt x="770" y="345"/>
                    </a:lnTo>
                    <a:lnTo>
                      <a:pt x="764" y="350"/>
                    </a:lnTo>
                    <a:lnTo>
                      <a:pt x="758" y="352"/>
                    </a:lnTo>
                    <a:lnTo>
                      <a:pt x="750" y="353"/>
                    </a:lnTo>
                    <a:lnTo>
                      <a:pt x="743" y="352"/>
                    </a:lnTo>
                    <a:lnTo>
                      <a:pt x="735" y="350"/>
                    </a:lnTo>
                    <a:lnTo>
                      <a:pt x="725" y="344"/>
                    </a:lnTo>
                    <a:lnTo>
                      <a:pt x="716" y="336"/>
                    </a:lnTo>
                    <a:lnTo>
                      <a:pt x="706" y="326"/>
                    </a:lnTo>
                    <a:lnTo>
                      <a:pt x="695" y="312"/>
                    </a:lnTo>
                    <a:lnTo>
                      <a:pt x="695" y="312"/>
                    </a:lnTo>
                    <a:lnTo>
                      <a:pt x="684" y="326"/>
                    </a:lnTo>
                    <a:lnTo>
                      <a:pt x="674" y="336"/>
                    </a:lnTo>
                    <a:lnTo>
                      <a:pt x="664" y="344"/>
                    </a:lnTo>
                    <a:lnTo>
                      <a:pt x="654" y="350"/>
                    </a:lnTo>
                    <a:lnTo>
                      <a:pt x="646" y="352"/>
                    </a:lnTo>
                    <a:lnTo>
                      <a:pt x="639" y="353"/>
                    </a:lnTo>
                    <a:lnTo>
                      <a:pt x="632" y="352"/>
                    </a:lnTo>
                    <a:lnTo>
                      <a:pt x="626" y="350"/>
                    </a:lnTo>
                    <a:lnTo>
                      <a:pt x="620" y="345"/>
                    </a:lnTo>
                    <a:lnTo>
                      <a:pt x="615" y="339"/>
                    </a:lnTo>
                    <a:lnTo>
                      <a:pt x="611" y="333"/>
                    </a:lnTo>
                    <a:lnTo>
                      <a:pt x="609" y="324"/>
                    </a:lnTo>
                    <a:lnTo>
                      <a:pt x="606" y="316"/>
                    </a:lnTo>
                    <a:lnTo>
                      <a:pt x="605" y="306"/>
                    </a:lnTo>
                    <a:lnTo>
                      <a:pt x="604" y="297"/>
                    </a:lnTo>
                    <a:lnTo>
                      <a:pt x="605" y="286"/>
                    </a:lnTo>
                    <a:lnTo>
                      <a:pt x="597" y="286"/>
                    </a:lnTo>
                    <a:lnTo>
                      <a:pt x="597" y="286"/>
                    </a:lnTo>
                    <a:lnTo>
                      <a:pt x="586" y="287"/>
                    </a:lnTo>
                    <a:lnTo>
                      <a:pt x="575" y="288"/>
                    </a:lnTo>
                    <a:lnTo>
                      <a:pt x="564" y="291"/>
                    </a:lnTo>
                    <a:lnTo>
                      <a:pt x="554" y="294"/>
                    </a:lnTo>
                    <a:lnTo>
                      <a:pt x="544" y="299"/>
                    </a:lnTo>
                    <a:lnTo>
                      <a:pt x="536" y="305"/>
                    </a:lnTo>
                    <a:lnTo>
                      <a:pt x="526" y="311"/>
                    </a:lnTo>
                    <a:lnTo>
                      <a:pt x="519" y="318"/>
                    </a:lnTo>
                    <a:lnTo>
                      <a:pt x="512" y="327"/>
                    </a:lnTo>
                    <a:lnTo>
                      <a:pt x="504" y="335"/>
                    </a:lnTo>
                    <a:lnTo>
                      <a:pt x="498" y="344"/>
                    </a:lnTo>
                    <a:lnTo>
                      <a:pt x="494" y="353"/>
                    </a:lnTo>
                    <a:lnTo>
                      <a:pt x="489" y="364"/>
                    </a:lnTo>
                    <a:lnTo>
                      <a:pt x="485" y="375"/>
                    </a:lnTo>
                    <a:lnTo>
                      <a:pt x="483" y="386"/>
                    </a:lnTo>
                    <a:lnTo>
                      <a:pt x="482" y="396"/>
                    </a:lnTo>
                    <a:lnTo>
                      <a:pt x="482" y="707"/>
                    </a:lnTo>
                    <a:lnTo>
                      <a:pt x="549" y="707"/>
                    </a:lnTo>
                    <a:lnTo>
                      <a:pt x="549" y="424"/>
                    </a:lnTo>
                    <a:lnTo>
                      <a:pt x="564" y="424"/>
                    </a:lnTo>
                    <a:lnTo>
                      <a:pt x="564" y="707"/>
                    </a:lnTo>
                    <a:lnTo>
                      <a:pt x="825" y="707"/>
                    </a:lnTo>
                    <a:lnTo>
                      <a:pt x="825" y="424"/>
                    </a:lnTo>
                    <a:lnTo>
                      <a:pt x="840" y="424"/>
                    </a:lnTo>
                    <a:lnTo>
                      <a:pt x="840" y="707"/>
                    </a:lnTo>
                    <a:lnTo>
                      <a:pt x="908" y="707"/>
                    </a:lnTo>
                    <a:lnTo>
                      <a:pt x="908" y="396"/>
                    </a:lnTo>
                    <a:lnTo>
                      <a:pt x="908" y="396"/>
                    </a:lnTo>
                    <a:lnTo>
                      <a:pt x="906" y="386"/>
                    </a:lnTo>
                    <a:lnTo>
                      <a:pt x="904" y="375"/>
                    </a:lnTo>
                    <a:lnTo>
                      <a:pt x="900" y="364"/>
                    </a:lnTo>
                    <a:lnTo>
                      <a:pt x="896" y="353"/>
                    </a:lnTo>
                    <a:lnTo>
                      <a:pt x="891" y="344"/>
                    </a:lnTo>
                    <a:lnTo>
                      <a:pt x="885" y="335"/>
                    </a:lnTo>
                    <a:lnTo>
                      <a:pt x="878" y="327"/>
                    </a:lnTo>
                    <a:lnTo>
                      <a:pt x="870" y="318"/>
                    </a:lnTo>
                    <a:lnTo>
                      <a:pt x="863" y="311"/>
                    </a:lnTo>
                    <a:lnTo>
                      <a:pt x="854" y="305"/>
                    </a:lnTo>
                    <a:lnTo>
                      <a:pt x="845" y="299"/>
                    </a:lnTo>
                    <a:lnTo>
                      <a:pt x="836" y="294"/>
                    </a:lnTo>
                    <a:lnTo>
                      <a:pt x="825" y="291"/>
                    </a:lnTo>
                    <a:lnTo>
                      <a:pt x="814" y="288"/>
                    </a:lnTo>
                    <a:lnTo>
                      <a:pt x="803" y="287"/>
                    </a:lnTo>
                    <a:lnTo>
                      <a:pt x="792" y="286"/>
                    </a:lnTo>
                    <a:lnTo>
                      <a:pt x="792" y="286"/>
                    </a:lnTo>
                    <a:close/>
                  </a:path>
                </a:pathLst>
              </a:custGeom>
              <a:solidFill>
                <a:srgbClr val="008CC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sp>
          <p:nvSpPr>
            <p:cNvPr id="28" name="Freeform 334"/>
            <p:cNvSpPr>
              <a:spLocks noChangeAspect="1" noEditPoints="1"/>
            </p:cNvSpPr>
            <p:nvPr/>
          </p:nvSpPr>
          <p:spPr bwMode="auto">
            <a:xfrm>
              <a:off x="714288" y="3156009"/>
              <a:ext cx="346359" cy="306078"/>
            </a:xfrm>
            <a:custGeom>
              <a:avLst/>
              <a:gdLst>
                <a:gd name="T0" fmla="*/ 174 w 908"/>
                <a:gd name="T1" fmla="*/ 6 h 707"/>
                <a:gd name="T2" fmla="*/ 123 w 908"/>
                <a:gd name="T3" fmla="*/ 38 h 707"/>
                <a:gd name="T4" fmla="*/ 90 w 908"/>
                <a:gd name="T5" fmla="*/ 90 h 707"/>
                <a:gd name="T6" fmla="*/ 86 w 908"/>
                <a:gd name="T7" fmla="*/ 141 h 707"/>
                <a:gd name="T8" fmla="*/ 107 w 908"/>
                <a:gd name="T9" fmla="*/ 200 h 707"/>
                <a:gd name="T10" fmla="*/ 152 w 908"/>
                <a:gd name="T11" fmla="*/ 240 h 707"/>
                <a:gd name="T12" fmla="*/ 213 w 908"/>
                <a:gd name="T13" fmla="*/ 256 h 707"/>
                <a:gd name="T14" fmla="*/ 263 w 908"/>
                <a:gd name="T15" fmla="*/ 246 h 707"/>
                <a:gd name="T16" fmla="*/ 311 w 908"/>
                <a:gd name="T17" fmla="*/ 209 h 707"/>
                <a:gd name="T18" fmla="*/ 338 w 908"/>
                <a:gd name="T19" fmla="*/ 154 h 707"/>
                <a:gd name="T20" fmla="*/ 338 w 908"/>
                <a:gd name="T21" fmla="*/ 102 h 707"/>
                <a:gd name="T22" fmla="*/ 311 w 908"/>
                <a:gd name="T23" fmla="*/ 47 h 707"/>
                <a:gd name="T24" fmla="*/ 263 w 908"/>
                <a:gd name="T25" fmla="*/ 10 h 707"/>
                <a:gd name="T26" fmla="*/ 213 w 908"/>
                <a:gd name="T27" fmla="*/ 0 h 707"/>
                <a:gd name="T28" fmla="*/ 213 w 908"/>
                <a:gd name="T29" fmla="*/ 542 h 707"/>
                <a:gd name="T30" fmla="*/ 116 w 908"/>
                <a:gd name="T31" fmla="*/ 286 h 707"/>
                <a:gd name="T32" fmla="*/ 63 w 908"/>
                <a:gd name="T33" fmla="*/ 299 h 707"/>
                <a:gd name="T34" fmla="*/ 23 w 908"/>
                <a:gd name="T35" fmla="*/ 335 h 707"/>
                <a:gd name="T36" fmla="*/ 2 w 908"/>
                <a:gd name="T37" fmla="*/ 386 h 707"/>
                <a:gd name="T38" fmla="*/ 82 w 908"/>
                <a:gd name="T39" fmla="*/ 424 h 707"/>
                <a:gd name="T40" fmla="*/ 359 w 908"/>
                <a:gd name="T41" fmla="*/ 707 h 707"/>
                <a:gd name="T42" fmla="*/ 422 w 908"/>
                <a:gd name="T43" fmla="*/ 375 h 707"/>
                <a:gd name="T44" fmla="*/ 396 w 908"/>
                <a:gd name="T45" fmla="*/ 327 h 707"/>
                <a:gd name="T46" fmla="*/ 353 w 908"/>
                <a:gd name="T47" fmla="*/ 294 h 707"/>
                <a:gd name="T48" fmla="*/ 310 w 908"/>
                <a:gd name="T49" fmla="*/ 286 h 707"/>
                <a:gd name="T50" fmla="*/ 726 w 908"/>
                <a:gd name="T51" fmla="*/ 252 h 707"/>
                <a:gd name="T52" fmla="*/ 773 w 908"/>
                <a:gd name="T53" fmla="*/ 230 h 707"/>
                <a:gd name="T54" fmla="*/ 822 w 908"/>
                <a:gd name="T55" fmla="*/ 129 h 707"/>
                <a:gd name="T56" fmla="*/ 813 w 908"/>
                <a:gd name="T57" fmla="*/ 78 h 707"/>
                <a:gd name="T58" fmla="*/ 776 w 908"/>
                <a:gd name="T59" fmla="*/ 29 h 707"/>
                <a:gd name="T60" fmla="*/ 720 w 908"/>
                <a:gd name="T61" fmla="*/ 3 h 707"/>
                <a:gd name="T62" fmla="*/ 669 w 908"/>
                <a:gd name="T63" fmla="*/ 3 h 707"/>
                <a:gd name="T64" fmla="*/ 614 w 908"/>
                <a:gd name="T65" fmla="*/ 29 h 707"/>
                <a:gd name="T66" fmla="*/ 576 w 908"/>
                <a:gd name="T67" fmla="*/ 78 h 707"/>
                <a:gd name="T68" fmla="*/ 567 w 908"/>
                <a:gd name="T69" fmla="*/ 212 h 707"/>
                <a:gd name="T70" fmla="*/ 624 w 908"/>
                <a:gd name="T71" fmla="*/ 236 h 707"/>
                <a:gd name="T72" fmla="*/ 674 w 908"/>
                <a:gd name="T73" fmla="*/ 255 h 707"/>
                <a:gd name="T74" fmla="*/ 784 w 908"/>
                <a:gd name="T75" fmla="*/ 286 h 707"/>
                <a:gd name="T76" fmla="*/ 782 w 908"/>
                <a:gd name="T77" fmla="*/ 324 h 707"/>
                <a:gd name="T78" fmla="*/ 758 w 908"/>
                <a:gd name="T79" fmla="*/ 352 h 707"/>
                <a:gd name="T80" fmla="*/ 716 w 908"/>
                <a:gd name="T81" fmla="*/ 336 h 707"/>
                <a:gd name="T82" fmla="*/ 674 w 908"/>
                <a:gd name="T83" fmla="*/ 336 h 707"/>
                <a:gd name="T84" fmla="*/ 632 w 908"/>
                <a:gd name="T85" fmla="*/ 352 h 707"/>
                <a:gd name="T86" fmla="*/ 609 w 908"/>
                <a:gd name="T87" fmla="*/ 324 h 707"/>
                <a:gd name="T88" fmla="*/ 597 w 908"/>
                <a:gd name="T89" fmla="*/ 286 h 707"/>
                <a:gd name="T90" fmla="*/ 554 w 908"/>
                <a:gd name="T91" fmla="*/ 294 h 707"/>
                <a:gd name="T92" fmla="*/ 512 w 908"/>
                <a:gd name="T93" fmla="*/ 327 h 707"/>
                <a:gd name="T94" fmla="*/ 485 w 908"/>
                <a:gd name="T95" fmla="*/ 375 h 707"/>
                <a:gd name="T96" fmla="*/ 549 w 908"/>
                <a:gd name="T97" fmla="*/ 424 h 707"/>
                <a:gd name="T98" fmla="*/ 840 w 908"/>
                <a:gd name="T99" fmla="*/ 424 h 707"/>
                <a:gd name="T100" fmla="*/ 906 w 908"/>
                <a:gd name="T101" fmla="*/ 386 h 707"/>
                <a:gd name="T102" fmla="*/ 885 w 908"/>
                <a:gd name="T103" fmla="*/ 335 h 707"/>
                <a:gd name="T104" fmla="*/ 845 w 908"/>
                <a:gd name="T105" fmla="*/ 299 h 707"/>
                <a:gd name="T106" fmla="*/ 792 w 908"/>
                <a:gd name="T107" fmla="*/ 28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8" h="707">
                  <a:moveTo>
                    <a:pt x="213" y="0"/>
                  </a:moveTo>
                  <a:lnTo>
                    <a:pt x="213" y="0"/>
                  </a:lnTo>
                  <a:lnTo>
                    <a:pt x="200" y="2"/>
                  </a:lnTo>
                  <a:lnTo>
                    <a:pt x="188" y="3"/>
                  </a:lnTo>
                  <a:lnTo>
                    <a:pt x="174" y="6"/>
                  </a:lnTo>
                  <a:lnTo>
                    <a:pt x="164" y="10"/>
                  </a:lnTo>
                  <a:lnTo>
                    <a:pt x="152" y="16"/>
                  </a:lnTo>
                  <a:lnTo>
                    <a:pt x="141" y="22"/>
                  </a:lnTo>
                  <a:lnTo>
                    <a:pt x="131" y="29"/>
                  </a:lnTo>
                  <a:lnTo>
                    <a:pt x="123" y="38"/>
                  </a:lnTo>
                  <a:lnTo>
                    <a:pt x="114" y="47"/>
                  </a:lnTo>
                  <a:lnTo>
                    <a:pt x="107" y="57"/>
                  </a:lnTo>
                  <a:lnTo>
                    <a:pt x="100" y="68"/>
                  </a:lnTo>
                  <a:lnTo>
                    <a:pt x="95" y="78"/>
                  </a:lnTo>
                  <a:lnTo>
                    <a:pt x="90" y="90"/>
                  </a:lnTo>
                  <a:lnTo>
                    <a:pt x="88" y="102"/>
                  </a:lnTo>
                  <a:lnTo>
                    <a:pt x="86" y="116"/>
                  </a:lnTo>
                  <a:lnTo>
                    <a:pt x="86" y="129"/>
                  </a:lnTo>
                  <a:lnTo>
                    <a:pt x="86" y="129"/>
                  </a:lnTo>
                  <a:lnTo>
                    <a:pt x="86" y="141"/>
                  </a:lnTo>
                  <a:lnTo>
                    <a:pt x="88" y="154"/>
                  </a:lnTo>
                  <a:lnTo>
                    <a:pt x="90" y="166"/>
                  </a:lnTo>
                  <a:lnTo>
                    <a:pt x="95" y="178"/>
                  </a:lnTo>
                  <a:lnTo>
                    <a:pt x="100" y="189"/>
                  </a:lnTo>
                  <a:lnTo>
                    <a:pt x="107" y="200"/>
                  </a:lnTo>
                  <a:lnTo>
                    <a:pt x="114" y="209"/>
                  </a:lnTo>
                  <a:lnTo>
                    <a:pt x="123" y="219"/>
                  </a:lnTo>
                  <a:lnTo>
                    <a:pt x="131" y="227"/>
                  </a:lnTo>
                  <a:lnTo>
                    <a:pt x="141" y="234"/>
                  </a:lnTo>
                  <a:lnTo>
                    <a:pt x="152" y="240"/>
                  </a:lnTo>
                  <a:lnTo>
                    <a:pt x="164" y="246"/>
                  </a:lnTo>
                  <a:lnTo>
                    <a:pt x="174" y="250"/>
                  </a:lnTo>
                  <a:lnTo>
                    <a:pt x="188" y="254"/>
                  </a:lnTo>
                  <a:lnTo>
                    <a:pt x="200" y="256"/>
                  </a:lnTo>
                  <a:lnTo>
                    <a:pt x="213" y="256"/>
                  </a:lnTo>
                  <a:lnTo>
                    <a:pt x="213" y="256"/>
                  </a:lnTo>
                  <a:lnTo>
                    <a:pt x="226" y="256"/>
                  </a:lnTo>
                  <a:lnTo>
                    <a:pt x="239" y="254"/>
                  </a:lnTo>
                  <a:lnTo>
                    <a:pt x="251" y="250"/>
                  </a:lnTo>
                  <a:lnTo>
                    <a:pt x="263" y="246"/>
                  </a:lnTo>
                  <a:lnTo>
                    <a:pt x="274" y="240"/>
                  </a:lnTo>
                  <a:lnTo>
                    <a:pt x="285" y="234"/>
                  </a:lnTo>
                  <a:lnTo>
                    <a:pt x="294" y="227"/>
                  </a:lnTo>
                  <a:lnTo>
                    <a:pt x="303" y="219"/>
                  </a:lnTo>
                  <a:lnTo>
                    <a:pt x="311" y="209"/>
                  </a:lnTo>
                  <a:lnTo>
                    <a:pt x="318" y="200"/>
                  </a:lnTo>
                  <a:lnTo>
                    <a:pt x="326" y="189"/>
                  </a:lnTo>
                  <a:lnTo>
                    <a:pt x="330" y="178"/>
                  </a:lnTo>
                  <a:lnTo>
                    <a:pt x="335" y="166"/>
                  </a:lnTo>
                  <a:lnTo>
                    <a:pt x="338" y="154"/>
                  </a:lnTo>
                  <a:lnTo>
                    <a:pt x="340" y="141"/>
                  </a:lnTo>
                  <a:lnTo>
                    <a:pt x="341" y="129"/>
                  </a:lnTo>
                  <a:lnTo>
                    <a:pt x="341" y="129"/>
                  </a:lnTo>
                  <a:lnTo>
                    <a:pt x="340" y="116"/>
                  </a:lnTo>
                  <a:lnTo>
                    <a:pt x="338" y="102"/>
                  </a:lnTo>
                  <a:lnTo>
                    <a:pt x="335" y="90"/>
                  </a:lnTo>
                  <a:lnTo>
                    <a:pt x="330" y="78"/>
                  </a:lnTo>
                  <a:lnTo>
                    <a:pt x="326" y="68"/>
                  </a:lnTo>
                  <a:lnTo>
                    <a:pt x="318" y="57"/>
                  </a:lnTo>
                  <a:lnTo>
                    <a:pt x="311" y="47"/>
                  </a:lnTo>
                  <a:lnTo>
                    <a:pt x="303" y="38"/>
                  </a:lnTo>
                  <a:lnTo>
                    <a:pt x="294" y="29"/>
                  </a:lnTo>
                  <a:lnTo>
                    <a:pt x="285" y="22"/>
                  </a:lnTo>
                  <a:lnTo>
                    <a:pt x="274" y="16"/>
                  </a:lnTo>
                  <a:lnTo>
                    <a:pt x="263" y="10"/>
                  </a:lnTo>
                  <a:lnTo>
                    <a:pt x="251" y="6"/>
                  </a:lnTo>
                  <a:lnTo>
                    <a:pt x="239" y="3"/>
                  </a:lnTo>
                  <a:lnTo>
                    <a:pt x="226" y="2"/>
                  </a:lnTo>
                  <a:lnTo>
                    <a:pt x="213" y="0"/>
                  </a:lnTo>
                  <a:lnTo>
                    <a:pt x="213" y="0"/>
                  </a:lnTo>
                  <a:close/>
                  <a:moveTo>
                    <a:pt x="310" y="286"/>
                  </a:moveTo>
                  <a:lnTo>
                    <a:pt x="251" y="286"/>
                  </a:lnTo>
                  <a:lnTo>
                    <a:pt x="219" y="342"/>
                  </a:lnTo>
                  <a:lnTo>
                    <a:pt x="261" y="491"/>
                  </a:lnTo>
                  <a:lnTo>
                    <a:pt x="213" y="542"/>
                  </a:lnTo>
                  <a:lnTo>
                    <a:pt x="165" y="491"/>
                  </a:lnTo>
                  <a:lnTo>
                    <a:pt x="207" y="342"/>
                  </a:lnTo>
                  <a:lnTo>
                    <a:pt x="174" y="286"/>
                  </a:lnTo>
                  <a:lnTo>
                    <a:pt x="116" y="286"/>
                  </a:lnTo>
                  <a:lnTo>
                    <a:pt x="116" y="286"/>
                  </a:lnTo>
                  <a:lnTo>
                    <a:pt x="105" y="287"/>
                  </a:lnTo>
                  <a:lnTo>
                    <a:pt x="93" y="288"/>
                  </a:lnTo>
                  <a:lnTo>
                    <a:pt x="83" y="291"/>
                  </a:lnTo>
                  <a:lnTo>
                    <a:pt x="72" y="294"/>
                  </a:lnTo>
                  <a:lnTo>
                    <a:pt x="63" y="299"/>
                  </a:lnTo>
                  <a:lnTo>
                    <a:pt x="53" y="305"/>
                  </a:lnTo>
                  <a:lnTo>
                    <a:pt x="45" y="311"/>
                  </a:lnTo>
                  <a:lnTo>
                    <a:pt x="36" y="318"/>
                  </a:lnTo>
                  <a:lnTo>
                    <a:pt x="29" y="327"/>
                  </a:lnTo>
                  <a:lnTo>
                    <a:pt x="23" y="335"/>
                  </a:lnTo>
                  <a:lnTo>
                    <a:pt x="17" y="344"/>
                  </a:lnTo>
                  <a:lnTo>
                    <a:pt x="11" y="353"/>
                  </a:lnTo>
                  <a:lnTo>
                    <a:pt x="8" y="364"/>
                  </a:lnTo>
                  <a:lnTo>
                    <a:pt x="4" y="375"/>
                  </a:lnTo>
                  <a:lnTo>
                    <a:pt x="2" y="386"/>
                  </a:lnTo>
                  <a:lnTo>
                    <a:pt x="0" y="396"/>
                  </a:lnTo>
                  <a:lnTo>
                    <a:pt x="0" y="707"/>
                  </a:lnTo>
                  <a:lnTo>
                    <a:pt x="66" y="707"/>
                  </a:lnTo>
                  <a:lnTo>
                    <a:pt x="66" y="424"/>
                  </a:lnTo>
                  <a:lnTo>
                    <a:pt x="82" y="424"/>
                  </a:lnTo>
                  <a:lnTo>
                    <a:pt x="82" y="707"/>
                  </a:lnTo>
                  <a:lnTo>
                    <a:pt x="344" y="707"/>
                  </a:lnTo>
                  <a:lnTo>
                    <a:pt x="344" y="424"/>
                  </a:lnTo>
                  <a:lnTo>
                    <a:pt x="359" y="424"/>
                  </a:lnTo>
                  <a:lnTo>
                    <a:pt x="359" y="707"/>
                  </a:lnTo>
                  <a:lnTo>
                    <a:pt x="425" y="707"/>
                  </a:lnTo>
                  <a:lnTo>
                    <a:pt x="425" y="396"/>
                  </a:lnTo>
                  <a:lnTo>
                    <a:pt x="425" y="396"/>
                  </a:lnTo>
                  <a:lnTo>
                    <a:pt x="424" y="386"/>
                  </a:lnTo>
                  <a:lnTo>
                    <a:pt x="422" y="375"/>
                  </a:lnTo>
                  <a:lnTo>
                    <a:pt x="418" y="364"/>
                  </a:lnTo>
                  <a:lnTo>
                    <a:pt x="414" y="353"/>
                  </a:lnTo>
                  <a:lnTo>
                    <a:pt x="410" y="344"/>
                  </a:lnTo>
                  <a:lnTo>
                    <a:pt x="404" y="335"/>
                  </a:lnTo>
                  <a:lnTo>
                    <a:pt x="396" y="327"/>
                  </a:lnTo>
                  <a:lnTo>
                    <a:pt x="389" y="318"/>
                  </a:lnTo>
                  <a:lnTo>
                    <a:pt x="381" y="311"/>
                  </a:lnTo>
                  <a:lnTo>
                    <a:pt x="372" y="305"/>
                  </a:lnTo>
                  <a:lnTo>
                    <a:pt x="363" y="299"/>
                  </a:lnTo>
                  <a:lnTo>
                    <a:pt x="353" y="294"/>
                  </a:lnTo>
                  <a:lnTo>
                    <a:pt x="344" y="291"/>
                  </a:lnTo>
                  <a:lnTo>
                    <a:pt x="333" y="288"/>
                  </a:lnTo>
                  <a:lnTo>
                    <a:pt x="322" y="287"/>
                  </a:lnTo>
                  <a:lnTo>
                    <a:pt x="310" y="286"/>
                  </a:lnTo>
                  <a:lnTo>
                    <a:pt x="310" y="286"/>
                  </a:lnTo>
                  <a:close/>
                  <a:moveTo>
                    <a:pt x="695" y="256"/>
                  </a:moveTo>
                  <a:lnTo>
                    <a:pt x="695" y="256"/>
                  </a:lnTo>
                  <a:lnTo>
                    <a:pt x="706" y="256"/>
                  </a:lnTo>
                  <a:lnTo>
                    <a:pt x="716" y="255"/>
                  </a:lnTo>
                  <a:lnTo>
                    <a:pt x="726" y="252"/>
                  </a:lnTo>
                  <a:lnTo>
                    <a:pt x="736" y="249"/>
                  </a:lnTo>
                  <a:lnTo>
                    <a:pt x="747" y="245"/>
                  </a:lnTo>
                  <a:lnTo>
                    <a:pt x="755" y="240"/>
                  </a:lnTo>
                  <a:lnTo>
                    <a:pt x="765" y="236"/>
                  </a:lnTo>
                  <a:lnTo>
                    <a:pt x="773" y="230"/>
                  </a:lnTo>
                  <a:lnTo>
                    <a:pt x="773" y="230"/>
                  </a:lnTo>
                  <a:lnTo>
                    <a:pt x="822" y="250"/>
                  </a:lnTo>
                  <a:lnTo>
                    <a:pt x="822" y="230"/>
                  </a:lnTo>
                  <a:lnTo>
                    <a:pt x="822" y="212"/>
                  </a:lnTo>
                  <a:lnTo>
                    <a:pt x="822" y="129"/>
                  </a:lnTo>
                  <a:lnTo>
                    <a:pt x="822" y="129"/>
                  </a:lnTo>
                  <a:lnTo>
                    <a:pt x="822" y="116"/>
                  </a:lnTo>
                  <a:lnTo>
                    <a:pt x="820" y="102"/>
                  </a:lnTo>
                  <a:lnTo>
                    <a:pt x="816" y="90"/>
                  </a:lnTo>
                  <a:lnTo>
                    <a:pt x="813" y="78"/>
                  </a:lnTo>
                  <a:lnTo>
                    <a:pt x="807" y="68"/>
                  </a:lnTo>
                  <a:lnTo>
                    <a:pt x="801" y="57"/>
                  </a:lnTo>
                  <a:lnTo>
                    <a:pt x="794" y="47"/>
                  </a:lnTo>
                  <a:lnTo>
                    <a:pt x="785" y="38"/>
                  </a:lnTo>
                  <a:lnTo>
                    <a:pt x="776" y="29"/>
                  </a:lnTo>
                  <a:lnTo>
                    <a:pt x="766" y="22"/>
                  </a:lnTo>
                  <a:lnTo>
                    <a:pt x="755" y="16"/>
                  </a:lnTo>
                  <a:lnTo>
                    <a:pt x="744" y="10"/>
                  </a:lnTo>
                  <a:lnTo>
                    <a:pt x="732" y="6"/>
                  </a:lnTo>
                  <a:lnTo>
                    <a:pt x="720" y="3"/>
                  </a:lnTo>
                  <a:lnTo>
                    <a:pt x="707" y="2"/>
                  </a:lnTo>
                  <a:lnTo>
                    <a:pt x="695" y="0"/>
                  </a:lnTo>
                  <a:lnTo>
                    <a:pt x="695" y="0"/>
                  </a:lnTo>
                  <a:lnTo>
                    <a:pt x="682" y="2"/>
                  </a:lnTo>
                  <a:lnTo>
                    <a:pt x="669" y="3"/>
                  </a:lnTo>
                  <a:lnTo>
                    <a:pt x="657" y="6"/>
                  </a:lnTo>
                  <a:lnTo>
                    <a:pt x="645" y="10"/>
                  </a:lnTo>
                  <a:lnTo>
                    <a:pt x="634" y="16"/>
                  </a:lnTo>
                  <a:lnTo>
                    <a:pt x="623" y="22"/>
                  </a:lnTo>
                  <a:lnTo>
                    <a:pt x="614" y="29"/>
                  </a:lnTo>
                  <a:lnTo>
                    <a:pt x="604" y="38"/>
                  </a:lnTo>
                  <a:lnTo>
                    <a:pt x="596" y="47"/>
                  </a:lnTo>
                  <a:lnTo>
                    <a:pt x="588" y="57"/>
                  </a:lnTo>
                  <a:lnTo>
                    <a:pt x="582" y="68"/>
                  </a:lnTo>
                  <a:lnTo>
                    <a:pt x="576" y="78"/>
                  </a:lnTo>
                  <a:lnTo>
                    <a:pt x="573" y="90"/>
                  </a:lnTo>
                  <a:lnTo>
                    <a:pt x="569" y="102"/>
                  </a:lnTo>
                  <a:lnTo>
                    <a:pt x="568" y="116"/>
                  </a:lnTo>
                  <a:lnTo>
                    <a:pt x="567" y="129"/>
                  </a:lnTo>
                  <a:lnTo>
                    <a:pt x="567" y="212"/>
                  </a:lnTo>
                  <a:lnTo>
                    <a:pt x="567" y="230"/>
                  </a:lnTo>
                  <a:lnTo>
                    <a:pt x="567" y="250"/>
                  </a:lnTo>
                  <a:lnTo>
                    <a:pt x="617" y="230"/>
                  </a:lnTo>
                  <a:lnTo>
                    <a:pt x="617" y="230"/>
                  </a:lnTo>
                  <a:lnTo>
                    <a:pt x="624" y="236"/>
                  </a:lnTo>
                  <a:lnTo>
                    <a:pt x="634" y="240"/>
                  </a:lnTo>
                  <a:lnTo>
                    <a:pt x="644" y="245"/>
                  </a:lnTo>
                  <a:lnTo>
                    <a:pt x="653" y="249"/>
                  </a:lnTo>
                  <a:lnTo>
                    <a:pt x="663" y="252"/>
                  </a:lnTo>
                  <a:lnTo>
                    <a:pt x="674" y="255"/>
                  </a:lnTo>
                  <a:lnTo>
                    <a:pt x="683" y="256"/>
                  </a:lnTo>
                  <a:lnTo>
                    <a:pt x="695" y="256"/>
                  </a:lnTo>
                  <a:lnTo>
                    <a:pt x="695" y="256"/>
                  </a:lnTo>
                  <a:close/>
                  <a:moveTo>
                    <a:pt x="792" y="286"/>
                  </a:moveTo>
                  <a:lnTo>
                    <a:pt x="784" y="286"/>
                  </a:lnTo>
                  <a:lnTo>
                    <a:pt x="784" y="286"/>
                  </a:lnTo>
                  <a:lnTo>
                    <a:pt x="785" y="297"/>
                  </a:lnTo>
                  <a:lnTo>
                    <a:pt x="784" y="306"/>
                  </a:lnTo>
                  <a:lnTo>
                    <a:pt x="783" y="316"/>
                  </a:lnTo>
                  <a:lnTo>
                    <a:pt x="782" y="324"/>
                  </a:lnTo>
                  <a:lnTo>
                    <a:pt x="778" y="333"/>
                  </a:lnTo>
                  <a:lnTo>
                    <a:pt x="774" y="339"/>
                  </a:lnTo>
                  <a:lnTo>
                    <a:pt x="770" y="345"/>
                  </a:lnTo>
                  <a:lnTo>
                    <a:pt x="764" y="350"/>
                  </a:lnTo>
                  <a:lnTo>
                    <a:pt x="758" y="352"/>
                  </a:lnTo>
                  <a:lnTo>
                    <a:pt x="750" y="353"/>
                  </a:lnTo>
                  <a:lnTo>
                    <a:pt x="743" y="352"/>
                  </a:lnTo>
                  <a:lnTo>
                    <a:pt x="735" y="350"/>
                  </a:lnTo>
                  <a:lnTo>
                    <a:pt x="725" y="344"/>
                  </a:lnTo>
                  <a:lnTo>
                    <a:pt x="716" y="336"/>
                  </a:lnTo>
                  <a:lnTo>
                    <a:pt x="706" y="326"/>
                  </a:lnTo>
                  <a:lnTo>
                    <a:pt x="695" y="312"/>
                  </a:lnTo>
                  <a:lnTo>
                    <a:pt x="695" y="312"/>
                  </a:lnTo>
                  <a:lnTo>
                    <a:pt x="684" y="326"/>
                  </a:lnTo>
                  <a:lnTo>
                    <a:pt x="674" y="336"/>
                  </a:lnTo>
                  <a:lnTo>
                    <a:pt x="664" y="344"/>
                  </a:lnTo>
                  <a:lnTo>
                    <a:pt x="654" y="350"/>
                  </a:lnTo>
                  <a:lnTo>
                    <a:pt x="646" y="352"/>
                  </a:lnTo>
                  <a:lnTo>
                    <a:pt x="639" y="353"/>
                  </a:lnTo>
                  <a:lnTo>
                    <a:pt x="632" y="352"/>
                  </a:lnTo>
                  <a:lnTo>
                    <a:pt x="626" y="350"/>
                  </a:lnTo>
                  <a:lnTo>
                    <a:pt x="620" y="345"/>
                  </a:lnTo>
                  <a:lnTo>
                    <a:pt x="615" y="339"/>
                  </a:lnTo>
                  <a:lnTo>
                    <a:pt x="611" y="333"/>
                  </a:lnTo>
                  <a:lnTo>
                    <a:pt x="609" y="324"/>
                  </a:lnTo>
                  <a:lnTo>
                    <a:pt x="606" y="316"/>
                  </a:lnTo>
                  <a:lnTo>
                    <a:pt x="605" y="306"/>
                  </a:lnTo>
                  <a:lnTo>
                    <a:pt x="604" y="297"/>
                  </a:lnTo>
                  <a:lnTo>
                    <a:pt x="605" y="286"/>
                  </a:lnTo>
                  <a:lnTo>
                    <a:pt x="597" y="286"/>
                  </a:lnTo>
                  <a:lnTo>
                    <a:pt x="597" y="286"/>
                  </a:lnTo>
                  <a:lnTo>
                    <a:pt x="586" y="287"/>
                  </a:lnTo>
                  <a:lnTo>
                    <a:pt x="575" y="288"/>
                  </a:lnTo>
                  <a:lnTo>
                    <a:pt x="564" y="291"/>
                  </a:lnTo>
                  <a:lnTo>
                    <a:pt x="554" y="294"/>
                  </a:lnTo>
                  <a:lnTo>
                    <a:pt x="544" y="299"/>
                  </a:lnTo>
                  <a:lnTo>
                    <a:pt x="536" y="305"/>
                  </a:lnTo>
                  <a:lnTo>
                    <a:pt x="526" y="311"/>
                  </a:lnTo>
                  <a:lnTo>
                    <a:pt x="519" y="318"/>
                  </a:lnTo>
                  <a:lnTo>
                    <a:pt x="512" y="327"/>
                  </a:lnTo>
                  <a:lnTo>
                    <a:pt x="504" y="335"/>
                  </a:lnTo>
                  <a:lnTo>
                    <a:pt x="498" y="344"/>
                  </a:lnTo>
                  <a:lnTo>
                    <a:pt x="494" y="353"/>
                  </a:lnTo>
                  <a:lnTo>
                    <a:pt x="489" y="364"/>
                  </a:lnTo>
                  <a:lnTo>
                    <a:pt x="485" y="375"/>
                  </a:lnTo>
                  <a:lnTo>
                    <a:pt x="483" y="386"/>
                  </a:lnTo>
                  <a:lnTo>
                    <a:pt x="482" y="396"/>
                  </a:lnTo>
                  <a:lnTo>
                    <a:pt x="482" y="707"/>
                  </a:lnTo>
                  <a:lnTo>
                    <a:pt x="549" y="707"/>
                  </a:lnTo>
                  <a:lnTo>
                    <a:pt x="549" y="424"/>
                  </a:lnTo>
                  <a:lnTo>
                    <a:pt x="564" y="424"/>
                  </a:lnTo>
                  <a:lnTo>
                    <a:pt x="564" y="707"/>
                  </a:lnTo>
                  <a:lnTo>
                    <a:pt x="825" y="707"/>
                  </a:lnTo>
                  <a:lnTo>
                    <a:pt x="825" y="424"/>
                  </a:lnTo>
                  <a:lnTo>
                    <a:pt x="840" y="424"/>
                  </a:lnTo>
                  <a:lnTo>
                    <a:pt x="840" y="707"/>
                  </a:lnTo>
                  <a:lnTo>
                    <a:pt x="908" y="707"/>
                  </a:lnTo>
                  <a:lnTo>
                    <a:pt x="908" y="396"/>
                  </a:lnTo>
                  <a:lnTo>
                    <a:pt x="908" y="396"/>
                  </a:lnTo>
                  <a:lnTo>
                    <a:pt x="906" y="386"/>
                  </a:lnTo>
                  <a:lnTo>
                    <a:pt x="904" y="375"/>
                  </a:lnTo>
                  <a:lnTo>
                    <a:pt x="900" y="364"/>
                  </a:lnTo>
                  <a:lnTo>
                    <a:pt x="896" y="353"/>
                  </a:lnTo>
                  <a:lnTo>
                    <a:pt x="891" y="344"/>
                  </a:lnTo>
                  <a:lnTo>
                    <a:pt x="885" y="335"/>
                  </a:lnTo>
                  <a:lnTo>
                    <a:pt x="878" y="327"/>
                  </a:lnTo>
                  <a:lnTo>
                    <a:pt x="870" y="318"/>
                  </a:lnTo>
                  <a:lnTo>
                    <a:pt x="863" y="311"/>
                  </a:lnTo>
                  <a:lnTo>
                    <a:pt x="854" y="305"/>
                  </a:lnTo>
                  <a:lnTo>
                    <a:pt x="845" y="299"/>
                  </a:lnTo>
                  <a:lnTo>
                    <a:pt x="836" y="294"/>
                  </a:lnTo>
                  <a:lnTo>
                    <a:pt x="825" y="291"/>
                  </a:lnTo>
                  <a:lnTo>
                    <a:pt x="814" y="288"/>
                  </a:lnTo>
                  <a:lnTo>
                    <a:pt x="803" y="287"/>
                  </a:lnTo>
                  <a:lnTo>
                    <a:pt x="792" y="286"/>
                  </a:lnTo>
                  <a:lnTo>
                    <a:pt x="792" y="286"/>
                  </a:lnTo>
                  <a:close/>
                </a:path>
              </a:pathLst>
            </a:custGeom>
            <a:solidFill>
              <a:srgbClr val="AACE3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nvGrpSpPr>
            <p:cNvPr id="19" name="グループ化 18"/>
            <p:cNvGrpSpPr/>
            <p:nvPr/>
          </p:nvGrpSpPr>
          <p:grpSpPr>
            <a:xfrm>
              <a:off x="1702365" y="3029218"/>
              <a:ext cx="758489" cy="449856"/>
              <a:chOff x="6233936" y="3084476"/>
              <a:chExt cx="758489" cy="449856"/>
            </a:xfrm>
          </p:grpSpPr>
          <p:sp>
            <p:nvSpPr>
              <p:cNvPr id="25" name="Freeform 368"/>
              <p:cNvSpPr>
                <a:spLocks noChangeAspect="1" noEditPoints="1"/>
              </p:cNvSpPr>
              <p:nvPr/>
            </p:nvSpPr>
            <p:spPr bwMode="auto">
              <a:xfrm>
                <a:off x="6233936" y="3084476"/>
                <a:ext cx="372998" cy="434467"/>
              </a:xfrm>
              <a:custGeom>
                <a:avLst/>
                <a:gdLst>
                  <a:gd name="T0" fmla="*/ 356 w 800"/>
                  <a:gd name="T1" fmla="*/ 544 h 933"/>
                  <a:gd name="T2" fmla="*/ 134 w 800"/>
                  <a:gd name="T3" fmla="*/ 322 h 933"/>
                  <a:gd name="T4" fmla="*/ 134 w 800"/>
                  <a:gd name="T5" fmla="*/ 933 h 933"/>
                  <a:gd name="T6" fmla="*/ 578 w 800"/>
                  <a:gd name="T7" fmla="*/ 544 h 933"/>
                  <a:gd name="T8" fmla="*/ 189 w 800"/>
                  <a:gd name="T9" fmla="*/ 601 h 933"/>
                  <a:gd name="T10" fmla="*/ 523 w 800"/>
                  <a:gd name="T11" fmla="*/ 667 h 933"/>
                  <a:gd name="T12" fmla="*/ 523 w 800"/>
                  <a:gd name="T13" fmla="*/ 601 h 933"/>
                  <a:gd name="T14" fmla="*/ 633 w 800"/>
                  <a:gd name="T15" fmla="*/ 667 h 933"/>
                  <a:gd name="T16" fmla="*/ 745 w 800"/>
                  <a:gd name="T17" fmla="*/ 667 h 933"/>
                  <a:gd name="T18" fmla="*/ 417 w 800"/>
                  <a:gd name="T19" fmla="*/ 0 h 933"/>
                  <a:gd name="T20" fmla="*/ 379 w 800"/>
                  <a:gd name="T21" fmla="*/ 7 h 933"/>
                  <a:gd name="T22" fmla="*/ 346 w 800"/>
                  <a:gd name="T23" fmla="*/ 22 h 933"/>
                  <a:gd name="T24" fmla="*/ 320 w 800"/>
                  <a:gd name="T25" fmla="*/ 43 h 933"/>
                  <a:gd name="T26" fmla="*/ 303 w 800"/>
                  <a:gd name="T27" fmla="*/ 69 h 933"/>
                  <a:gd name="T28" fmla="*/ 297 w 800"/>
                  <a:gd name="T29" fmla="*/ 99 h 933"/>
                  <a:gd name="T30" fmla="*/ 298 w 800"/>
                  <a:gd name="T31" fmla="*/ 103 h 933"/>
                  <a:gd name="T32" fmla="*/ 274 w 800"/>
                  <a:gd name="T33" fmla="*/ 90 h 933"/>
                  <a:gd name="T34" fmla="*/ 247 w 800"/>
                  <a:gd name="T35" fmla="*/ 82 h 933"/>
                  <a:gd name="T36" fmla="*/ 228 w 800"/>
                  <a:gd name="T37" fmla="*/ 81 h 933"/>
                  <a:gd name="T38" fmla="*/ 196 w 800"/>
                  <a:gd name="T39" fmla="*/ 85 h 933"/>
                  <a:gd name="T40" fmla="*/ 169 w 800"/>
                  <a:gd name="T41" fmla="*/ 94 h 933"/>
                  <a:gd name="T42" fmla="*/ 147 w 800"/>
                  <a:gd name="T43" fmla="*/ 110 h 933"/>
                  <a:gd name="T44" fmla="*/ 132 w 800"/>
                  <a:gd name="T45" fmla="*/ 129 h 933"/>
                  <a:gd name="T46" fmla="*/ 124 w 800"/>
                  <a:gd name="T47" fmla="*/ 152 h 933"/>
                  <a:gd name="T48" fmla="*/ 124 w 800"/>
                  <a:gd name="T49" fmla="*/ 166 h 933"/>
                  <a:gd name="T50" fmla="*/ 129 w 800"/>
                  <a:gd name="T51" fmla="*/ 186 h 933"/>
                  <a:gd name="T52" fmla="*/ 98 w 800"/>
                  <a:gd name="T53" fmla="*/ 181 h 933"/>
                  <a:gd name="T54" fmla="*/ 55 w 800"/>
                  <a:gd name="T55" fmla="*/ 190 h 933"/>
                  <a:gd name="T56" fmla="*/ 27 w 800"/>
                  <a:gd name="T57" fmla="*/ 216 h 933"/>
                  <a:gd name="T58" fmla="*/ 21 w 800"/>
                  <a:gd name="T59" fmla="*/ 232 h 933"/>
                  <a:gd name="T60" fmla="*/ 21 w 800"/>
                  <a:gd name="T61" fmla="*/ 244 h 933"/>
                  <a:gd name="T62" fmla="*/ 27 w 800"/>
                  <a:gd name="T63" fmla="*/ 260 h 933"/>
                  <a:gd name="T64" fmla="*/ 55 w 800"/>
                  <a:gd name="T65" fmla="*/ 286 h 933"/>
                  <a:gd name="T66" fmla="*/ 98 w 800"/>
                  <a:gd name="T67" fmla="*/ 296 h 933"/>
                  <a:gd name="T68" fmla="*/ 129 w 800"/>
                  <a:gd name="T69" fmla="*/ 291 h 933"/>
                  <a:gd name="T70" fmla="*/ 163 w 800"/>
                  <a:gd name="T71" fmla="*/ 271 h 933"/>
                  <a:gd name="T72" fmla="*/ 175 w 800"/>
                  <a:gd name="T73" fmla="*/ 249 h 933"/>
                  <a:gd name="T74" fmla="*/ 176 w 800"/>
                  <a:gd name="T75" fmla="*/ 238 h 933"/>
                  <a:gd name="T76" fmla="*/ 175 w 800"/>
                  <a:gd name="T77" fmla="*/ 226 h 933"/>
                  <a:gd name="T78" fmla="*/ 213 w 800"/>
                  <a:gd name="T79" fmla="*/ 237 h 933"/>
                  <a:gd name="T80" fmla="*/ 237 w 800"/>
                  <a:gd name="T81" fmla="*/ 237 h 933"/>
                  <a:gd name="T82" fmla="*/ 266 w 800"/>
                  <a:gd name="T83" fmla="*/ 232 h 933"/>
                  <a:gd name="T84" fmla="*/ 291 w 800"/>
                  <a:gd name="T85" fmla="*/ 222 h 933"/>
                  <a:gd name="T86" fmla="*/ 312 w 800"/>
                  <a:gd name="T87" fmla="*/ 205 h 933"/>
                  <a:gd name="T88" fmla="*/ 325 w 800"/>
                  <a:gd name="T89" fmla="*/ 186 h 933"/>
                  <a:gd name="T90" fmla="*/ 330 w 800"/>
                  <a:gd name="T91" fmla="*/ 163 h 933"/>
                  <a:gd name="T92" fmla="*/ 350 w 800"/>
                  <a:gd name="T93" fmla="*/ 177 h 933"/>
                  <a:gd name="T94" fmla="*/ 388 w 800"/>
                  <a:gd name="T95" fmla="*/ 193 h 933"/>
                  <a:gd name="T96" fmla="*/ 432 w 800"/>
                  <a:gd name="T97" fmla="*/ 198 h 933"/>
                  <a:gd name="T98" fmla="*/ 458 w 800"/>
                  <a:gd name="T99" fmla="*/ 196 h 933"/>
                  <a:gd name="T100" fmla="*/ 495 w 800"/>
                  <a:gd name="T101" fmla="*/ 186 h 933"/>
                  <a:gd name="T102" fmla="*/ 526 w 800"/>
                  <a:gd name="T103" fmla="*/ 169 h 933"/>
                  <a:gd name="T104" fmla="*/ 549 w 800"/>
                  <a:gd name="T105" fmla="*/ 146 h 933"/>
                  <a:gd name="T106" fmla="*/ 562 w 800"/>
                  <a:gd name="T107" fmla="*/ 118 h 933"/>
                  <a:gd name="T108" fmla="*/ 565 w 800"/>
                  <a:gd name="T109" fmla="*/ 99 h 933"/>
                  <a:gd name="T110" fmla="*/ 559 w 800"/>
                  <a:gd name="T111" fmla="*/ 69 h 933"/>
                  <a:gd name="T112" fmla="*/ 542 w 800"/>
                  <a:gd name="T113" fmla="*/ 43 h 933"/>
                  <a:gd name="T114" fmla="*/ 517 w 800"/>
                  <a:gd name="T115" fmla="*/ 22 h 933"/>
                  <a:gd name="T116" fmla="*/ 483 w 800"/>
                  <a:gd name="T117" fmla="*/ 7 h 933"/>
                  <a:gd name="T118" fmla="*/ 445 w 800"/>
                  <a:gd name="T119" fmla="*/ 0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0" h="933">
                    <a:moveTo>
                      <a:pt x="578" y="544"/>
                    </a:moveTo>
                    <a:lnTo>
                      <a:pt x="578" y="378"/>
                    </a:lnTo>
                    <a:lnTo>
                      <a:pt x="356" y="544"/>
                    </a:lnTo>
                    <a:lnTo>
                      <a:pt x="356" y="378"/>
                    </a:lnTo>
                    <a:lnTo>
                      <a:pt x="134" y="544"/>
                    </a:lnTo>
                    <a:lnTo>
                      <a:pt x="134" y="322"/>
                    </a:lnTo>
                    <a:lnTo>
                      <a:pt x="0" y="322"/>
                    </a:lnTo>
                    <a:lnTo>
                      <a:pt x="0" y="933"/>
                    </a:lnTo>
                    <a:lnTo>
                      <a:pt x="134" y="933"/>
                    </a:lnTo>
                    <a:lnTo>
                      <a:pt x="800" y="933"/>
                    </a:lnTo>
                    <a:lnTo>
                      <a:pt x="800" y="378"/>
                    </a:lnTo>
                    <a:lnTo>
                      <a:pt x="578" y="544"/>
                    </a:lnTo>
                    <a:close/>
                    <a:moveTo>
                      <a:pt x="301" y="667"/>
                    </a:moveTo>
                    <a:lnTo>
                      <a:pt x="189" y="667"/>
                    </a:lnTo>
                    <a:lnTo>
                      <a:pt x="189" y="601"/>
                    </a:lnTo>
                    <a:lnTo>
                      <a:pt x="301" y="601"/>
                    </a:lnTo>
                    <a:lnTo>
                      <a:pt x="301" y="667"/>
                    </a:lnTo>
                    <a:close/>
                    <a:moveTo>
                      <a:pt x="523" y="667"/>
                    </a:moveTo>
                    <a:lnTo>
                      <a:pt x="411" y="667"/>
                    </a:lnTo>
                    <a:lnTo>
                      <a:pt x="411" y="601"/>
                    </a:lnTo>
                    <a:lnTo>
                      <a:pt x="523" y="601"/>
                    </a:lnTo>
                    <a:lnTo>
                      <a:pt x="523" y="667"/>
                    </a:lnTo>
                    <a:close/>
                    <a:moveTo>
                      <a:pt x="745" y="667"/>
                    </a:moveTo>
                    <a:lnTo>
                      <a:pt x="633" y="667"/>
                    </a:lnTo>
                    <a:lnTo>
                      <a:pt x="633" y="601"/>
                    </a:lnTo>
                    <a:lnTo>
                      <a:pt x="745" y="601"/>
                    </a:lnTo>
                    <a:lnTo>
                      <a:pt x="745" y="667"/>
                    </a:lnTo>
                    <a:close/>
                    <a:moveTo>
                      <a:pt x="432" y="0"/>
                    </a:moveTo>
                    <a:lnTo>
                      <a:pt x="432" y="0"/>
                    </a:lnTo>
                    <a:lnTo>
                      <a:pt x="417" y="0"/>
                    </a:lnTo>
                    <a:lnTo>
                      <a:pt x="404" y="1"/>
                    </a:lnTo>
                    <a:lnTo>
                      <a:pt x="392" y="4"/>
                    </a:lnTo>
                    <a:lnTo>
                      <a:pt x="379" y="7"/>
                    </a:lnTo>
                    <a:lnTo>
                      <a:pt x="368" y="12"/>
                    </a:lnTo>
                    <a:lnTo>
                      <a:pt x="356" y="16"/>
                    </a:lnTo>
                    <a:lnTo>
                      <a:pt x="346" y="22"/>
                    </a:lnTo>
                    <a:lnTo>
                      <a:pt x="337" y="28"/>
                    </a:lnTo>
                    <a:lnTo>
                      <a:pt x="328" y="36"/>
                    </a:lnTo>
                    <a:lnTo>
                      <a:pt x="320" y="43"/>
                    </a:lnTo>
                    <a:lnTo>
                      <a:pt x="314" y="51"/>
                    </a:lnTo>
                    <a:lnTo>
                      <a:pt x="308" y="60"/>
                    </a:lnTo>
                    <a:lnTo>
                      <a:pt x="303" y="69"/>
                    </a:lnTo>
                    <a:lnTo>
                      <a:pt x="301" y="79"/>
                    </a:lnTo>
                    <a:lnTo>
                      <a:pt x="298" y="88"/>
                    </a:lnTo>
                    <a:lnTo>
                      <a:pt x="297" y="99"/>
                    </a:lnTo>
                    <a:lnTo>
                      <a:pt x="297" y="99"/>
                    </a:lnTo>
                    <a:lnTo>
                      <a:pt x="298" y="103"/>
                    </a:lnTo>
                    <a:lnTo>
                      <a:pt x="298" y="103"/>
                    </a:lnTo>
                    <a:lnTo>
                      <a:pt x="291" y="98"/>
                    </a:lnTo>
                    <a:lnTo>
                      <a:pt x="283" y="94"/>
                    </a:lnTo>
                    <a:lnTo>
                      <a:pt x="274" y="90"/>
                    </a:lnTo>
                    <a:lnTo>
                      <a:pt x="266" y="87"/>
                    </a:lnTo>
                    <a:lnTo>
                      <a:pt x="256" y="85"/>
                    </a:lnTo>
                    <a:lnTo>
                      <a:pt x="247" y="82"/>
                    </a:lnTo>
                    <a:lnTo>
                      <a:pt x="237" y="81"/>
                    </a:lnTo>
                    <a:lnTo>
                      <a:pt x="228" y="81"/>
                    </a:lnTo>
                    <a:lnTo>
                      <a:pt x="228" y="81"/>
                    </a:lnTo>
                    <a:lnTo>
                      <a:pt x="217" y="81"/>
                    </a:lnTo>
                    <a:lnTo>
                      <a:pt x="206" y="82"/>
                    </a:lnTo>
                    <a:lnTo>
                      <a:pt x="196" y="85"/>
                    </a:lnTo>
                    <a:lnTo>
                      <a:pt x="187" y="87"/>
                    </a:lnTo>
                    <a:lnTo>
                      <a:pt x="177" y="91"/>
                    </a:lnTo>
                    <a:lnTo>
                      <a:pt x="169" y="94"/>
                    </a:lnTo>
                    <a:lnTo>
                      <a:pt x="162" y="99"/>
                    </a:lnTo>
                    <a:lnTo>
                      <a:pt x="153" y="104"/>
                    </a:lnTo>
                    <a:lnTo>
                      <a:pt x="147" y="110"/>
                    </a:lnTo>
                    <a:lnTo>
                      <a:pt x="141" y="116"/>
                    </a:lnTo>
                    <a:lnTo>
                      <a:pt x="136" y="122"/>
                    </a:lnTo>
                    <a:lnTo>
                      <a:pt x="132" y="129"/>
                    </a:lnTo>
                    <a:lnTo>
                      <a:pt x="128" y="136"/>
                    </a:lnTo>
                    <a:lnTo>
                      <a:pt x="126" y="144"/>
                    </a:lnTo>
                    <a:lnTo>
                      <a:pt x="124" y="152"/>
                    </a:lnTo>
                    <a:lnTo>
                      <a:pt x="123" y="159"/>
                    </a:lnTo>
                    <a:lnTo>
                      <a:pt x="123" y="159"/>
                    </a:lnTo>
                    <a:lnTo>
                      <a:pt x="124" y="166"/>
                    </a:lnTo>
                    <a:lnTo>
                      <a:pt x="126" y="172"/>
                    </a:lnTo>
                    <a:lnTo>
                      <a:pt x="129" y="186"/>
                    </a:lnTo>
                    <a:lnTo>
                      <a:pt x="129" y="186"/>
                    </a:lnTo>
                    <a:lnTo>
                      <a:pt x="115" y="182"/>
                    </a:lnTo>
                    <a:lnTo>
                      <a:pt x="98" y="181"/>
                    </a:lnTo>
                    <a:lnTo>
                      <a:pt x="98" y="181"/>
                    </a:lnTo>
                    <a:lnTo>
                      <a:pt x="82" y="182"/>
                    </a:lnTo>
                    <a:lnTo>
                      <a:pt x="68" y="186"/>
                    </a:lnTo>
                    <a:lnTo>
                      <a:pt x="55" y="190"/>
                    </a:lnTo>
                    <a:lnTo>
                      <a:pt x="44" y="198"/>
                    </a:lnTo>
                    <a:lnTo>
                      <a:pt x="34" y="206"/>
                    </a:lnTo>
                    <a:lnTo>
                      <a:pt x="27" y="216"/>
                    </a:lnTo>
                    <a:lnTo>
                      <a:pt x="25" y="220"/>
                    </a:lnTo>
                    <a:lnTo>
                      <a:pt x="22" y="226"/>
                    </a:lnTo>
                    <a:lnTo>
                      <a:pt x="21" y="232"/>
                    </a:lnTo>
                    <a:lnTo>
                      <a:pt x="21" y="238"/>
                    </a:lnTo>
                    <a:lnTo>
                      <a:pt x="21" y="238"/>
                    </a:lnTo>
                    <a:lnTo>
                      <a:pt x="21" y="244"/>
                    </a:lnTo>
                    <a:lnTo>
                      <a:pt x="22" y="249"/>
                    </a:lnTo>
                    <a:lnTo>
                      <a:pt x="25" y="255"/>
                    </a:lnTo>
                    <a:lnTo>
                      <a:pt x="27" y="260"/>
                    </a:lnTo>
                    <a:lnTo>
                      <a:pt x="34" y="271"/>
                    </a:lnTo>
                    <a:lnTo>
                      <a:pt x="44" y="279"/>
                    </a:lnTo>
                    <a:lnTo>
                      <a:pt x="55" y="286"/>
                    </a:lnTo>
                    <a:lnTo>
                      <a:pt x="68" y="291"/>
                    </a:lnTo>
                    <a:lnTo>
                      <a:pt x="82" y="295"/>
                    </a:lnTo>
                    <a:lnTo>
                      <a:pt x="98" y="296"/>
                    </a:lnTo>
                    <a:lnTo>
                      <a:pt x="98" y="296"/>
                    </a:lnTo>
                    <a:lnTo>
                      <a:pt x="114" y="295"/>
                    </a:lnTo>
                    <a:lnTo>
                      <a:pt x="129" y="291"/>
                    </a:lnTo>
                    <a:lnTo>
                      <a:pt x="142" y="286"/>
                    </a:lnTo>
                    <a:lnTo>
                      <a:pt x="153" y="279"/>
                    </a:lnTo>
                    <a:lnTo>
                      <a:pt x="163" y="271"/>
                    </a:lnTo>
                    <a:lnTo>
                      <a:pt x="170" y="260"/>
                    </a:lnTo>
                    <a:lnTo>
                      <a:pt x="172" y="255"/>
                    </a:lnTo>
                    <a:lnTo>
                      <a:pt x="175" y="249"/>
                    </a:lnTo>
                    <a:lnTo>
                      <a:pt x="176" y="244"/>
                    </a:lnTo>
                    <a:lnTo>
                      <a:pt x="176" y="238"/>
                    </a:lnTo>
                    <a:lnTo>
                      <a:pt x="176" y="238"/>
                    </a:lnTo>
                    <a:lnTo>
                      <a:pt x="176" y="232"/>
                    </a:lnTo>
                    <a:lnTo>
                      <a:pt x="175" y="226"/>
                    </a:lnTo>
                    <a:lnTo>
                      <a:pt x="175" y="226"/>
                    </a:lnTo>
                    <a:lnTo>
                      <a:pt x="187" y="231"/>
                    </a:lnTo>
                    <a:lnTo>
                      <a:pt x="199" y="235"/>
                    </a:lnTo>
                    <a:lnTo>
                      <a:pt x="213" y="237"/>
                    </a:lnTo>
                    <a:lnTo>
                      <a:pt x="228" y="238"/>
                    </a:lnTo>
                    <a:lnTo>
                      <a:pt x="228" y="238"/>
                    </a:lnTo>
                    <a:lnTo>
                      <a:pt x="237" y="237"/>
                    </a:lnTo>
                    <a:lnTo>
                      <a:pt x="247" y="236"/>
                    </a:lnTo>
                    <a:lnTo>
                      <a:pt x="258" y="235"/>
                    </a:lnTo>
                    <a:lnTo>
                      <a:pt x="266" y="232"/>
                    </a:lnTo>
                    <a:lnTo>
                      <a:pt x="276" y="229"/>
                    </a:lnTo>
                    <a:lnTo>
                      <a:pt x="284" y="225"/>
                    </a:lnTo>
                    <a:lnTo>
                      <a:pt x="291" y="222"/>
                    </a:lnTo>
                    <a:lnTo>
                      <a:pt x="298" y="216"/>
                    </a:lnTo>
                    <a:lnTo>
                      <a:pt x="306" y="211"/>
                    </a:lnTo>
                    <a:lnTo>
                      <a:pt x="312" y="205"/>
                    </a:lnTo>
                    <a:lnTo>
                      <a:pt x="316" y="199"/>
                    </a:lnTo>
                    <a:lnTo>
                      <a:pt x="321" y="193"/>
                    </a:lnTo>
                    <a:lnTo>
                      <a:pt x="325" y="186"/>
                    </a:lnTo>
                    <a:lnTo>
                      <a:pt x="327" y="178"/>
                    </a:lnTo>
                    <a:lnTo>
                      <a:pt x="330" y="171"/>
                    </a:lnTo>
                    <a:lnTo>
                      <a:pt x="330" y="163"/>
                    </a:lnTo>
                    <a:lnTo>
                      <a:pt x="330" y="163"/>
                    </a:lnTo>
                    <a:lnTo>
                      <a:pt x="340" y="170"/>
                    </a:lnTo>
                    <a:lnTo>
                      <a:pt x="350" y="177"/>
                    </a:lnTo>
                    <a:lnTo>
                      <a:pt x="362" y="183"/>
                    </a:lnTo>
                    <a:lnTo>
                      <a:pt x="375" y="188"/>
                    </a:lnTo>
                    <a:lnTo>
                      <a:pt x="388" y="193"/>
                    </a:lnTo>
                    <a:lnTo>
                      <a:pt x="402" y="195"/>
                    </a:lnTo>
                    <a:lnTo>
                      <a:pt x="416" y="198"/>
                    </a:lnTo>
                    <a:lnTo>
                      <a:pt x="432" y="198"/>
                    </a:lnTo>
                    <a:lnTo>
                      <a:pt x="432" y="198"/>
                    </a:lnTo>
                    <a:lnTo>
                      <a:pt x="445" y="198"/>
                    </a:lnTo>
                    <a:lnTo>
                      <a:pt x="458" y="196"/>
                    </a:lnTo>
                    <a:lnTo>
                      <a:pt x="471" y="194"/>
                    </a:lnTo>
                    <a:lnTo>
                      <a:pt x="483" y="190"/>
                    </a:lnTo>
                    <a:lnTo>
                      <a:pt x="495" y="186"/>
                    </a:lnTo>
                    <a:lnTo>
                      <a:pt x="506" y="181"/>
                    </a:lnTo>
                    <a:lnTo>
                      <a:pt x="517" y="176"/>
                    </a:lnTo>
                    <a:lnTo>
                      <a:pt x="526" y="169"/>
                    </a:lnTo>
                    <a:lnTo>
                      <a:pt x="535" y="162"/>
                    </a:lnTo>
                    <a:lnTo>
                      <a:pt x="542" y="154"/>
                    </a:lnTo>
                    <a:lnTo>
                      <a:pt x="549" y="146"/>
                    </a:lnTo>
                    <a:lnTo>
                      <a:pt x="554" y="138"/>
                    </a:lnTo>
                    <a:lnTo>
                      <a:pt x="559" y="128"/>
                    </a:lnTo>
                    <a:lnTo>
                      <a:pt x="562" y="118"/>
                    </a:lnTo>
                    <a:lnTo>
                      <a:pt x="565" y="109"/>
                    </a:lnTo>
                    <a:lnTo>
                      <a:pt x="565" y="99"/>
                    </a:lnTo>
                    <a:lnTo>
                      <a:pt x="565" y="99"/>
                    </a:lnTo>
                    <a:lnTo>
                      <a:pt x="565" y="88"/>
                    </a:lnTo>
                    <a:lnTo>
                      <a:pt x="562" y="79"/>
                    </a:lnTo>
                    <a:lnTo>
                      <a:pt x="559" y="69"/>
                    </a:lnTo>
                    <a:lnTo>
                      <a:pt x="554" y="60"/>
                    </a:lnTo>
                    <a:lnTo>
                      <a:pt x="549" y="51"/>
                    </a:lnTo>
                    <a:lnTo>
                      <a:pt x="542" y="43"/>
                    </a:lnTo>
                    <a:lnTo>
                      <a:pt x="535" y="36"/>
                    </a:lnTo>
                    <a:lnTo>
                      <a:pt x="526" y="28"/>
                    </a:lnTo>
                    <a:lnTo>
                      <a:pt x="517" y="22"/>
                    </a:lnTo>
                    <a:lnTo>
                      <a:pt x="506" y="16"/>
                    </a:lnTo>
                    <a:lnTo>
                      <a:pt x="495" y="12"/>
                    </a:lnTo>
                    <a:lnTo>
                      <a:pt x="483" y="7"/>
                    </a:lnTo>
                    <a:lnTo>
                      <a:pt x="471" y="4"/>
                    </a:lnTo>
                    <a:lnTo>
                      <a:pt x="458" y="1"/>
                    </a:lnTo>
                    <a:lnTo>
                      <a:pt x="445" y="0"/>
                    </a:lnTo>
                    <a:lnTo>
                      <a:pt x="432" y="0"/>
                    </a:lnTo>
                    <a:lnTo>
                      <a:pt x="432" y="0"/>
                    </a:lnTo>
                    <a:close/>
                  </a:path>
                </a:pathLst>
              </a:custGeom>
              <a:solidFill>
                <a:srgbClr val="D580B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26" name="Freeform 334"/>
              <p:cNvSpPr>
                <a:spLocks noEditPoints="1"/>
              </p:cNvSpPr>
              <p:nvPr/>
            </p:nvSpPr>
            <p:spPr bwMode="auto">
              <a:xfrm>
                <a:off x="6646826" y="3228332"/>
                <a:ext cx="345599" cy="306000"/>
              </a:xfrm>
              <a:custGeom>
                <a:avLst/>
                <a:gdLst>
                  <a:gd name="T0" fmla="*/ 174 w 908"/>
                  <a:gd name="T1" fmla="*/ 6 h 707"/>
                  <a:gd name="T2" fmla="*/ 123 w 908"/>
                  <a:gd name="T3" fmla="*/ 38 h 707"/>
                  <a:gd name="T4" fmla="*/ 90 w 908"/>
                  <a:gd name="T5" fmla="*/ 90 h 707"/>
                  <a:gd name="T6" fmla="*/ 86 w 908"/>
                  <a:gd name="T7" fmla="*/ 141 h 707"/>
                  <a:gd name="T8" fmla="*/ 107 w 908"/>
                  <a:gd name="T9" fmla="*/ 200 h 707"/>
                  <a:gd name="T10" fmla="*/ 152 w 908"/>
                  <a:gd name="T11" fmla="*/ 240 h 707"/>
                  <a:gd name="T12" fmla="*/ 213 w 908"/>
                  <a:gd name="T13" fmla="*/ 256 h 707"/>
                  <a:gd name="T14" fmla="*/ 263 w 908"/>
                  <a:gd name="T15" fmla="*/ 246 h 707"/>
                  <a:gd name="T16" fmla="*/ 311 w 908"/>
                  <a:gd name="T17" fmla="*/ 209 h 707"/>
                  <a:gd name="T18" fmla="*/ 338 w 908"/>
                  <a:gd name="T19" fmla="*/ 154 h 707"/>
                  <a:gd name="T20" fmla="*/ 338 w 908"/>
                  <a:gd name="T21" fmla="*/ 102 h 707"/>
                  <a:gd name="T22" fmla="*/ 311 w 908"/>
                  <a:gd name="T23" fmla="*/ 47 h 707"/>
                  <a:gd name="T24" fmla="*/ 263 w 908"/>
                  <a:gd name="T25" fmla="*/ 10 h 707"/>
                  <a:gd name="T26" fmla="*/ 213 w 908"/>
                  <a:gd name="T27" fmla="*/ 0 h 707"/>
                  <a:gd name="T28" fmla="*/ 213 w 908"/>
                  <a:gd name="T29" fmla="*/ 542 h 707"/>
                  <a:gd name="T30" fmla="*/ 116 w 908"/>
                  <a:gd name="T31" fmla="*/ 286 h 707"/>
                  <a:gd name="T32" fmla="*/ 63 w 908"/>
                  <a:gd name="T33" fmla="*/ 299 h 707"/>
                  <a:gd name="T34" fmla="*/ 23 w 908"/>
                  <a:gd name="T35" fmla="*/ 335 h 707"/>
                  <a:gd name="T36" fmla="*/ 2 w 908"/>
                  <a:gd name="T37" fmla="*/ 386 h 707"/>
                  <a:gd name="T38" fmla="*/ 82 w 908"/>
                  <a:gd name="T39" fmla="*/ 424 h 707"/>
                  <a:gd name="T40" fmla="*/ 359 w 908"/>
                  <a:gd name="T41" fmla="*/ 707 h 707"/>
                  <a:gd name="T42" fmla="*/ 422 w 908"/>
                  <a:gd name="T43" fmla="*/ 375 h 707"/>
                  <a:gd name="T44" fmla="*/ 396 w 908"/>
                  <a:gd name="T45" fmla="*/ 327 h 707"/>
                  <a:gd name="T46" fmla="*/ 353 w 908"/>
                  <a:gd name="T47" fmla="*/ 294 h 707"/>
                  <a:gd name="T48" fmla="*/ 310 w 908"/>
                  <a:gd name="T49" fmla="*/ 286 h 707"/>
                  <a:gd name="T50" fmla="*/ 726 w 908"/>
                  <a:gd name="T51" fmla="*/ 252 h 707"/>
                  <a:gd name="T52" fmla="*/ 773 w 908"/>
                  <a:gd name="T53" fmla="*/ 230 h 707"/>
                  <a:gd name="T54" fmla="*/ 822 w 908"/>
                  <a:gd name="T55" fmla="*/ 129 h 707"/>
                  <a:gd name="T56" fmla="*/ 813 w 908"/>
                  <a:gd name="T57" fmla="*/ 78 h 707"/>
                  <a:gd name="T58" fmla="*/ 776 w 908"/>
                  <a:gd name="T59" fmla="*/ 29 h 707"/>
                  <a:gd name="T60" fmla="*/ 720 w 908"/>
                  <a:gd name="T61" fmla="*/ 3 h 707"/>
                  <a:gd name="T62" fmla="*/ 669 w 908"/>
                  <a:gd name="T63" fmla="*/ 3 h 707"/>
                  <a:gd name="T64" fmla="*/ 614 w 908"/>
                  <a:gd name="T65" fmla="*/ 29 h 707"/>
                  <a:gd name="T66" fmla="*/ 576 w 908"/>
                  <a:gd name="T67" fmla="*/ 78 h 707"/>
                  <a:gd name="T68" fmla="*/ 567 w 908"/>
                  <a:gd name="T69" fmla="*/ 212 h 707"/>
                  <a:gd name="T70" fmla="*/ 624 w 908"/>
                  <a:gd name="T71" fmla="*/ 236 h 707"/>
                  <a:gd name="T72" fmla="*/ 674 w 908"/>
                  <a:gd name="T73" fmla="*/ 255 h 707"/>
                  <a:gd name="T74" fmla="*/ 784 w 908"/>
                  <a:gd name="T75" fmla="*/ 286 h 707"/>
                  <a:gd name="T76" fmla="*/ 782 w 908"/>
                  <a:gd name="T77" fmla="*/ 324 h 707"/>
                  <a:gd name="T78" fmla="*/ 758 w 908"/>
                  <a:gd name="T79" fmla="*/ 352 h 707"/>
                  <a:gd name="T80" fmla="*/ 716 w 908"/>
                  <a:gd name="T81" fmla="*/ 336 h 707"/>
                  <a:gd name="T82" fmla="*/ 674 w 908"/>
                  <a:gd name="T83" fmla="*/ 336 h 707"/>
                  <a:gd name="T84" fmla="*/ 632 w 908"/>
                  <a:gd name="T85" fmla="*/ 352 h 707"/>
                  <a:gd name="T86" fmla="*/ 609 w 908"/>
                  <a:gd name="T87" fmla="*/ 324 h 707"/>
                  <a:gd name="T88" fmla="*/ 597 w 908"/>
                  <a:gd name="T89" fmla="*/ 286 h 707"/>
                  <a:gd name="T90" fmla="*/ 554 w 908"/>
                  <a:gd name="T91" fmla="*/ 294 h 707"/>
                  <a:gd name="T92" fmla="*/ 512 w 908"/>
                  <a:gd name="T93" fmla="*/ 327 h 707"/>
                  <a:gd name="T94" fmla="*/ 485 w 908"/>
                  <a:gd name="T95" fmla="*/ 375 h 707"/>
                  <a:gd name="T96" fmla="*/ 549 w 908"/>
                  <a:gd name="T97" fmla="*/ 424 h 707"/>
                  <a:gd name="T98" fmla="*/ 840 w 908"/>
                  <a:gd name="T99" fmla="*/ 424 h 707"/>
                  <a:gd name="T100" fmla="*/ 906 w 908"/>
                  <a:gd name="T101" fmla="*/ 386 h 707"/>
                  <a:gd name="T102" fmla="*/ 885 w 908"/>
                  <a:gd name="T103" fmla="*/ 335 h 707"/>
                  <a:gd name="T104" fmla="*/ 845 w 908"/>
                  <a:gd name="T105" fmla="*/ 299 h 707"/>
                  <a:gd name="T106" fmla="*/ 792 w 908"/>
                  <a:gd name="T107" fmla="*/ 28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8" h="707">
                    <a:moveTo>
                      <a:pt x="213" y="0"/>
                    </a:moveTo>
                    <a:lnTo>
                      <a:pt x="213" y="0"/>
                    </a:lnTo>
                    <a:lnTo>
                      <a:pt x="200" y="2"/>
                    </a:lnTo>
                    <a:lnTo>
                      <a:pt x="188" y="3"/>
                    </a:lnTo>
                    <a:lnTo>
                      <a:pt x="174" y="6"/>
                    </a:lnTo>
                    <a:lnTo>
                      <a:pt x="164" y="10"/>
                    </a:lnTo>
                    <a:lnTo>
                      <a:pt x="152" y="16"/>
                    </a:lnTo>
                    <a:lnTo>
                      <a:pt x="141" y="22"/>
                    </a:lnTo>
                    <a:lnTo>
                      <a:pt x="131" y="29"/>
                    </a:lnTo>
                    <a:lnTo>
                      <a:pt x="123" y="38"/>
                    </a:lnTo>
                    <a:lnTo>
                      <a:pt x="114" y="47"/>
                    </a:lnTo>
                    <a:lnTo>
                      <a:pt x="107" y="57"/>
                    </a:lnTo>
                    <a:lnTo>
                      <a:pt x="100" y="68"/>
                    </a:lnTo>
                    <a:lnTo>
                      <a:pt x="95" y="78"/>
                    </a:lnTo>
                    <a:lnTo>
                      <a:pt x="90" y="90"/>
                    </a:lnTo>
                    <a:lnTo>
                      <a:pt x="88" y="102"/>
                    </a:lnTo>
                    <a:lnTo>
                      <a:pt x="86" y="116"/>
                    </a:lnTo>
                    <a:lnTo>
                      <a:pt x="86" y="129"/>
                    </a:lnTo>
                    <a:lnTo>
                      <a:pt x="86" y="129"/>
                    </a:lnTo>
                    <a:lnTo>
                      <a:pt x="86" y="141"/>
                    </a:lnTo>
                    <a:lnTo>
                      <a:pt x="88" y="154"/>
                    </a:lnTo>
                    <a:lnTo>
                      <a:pt x="90" y="166"/>
                    </a:lnTo>
                    <a:lnTo>
                      <a:pt x="95" y="178"/>
                    </a:lnTo>
                    <a:lnTo>
                      <a:pt x="100" y="189"/>
                    </a:lnTo>
                    <a:lnTo>
                      <a:pt x="107" y="200"/>
                    </a:lnTo>
                    <a:lnTo>
                      <a:pt x="114" y="209"/>
                    </a:lnTo>
                    <a:lnTo>
                      <a:pt x="123" y="219"/>
                    </a:lnTo>
                    <a:lnTo>
                      <a:pt x="131" y="227"/>
                    </a:lnTo>
                    <a:lnTo>
                      <a:pt x="141" y="234"/>
                    </a:lnTo>
                    <a:lnTo>
                      <a:pt x="152" y="240"/>
                    </a:lnTo>
                    <a:lnTo>
                      <a:pt x="164" y="246"/>
                    </a:lnTo>
                    <a:lnTo>
                      <a:pt x="174" y="250"/>
                    </a:lnTo>
                    <a:lnTo>
                      <a:pt x="188" y="254"/>
                    </a:lnTo>
                    <a:lnTo>
                      <a:pt x="200" y="256"/>
                    </a:lnTo>
                    <a:lnTo>
                      <a:pt x="213" y="256"/>
                    </a:lnTo>
                    <a:lnTo>
                      <a:pt x="213" y="256"/>
                    </a:lnTo>
                    <a:lnTo>
                      <a:pt x="226" y="256"/>
                    </a:lnTo>
                    <a:lnTo>
                      <a:pt x="239" y="254"/>
                    </a:lnTo>
                    <a:lnTo>
                      <a:pt x="251" y="250"/>
                    </a:lnTo>
                    <a:lnTo>
                      <a:pt x="263" y="246"/>
                    </a:lnTo>
                    <a:lnTo>
                      <a:pt x="274" y="240"/>
                    </a:lnTo>
                    <a:lnTo>
                      <a:pt x="285" y="234"/>
                    </a:lnTo>
                    <a:lnTo>
                      <a:pt x="294" y="227"/>
                    </a:lnTo>
                    <a:lnTo>
                      <a:pt x="303" y="219"/>
                    </a:lnTo>
                    <a:lnTo>
                      <a:pt x="311" y="209"/>
                    </a:lnTo>
                    <a:lnTo>
                      <a:pt x="318" y="200"/>
                    </a:lnTo>
                    <a:lnTo>
                      <a:pt x="326" y="189"/>
                    </a:lnTo>
                    <a:lnTo>
                      <a:pt x="330" y="178"/>
                    </a:lnTo>
                    <a:lnTo>
                      <a:pt x="335" y="166"/>
                    </a:lnTo>
                    <a:lnTo>
                      <a:pt x="338" y="154"/>
                    </a:lnTo>
                    <a:lnTo>
                      <a:pt x="340" y="141"/>
                    </a:lnTo>
                    <a:lnTo>
                      <a:pt x="341" y="129"/>
                    </a:lnTo>
                    <a:lnTo>
                      <a:pt x="341" y="129"/>
                    </a:lnTo>
                    <a:lnTo>
                      <a:pt x="340" y="116"/>
                    </a:lnTo>
                    <a:lnTo>
                      <a:pt x="338" y="102"/>
                    </a:lnTo>
                    <a:lnTo>
                      <a:pt x="335" y="90"/>
                    </a:lnTo>
                    <a:lnTo>
                      <a:pt x="330" y="78"/>
                    </a:lnTo>
                    <a:lnTo>
                      <a:pt x="326" y="68"/>
                    </a:lnTo>
                    <a:lnTo>
                      <a:pt x="318" y="57"/>
                    </a:lnTo>
                    <a:lnTo>
                      <a:pt x="311" y="47"/>
                    </a:lnTo>
                    <a:lnTo>
                      <a:pt x="303" y="38"/>
                    </a:lnTo>
                    <a:lnTo>
                      <a:pt x="294" y="29"/>
                    </a:lnTo>
                    <a:lnTo>
                      <a:pt x="285" y="22"/>
                    </a:lnTo>
                    <a:lnTo>
                      <a:pt x="274" y="16"/>
                    </a:lnTo>
                    <a:lnTo>
                      <a:pt x="263" y="10"/>
                    </a:lnTo>
                    <a:lnTo>
                      <a:pt x="251" y="6"/>
                    </a:lnTo>
                    <a:lnTo>
                      <a:pt x="239" y="3"/>
                    </a:lnTo>
                    <a:lnTo>
                      <a:pt x="226" y="2"/>
                    </a:lnTo>
                    <a:lnTo>
                      <a:pt x="213" y="0"/>
                    </a:lnTo>
                    <a:lnTo>
                      <a:pt x="213" y="0"/>
                    </a:lnTo>
                    <a:close/>
                    <a:moveTo>
                      <a:pt x="310" y="286"/>
                    </a:moveTo>
                    <a:lnTo>
                      <a:pt x="251" y="286"/>
                    </a:lnTo>
                    <a:lnTo>
                      <a:pt x="219" y="342"/>
                    </a:lnTo>
                    <a:lnTo>
                      <a:pt x="261" y="491"/>
                    </a:lnTo>
                    <a:lnTo>
                      <a:pt x="213" y="542"/>
                    </a:lnTo>
                    <a:lnTo>
                      <a:pt x="165" y="491"/>
                    </a:lnTo>
                    <a:lnTo>
                      <a:pt x="207" y="342"/>
                    </a:lnTo>
                    <a:lnTo>
                      <a:pt x="174" y="286"/>
                    </a:lnTo>
                    <a:lnTo>
                      <a:pt x="116" y="286"/>
                    </a:lnTo>
                    <a:lnTo>
                      <a:pt x="116" y="286"/>
                    </a:lnTo>
                    <a:lnTo>
                      <a:pt x="105" y="287"/>
                    </a:lnTo>
                    <a:lnTo>
                      <a:pt x="93" y="288"/>
                    </a:lnTo>
                    <a:lnTo>
                      <a:pt x="83" y="291"/>
                    </a:lnTo>
                    <a:lnTo>
                      <a:pt x="72" y="294"/>
                    </a:lnTo>
                    <a:lnTo>
                      <a:pt x="63" y="299"/>
                    </a:lnTo>
                    <a:lnTo>
                      <a:pt x="53" y="305"/>
                    </a:lnTo>
                    <a:lnTo>
                      <a:pt x="45" y="311"/>
                    </a:lnTo>
                    <a:lnTo>
                      <a:pt x="36" y="318"/>
                    </a:lnTo>
                    <a:lnTo>
                      <a:pt x="29" y="327"/>
                    </a:lnTo>
                    <a:lnTo>
                      <a:pt x="23" y="335"/>
                    </a:lnTo>
                    <a:lnTo>
                      <a:pt x="17" y="344"/>
                    </a:lnTo>
                    <a:lnTo>
                      <a:pt x="11" y="353"/>
                    </a:lnTo>
                    <a:lnTo>
                      <a:pt x="8" y="364"/>
                    </a:lnTo>
                    <a:lnTo>
                      <a:pt x="4" y="375"/>
                    </a:lnTo>
                    <a:lnTo>
                      <a:pt x="2" y="386"/>
                    </a:lnTo>
                    <a:lnTo>
                      <a:pt x="0" y="396"/>
                    </a:lnTo>
                    <a:lnTo>
                      <a:pt x="0" y="707"/>
                    </a:lnTo>
                    <a:lnTo>
                      <a:pt x="66" y="707"/>
                    </a:lnTo>
                    <a:lnTo>
                      <a:pt x="66" y="424"/>
                    </a:lnTo>
                    <a:lnTo>
                      <a:pt x="82" y="424"/>
                    </a:lnTo>
                    <a:lnTo>
                      <a:pt x="82" y="707"/>
                    </a:lnTo>
                    <a:lnTo>
                      <a:pt x="344" y="707"/>
                    </a:lnTo>
                    <a:lnTo>
                      <a:pt x="344" y="424"/>
                    </a:lnTo>
                    <a:lnTo>
                      <a:pt x="359" y="424"/>
                    </a:lnTo>
                    <a:lnTo>
                      <a:pt x="359" y="707"/>
                    </a:lnTo>
                    <a:lnTo>
                      <a:pt x="425" y="707"/>
                    </a:lnTo>
                    <a:lnTo>
                      <a:pt x="425" y="396"/>
                    </a:lnTo>
                    <a:lnTo>
                      <a:pt x="425" y="396"/>
                    </a:lnTo>
                    <a:lnTo>
                      <a:pt x="424" y="386"/>
                    </a:lnTo>
                    <a:lnTo>
                      <a:pt x="422" y="375"/>
                    </a:lnTo>
                    <a:lnTo>
                      <a:pt x="418" y="364"/>
                    </a:lnTo>
                    <a:lnTo>
                      <a:pt x="414" y="353"/>
                    </a:lnTo>
                    <a:lnTo>
                      <a:pt x="410" y="344"/>
                    </a:lnTo>
                    <a:lnTo>
                      <a:pt x="404" y="335"/>
                    </a:lnTo>
                    <a:lnTo>
                      <a:pt x="396" y="327"/>
                    </a:lnTo>
                    <a:lnTo>
                      <a:pt x="389" y="318"/>
                    </a:lnTo>
                    <a:lnTo>
                      <a:pt x="381" y="311"/>
                    </a:lnTo>
                    <a:lnTo>
                      <a:pt x="372" y="305"/>
                    </a:lnTo>
                    <a:lnTo>
                      <a:pt x="363" y="299"/>
                    </a:lnTo>
                    <a:lnTo>
                      <a:pt x="353" y="294"/>
                    </a:lnTo>
                    <a:lnTo>
                      <a:pt x="344" y="291"/>
                    </a:lnTo>
                    <a:lnTo>
                      <a:pt x="333" y="288"/>
                    </a:lnTo>
                    <a:lnTo>
                      <a:pt x="322" y="287"/>
                    </a:lnTo>
                    <a:lnTo>
                      <a:pt x="310" y="286"/>
                    </a:lnTo>
                    <a:lnTo>
                      <a:pt x="310" y="286"/>
                    </a:lnTo>
                    <a:close/>
                    <a:moveTo>
                      <a:pt x="695" y="256"/>
                    </a:moveTo>
                    <a:lnTo>
                      <a:pt x="695" y="256"/>
                    </a:lnTo>
                    <a:lnTo>
                      <a:pt x="706" y="256"/>
                    </a:lnTo>
                    <a:lnTo>
                      <a:pt x="716" y="255"/>
                    </a:lnTo>
                    <a:lnTo>
                      <a:pt x="726" y="252"/>
                    </a:lnTo>
                    <a:lnTo>
                      <a:pt x="736" y="249"/>
                    </a:lnTo>
                    <a:lnTo>
                      <a:pt x="747" y="245"/>
                    </a:lnTo>
                    <a:lnTo>
                      <a:pt x="755" y="240"/>
                    </a:lnTo>
                    <a:lnTo>
                      <a:pt x="765" y="236"/>
                    </a:lnTo>
                    <a:lnTo>
                      <a:pt x="773" y="230"/>
                    </a:lnTo>
                    <a:lnTo>
                      <a:pt x="773" y="230"/>
                    </a:lnTo>
                    <a:lnTo>
                      <a:pt x="822" y="250"/>
                    </a:lnTo>
                    <a:lnTo>
                      <a:pt x="822" y="230"/>
                    </a:lnTo>
                    <a:lnTo>
                      <a:pt x="822" y="212"/>
                    </a:lnTo>
                    <a:lnTo>
                      <a:pt x="822" y="129"/>
                    </a:lnTo>
                    <a:lnTo>
                      <a:pt x="822" y="129"/>
                    </a:lnTo>
                    <a:lnTo>
                      <a:pt x="822" y="116"/>
                    </a:lnTo>
                    <a:lnTo>
                      <a:pt x="820" y="102"/>
                    </a:lnTo>
                    <a:lnTo>
                      <a:pt x="816" y="90"/>
                    </a:lnTo>
                    <a:lnTo>
                      <a:pt x="813" y="78"/>
                    </a:lnTo>
                    <a:lnTo>
                      <a:pt x="807" y="68"/>
                    </a:lnTo>
                    <a:lnTo>
                      <a:pt x="801" y="57"/>
                    </a:lnTo>
                    <a:lnTo>
                      <a:pt x="794" y="47"/>
                    </a:lnTo>
                    <a:lnTo>
                      <a:pt x="785" y="38"/>
                    </a:lnTo>
                    <a:lnTo>
                      <a:pt x="776" y="29"/>
                    </a:lnTo>
                    <a:lnTo>
                      <a:pt x="766" y="22"/>
                    </a:lnTo>
                    <a:lnTo>
                      <a:pt x="755" y="16"/>
                    </a:lnTo>
                    <a:lnTo>
                      <a:pt x="744" y="10"/>
                    </a:lnTo>
                    <a:lnTo>
                      <a:pt x="732" y="6"/>
                    </a:lnTo>
                    <a:lnTo>
                      <a:pt x="720" y="3"/>
                    </a:lnTo>
                    <a:lnTo>
                      <a:pt x="707" y="2"/>
                    </a:lnTo>
                    <a:lnTo>
                      <a:pt x="695" y="0"/>
                    </a:lnTo>
                    <a:lnTo>
                      <a:pt x="695" y="0"/>
                    </a:lnTo>
                    <a:lnTo>
                      <a:pt x="682" y="2"/>
                    </a:lnTo>
                    <a:lnTo>
                      <a:pt x="669" y="3"/>
                    </a:lnTo>
                    <a:lnTo>
                      <a:pt x="657" y="6"/>
                    </a:lnTo>
                    <a:lnTo>
                      <a:pt x="645" y="10"/>
                    </a:lnTo>
                    <a:lnTo>
                      <a:pt x="634" y="16"/>
                    </a:lnTo>
                    <a:lnTo>
                      <a:pt x="623" y="22"/>
                    </a:lnTo>
                    <a:lnTo>
                      <a:pt x="614" y="29"/>
                    </a:lnTo>
                    <a:lnTo>
                      <a:pt x="604" y="38"/>
                    </a:lnTo>
                    <a:lnTo>
                      <a:pt x="596" y="47"/>
                    </a:lnTo>
                    <a:lnTo>
                      <a:pt x="588" y="57"/>
                    </a:lnTo>
                    <a:lnTo>
                      <a:pt x="582" y="68"/>
                    </a:lnTo>
                    <a:lnTo>
                      <a:pt x="576" y="78"/>
                    </a:lnTo>
                    <a:lnTo>
                      <a:pt x="573" y="90"/>
                    </a:lnTo>
                    <a:lnTo>
                      <a:pt x="569" y="102"/>
                    </a:lnTo>
                    <a:lnTo>
                      <a:pt x="568" y="116"/>
                    </a:lnTo>
                    <a:lnTo>
                      <a:pt x="567" y="129"/>
                    </a:lnTo>
                    <a:lnTo>
                      <a:pt x="567" y="212"/>
                    </a:lnTo>
                    <a:lnTo>
                      <a:pt x="567" y="230"/>
                    </a:lnTo>
                    <a:lnTo>
                      <a:pt x="567" y="250"/>
                    </a:lnTo>
                    <a:lnTo>
                      <a:pt x="617" y="230"/>
                    </a:lnTo>
                    <a:lnTo>
                      <a:pt x="617" y="230"/>
                    </a:lnTo>
                    <a:lnTo>
                      <a:pt x="624" y="236"/>
                    </a:lnTo>
                    <a:lnTo>
                      <a:pt x="634" y="240"/>
                    </a:lnTo>
                    <a:lnTo>
                      <a:pt x="644" y="245"/>
                    </a:lnTo>
                    <a:lnTo>
                      <a:pt x="653" y="249"/>
                    </a:lnTo>
                    <a:lnTo>
                      <a:pt x="663" y="252"/>
                    </a:lnTo>
                    <a:lnTo>
                      <a:pt x="674" y="255"/>
                    </a:lnTo>
                    <a:lnTo>
                      <a:pt x="683" y="256"/>
                    </a:lnTo>
                    <a:lnTo>
                      <a:pt x="695" y="256"/>
                    </a:lnTo>
                    <a:lnTo>
                      <a:pt x="695" y="256"/>
                    </a:lnTo>
                    <a:close/>
                    <a:moveTo>
                      <a:pt x="792" y="286"/>
                    </a:moveTo>
                    <a:lnTo>
                      <a:pt x="784" y="286"/>
                    </a:lnTo>
                    <a:lnTo>
                      <a:pt x="784" y="286"/>
                    </a:lnTo>
                    <a:lnTo>
                      <a:pt x="785" y="297"/>
                    </a:lnTo>
                    <a:lnTo>
                      <a:pt x="784" y="306"/>
                    </a:lnTo>
                    <a:lnTo>
                      <a:pt x="783" y="316"/>
                    </a:lnTo>
                    <a:lnTo>
                      <a:pt x="782" y="324"/>
                    </a:lnTo>
                    <a:lnTo>
                      <a:pt x="778" y="333"/>
                    </a:lnTo>
                    <a:lnTo>
                      <a:pt x="774" y="339"/>
                    </a:lnTo>
                    <a:lnTo>
                      <a:pt x="770" y="345"/>
                    </a:lnTo>
                    <a:lnTo>
                      <a:pt x="764" y="350"/>
                    </a:lnTo>
                    <a:lnTo>
                      <a:pt x="758" y="352"/>
                    </a:lnTo>
                    <a:lnTo>
                      <a:pt x="750" y="353"/>
                    </a:lnTo>
                    <a:lnTo>
                      <a:pt x="743" y="352"/>
                    </a:lnTo>
                    <a:lnTo>
                      <a:pt x="735" y="350"/>
                    </a:lnTo>
                    <a:lnTo>
                      <a:pt x="725" y="344"/>
                    </a:lnTo>
                    <a:lnTo>
                      <a:pt x="716" y="336"/>
                    </a:lnTo>
                    <a:lnTo>
                      <a:pt x="706" y="326"/>
                    </a:lnTo>
                    <a:lnTo>
                      <a:pt x="695" y="312"/>
                    </a:lnTo>
                    <a:lnTo>
                      <a:pt x="695" y="312"/>
                    </a:lnTo>
                    <a:lnTo>
                      <a:pt x="684" y="326"/>
                    </a:lnTo>
                    <a:lnTo>
                      <a:pt x="674" y="336"/>
                    </a:lnTo>
                    <a:lnTo>
                      <a:pt x="664" y="344"/>
                    </a:lnTo>
                    <a:lnTo>
                      <a:pt x="654" y="350"/>
                    </a:lnTo>
                    <a:lnTo>
                      <a:pt x="646" y="352"/>
                    </a:lnTo>
                    <a:lnTo>
                      <a:pt x="639" y="353"/>
                    </a:lnTo>
                    <a:lnTo>
                      <a:pt x="632" y="352"/>
                    </a:lnTo>
                    <a:lnTo>
                      <a:pt x="626" y="350"/>
                    </a:lnTo>
                    <a:lnTo>
                      <a:pt x="620" y="345"/>
                    </a:lnTo>
                    <a:lnTo>
                      <a:pt x="615" y="339"/>
                    </a:lnTo>
                    <a:lnTo>
                      <a:pt x="611" y="333"/>
                    </a:lnTo>
                    <a:lnTo>
                      <a:pt x="609" y="324"/>
                    </a:lnTo>
                    <a:lnTo>
                      <a:pt x="606" y="316"/>
                    </a:lnTo>
                    <a:lnTo>
                      <a:pt x="605" y="306"/>
                    </a:lnTo>
                    <a:lnTo>
                      <a:pt x="604" y="297"/>
                    </a:lnTo>
                    <a:lnTo>
                      <a:pt x="605" y="286"/>
                    </a:lnTo>
                    <a:lnTo>
                      <a:pt x="597" y="286"/>
                    </a:lnTo>
                    <a:lnTo>
                      <a:pt x="597" y="286"/>
                    </a:lnTo>
                    <a:lnTo>
                      <a:pt x="586" y="287"/>
                    </a:lnTo>
                    <a:lnTo>
                      <a:pt x="575" y="288"/>
                    </a:lnTo>
                    <a:lnTo>
                      <a:pt x="564" y="291"/>
                    </a:lnTo>
                    <a:lnTo>
                      <a:pt x="554" y="294"/>
                    </a:lnTo>
                    <a:lnTo>
                      <a:pt x="544" y="299"/>
                    </a:lnTo>
                    <a:lnTo>
                      <a:pt x="536" y="305"/>
                    </a:lnTo>
                    <a:lnTo>
                      <a:pt x="526" y="311"/>
                    </a:lnTo>
                    <a:lnTo>
                      <a:pt x="519" y="318"/>
                    </a:lnTo>
                    <a:lnTo>
                      <a:pt x="512" y="327"/>
                    </a:lnTo>
                    <a:lnTo>
                      <a:pt x="504" y="335"/>
                    </a:lnTo>
                    <a:lnTo>
                      <a:pt x="498" y="344"/>
                    </a:lnTo>
                    <a:lnTo>
                      <a:pt x="494" y="353"/>
                    </a:lnTo>
                    <a:lnTo>
                      <a:pt x="489" y="364"/>
                    </a:lnTo>
                    <a:lnTo>
                      <a:pt x="485" y="375"/>
                    </a:lnTo>
                    <a:lnTo>
                      <a:pt x="483" y="386"/>
                    </a:lnTo>
                    <a:lnTo>
                      <a:pt x="482" y="396"/>
                    </a:lnTo>
                    <a:lnTo>
                      <a:pt x="482" y="707"/>
                    </a:lnTo>
                    <a:lnTo>
                      <a:pt x="549" y="707"/>
                    </a:lnTo>
                    <a:lnTo>
                      <a:pt x="549" y="424"/>
                    </a:lnTo>
                    <a:lnTo>
                      <a:pt x="564" y="424"/>
                    </a:lnTo>
                    <a:lnTo>
                      <a:pt x="564" y="707"/>
                    </a:lnTo>
                    <a:lnTo>
                      <a:pt x="825" y="707"/>
                    </a:lnTo>
                    <a:lnTo>
                      <a:pt x="825" y="424"/>
                    </a:lnTo>
                    <a:lnTo>
                      <a:pt x="840" y="424"/>
                    </a:lnTo>
                    <a:lnTo>
                      <a:pt x="840" y="707"/>
                    </a:lnTo>
                    <a:lnTo>
                      <a:pt x="908" y="707"/>
                    </a:lnTo>
                    <a:lnTo>
                      <a:pt x="908" y="396"/>
                    </a:lnTo>
                    <a:lnTo>
                      <a:pt x="908" y="396"/>
                    </a:lnTo>
                    <a:lnTo>
                      <a:pt x="906" y="386"/>
                    </a:lnTo>
                    <a:lnTo>
                      <a:pt x="904" y="375"/>
                    </a:lnTo>
                    <a:lnTo>
                      <a:pt x="900" y="364"/>
                    </a:lnTo>
                    <a:lnTo>
                      <a:pt x="896" y="353"/>
                    </a:lnTo>
                    <a:lnTo>
                      <a:pt x="891" y="344"/>
                    </a:lnTo>
                    <a:lnTo>
                      <a:pt x="885" y="335"/>
                    </a:lnTo>
                    <a:lnTo>
                      <a:pt x="878" y="327"/>
                    </a:lnTo>
                    <a:lnTo>
                      <a:pt x="870" y="318"/>
                    </a:lnTo>
                    <a:lnTo>
                      <a:pt x="863" y="311"/>
                    </a:lnTo>
                    <a:lnTo>
                      <a:pt x="854" y="305"/>
                    </a:lnTo>
                    <a:lnTo>
                      <a:pt x="845" y="299"/>
                    </a:lnTo>
                    <a:lnTo>
                      <a:pt x="836" y="294"/>
                    </a:lnTo>
                    <a:lnTo>
                      <a:pt x="825" y="291"/>
                    </a:lnTo>
                    <a:lnTo>
                      <a:pt x="814" y="288"/>
                    </a:lnTo>
                    <a:lnTo>
                      <a:pt x="803" y="287"/>
                    </a:lnTo>
                    <a:lnTo>
                      <a:pt x="792" y="286"/>
                    </a:lnTo>
                    <a:lnTo>
                      <a:pt x="792" y="286"/>
                    </a:lnTo>
                    <a:close/>
                  </a:path>
                </a:pathLst>
              </a:custGeom>
              <a:solidFill>
                <a:srgbClr val="D580B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sp>
          <p:nvSpPr>
            <p:cNvPr id="20" name="テキスト ボックス 19"/>
            <p:cNvSpPr txBox="1"/>
            <p:nvPr/>
          </p:nvSpPr>
          <p:spPr>
            <a:xfrm>
              <a:off x="1176347" y="2288131"/>
              <a:ext cx="674610" cy="31417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rPr>
                <a:t>会社</a:t>
              </a:r>
              <a:r>
                <a:rPr kumimoji="0" lang="en-US" altLang="ja-JP" sz="1000" b="0" i="0" u="none" strike="noStrike" kern="0" cap="none" spc="0" normalizeH="0" baseline="0" noProof="0" dirty="0">
                  <a:ln>
                    <a:noFill/>
                  </a:ln>
                  <a:solidFill>
                    <a:prstClr val="black"/>
                  </a:solidFill>
                  <a:effectLst/>
                  <a:uLnTx/>
                  <a:uFillTx/>
                </a:rPr>
                <a:t>A</a:t>
              </a:r>
              <a:endParaRPr kumimoji="0" lang="ja-JP" altLang="en-US" sz="800" b="0" i="0" u="none" strike="noStrike" kern="0" cap="none" spc="0" normalizeH="0" baseline="0" noProof="0" dirty="0">
                <a:ln>
                  <a:noFill/>
                </a:ln>
                <a:solidFill>
                  <a:prstClr val="black"/>
                </a:solidFill>
                <a:effectLst/>
                <a:uLnTx/>
                <a:uFillTx/>
              </a:endParaRPr>
            </a:p>
          </p:txBody>
        </p:sp>
        <p:sp>
          <p:nvSpPr>
            <p:cNvPr id="21" name="テキスト ボックス 20"/>
            <p:cNvSpPr txBox="1"/>
            <p:nvPr/>
          </p:nvSpPr>
          <p:spPr>
            <a:xfrm>
              <a:off x="160183" y="2795153"/>
              <a:ext cx="674610" cy="31417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rPr>
                <a:t>会社</a:t>
              </a:r>
              <a:r>
                <a:rPr kumimoji="0" lang="en-US" altLang="ja-JP" sz="1000" b="0" i="0" u="none" strike="noStrike" kern="0" cap="none" spc="0" normalizeH="0" baseline="0" noProof="0" dirty="0">
                  <a:ln>
                    <a:noFill/>
                  </a:ln>
                  <a:solidFill>
                    <a:prstClr val="black"/>
                  </a:solidFill>
                  <a:effectLst/>
                  <a:uLnTx/>
                  <a:uFillTx/>
                </a:rPr>
                <a:t>B</a:t>
              </a:r>
              <a:endParaRPr kumimoji="0" lang="ja-JP" altLang="en-US" sz="800" b="0" i="0" u="none" strike="noStrike" kern="0" cap="none" spc="0" normalizeH="0" baseline="0" noProof="0" dirty="0">
                <a:ln>
                  <a:noFill/>
                </a:ln>
                <a:solidFill>
                  <a:prstClr val="black"/>
                </a:solidFill>
                <a:effectLst/>
                <a:uLnTx/>
                <a:uFillTx/>
              </a:endParaRPr>
            </a:p>
          </p:txBody>
        </p:sp>
        <p:sp>
          <p:nvSpPr>
            <p:cNvPr id="22" name="テキスト ボックス 21"/>
            <p:cNvSpPr txBox="1"/>
            <p:nvPr/>
          </p:nvSpPr>
          <p:spPr>
            <a:xfrm>
              <a:off x="454965" y="3404773"/>
              <a:ext cx="674610" cy="3141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rPr>
                <a:t>会社</a:t>
              </a:r>
              <a:r>
                <a:rPr kumimoji="0" lang="en-US" altLang="ja-JP" sz="1000" b="0" i="0" u="none" strike="noStrike" kern="0" cap="none" spc="0" normalizeH="0" baseline="0" noProof="0" dirty="0">
                  <a:ln>
                    <a:noFill/>
                  </a:ln>
                  <a:solidFill>
                    <a:prstClr val="black"/>
                  </a:solidFill>
                  <a:effectLst/>
                  <a:uLnTx/>
                  <a:uFillTx/>
                </a:rPr>
                <a:t>C</a:t>
              </a:r>
              <a:endParaRPr kumimoji="0" lang="ja-JP" altLang="en-US" sz="800" b="0" i="0" u="none" strike="noStrike" kern="0" cap="none" spc="0" normalizeH="0" baseline="0" noProof="0" dirty="0">
                <a:ln>
                  <a:noFill/>
                </a:ln>
                <a:solidFill>
                  <a:prstClr val="black"/>
                </a:solidFill>
                <a:effectLst/>
                <a:uLnTx/>
                <a:uFillTx/>
              </a:endParaRPr>
            </a:p>
          </p:txBody>
        </p:sp>
        <p:sp>
          <p:nvSpPr>
            <p:cNvPr id="23" name="テキスト ボックス 22"/>
            <p:cNvSpPr txBox="1"/>
            <p:nvPr/>
          </p:nvSpPr>
          <p:spPr>
            <a:xfrm>
              <a:off x="2046933" y="2810103"/>
              <a:ext cx="686905" cy="3141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rPr>
                <a:t>会社</a:t>
              </a:r>
              <a:r>
                <a:rPr kumimoji="0" lang="en-US" altLang="ja-JP" sz="1000" b="0" i="0" u="none" strike="noStrike" kern="0" cap="none" spc="0" normalizeH="0" baseline="0" noProof="0" dirty="0">
                  <a:ln>
                    <a:noFill/>
                  </a:ln>
                  <a:solidFill>
                    <a:prstClr val="black"/>
                  </a:solidFill>
                  <a:effectLst/>
                  <a:uLnTx/>
                  <a:uFillTx/>
                </a:rPr>
                <a:t>D</a:t>
              </a:r>
              <a:endParaRPr kumimoji="0" lang="ja-JP" altLang="en-US" sz="800" b="0" i="0" u="none" strike="noStrike" kern="0" cap="none" spc="0" normalizeH="0" baseline="0" noProof="0" dirty="0">
                <a:ln>
                  <a:noFill/>
                </a:ln>
                <a:solidFill>
                  <a:prstClr val="black"/>
                </a:solidFill>
                <a:effectLst/>
                <a:uLnTx/>
                <a:uFillTx/>
              </a:endParaRPr>
            </a:p>
          </p:txBody>
        </p:sp>
        <p:sp>
          <p:nvSpPr>
            <p:cNvPr id="24" name="テキスト ボックス 23"/>
            <p:cNvSpPr txBox="1"/>
            <p:nvPr/>
          </p:nvSpPr>
          <p:spPr>
            <a:xfrm>
              <a:off x="2008092" y="3432164"/>
              <a:ext cx="664364" cy="3141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rPr>
                <a:t>会社</a:t>
              </a:r>
              <a:r>
                <a:rPr kumimoji="0" lang="en-US" altLang="ja-JP" sz="1000" b="0" i="0" u="none" strike="noStrike" kern="0" cap="none" spc="0" normalizeH="0" baseline="0" noProof="0" dirty="0">
                  <a:ln>
                    <a:noFill/>
                  </a:ln>
                  <a:solidFill>
                    <a:prstClr val="black"/>
                  </a:solidFill>
                  <a:effectLst/>
                  <a:uLnTx/>
                  <a:uFillTx/>
                </a:rPr>
                <a:t>E</a:t>
              </a:r>
              <a:endParaRPr kumimoji="0" lang="ja-JP" altLang="en-US" sz="800" b="0" i="0" u="none" strike="noStrike" kern="0" cap="none" spc="0" normalizeH="0" baseline="0" noProof="0" dirty="0">
                <a:ln>
                  <a:noFill/>
                </a:ln>
                <a:solidFill>
                  <a:prstClr val="black"/>
                </a:solidFill>
                <a:effectLst/>
                <a:uLnTx/>
                <a:uFillTx/>
              </a:endParaRPr>
            </a:p>
          </p:txBody>
        </p:sp>
      </p:grpSp>
      <p:sp>
        <p:nvSpPr>
          <p:cNvPr id="39" name="Freeform 326"/>
          <p:cNvSpPr>
            <a:spLocks noEditPoints="1"/>
          </p:cNvSpPr>
          <p:nvPr/>
        </p:nvSpPr>
        <p:spPr bwMode="auto">
          <a:xfrm>
            <a:off x="7414960" y="2986921"/>
            <a:ext cx="456515" cy="456515"/>
          </a:xfrm>
          <a:custGeom>
            <a:avLst/>
            <a:gdLst/>
            <a:ahLst/>
            <a:cxnLst>
              <a:cxn ang="0">
                <a:pos x="240" y="200"/>
              </a:cxn>
              <a:cxn ang="0">
                <a:pos x="240" y="0"/>
              </a:cxn>
              <a:cxn ang="0">
                <a:pos x="0" y="0"/>
              </a:cxn>
              <a:cxn ang="0">
                <a:pos x="0" y="200"/>
              </a:cxn>
              <a:cxn ang="0">
                <a:pos x="108" y="200"/>
              </a:cxn>
              <a:cxn ang="0">
                <a:pos x="108" y="216"/>
              </a:cxn>
              <a:cxn ang="0">
                <a:pos x="48" y="216"/>
              </a:cxn>
              <a:cxn ang="0">
                <a:pos x="48" y="240"/>
              </a:cxn>
              <a:cxn ang="0">
                <a:pos x="192" y="240"/>
              </a:cxn>
              <a:cxn ang="0">
                <a:pos x="192" y="216"/>
              </a:cxn>
              <a:cxn ang="0">
                <a:pos x="132" y="216"/>
              </a:cxn>
              <a:cxn ang="0">
                <a:pos x="132" y="200"/>
              </a:cxn>
              <a:cxn ang="0">
                <a:pos x="240" y="200"/>
              </a:cxn>
              <a:cxn ang="0">
                <a:pos x="24" y="24"/>
              </a:cxn>
              <a:cxn ang="0">
                <a:pos x="216" y="24"/>
              </a:cxn>
              <a:cxn ang="0">
                <a:pos x="216" y="160"/>
              </a:cxn>
              <a:cxn ang="0">
                <a:pos x="24" y="160"/>
              </a:cxn>
              <a:cxn ang="0">
                <a:pos x="24" y="24"/>
              </a:cxn>
              <a:cxn ang="0">
                <a:pos x="80" y="176"/>
              </a:cxn>
              <a:cxn ang="0">
                <a:pos x="160" y="176"/>
              </a:cxn>
              <a:cxn ang="0">
                <a:pos x="160" y="184"/>
              </a:cxn>
              <a:cxn ang="0">
                <a:pos x="80" y="184"/>
              </a:cxn>
              <a:cxn ang="0">
                <a:pos x="80" y="176"/>
              </a:cxn>
            </a:cxnLst>
            <a:rect l="0" t="0" r="r" b="b"/>
            <a:pathLst>
              <a:path w="240" h="240">
                <a:moveTo>
                  <a:pt x="240" y="200"/>
                </a:moveTo>
                <a:lnTo>
                  <a:pt x="240" y="0"/>
                </a:lnTo>
                <a:lnTo>
                  <a:pt x="0" y="0"/>
                </a:lnTo>
                <a:lnTo>
                  <a:pt x="0" y="200"/>
                </a:lnTo>
                <a:lnTo>
                  <a:pt x="108" y="200"/>
                </a:lnTo>
                <a:lnTo>
                  <a:pt x="108" y="216"/>
                </a:lnTo>
                <a:lnTo>
                  <a:pt x="48" y="216"/>
                </a:lnTo>
                <a:lnTo>
                  <a:pt x="48" y="240"/>
                </a:lnTo>
                <a:lnTo>
                  <a:pt x="192" y="240"/>
                </a:lnTo>
                <a:lnTo>
                  <a:pt x="192" y="216"/>
                </a:lnTo>
                <a:lnTo>
                  <a:pt x="132" y="216"/>
                </a:lnTo>
                <a:lnTo>
                  <a:pt x="132" y="200"/>
                </a:lnTo>
                <a:lnTo>
                  <a:pt x="240" y="200"/>
                </a:lnTo>
                <a:close/>
                <a:moveTo>
                  <a:pt x="24" y="24"/>
                </a:moveTo>
                <a:lnTo>
                  <a:pt x="216" y="24"/>
                </a:lnTo>
                <a:lnTo>
                  <a:pt x="216" y="160"/>
                </a:lnTo>
                <a:lnTo>
                  <a:pt x="24" y="160"/>
                </a:lnTo>
                <a:lnTo>
                  <a:pt x="24" y="24"/>
                </a:lnTo>
                <a:close/>
                <a:moveTo>
                  <a:pt x="80" y="176"/>
                </a:moveTo>
                <a:lnTo>
                  <a:pt x="160" y="176"/>
                </a:lnTo>
                <a:lnTo>
                  <a:pt x="160" y="184"/>
                </a:lnTo>
                <a:lnTo>
                  <a:pt x="80" y="184"/>
                </a:lnTo>
                <a:lnTo>
                  <a:pt x="80" y="176"/>
                </a:lnTo>
                <a:close/>
              </a:path>
            </a:pathLst>
          </a:custGeom>
          <a:solidFill>
            <a:srgbClr val="008CC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40" name="下矢印 39"/>
          <p:cNvSpPr/>
          <p:nvPr/>
        </p:nvSpPr>
        <p:spPr>
          <a:xfrm rot="16200000">
            <a:off x="6672971" y="2841638"/>
            <a:ext cx="357366" cy="310185"/>
          </a:xfrm>
          <a:prstGeom prst="down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pic>
        <p:nvPicPr>
          <p:cNvPr id="41" name="図 40"/>
          <p:cNvPicPr>
            <a:picLocks noChangeAspect="1"/>
          </p:cNvPicPr>
          <p:nvPr/>
        </p:nvPicPr>
        <p:blipFill>
          <a:blip r:embed="rId2"/>
          <a:stretch>
            <a:fillRect/>
          </a:stretch>
        </p:blipFill>
        <p:spPr>
          <a:xfrm>
            <a:off x="7477751" y="3049940"/>
            <a:ext cx="338857" cy="256658"/>
          </a:xfrm>
          <a:prstGeom prst="rect">
            <a:avLst/>
          </a:prstGeom>
        </p:spPr>
      </p:pic>
      <p:sp>
        <p:nvSpPr>
          <p:cNvPr id="42" name="Freeform 330"/>
          <p:cNvSpPr>
            <a:spLocks noEditPoints="1"/>
          </p:cNvSpPr>
          <p:nvPr/>
        </p:nvSpPr>
        <p:spPr bwMode="auto">
          <a:xfrm>
            <a:off x="7940480" y="3157245"/>
            <a:ext cx="214302" cy="317630"/>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00AEEB"/>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43" name="テキスト ボックス 42"/>
          <p:cNvSpPr txBox="1"/>
          <p:nvPr/>
        </p:nvSpPr>
        <p:spPr>
          <a:xfrm>
            <a:off x="4501252" y="2241088"/>
            <a:ext cx="2150090" cy="246221"/>
          </a:xfrm>
          <a:prstGeom prst="rect">
            <a:avLst/>
          </a:prstGeom>
          <a:noFill/>
        </p:spPr>
        <p:txBody>
          <a:bodyPr wrap="square" rtlCol="0">
            <a:spAutoFit/>
          </a:bodyPr>
          <a:lstStyle/>
          <a:p>
            <a:r>
              <a:rPr kumimoji="1" lang="ja-JP" altLang="en-US" sz="1000" b="1" dirty="0"/>
              <a:t>＜グループ会社一括検索機能</a:t>
            </a:r>
            <a:r>
              <a:rPr lang="ja-JP" altLang="en-US" sz="1000" b="1" dirty="0"/>
              <a:t>＞</a:t>
            </a:r>
            <a:endParaRPr kumimoji="1" lang="en-US" altLang="ja-JP" sz="1000" b="1" dirty="0"/>
          </a:p>
        </p:txBody>
      </p:sp>
      <p:grpSp>
        <p:nvGrpSpPr>
          <p:cNvPr id="139" name="グループ化 138"/>
          <p:cNvGrpSpPr/>
          <p:nvPr/>
        </p:nvGrpSpPr>
        <p:grpSpPr>
          <a:xfrm>
            <a:off x="565406" y="2488230"/>
            <a:ext cx="808512" cy="426286"/>
            <a:chOff x="503548" y="2499742"/>
            <a:chExt cx="872567" cy="458487"/>
          </a:xfrm>
        </p:grpSpPr>
        <p:sp>
          <p:nvSpPr>
            <p:cNvPr id="44" name="Freeform 370"/>
            <p:cNvSpPr>
              <a:spLocks noEditPoints="1"/>
            </p:cNvSpPr>
            <p:nvPr/>
          </p:nvSpPr>
          <p:spPr bwMode="auto">
            <a:xfrm>
              <a:off x="503548" y="2499742"/>
              <a:ext cx="464884" cy="458487"/>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EE5500">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45" name="Freeform 334"/>
            <p:cNvSpPr>
              <a:spLocks noEditPoints="1"/>
            </p:cNvSpPr>
            <p:nvPr/>
          </p:nvSpPr>
          <p:spPr bwMode="auto">
            <a:xfrm>
              <a:off x="1019757" y="2669689"/>
              <a:ext cx="356358" cy="284167"/>
            </a:xfrm>
            <a:custGeom>
              <a:avLst/>
              <a:gdLst>
                <a:gd name="T0" fmla="*/ 174 w 908"/>
                <a:gd name="T1" fmla="*/ 6 h 707"/>
                <a:gd name="T2" fmla="*/ 123 w 908"/>
                <a:gd name="T3" fmla="*/ 38 h 707"/>
                <a:gd name="T4" fmla="*/ 90 w 908"/>
                <a:gd name="T5" fmla="*/ 90 h 707"/>
                <a:gd name="T6" fmla="*/ 86 w 908"/>
                <a:gd name="T7" fmla="*/ 141 h 707"/>
                <a:gd name="T8" fmla="*/ 107 w 908"/>
                <a:gd name="T9" fmla="*/ 200 h 707"/>
                <a:gd name="T10" fmla="*/ 152 w 908"/>
                <a:gd name="T11" fmla="*/ 240 h 707"/>
                <a:gd name="T12" fmla="*/ 213 w 908"/>
                <a:gd name="T13" fmla="*/ 256 h 707"/>
                <a:gd name="T14" fmla="*/ 263 w 908"/>
                <a:gd name="T15" fmla="*/ 246 h 707"/>
                <a:gd name="T16" fmla="*/ 311 w 908"/>
                <a:gd name="T17" fmla="*/ 209 h 707"/>
                <a:gd name="T18" fmla="*/ 338 w 908"/>
                <a:gd name="T19" fmla="*/ 154 h 707"/>
                <a:gd name="T20" fmla="*/ 338 w 908"/>
                <a:gd name="T21" fmla="*/ 102 h 707"/>
                <a:gd name="T22" fmla="*/ 311 w 908"/>
                <a:gd name="T23" fmla="*/ 47 h 707"/>
                <a:gd name="T24" fmla="*/ 263 w 908"/>
                <a:gd name="T25" fmla="*/ 10 h 707"/>
                <a:gd name="T26" fmla="*/ 213 w 908"/>
                <a:gd name="T27" fmla="*/ 0 h 707"/>
                <a:gd name="T28" fmla="*/ 213 w 908"/>
                <a:gd name="T29" fmla="*/ 542 h 707"/>
                <a:gd name="T30" fmla="*/ 116 w 908"/>
                <a:gd name="T31" fmla="*/ 286 h 707"/>
                <a:gd name="T32" fmla="*/ 63 w 908"/>
                <a:gd name="T33" fmla="*/ 299 h 707"/>
                <a:gd name="T34" fmla="*/ 23 w 908"/>
                <a:gd name="T35" fmla="*/ 335 h 707"/>
                <a:gd name="T36" fmla="*/ 2 w 908"/>
                <a:gd name="T37" fmla="*/ 386 h 707"/>
                <a:gd name="T38" fmla="*/ 82 w 908"/>
                <a:gd name="T39" fmla="*/ 424 h 707"/>
                <a:gd name="T40" fmla="*/ 359 w 908"/>
                <a:gd name="T41" fmla="*/ 707 h 707"/>
                <a:gd name="T42" fmla="*/ 422 w 908"/>
                <a:gd name="T43" fmla="*/ 375 h 707"/>
                <a:gd name="T44" fmla="*/ 396 w 908"/>
                <a:gd name="T45" fmla="*/ 327 h 707"/>
                <a:gd name="T46" fmla="*/ 353 w 908"/>
                <a:gd name="T47" fmla="*/ 294 h 707"/>
                <a:gd name="T48" fmla="*/ 310 w 908"/>
                <a:gd name="T49" fmla="*/ 286 h 707"/>
                <a:gd name="T50" fmla="*/ 726 w 908"/>
                <a:gd name="T51" fmla="*/ 252 h 707"/>
                <a:gd name="T52" fmla="*/ 773 w 908"/>
                <a:gd name="T53" fmla="*/ 230 h 707"/>
                <a:gd name="T54" fmla="*/ 822 w 908"/>
                <a:gd name="T55" fmla="*/ 129 h 707"/>
                <a:gd name="T56" fmla="*/ 813 w 908"/>
                <a:gd name="T57" fmla="*/ 78 h 707"/>
                <a:gd name="T58" fmla="*/ 776 w 908"/>
                <a:gd name="T59" fmla="*/ 29 h 707"/>
                <a:gd name="T60" fmla="*/ 720 w 908"/>
                <a:gd name="T61" fmla="*/ 3 h 707"/>
                <a:gd name="T62" fmla="*/ 669 w 908"/>
                <a:gd name="T63" fmla="*/ 3 h 707"/>
                <a:gd name="T64" fmla="*/ 614 w 908"/>
                <a:gd name="T65" fmla="*/ 29 h 707"/>
                <a:gd name="T66" fmla="*/ 576 w 908"/>
                <a:gd name="T67" fmla="*/ 78 h 707"/>
                <a:gd name="T68" fmla="*/ 567 w 908"/>
                <a:gd name="T69" fmla="*/ 212 h 707"/>
                <a:gd name="T70" fmla="*/ 624 w 908"/>
                <a:gd name="T71" fmla="*/ 236 h 707"/>
                <a:gd name="T72" fmla="*/ 674 w 908"/>
                <a:gd name="T73" fmla="*/ 255 h 707"/>
                <a:gd name="T74" fmla="*/ 784 w 908"/>
                <a:gd name="T75" fmla="*/ 286 h 707"/>
                <a:gd name="T76" fmla="*/ 782 w 908"/>
                <a:gd name="T77" fmla="*/ 324 h 707"/>
                <a:gd name="T78" fmla="*/ 758 w 908"/>
                <a:gd name="T79" fmla="*/ 352 h 707"/>
                <a:gd name="T80" fmla="*/ 716 w 908"/>
                <a:gd name="T81" fmla="*/ 336 h 707"/>
                <a:gd name="T82" fmla="*/ 674 w 908"/>
                <a:gd name="T83" fmla="*/ 336 h 707"/>
                <a:gd name="T84" fmla="*/ 632 w 908"/>
                <a:gd name="T85" fmla="*/ 352 h 707"/>
                <a:gd name="T86" fmla="*/ 609 w 908"/>
                <a:gd name="T87" fmla="*/ 324 h 707"/>
                <a:gd name="T88" fmla="*/ 597 w 908"/>
                <a:gd name="T89" fmla="*/ 286 h 707"/>
                <a:gd name="T90" fmla="*/ 554 w 908"/>
                <a:gd name="T91" fmla="*/ 294 h 707"/>
                <a:gd name="T92" fmla="*/ 512 w 908"/>
                <a:gd name="T93" fmla="*/ 327 h 707"/>
                <a:gd name="T94" fmla="*/ 485 w 908"/>
                <a:gd name="T95" fmla="*/ 375 h 707"/>
                <a:gd name="T96" fmla="*/ 549 w 908"/>
                <a:gd name="T97" fmla="*/ 424 h 707"/>
                <a:gd name="T98" fmla="*/ 840 w 908"/>
                <a:gd name="T99" fmla="*/ 424 h 707"/>
                <a:gd name="T100" fmla="*/ 906 w 908"/>
                <a:gd name="T101" fmla="*/ 386 h 707"/>
                <a:gd name="T102" fmla="*/ 885 w 908"/>
                <a:gd name="T103" fmla="*/ 335 h 707"/>
                <a:gd name="T104" fmla="*/ 845 w 908"/>
                <a:gd name="T105" fmla="*/ 299 h 707"/>
                <a:gd name="T106" fmla="*/ 792 w 908"/>
                <a:gd name="T107" fmla="*/ 28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8" h="707">
                  <a:moveTo>
                    <a:pt x="213" y="0"/>
                  </a:moveTo>
                  <a:lnTo>
                    <a:pt x="213" y="0"/>
                  </a:lnTo>
                  <a:lnTo>
                    <a:pt x="200" y="2"/>
                  </a:lnTo>
                  <a:lnTo>
                    <a:pt x="188" y="3"/>
                  </a:lnTo>
                  <a:lnTo>
                    <a:pt x="174" y="6"/>
                  </a:lnTo>
                  <a:lnTo>
                    <a:pt x="164" y="10"/>
                  </a:lnTo>
                  <a:lnTo>
                    <a:pt x="152" y="16"/>
                  </a:lnTo>
                  <a:lnTo>
                    <a:pt x="141" y="22"/>
                  </a:lnTo>
                  <a:lnTo>
                    <a:pt x="131" y="29"/>
                  </a:lnTo>
                  <a:lnTo>
                    <a:pt x="123" y="38"/>
                  </a:lnTo>
                  <a:lnTo>
                    <a:pt x="114" y="47"/>
                  </a:lnTo>
                  <a:lnTo>
                    <a:pt x="107" y="57"/>
                  </a:lnTo>
                  <a:lnTo>
                    <a:pt x="100" y="68"/>
                  </a:lnTo>
                  <a:lnTo>
                    <a:pt x="95" y="78"/>
                  </a:lnTo>
                  <a:lnTo>
                    <a:pt x="90" y="90"/>
                  </a:lnTo>
                  <a:lnTo>
                    <a:pt x="88" y="102"/>
                  </a:lnTo>
                  <a:lnTo>
                    <a:pt x="86" y="116"/>
                  </a:lnTo>
                  <a:lnTo>
                    <a:pt x="86" y="129"/>
                  </a:lnTo>
                  <a:lnTo>
                    <a:pt x="86" y="129"/>
                  </a:lnTo>
                  <a:lnTo>
                    <a:pt x="86" y="141"/>
                  </a:lnTo>
                  <a:lnTo>
                    <a:pt x="88" y="154"/>
                  </a:lnTo>
                  <a:lnTo>
                    <a:pt x="90" y="166"/>
                  </a:lnTo>
                  <a:lnTo>
                    <a:pt x="95" y="178"/>
                  </a:lnTo>
                  <a:lnTo>
                    <a:pt x="100" y="189"/>
                  </a:lnTo>
                  <a:lnTo>
                    <a:pt x="107" y="200"/>
                  </a:lnTo>
                  <a:lnTo>
                    <a:pt x="114" y="209"/>
                  </a:lnTo>
                  <a:lnTo>
                    <a:pt x="123" y="219"/>
                  </a:lnTo>
                  <a:lnTo>
                    <a:pt x="131" y="227"/>
                  </a:lnTo>
                  <a:lnTo>
                    <a:pt x="141" y="234"/>
                  </a:lnTo>
                  <a:lnTo>
                    <a:pt x="152" y="240"/>
                  </a:lnTo>
                  <a:lnTo>
                    <a:pt x="164" y="246"/>
                  </a:lnTo>
                  <a:lnTo>
                    <a:pt x="174" y="250"/>
                  </a:lnTo>
                  <a:lnTo>
                    <a:pt x="188" y="254"/>
                  </a:lnTo>
                  <a:lnTo>
                    <a:pt x="200" y="256"/>
                  </a:lnTo>
                  <a:lnTo>
                    <a:pt x="213" y="256"/>
                  </a:lnTo>
                  <a:lnTo>
                    <a:pt x="213" y="256"/>
                  </a:lnTo>
                  <a:lnTo>
                    <a:pt x="226" y="256"/>
                  </a:lnTo>
                  <a:lnTo>
                    <a:pt x="239" y="254"/>
                  </a:lnTo>
                  <a:lnTo>
                    <a:pt x="251" y="250"/>
                  </a:lnTo>
                  <a:lnTo>
                    <a:pt x="263" y="246"/>
                  </a:lnTo>
                  <a:lnTo>
                    <a:pt x="274" y="240"/>
                  </a:lnTo>
                  <a:lnTo>
                    <a:pt x="285" y="234"/>
                  </a:lnTo>
                  <a:lnTo>
                    <a:pt x="294" y="227"/>
                  </a:lnTo>
                  <a:lnTo>
                    <a:pt x="303" y="219"/>
                  </a:lnTo>
                  <a:lnTo>
                    <a:pt x="311" y="209"/>
                  </a:lnTo>
                  <a:lnTo>
                    <a:pt x="318" y="200"/>
                  </a:lnTo>
                  <a:lnTo>
                    <a:pt x="326" y="189"/>
                  </a:lnTo>
                  <a:lnTo>
                    <a:pt x="330" y="178"/>
                  </a:lnTo>
                  <a:lnTo>
                    <a:pt x="335" y="166"/>
                  </a:lnTo>
                  <a:lnTo>
                    <a:pt x="338" y="154"/>
                  </a:lnTo>
                  <a:lnTo>
                    <a:pt x="340" y="141"/>
                  </a:lnTo>
                  <a:lnTo>
                    <a:pt x="341" y="129"/>
                  </a:lnTo>
                  <a:lnTo>
                    <a:pt x="341" y="129"/>
                  </a:lnTo>
                  <a:lnTo>
                    <a:pt x="340" y="116"/>
                  </a:lnTo>
                  <a:lnTo>
                    <a:pt x="338" y="102"/>
                  </a:lnTo>
                  <a:lnTo>
                    <a:pt x="335" y="90"/>
                  </a:lnTo>
                  <a:lnTo>
                    <a:pt x="330" y="78"/>
                  </a:lnTo>
                  <a:lnTo>
                    <a:pt x="326" y="68"/>
                  </a:lnTo>
                  <a:lnTo>
                    <a:pt x="318" y="57"/>
                  </a:lnTo>
                  <a:lnTo>
                    <a:pt x="311" y="47"/>
                  </a:lnTo>
                  <a:lnTo>
                    <a:pt x="303" y="38"/>
                  </a:lnTo>
                  <a:lnTo>
                    <a:pt x="294" y="29"/>
                  </a:lnTo>
                  <a:lnTo>
                    <a:pt x="285" y="22"/>
                  </a:lnTo>
                  <a:lnTo>
                    <a:pt x="274" y="16"/>
                  </a:lnTo>
                  <a:lnTo>
                    <a:pt x="263" y="10"/>
                  </a:lnTo>
                  <a:lnTo>
                    <a:pt x="251" y="6"/>
                  </a:lnTo>
                  <a:lnTo>
                    <a:pt x="239" y="3"/>
                  </a:lnTo>
                  <a:lnTo>
                    <a:pt x="226" y="2"/>
                  </a:lnTo>
                  <a:lnTo>
                    <a:pt x="213" y="0"/>
                  </a:lnTo>
                  <a:lnTo>
                    <a:pt x="213" y="0"/>
                  </a:lnTo>
                  <a:close/>
                  <a:moveTo>
                    <a:pt x="310" y="286"/>
                  </a:moveTo>
                  <a:lnTo>
                    <a:pt x="251" y="286"/>
                  </a:lnTo>
                  <a:lnTo>
                    <a:pt x="219" y="342"/>
                  </a:lnTo>
                  <a:lnTo>
                    <a:pt x="261" y="491"/>
                  </a:lnTo>
                  <a:lnTo>
                    <a:pt x="213" y="542"/>
                  </a:lnTo>
                  <a:lnTo>
                    <a:pt x="165" y="491"/>
                  </a:lnTo>
                  <a:lnTo>
                    <a:pt x="207" y="342"/>
                  </a:lnTo>
                  <a:lnTo>
                    <a:pt x="174" y="286"/>
                  </a:lnTo>
                  <a:lnTo>
                    <a:pt x="116" y="286"/>
                  </a:lnTo>
                  <a:lnTo>
                    <a:pt x="116" y="286"/>
                  </a:lnTo>
                  <a:lnTo>
                    <a:pt x="105" y="287"/>
                  </a:lnTo>
                  <a:lnTo>
                    <a:pt x="93" y="288"/>
                  </a:lnTo>
                  <a:lnTo>
                    <a:pt x="83" y="291"/>
                  </a:lnTo>
                  <a:lnTo>
                    <a:pt x="72" y="294"/>
                  </a:lnTo>
                  <a:lnTo>
                    <a:pt x="63" y="299"/>
                  </a:lnTo>
                  <a:lnTo>
                    <a:pt x="53" y="305"/>
                  </a:lnTo>
                  <a:lnTo>
                    <a:pt x="45" y="311"/>
                  </a:lnTo>
                  <a:lnTo>
                    <a:pt x="36" y="318"/>
                  </a:lnTo>
                  <a:lnTo>
                    <a:pt x="29" y="327"/>
                  </a:lnTo>
                  <a:lnTo>
                    <a:pt x="23" y="335"/>
                  </a:lnTo>
                  <a:lnTo>
                    <a:pt x="17" y="344"/>
                  </a:lnTo>
                  <a:lnTo>
                    <a:pt x="11" y="353"/>
                  </a:lnTo>
                  <a:lnTo>
                    <a:pt x="8" y="364"/>
                  </a:lnTo>
                  <a:lnTo>
                    <a:pt x="4" y="375"/>
                  </a:lnTo>
                  <a:lnTo>
                    <a:pt x="2" y="386"/>
                  </a:lnTo>
                  <a:lnTo>
                    <a:pt x="0" y="396"/>
                  </a:lnTo>
                  <a:lnTo>
                    <a:pt x="0" y="707"/>
                  </a:lnTo>
                  <a:lnTo>
                    <a:pt x="66" y="707"/>
                  </a:lnTo>
                  <a:lnTo>
                    <a:pt x="66" y="424"/>
                  </a:lnTo>
                  <a:lnTo>
                    <a:pt x="82" y="424"/>
                  </a:lnTo>
                  <a:lnTo>
                    <a:pt x="82" y="707"/>
                  </a:lnTo>
                  <a:lnTo>
                    <a:pt x="344" y="707"/>
                  </a:lnTo>
                  <a:lnTo>
                    <a:pt x="344" y="424"/>
                  </a:lnTo>
                  <a:lnTo>
                    <a:pt x="359" y="424"/>
                  </a:lnTo>
                  <a:lnTo>
                    <a:pt x="359" y="707"/>
                  </a:lnTo>
                  <a:lnTo>
                    <a:pt x="425" y="707"/>
                  </a:lnTo>
                  <a:lnTo>
                    <a:pt x="425" y="396"/>
                  </a:lnTo>
                  <a:lnTo>
                    <a:pt x="425" y="396"/>
                  </a:lnTo>
                  <a:lnTo>
                    <a:pt x="424" y="386"/>
                  </a:lnTo>
                  <a:lnTo>
                    <a:pt x="422" y="375"/>
                  </a:lnTo>
                  <a:lnTo>
                    <a:pt x="418" y="364"/>
                  </a:lnTo>
                  <a:lnTo>
                    <a:pt x="414" y="353"/>
                  </a:lnTo>
                  <a:lnTo>
                    <a:pt x="410" y="344"/>
                  </a:lnTo>
                  <a:lnTo>
                    <a:pt x="404" y="335"/>
                  </a:lnTo>
                  <a:lnTo>
                    <a:pt x="396" y="327"/>
                  </a:lnTo>
                  <a:lnTo>
                    <a:pt x="389" y="318"/>
                  </a:lnTo>
                  <a:lnTo>
                    <a:pt x="381" y="311"/>
                  </a:lnTo>
                  <a:lnTo>
                    <a:pt x="372" y="305"/>
                  </a:lnTo>
                  <a:lnTo>
                    <a:pt x="363" y="299"/>
                  </a:lnTo>
                  <a:lnTo>
                    <a:pt x="353" y="294"/>
                  </a:lnTo>
                  <a:lnTo>
                    <a:pt x="344" y="291"/>
                  </a:lnTo>
                  <a:lnTo>
                    <a:pt x="333" y="288"/>
                  </a:lnTo>
                  <a:lnTo>
                    <a:pt x="322" y="287"/>
                  </a:lnTo>
                  <a:lnTo>
                    <a:pt x="310" y="286"/>
                  </a:lnTo>
                  <a:lnTo>
                    <a:pt x="310" y="286"/>
                  </a:lnTo>
                  <a:close/>
                  <a:moveTo>
                    <a:pt x="695" y="256"/>
                  </a:moveTo>
                  <a:lnTo>
                    <a:pt x="695" y="256"/>
                  </a:lnTo>
                  <a:lnTo>
                    <a:pt x="706" y="256"/>
                  </a:lnTo>
                  <a:lnTo>
                    <a:pt x="716" y="255"/>
                  </a:lnTo>
                  <a:lnTo>
                    <a:pt x="726" y="252"/>
                  </a:lnTo>
                  <a:lnTo>
                    <a:pt x="736" y="249"/>
                  </a:lnTo>
                  <a:lnTo>
                    <a:pt x="747" y="245"/>
                  </a:lnTo>
                  <a:lnTo>
                    <a:pt x="755" y="240"/>
                  </a:lnTo>
                  <a:lnTo>
                    <a:pt x="765" y="236"/>
                  </a:lnTo>
                  <a:lnTo>
                    <a:pt x="773" y="230"/>
                  </a:lnTo>
                  <a:lnTo>
                    <a:pt x="773" y="230"/>
                  </a:lnTo>
                  <a:lnTo>
                    <a:pt x="822" y="250"/>
                  </a:lnTo>
                  <a:lnTo>
                    <a:pt x="822" y="230"/>
                  </a:lnTo>
                  <a:lnTo>
                    <a:pt x="822" y="212"/>
                  </a:lnTo>
                  <a:lnTo>
                    <a:pt x="822" y="129"/>
                  </a:lnTo>
                  <a:lnTo>
                    <a:pt x="822" y="129"/>
                  </a:lnTo>
                  <a:lnTo>
                    <a:pt x="822" y="116"/>
                  </a:lnTo>
                  <a:lnTo>
                    <a:pt x="820" y="102"/>
                  </a:lnTo>
                  <a:lnTo>
                    <a:pt x="816" y="90"/>
                  </a:lnTo>
                  <a:lnTo>
                    <a:pt x="813" y="78"/>
                  </a:lnTo>
                  <a:lnTo>
                    <a:pt x="807" y="68"/>
                  </a:lnTo>
                  <a:lnTo>
                    <a:pt x="801" y="57"/>
                  </a:lnTo>
                  <a:lnTo>
                    <a:pt x="794" y="47"/>
                  </a:lnTo>
                  <a:lnTo>
                    <a:pt x="785" y="38"/>
                  </a:lnTo>
                  <a:lnTo>
                    <a:pt x="776" y="29"/>
                  </a:lnTo>
                  <a:lnTo>
                    <a:pt x="766" y="22"/>
                  </a:lnTo>
                  <a:lnTo>
                    <a:pt x="755" y="16"/>
                  </a:lnTo>
                  <a:lnTo>
                    <a:pt x="744" y="10"/>
                  </a:lnTo>
                  <a:lnTo>
                    <a:pt x="732" y="6"/>
                  </a:lnTo>
                  <a:lnTo>
                    <a:pt x="720" y="3"/>
                  </a:lnTo>
                  <a:lnTo>
                    <a:pt x="707" y="2"/>
                  </a:lnTo>
                  <a:lnTo>
                    <a:pt x="695" y="0"/>
                  </a:lnTo>
                  <a:lnTo>
                    <a:pt x="695" y="0"/>
                  </a:lnTo>
                  <a:lnTo>
                    <a:pt x="682" y="2"/>
                  </a:lnTo>
                  <a:lnTo>
                    <a:pt x="669" y="3"/>
                  </a:lnTo>
                  <a:lnTo>
                    <a:pt x="657" y="6"/>
                  </a:lnTo>
                  <a:lnTo>
                    <a:pt x="645" y="10"/>
                  </a:lnTo>
                  <a:lnTo>
                    <a:pt x="634" y="16"/>
                  </a:lnTo>
                  <a:lnTo>
                    <a:pt x="623" y="22"/>
                  </a:lnTo>
                  <a:lnTo>
                    <a:pt x="614" y="29"/>
                  </a:lnTo>
                  <a:lnTo>
                    <a:pt x="604" y="38"/>
                  </a:lnTo>
                  <a:lnTo>
                    <a:pt x="596" y="47"/>
                  </a:lnTo>
                  <a:lnTo>
                    <a:pt x="588" y="57"/>
                  </a:lnTo>
                  <a:lnTo>
                    <a:pt x="582" y="68"/>
                  </a:lnTo>
                  <a:lnTo>
                    <a:pt x="576" y="78"/>
                  </a:lnTo>
                  <a:lnTo>
                    <a:pt x="573" y="90"/>
                  </a:lnTo>
                  <a:lnTo>
                    <a:pt x="569" y="102"/>
                  </a:lnTo>
                  <a:lnTo>
                    <a:pt x="568" y="116"/>
                  </a:lnTo>
                  <a:lnTo>
                    <a:pt x="567" y="129"/>
                  </a:lnTo>
                  <a:lnTo>
                    <a:pt x="567" y="212"/>
                  </a:lnTo>
                  <a:lnTo>
                    <a:pt x="567" y="230"/>
                  </a:lnTo>
                  <a:lnTo>
                    <a:pt x="567" y="250"/>
                  </a:lnTo>
                  <a:lnTo>
                    <a:pt x="617" y="230"/>
                  </a:lnTo>
                  <a:lnTo>
                    <a:pt x="617" y="230"/>
                  </a:lnTo>
                  <a:lnTo>
                    <a:pt x="624" y="236"/>
                  </a:lnTo>
                  <a:lnTo>
                    <a:pt x="634" y="240"/>
                  </a:lnTo>
                  <a:lnTo>
                    <a:pt x="644" y="245"/>
                  </a:lnTo>
                  <a:lnTo>
                    <a:pt x="653" y="249"/>
                  </a:lnTo>
                  <a:lnTo>
                    <a:pt x="663" y="252"/>
                  </a:lnTo>
                  <a:lnTo>
                    <a:pt x="674" y="255"/>
                  </a:lnTo>
                  <a:lnTo>
                    <a:pt x="683" y="256"/>
                  </a:lnTo>
                  <a:lnTo>
                    <a:pt x="695" y="256"/>
                  </a:lnTo>
                  <a:lnTo>
                    <a:pt x="695" y="256"/>
                  </a:lnTo>
                  <a:close/>
                  <a:moveTo>
                    <a:pt x="792" y="286"/>
                  </a:moveTo>
                  <a:lnTo>
                    <a:pt x="784" y="286"/>
                  </a:lnTo>
                  <a:lnTo>
                    <a:pt x="784" y="286"/>
                  </a:lnTo>
                  <a:lnTo>
                    <a:pt x="785" y="297"/>
                  </a:lnTo>
                  <a:lnTo>
                    <a:pt x="784" y="306"/>
                  </a:lnTo>
                  <a:lnTo>
                    <a:pt x="783" y="316"/>
                  </a:lnTo>
                  <a:lnTo>
                    <a:pt x="782" y="324"/>
                  </a:lnTo>
                  <a:lnTo>
                    <a:pt x="778" y="333"/>
                  </a:lnTo>
                  <a:lnTo>
                    <a:pt x="774" y="339"/>
                  </a:lnTo>
                  <a:lnTo>
                    <a:pt x="770" y="345"/>
                  </a:lnTo>
                  <a:lnTo>
                    <a:pt x="764" y="350"/>
                  </a:lnTo>
                  <a:lnTo>
                    <a:pt x="758" y="352"/>
                  </a:lnTo>
                  <a:lnTo>
                    <a:pt x="750" y="353"/>
                  </a:lnTo>
                  <a:lnTo>
                    <a:pt x="743" y="352"/>
                  </a:lnTo>
                  <a:lnTo>
                    <a:pt x="735" y="350"/>
                  </a:lnTo>
                  <a:lnTo>
                    <a:pt x="725" y="344"/>
                  </a:lnTo>
                  <a:lnTo>
                    <a:pt x="716" y="336"/>
                  </a:lnTo>
                  <a:lnTo>
                    <a:pt x="706" y="326"/>
                  </a:lnTo>
                  <a:lnTo>
                    <a:pt x="695" y="312"/>
                  </a:lnTo>
                  <a:lnTo>
                    <a:pt x="695" y="312"/>
                  </a:lnTo>
                  <a:lnTo>
                    <a:pt x="684" y="326"/>
                  </a:lnTo>
                  <a:lnTo>
                    <a:pt x="674" y="336"/>
                  </a:lnTo>
                  <a:lnTo>
                    <a:pt x="664" y="344"/>
                  </a:lnTo>
                  <a:lnTo>
                    <a:pt x="654" y="350"/>
                  </a:lnTo>
                  <a:lnTo>
                    <a:pt x="646" y="352"/>
                  </a:lnTo>
                  <a:lnTo>
                    <a:pt x="639" y="353"/>
                  </a:lnTo>
                  <a:lnTo>
                    <a:pt x="632" y="352"/>
                  </a:lnTo>
                  <a:lnTo>
                    <a:pt x="626" y="350"/>
                  </a:lnTo>
                  <a:lnTo>
                    <a:pt x="620" y="345"/>
                  </a:lnTo>
                  <a:lnTo>
                    <a:pt x="615" y="339"/>
                  </a:lnTo>
                  <a:lnTo>
                    <a:pt x="611" y="333"/>
                  </a:lnTo>
                  <a:lnTo>
                    <a:pt x="609" y="324"/>
                  </a:lnTo>
                  <a:lnTo>
                    <a:pt x="606" y="316"/>
                  </a:lnTo>
                  <a:lnTo>
                    <a:pt x="605" y="306"/>
                  </a:lnTo>
                  <a:lnTo>
                    <a:pt x="604" y="297"/>
                  </a:lnTo>
                  <a:lnTo>
                    <a:pt x="605" y="286"/>
                  </a:lnTo>
                  <a:lnTo>
                    <a:pt x="597" y="286"/>
                  </a:lnTo>
                  <a:lnTo>
                    <a:pt x="597" y="286"/>
                  </a:lnTo>
                  <a:lnTo>
                    <a:pt x="586" y="287"/>
                  </a:lnTo>
                  <a:lnTo>
                    <a:pt x="575" y="288"/>
                  </a:lnTo>
                  <a:lnTo>
                    <a:pt x="564" y="291"/>
                  </a:lnTo>
                  <a:lnTo>
                    <a:pt x="554" y="294"/>
                  </a:lnTo>
                  <a:lnTo>
                    <a:pt x="544" y="299"/>
                  </a:lnTo>
                  <a:lnTo>
                    <a:pt x="536" y="305"/>
                  </a:lnTo>
                  <a:lnTo>
                    <a:pt x="526" y="311"/>
                  </a:lnTo>
                  <a:lnTo>
                    <a:pt x="519" y="318"/>
                  </a:lnTo>
                  <a:lnTo>
                    <a:pt x="512" y="327"/>
                  </a:lnTo>
                  <a:lnTo>
                    <a:pt x="504" y="335"/>
                  </a:lnTo>
                  <a:lnTo>
                    <a:pt x="498" y="344"/>
                  </a:lnTo>
                  <a:lnTo>
                    <a:pt x="494" y="353"/>
                  </a:lnTo>
                  <a:lnTo>
                    <a:pt x="489" y="364"/>
                  </a:lnTo>
                  <a:lnTo>
                    <a:pt x="485" y="375"/>
                  </a:lnTo>
                  <a:lnTo>
                    <a:pt x="483" y="386"/>
                  </a:lnTo>
                  <a:lnTo>
                    <a:pt x="482" y="396"/>
                  </a:lnTo>
                  <a:lnTo>
                    <a:pt x="482" y="707"/>
                  </a:lnTo>
                  <a:lnTo>
                    <a:pt x="549" y="707"/>
                  </a:lnTo>
                  <a:lnTo>
                    <a:pt x="549" y="424"/>
                  </a:lnTo>
                  <a:lnTo>
                    <a:pt x="564" y="424"/>
                  </a:lnTo>
                  <a:lnTo>
                    <a:pt x="564" y="707"/>
                  </a:lnTo>
                  <a:lnTo>
                    <a:pt x="825" y="707"/>
                  </a:lnTo>
                  <a:lnTo>
                    <a:pt x="825" y="424"/>
                  </a:lnTo>
                  <a:lnTo>
                    <a:pt x="840" y="424"/>
                  </a:lnTo>
                  <a:lnTo>
                    <a:pt x="840" y="707"/>
                  </a:lnTo>
                  <a:lnTo>
                    <a:pt x="908" y="707"/>
                  </a:lnTo>
                  <a:lnTo>
                    <a:pt x="908" y="396"/>
                  </a:lnTo>
                  <a:lnTo>
                    <a:pt x="908" y="396"/>
                  </a:lnTo>
                  <a:lnTo>
                    <a:pt x="906" y="386"/>
                  </a:lnTo>
                  <a:lnTo>
                    <a:pt x="904" y="375"/>
                  </a:lnTo>
                  <a:lnTo>
                    <a:pt x="900" y="364"/>
                  </a:lnTo>
                  <a:lnTo>
                    <a:pt x="896" y="353"/>
                  </a:lnTo>
                  <a:lnTo>
                    <a:pt x="891" y="344"/>
                  </a:lnTo>
                  <a:lnTo>
                    <a:pt x="885" y="335"/>
                  </a:lnTo>
                  <a:lnTo>
                    <a:pt x="878" y="327"/>
                  </a:lnTo>
                  <a:lnTo>
                    <a:pt x="870" y="318"/>
                  </a:lnTo>
                  <a:lnTo>
                    <a:pt x="863" y="311"/>
                  </a:lnTo>
                  <a:lnTo>
                    <a:pt x="854" y="305"/>
                  </a:lnTo>
                  <a:lnTo>
                    <a:pt x="845" y="299"/>
                  </a:lnTo>
                  <a:lnTo>
                    <a:pt x="836" y="294"/>
                  </a:lnTo>
                  <a:lnTo>
                    <a:pt x="825" y="291"/>
                  </a:lnTo>
                  <a:lnTo>
                    <a:pt x="814" y="288"/>
                  </a:lnTo>
                  <a:lnTo>
                    <a:pt x="803" y="287"/>
                  </a:lnTo>
                  <a:lnTo>
                    <a:pt x="792" y="286"/>
                  </a:lnTo>
                  <a:lnTo>
                    <a:pt x="792" y="286"/>
                  </a:lnTo>
                  <a:close/>
                </a:path>
              </a:pathLst>
            </a:custGeom>
            <a:solidFill>
              <a:srgbClr val="EE5500">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grpSp>
        <p:nvGrpSpPr>
          <p:cNvPr id="142" name="グループ化 141"/>
          <p:cNvGrpSpPr/>
          <p:nvPr/>
        </p:nvGrpSpPr>
        <p:grpSpPr>
          <a:xfrm>
            <a:off x="544213" y="3023973"/>
            <a:ext cx="829705" cy="443687"/>
            <a:chOff x="520126" y="3147814"/>
            <a:chExt cx="895439" cy="477203"/>
          </a:xfrm>
        </p:grpSpPr>
        <p:sp>
          <p:nvSpPr>
            <p:cNvPr id="48" name="Freeform 370"/>
            <p:cNvSpPr>
              <a:spLocks noEditPoints="1"/>
            </p:cNvSpPr>
            <p:nvPr/>
          </p:nvSpPr>
          <p:spPr bwMode="auto">
            <a:xfrm>
              <a:off x="520126" y="3147814"/>
              <a:ext cx="464884" cy="458487"/>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EE5500">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49" name="Freeform 334"/>
            <p:cNvSpPr>
              <a:spLocks noEditPoints="1"/>
            </p:cNvSpPr>
            <p:nvPr/>
          </p:nvSpPr>
          <p:spPr bwMode="auto">
            <a:xfrm>
              <a:off x="1059207" y="3340850"/>
              <a:ext cx="356358" cy="284167"/>
            </a:xfrm>
            <a:custGeom>
              <a:avLst/>
              <a:gdLst>
                <a:gd name="T0" fmla="*/ 174 w 908"/>
                <a:gd name="T1" fmla="*/ 6 h 707"/>
                <a:gd name="T2" fmla="*/ 123 w 908"/>
                <a:gd name="T3" fmla="*/ 38 h 707"/>
                <a:gd name="T4" fmla="*/ 90 w 908"/>
                <a:gd name="T5" fmla="*/ 90 h 707"/>
                <a:gd name="T6" fmla="*/ 86 w 908"/>
                <a:gd name="T7" fmla="*/ 141 h 707"/>
                <a:gd name="T8" fmla="*/ 107 w 908"/>
                <a:gd name="T9" fmla="*/ 200 h 707"/>
                <a:gd name="T10" fmla="*/ 152 w 908"/>
                <a:gd name="T11" fmla="*/ 240 h 707"/>
                <a:gd name="T12" fmla="*/ 213 w 908"/>
                <a:gd name="T13" fmla="*/ 256 h 707"/>
                <a:gd name="T14" fmla="*/ 263 w 908"/>
                <a:gd name="T15" fmla="*/ 246 h 707"/>
                <a:gd name="T16" fmla="*/ 311 w 908"/>
                <a:gd name="T17" fmla="*/ 209 h 707"/>
                <a:gd name="T18" fmla="*/ 338 w 908"/>
                <a:gd name="T19" fmla="*/ 154 h 707"/>
                <a:gd name="T20" fmla="*/ 338 w 908"/>
                <a:gd name="T21" fmla="*/ 102 h 707"/>
                <a:gd name="T22" fmla="*/ 311 w 908"/>
                <a:gd name="T23" fmla="*/ 47 h 707"/>
                <a:gd name="T24" fmla="*/ 263 w 908"/>
                <a:gd name="T25" fmla="*/ 10 h 707"/>
                <a:gd name="T26" fmla="*/ 213 w 908"/>
                <a:gd name="T27" fmla="*/ 0 h 707"/>
                <a:gd name="T28" fmla="*/ 213 w 908"/>
                <a:gd name="T29" fmla="*/ 542 h 707"/>
                <a:gd name="T30" fmla="*/ 116 w 908"/>
                <a:gd name="T31" fmla="*/ 286 h 707"/>
                <a:gd name="T32" fmla="*/ 63 w 908"/>
                <a:gd name="T33" fmla="*/ 299 h 707"/>
                <a:gd name="T34" fmla="*/ 23 w 908"/>
                <a:gd name="T35" fmla="*/ 335 h 707"/>
                <a:gd name="T36" fmla="*/ 2 w 908"/>
                <a:gd name="T37" fmla="*/ 386 h 707"/>
                <a:gd name="T38" fmla="*/ 82 w 908"/>
                <a:gd name="T39" fmla="*/ 424 h 707"/>
                <a:gd name="T40" fmla="*/ 359 w 908"/>
                <a:gd name="T41" fmla="*/ 707 h 707"/>
                <a:gd name="T42" fmla="*/ 422 w 908"/>
                <a:gd name="T43" fmla="*/ 375 h 707"/>
                <a:gd name="T44" fmla="*/ 396 w 908"/>
                <a:gd name="T45" fmla="*/ 327 h 707"/>
                <a:gd name="T46" fmla="*/ 353 w 908"/>
                <a:gd name="T47" fmla="*/ 294 h 707"/>
                <a:gd name="T48" fmla="*/ 310 w 908"/>
                <a:gd name="T49" fmla="*/ 286 h 707"/>
                <a:gd name="T50" fmla="*/ 726 w 908"/>
                <a:gd name="T51" fmla="*/ 252 h 707"/>
                <a:gd name="T52" fmla="*/ 773 w 908"/>
                <a:gd name="T53" fmla="*/ 230 h 707"/>
                <a:gd name="T54" fmla="*/ 822 w 908"/>
                <a:gd name="T55" fmla="*/ 129 h 707"/>
                <a:gd name="T56" fmla="*/ 813 w 908"/>
                <a:gd name="T57" fmla="*/ 78 h 707"/>
                <a:gd name="T58" fmla="*/ 776 w 908"/>
                <a:gd name="T59" fmla="*/ 29 h 707"/>
                <a:gd name="T60" fmla="*/ 720 w 908"/>
                <a:gd name="T61" fmla="*/ 3 h 707"/>
                <a:gd name="T62" fmla="*/ 669 w 908"/>
                <a:gd name="T63" fmla="*/ 3 h 707"/>
                <a:gd name="T64" fmla="*/ 614 w 908"/>
                <a:gd name="T65" fmla="*/ 29 h 707"/>
                <a:gd name="T66" fmla="*/ 576 w 908"/>
                <a:gd name="T67" fmla="*/ 78 h 707"/>
                <a:gd name="T68" fmla="*/ 567 w 908"/>
                <a:gd name="T69" fmla="*/ 212 h 707"/>
                <a:gd name="T70" fmla="*/ 624 w 908"/>
                <a:gd name="T71" fmla="*/ 236 h 707"/>
                <a:gd name="T72" fmla="*/ 674 w 908"/>
                <a:gd name="T73" fmla="*/ 255 h 707"/>
                <a:gd name="T74" fmla="*/ 784 w 908"/>
                <a:gd name="T75" fmla="*/ 286 h 707"/>
                <a:gd name="T76" fmla="*/ 782 w 908"/>
                <a:gd name="T77" fmla="*/ 324 h 707"/>
                <a:gd name="T78" fmla="*/ 758 w 908"/>
                <a:gd name="T79" fmla="*/ 352 h 707"/>
                <a:gd name="T80" fmla="*/ 716 w 908"/>
                <a:gd name="T81" fmla="*/ 336 h 707"/>
                <a:gd name="T82" fmla="*/ 674 w 908"/>
                <a:gd name="T83" fmla="*/ 336 h 707"/>
                <a:gd name="T84" fmla="*/ 632 w 908"/>
                <a:gd name="T85" fmla="*/ 352 h 707"/>
                <a:gd name="T86" fmla="*/ 609 w 908"/>
                <a:gd name="T87" fmla="*/ 324 h 707"/>
                <a:gd name="T88" fmla="*/ 597 w 908"/>
                <a:gd name="T89" fmla="*/ 286 h 707"/>
                <a:gd name="T90" fmla="*/ 554 w 908"/>
                <a:gd name="T91" fmla="*/ 294 h 707"/>
                <a:gd name="T92" fmla="*/ 512 w 908"/>
                <a:gd name="T93" fmla="*/ 327 h 707"/>
                <a:gd name="T94" fmla="*/ 485 w 908"/>
                <a:gd name="T95" fmla="*/ 375 h 707"/>
                <a:gd name="T96" fmla="*/ 549 w 908"/>
                <a:gd name="T97" fmla="*/ 424 h 707"/>
                <a:gd name="T98" fmla="*/ 840 w 908"/>
                <a:gd name="T99" fmla="*/ 424 h 707"/>
                <a:gd name="T100" fmla="*/ 906 w 908"/>
                <a:gd name="T101" fmla="*/ 386 h 707"/>
                <a:gd name="T102" fmla="*/ 885 w 908"/>
                <a:gd name="T103" fmla="*/ 335 h 707"/>
                <a:gd name="T104" fmla="*/ 845 w 908"/>
                <a:gd name="T105" fmla="*/ 299 h 707"/>
                <a:gd name="T106" fmla="*/ 792 w 908"/>
                <a:gd name="T107" fmla="*/ 28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8" h="707">
                  <a:moveTo>
                    <a:pt x="213" y="0"/>
                  </a:moveTo>
                  <a:lnTo>
                    <a:pt x="213" y="0"/>
                  </a:lnTo>
                  <a:lnTo>
                    <a:pt x="200" y="2"/>
                  </a:lnTo>
                  <a:lnTo>
                    <a:pt x="188" y="3"/>
                  </a:lnTo>
                  <a:lnTo>
                    <a:pt x="174" y="6"/>
                  </a:lnTo>
                  <a:lnTo>
                    <a:pt x="164" y="10"/>
                  </a:lnTo>
                  <a:lnTo>
                    <a:pt x="152" y="16"/>
                  </a:lnTo>
                  <a:lnTo>
                    <a:pt x="141" y="22"/>
                  </a:lnTo>
                  <a:lnTo>
                    <a:pt x="131" y="29"/>
                  </a:lnTo>
                  <a:lnTo>
                    <a:pt x="123" y="38"/>
                  </a:lnTo>
                  <a:lnTo>
                    <a:pt x="114" y="47"/>
                  </a:lnTo>
                  <a:lnTo>
                    <a:pt x="107" y="57"/>
                  </a:lnTo>
                  <a:lnTo>
                    <a:pt x="100" y="68"/>
                  </a:lnTo>
                  <a:lnTo>
                    <a:pt x="95" y="78"/>
                  </a:lnTo>
                  <a:lnTo>
                    <a:pt x="90" y="90"/>
                  </a:lnTo>
                  <a:lnTo>
                    <a:pt x="88" y="102"/>
                  </a:lnTo>
                  <a:lnTo>
                    <a:pt x="86" y="116"/>
                  </a:lnTo>
                  <a:lnTo>
                    <a:pt x="86" y="129"/>
                  </a:lnTo>
                  <a:lnTo>
                    <a:pt x="86" y="129"/>
                  </a:lnTo>
                  <a:lnTo>
                    <a:pt x="86" y="141"/>
                  </a:lnTo>
                  <a:lnTo>
                    <a:pt x="88" y="154"/>
                  </a:lnTo>
                  <a:lnTo>
                    <a:pt x="90" y="166"/>
                  </a:lnTo>
                  <a:lnTo>
                    <a:pt x="95" y="178"/>
                  </a:lnTo>
                  <a:lnTo>
                    <a:pt x="100" y="189"/>
                  </a:lnTo>
                  <a:lnTo>
                    <a:pt x="107" y="200"/>
                  </a:lnTo>
                  <a:lnTo>
                    <a:pt x="114" y="209"/>
                  </a:lnTo>
                  <a:lnTo>
                    <a:pt x="123" y="219"/>
                  </a:lnTo>
                  <a:lnTo>
                    <a:pt x="131" y="227"/>
                  </a:lnTo>
                  <a:lnTo>
                    <a:pt x="141" y="234"/>
                  </a:lnTo>
                  <a:lnTo>
                    <a:pt x="152" y="240"/>
                  </a:lnTo>
                  <a:lnTo>
                    <a:pt x="164" y="246"/>
                  </a:lnTo>
                  <a:lnTo>
                    <a:pt x="174" y="250"/>
                  </a:lnTo>
                  <a:lnTo>
                    <a:pt x="188" y="254"/>
                  </a:lnTo>
                  <a:lnTo>
                    <a:pt x="200" y="256"/>
                  </a:lnTo>
                  <a:lnTo>
                    <a:pt x="213" y="256"/>
                  </a:lnTo>
                  <a:lnTo>
                    <a:pt x="213" y="256"/>
                  </a:lnTo>
                  <a:lnTo>
                    <a:pt x="226" y="256"/>
                  </a:lnTo>
                  <a:lnTo>
                    <a:pt x="239" y="254"/>
                  </a:lnTo>
                  <a:lnTo>
                    <a:pt x="251" y="250"/>
                  </a:lnTo>
                  <a:lnTo>
                    <a:pt x="263" y="246"/>
                  </a:lnTo>
                  <a:lnTo>
                    <a:pt x="274" y="240"/>
                  </a:lnTo>
                  <a:lnTo>
                    <a:pt x="285" y="234"/>
                  </a:lnTo>
                  <a:lnTo>
                    <a:pt x="294" y="227"/>
                  </a:lnTo>
                  <a:lnTo>
                    <a:pt x="303" y="219"/>
                  </a:lnTo>
                  <a:lnTo>
                    <a:pt x="311" y="209"/>
                  </a:lnTo>
                  <a:lnTo>
                    <a:pt x="318" y="200"/>
                  </a:lnTo>
                  <a:lnTo>
                    <a:pt x="326" y="189"/>
                  </a:lnTo>
                  <a:lnTo>
                    <a:pt x="330" y="178"/>
                  </a:lnTo>
                  <a:lnTo>
                    <a:pt x="335" y="166"/>
                  </a:lnTo>
                  <a:lnTo>
                    <a:pt x="338" y="154"/>
                  </a:lnTo>
                  <a:lnTo>
                    <a:pt x="340" y="141"/>
                  </a:lnTo>
                  <a:lnTo>
                    <a:pt x="341" y="129"/>
                  </a:lnTo>
                  <a:lnTo>
                    <a:pt x="341" y="129"/>
                  </a:lnTo>
                  <a:lnTo>
                    <a:pt x="340" y="116"/>
                  </a:lnTo>
                  <a:lnTo>
                    <a:pt x="338" y="102"/>
                  </a:lnTo>
                  <a:lnTo>
                    <a:pt x="335" y="90"/>
                  </a:lnTo>
                  <a:lnTo>
                    <a:pt x="330" y="78"/>
                  </a:lnTo>
                  <a:lnTo>
                    <a:pt x="326" y="68"/>
                  </a:lnTo>
                  <a:lnTo>
                    <a:pt x="318" y="57"/>
                  </a:lnTo>
                  <a:lnTo>
                    <a:pt x="311" y="47"/>
                  </a:lnTo>
                  <a:lnTo>
                    <a:pt x="303" y="38"/>
                  </a:lnTo>
                  <a:lnTo>
                    <a:pt x="294" y="29"/>
                  </a:lnTo>
                  <a:lnTo>
                    <a:pt x="285" y="22"/>
                  </a:lnTo>
                  <a:lnTo>
                    <a:pt x="274" y="16"/>
                  </a:lnTo>
                  <a:lnTo>
                    <a:pt x="263" y="10"/>
                  </a:lnTo>
                  <a:lnTo>
                    <a:pt x="251" y="6"/>
                  </a:lnTo>
                  <a:lnTo>
                    <a:pt x="239" y="3"/>
                  </a:lnTo>
                  <a:lnTo>
                    <a:pt x="226" y="2"/>
                  </a:lnTo>
                  <a:lnTo>
                    <a:pt x="213" y="0"/>
                  </a:lnTo>
                  <a:lnTo>
                    <a:pt x="213" y="0"/>
                  </a:lnTo>
                  <a:close/>
                  <a:moveTo>
                    <a:pt x="310" y="286"/>
                  </a:moveTo>
                  <a:lnTo>
                    <a:pt x="251" y="286"/>
                  </a:lnTo>
                  <a:lnTo>
                    <a:pt x="219" y="342"/>
                  </a:lnTo>
                  <a:lnTo>
                    <a:pt x="261" y="491"/>
                  </a:lnTo>
                  <a:lnTo>
                    <a:pt x="213" y="542"/>
                  </a:lnTo>
                  <a:lnTo>
                    <a:pt x="165" y="491"/>
                  </a:lnTo>
                  <a:lnTo>
                    <a:pt x="207" y="342"/>
                  </a:lnTo>
                  <a:lnTo>
                    <a:pt x="174" y="286"/>
                  </a:lnTo>
                  <a:lnTo>
                    <a:pt x="116" y="286"/>
                  </a:lnTo>
                  <a:lnTo>
                    <a:pt x="116" y="286"/>
                  </a:lnTo>
                  <a:lnTo>
                    <a:pt x="105" y="287"/>
                  </a:lnTo>
                  <a:lnTo>
                    <a:pt x="93" y="288"/>
                  </a:lnTo>
                  <a:lnTo>
                    <a:pt x="83" y="291"/>
                  </a:lnTo>
                  <a:lnTo>
                    <a:pt x="72" y="294"/>
                  </a:lnTo>
                  <a:lnTo>
                    <a:pt x="63" y="299"/>
                  </a:lnTo>
                  <a:lnTo>
                    <a:pt x="53" y="305"/>
                  </a:lnTo>
                  <a:lnTo>
                    <a:pt x="45" y="311"/>
                  </a:lnTo>
                  <a:lnTo>
                    <a:pt x="36" y="318"/>
                  </a:lnTo>
                  <a:lnTo>
                    <a:pt x="29" y="327"/>
                  </a:lnTo>
                  <a:lnTo>
                    <a:pt x="23" y="335"/>
                  </a:lnTo>
                  <a:lnTo>
                    <a:pt x="17" y="344"/>
                  </a:lnTo>
                  <a:lnTo>
                    <a:pt x="11" y="353"/>
                  </a:lnTo>
                  <a:lnTo>
                    <a:pt x="8" y="364"/>
                  </a:lnTo>
                  <a:lnTo>
                    <a:pt x="4" y="375"/>
                  </a:lnTo>
                  <a:lnTo>
                    <a:pt x="2" y="386"/>
                  </a:lnTo>
                  <a:lnTo>
                    <a:pt x="0" y="396"/>
                  </a:lnTo>
                  <a:lnTo>
                    <a:pt x="0" y="707"/>
                  </a:lnTo>
                  <a:lnTo>
                    <a:pt x="66" y="707"/>
                  </a:lnTo>
                  <a:lnTo>
                    <a:pt x="66" y="424"/>
                  </a:lnTo>
                  <a:lnTo>
                    <a:pt x="82" y="424"/>
                  </a:lnTo>
                  <a:lnTo>
                    <a:pt x="82" y="707"/>
                  </a:lnTo>
                  <a:lnTo>
                    <a:pt x="344" y="707"/>
                  </a:lnTo>
                  <a:lnTo>
                    <a:pt x="344" y="424"/>
                  </a:lnTo>
                  <a:lnTo>
                    <a:pt x="359" y="424"/>
                  </a:lnTo>
                  <a:lnTo>
                    <a:pt x="359" y="707"/>
                  </a:lnTo>
                  <a:lnTo>
                    <a:pt x="425" y="707"/>
                  </a:lnTo>
                  <a:lnTo>
                    <a:pt x="425" y="396"/>
                  </a:lnTo>
                  <a:lnTo>
                    <a:pt x="425" y="396"/>
                  </a:lnTo>
                  <a:lnTo>
                    <a:pt x="424" y="386"/>
                  </a:lnTo>
                  <a:lnTo>
                    <a:pt x="422" y="375"/>
                  </a:lnTo>
                  <a:lnTo>
                    <a:pt x="418" y="364"/>
                  </a:lnTo>
                  <a:lnTo>
                    <a:pt x="414" y="353"/>
                  </a:lnTo>
                  <a:lnTo>
                    <a:pt x="410" y="344"/>
                  </a:lnTo>
                  <a:lnTo>
                    <a:pt x="404" y="335"/>
                  </a:lnTo>
                  <a:lnTo>
                    <a:pt x="396" y="327"/>
                  </a:lnTo>
                  <a:lnTo>
                    <a:pt x="389" y="318"/>
                  </a:lnTo>
                  <a:lnTo>
                    <a:pt x="381" y="311"/>
                  </a:lnTo>
                  <a:lnTo>
                    <a:pt x="372" y="305"/>
                  </a:lnTo>
                  <a:lnTo>
                    <a:pt x="363" y="299"/>
                  </a:lnTo>
                  <a:lnTo>
                    <a:pt x="353" y="294"/>
                  </a:lnTo>
                  <a:lnTo>
                    <a:pt x="344" y="291"/>
                  </a:lnTo>
                  <a:lnTo>
                    <a:pt x="333" y="288"/>
                  </a:lnTo>
                  <a:lnTo>
                    <a:pt x="322" y="287"/>
                  </a:lnTo>
                  <a:lnTo>
                    <a:pt x="310" y="286"/>
                  </a:lnTo>
                  <a:lnTo>
                    <a:pt x="310" y="286"/>
                  </a:lnTo>
                  <a:close/>
                  <a:moveTo>
                    <a:pt x="695" y="256"/>
                  </a:moveTo>
                  <a:lnTo>
                    <a:pt x="695" y="256"/>
                  </a:lnTo>
                  <a:lnTo>
                    <a:pt x="706" y="256"/>
                  </a:lnTo>
                  <a:lnTo>
                    <a:pt x="716" y="255"/>
                  </a:lnTo>
                  <a:lnTo>
                    <a:pt x="726" y="252"/>
                  </a:lnTo>
                  <a:lnTo>
                    <a:pt x="736" y="249"/>
                  </a:lnTo>
                  <a:lnTo>
                    <a:pt x="747" y="245"/>
                  </a:lnTo>
                  <a:lnTo>
                    <a:pt x="755" y="240"/>
                  </a:lnTo>
                  <a:lnTo>
                    <a:pt x="765" y="236"/>
                  </a:lnTo>
                  <a:lnTo>
                    <a:pt x="773" y="230"/>
                  </a:lnTo>
                  <a:lnTo>
                    <a:pt x="773" y="230"/>
                  </a:lnTo>
                  <a:lnTo>
                    <a:pt x="822" y="250"/>
                  </a:lnTo>
                  <a:lnTo>
                    <a:pt x="822" y="230"/>
                  </a:lnTo>
                  <a:lnTo>
                    <a:pt x="822" y="212"/>
                  </a:lnTo>
                  <a:lnTo>
                    <a:pt x="822" y="129"/>
                  </a:lnTo>
                  <a:lnTo>
                    <a:pt x="822" y="129"/>
                  </a:lnTo>
                  <a:lnTo>
                    <a:pt x="822" y="116"/>
                  </a:lnTo>
                  <a:lnTo>
                    <a:pt x="820" y="102"/>
                  </a:lnTo>
                  <a:lnTo>
                    <a:pt x="816" y="90"/>
                  </a:lnTo>
                  <a:lnTo>
                    <a:pt x="813" y="78"/>
                  </a:lnTo>
                  <a:lnTo>
                    <a:pt x="807" y="68"/>
                  </a:lnTo>
                  <a:lnTo>
                    <a:pt x="801" y="57"/>
                  </a:lnTo>
                  <a:lnTo>
                    <a:pt x="794" y="47"/>
                  </a:lnTo>
                  <a:lnTo>
                    <a:pt x="785" y="38"/>
                  </a:lnTo>
                  <a:lnTo>
                    <a:pt x="776" y="29"/>
                  </a:lnTo>
                  <a:lnTo>
                    <a:pt x="766" y="22"/>
                  </a:lnTo>
                  <a:lnTo>
                    <a:pt x="755" y="16"/>
                  </a:lnTo>
                  <a:lnTo>
                    <a:pt x="744" y="10"/>
                  </a:lnTo>
                  <a:lnTo>
                    <a:pt x="732" y="6"/>
                  </a:lnTo>
                  <a:lnTo>
                    <a:pt x="720" y="3"/>
                  </a:lnTo>
                  <a:lnTo>
                    <a:pt x="707" y="2"/>
                  </a:lnTo>
                  <a:lnTo>
                    <a:pt x="695" y="0"/>
                  </a:lnTo>
                  <a:lnTo>
                    <a:pt x="695" y="0"/>
                  </a:lnTo>
                  <a:lnTo>
                    <a:pt x="682" y="2"/>
                  </a:lnTo>
                  <a:lnTo>
                    <a:pt x="669" y="3"/>
                  </a:lnTo>
                  <a:lnTo>
                    <a:pt x="657" y="6"/>
                  </a:lnTo>
                  <a:lnTo>
                    <a:pt x="645" y="10"/>
                  </a:lnTo>
                  <a:lnTo>
                    <a:pt x="634" y="16"/>
                  </a:lnTo>
                  <a:lnTo>
                    <a:pt x="623" y="22"/>
                  </a:lnTo>
                  <a:lnTo>
                    <a:pt x="614" y="29"/>
                  </a:lnTo>
                  <a:lnTo>
                    <a:pt x="604" y="38"/>
                  </a:lnTo>
                  <a:lnTo>
                    <a:pt x="596" y="47"/>
                  </a:lnTo>
                  <a:lnTo>
                    <a:pt x="588" y="57"/>
                  </a:lnTo>
                  <a:lnTo>
                    <a:pt x="582" y="68"/>
                  </a:lnTo>
                  <a:lnTo>
                    <a:pt x="576" y="78"/>
                  </a:lnTo>
                  <a:lnTo>
                    <a:pt x="573" y="90"/>
                  </a:lnTo>
                  <a:lnTo>
                    <a:pt x="569" y="102"/>
                  </a:lnTo>
                  <a:lnTo>
                    <a:pt x="568" y="116"/>
                  </a:lnTo>
                  <a:lnTo>
                    <a:pt x="567" y="129"/>
                  </a:lnTo>
                  <a:lnTo>
                    <a:pt x="567" y="212"/>
                  </a:lnTo>
                  <a:lnTo>
                    <a:pt x="567" y="230"/>
                  </a:lnTo>
                  <a:lnTo>
                    <a:pt x="567" y="250"/>
                  </a:lnTo>
                  <a:lnTo>
                    <a:pt x="617" y="230"/>
                  </a:lnTo>
                  <a:lnTo>
                    <a:pt x="617" y="230"/>
                  </a:lnTo>
                  <a:lnTo>
                    <a:pt x="624" y="236"/>
                  </a:lnTo>
                  <a:lnTo>
                    <a:pt x="634" y="240"/>
                  </a:lnTo>
                  <a:lnTo>
                    <a:pt x="644" y="245"/>
                  </a:lnTo>
                  <a:lnTo>
                    <a:pt x="653" y="249"/>
                  </a:lnTo>
                  <a:lnTo>
                    <a:pt x="663" y="252"/>
                  </a:lnTo>
                  <a:lnTo>
                    <a:pt x="674" y="255"/>
                  </a:lnTo>
                  <a:lnTo>
                    <a:pt x="683" y="256"/>
                  </a:lnTo>
                  <a:lnTo>
                    <a:pt x="695" y="256"/>
                  </a:lnTo>
                  <a:lnTo>
                    <a:pt x="695" y="256"/>
                  </a:lnTo>
                  <a:close/>
                  <a:moveTo>
                    <a:pt x="792" y="286"/>
                  </a:moveTo>
                  <a:lnTo>
                    <a:pt x="784" y="286"/>
                  </a:lnTo>
                  <a:lnTo>
                    <a:pt x="784" y="286"/>
                  </a:lnTo>
                  <a:lnTo>
                    <a:pt x="785" y="297"/>
                  </a:lnTo>
                  <a:lnTo>
                    <a:pt x="784" y="306"/>
                  </a:lnTo>
                  <a:lnTo>
                    <a:pt x="783" y="316"/>
                  </a:lnTo>
                  <a:lnTo>
                    <a:pt x="782" y="324"/>
                  </a:lnTo>
                  <a:lnTo>
                    <a:pt x="778" y="333"/>
                  </a:lnTo>
                  <a:lnTo>
                    <a:pt x="774" y="339"/>
                  </a:lnTo>
                  <a:lnTo>
                    <a:pt x="770" y="345"/>
                  </a:lnTo>
                  <a:lnTo>
                    <a:pt x="764" y="350"/>
                  </a:lnTo>
                  <a:lnTo>
                    <a:pt x="758" y="352"/>
                  </a:lnTo>
                  <a:lnTo>
                    <a:pt x="750" y="353"/>
                  </a:lnTo>
                  <a:lnTo>
                    <a:pt x="743" y="352"/>
                  </a:lnTo>
                  <a:lnTo>
                    <a:pt x="735" y="350"/>
                  </a:lnTo>
                  <a:lnTo>
                    <a:pt x="725" y="344"/>
                  </a:lnTo>
                  <a:lnTo>
                    <a:pt x="716" y="336"/>
                  </a:lnTo>
                  <a:lnTo>
                    <a:pt x="706" y="326"/>
                  </a:lnTo>
                  <a:lnTo>
                    <a:pt x="695" y="312"/>
                  </a:lnTo>
                  <a:lnTo>
                    <a:pt x="695" y="312"/>
                  </a:lnTo>
                  <a:lnTo>
                    <a:pt x="684" y="326"/>
                  </a:lnTo>
                  <a:lnTo>
                    <a:pt x="674" y="336"/>
                  </a:lnTo>
                  <a:lnTo>
                    <a:pt x="664" y="344"/>
                  </a:lnTo>
                  <a:lnTo>
                    <a:pt x="654" y="350"/>
                  </a:lnTo>
                  <a:lnTo>
                    <a:pt x="646" y="352"/>
                  </a:lnTo>
                  <a:lnTo>
                    <a:pt x="639" y="353"/>
                  </a:lnTo>
                  <a:lnTo>
                    <a:pt x="632" y="352"/>
                  </a:lnTo>
                  <a:lnTo>
                    <a:pt x="626" y="350"/>
                  </a:lnTo>
                  <a:lnTo>
                    <a:pt x="620" y="345"/>
                  </a:lnTo>
                  <a:lnTo>
                    <a:pt x="615" y="339"/>
                  </a:lnTo>
                  <a:lnTo>
                    <a:pt x="611" y="333"/>
                  </a:lnTo>
                  <a:lnTo>
                    <a:pt x="609" y="324"/>
                  </a:lnTo>
                  <a:lnTo>
                    <a:pt x="606" y="316"/>
                  </a:lnTo>
                  <a:lnTo>
                    <a:pt x="605" y="306"/>
                  </a:lnTo>
                  <a:lnTo>
                    <a:pt x="604" y="297"/>
                  </a:lnTo>
                  <a:lnTo>
                    <a:pt x="605" y="286"/>
                  </a:lnTo>
                  <a:lnTo>
                    <a:pt x="597" y="286"/>
                  </a:lnTo>
                  <a:lnTo>
                    <a:pt x="597" y="286"/>
                  </a:lnTo>
                  <a:lnTo>
                    <a:pt x="586" y="287"/>
                  </a:lnTo>
                  <a:lnTo>
                    <a:pt x="575" y="288"/>
                  </a:lnTo>
                  <a:lnTo>
                    <a:pt x="564" y="291"/>
                  </a:lnTo>
                  <a:lnTo>
                    <a:pt x="554" y="294"/>
                  </a:lnTo>
                  <a:lnTo>
                    <a:pt x="544" y="299"/>
                  </a:lnTo>
                  <a:lnTo>
                    <a:pt x="536" y="305"/>
                  </a:lnTo>
                  <a:lnTo>
                    <a:pt x="526" y="311"/>
                  </a:lnTo>
                  <a:lnTo>
                    <a:pt x="519" y="318"/>
                  </a:lnTo>
                  <a:lnTo>
                    <a:pt x="512" y="327"/>
                  </a:lnTo>
                  <a:lnTo>
                    <a:pt x="504" y="335"/>
                  </a:lnTo>
                  <a:lnTo>
                    <a:pt x="498" y="344"/>
                  </a:lnTo>
                  <a:lnTo>
                    <a:pt x="494" y="353"/>
                  </a:lnTo>
                  <a:lnTo>
                    <a:pt x="489" y="364"/>
                  </a:lnTo>
                  <a:lnTo>
                    <a:pt x="485" y="375"/>
                  </a:lnTo>
                  <a:lnTo>
                    <a:pt x="483" y="386"/>
                  </a:lnTo>
                  <a:lnTo>
                    <a:pt x="482" y="396"/>
                  </a:lnTo>
                  <a:lnTo>
                    <a:pt x="482" y="707"/>
                  </a:lnTo>
                  <a:lnTo>
                    <a:pt x="549" y="707"/>
                  </a:lnTo>
                  <a:lnTo>
                    <a:pt x="549" y="424"/>
                  </a:lnTo>
                  <a:lnTo>
                    <a:pt x="564" y="424"/>
                  </a:lnTo>
                  <a:lnTo>
                    <a:pt x="564" y="707"/>
                  </a:lnTo>
                  <a:lnTo>
                    <a:pt x="825" y="707"/>
                  </a:lnTo>
                  <a:lnTo>
                    <a:pt x="825" y="424"/>
                  </a:lnTo>
                  <a:lnTo>
                    <a:pt x="840" y="424"/>
                  </a:lnTo>
                  <a:lnTo>
                    <a:pt x="840" y="707"/>
                  </a:lnTo>
                  <a:lnTo>
                    <a:pt x="908" y="707"/>
                  </a:lnTo>
                  <a:lnTo>
                    <a:pt x="908" y="396"/>
                  </a:lnTo>
                  <a:lnTo>
                    <a:pt x="908" y="396"/>
                  </a:lnTo>
                  <a:lnTo>
                    <a:pt x="906" y="386"/>
                  </a:lnTo>
                  <a:lnTo>
                    <a:pt x="904" y="375"/>
                  </a:lnTo>
                  <a:lnTo>
                    <a:pt x="900" y="364"/>
                  </a:lnTo>
                  <a:lnTo>
                    <a:pt x="896" y="353"/>
                  </a:lnTo>
                  <a:lnTo>
                    <a:pt x="891" y="344"/>
                  </a:lnTo>
                  <a:lnTo>
                    <a:pt x="885" y="335"/>
                  </a:lnTo>
                  <a:lnTo>
                    <a:pt x="878" y="327"/>
                  </a:lnTo>
                  <a:lnTo>
                    <a:pt x="870" y="318"/>
                  </a:lnTo>
                  <a:lnTo>
                    <a:pt x="863" y="311"/>
                  </a:lnTo>
                  <a:lnTo>
                    <a:pt x="854" y="305"/>
                  </a:lnTo>
                  <a:lnTo>
                    <a:pt x="845" y="299"/>
                  </a:lnTo>
                  <a:lnTo>
                    <a:pt x="836" y="294"/>
                  </a:lnTo>
                  <a:lnTo>
                    <a:pt x="825" y="291"/>
                  </a:lnTo>
                  <a:lnTo>
                    <a:pt x="814" y="288"/>
                  </a:lnTo>
                  <a:lnTo>
                    <a:pt x="803" y="287"/>
                  </a:lnTo>
                  <a:lnTo>
                    <a:pt x="792" y="286"/>
                  </a:lnTo>
                  <a:lnTo>
                    <a:pt x="792" y="286"/>
                  </a:lnTo>
                  <a:close/>
                </a:path>
              </a:pathLst>
            </a:custGeom>
            <a:solidFill>
              <a:srgbClr val="EE5500">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grpSp>
        <p:nvGrpSpPr>
          <p:cNvPr id="144" name="グループ化 143"/>
          <p:cNvGrpSpPr/>
          <p:nvPr/>
        </p:nvGrpSpPr>
        <p:grpSpPr>
          <a:xfrm>
            <a:off x="3267168" y="3061979"/>
            <a:ext cx="772429" cy="405681"/>
            <a:chOff x="3502446" y="3398942"/>
            <a:chExt cx="833625" cy="436326"/>
          </a:xfrm>
        </p:grpSpPr>
        <p:sp>
          <p:nvSpPr>
            <p:cNvPr id="47" name="Freeform 368"/>
            <p:cNvSpPr>
              <a:spLocks noEditPoints="1"/>
            </p:cNvSpPr>
            <p:nvPr/>
          </p:nvSpPr>
          <p:spPr bwMode="auto">
            <a:xfrm>
              <a:off x="3502446" y="3398942"/>
              <a:ext cx="417780" cy="436326"/>
            </a:xfrm>
            <a:custGeom>
              <a:avLst/>
              <a:gdLst>
                <a:gd name="T0" fmla="*/ 356 w 800"/>
                <a:gd name="T1" fmla="*/ 544 h 933"/>
                <a:gd name="T2" fmla="*/ 134 w 800"/>
                <a:gd name="T3" fmla="*/ 322 h 933"/>
                <a:gd name="T4" fmla="*/ 134 w 800"/>
                <a:gd name="T5" fmla="*/ 933 h 933"/>
                <a:gd name="T6" fmla="*/ 578 w 800"/>
                <a:gd name="T7" fmla="*/ 544 h 933"/>
                <a:gd name="T8" fmla="*/ 189 w 800"/>
                <a:gd name="T9" fmla="*/ 601 h 933"/>
                <a:gd name="T10" fmla="*/ 523 w 800"/>
                <a:gd name="T11" fmla="*/ 667 h 933"/>
                <a:gd name="T12" fmla="*/ 523 w 800"/>
                <a:gd name="T13" fmla="*/ 601 h 933"/>
                <a:gd name="T14" fmla="*/ 633 w 800"/>
                <a:gd name="T15" fmla="*/ 667 h 933"/>
                <a:gd name="T16" fmla="*/ 745 w 800"/>
                <a:gd name="T17" fmla="*/ 667 h 933"/>
                <a:gd name="T18" fmla="*/ 417 w 800"/>
                <a:gd name="T19" fmla="*/ 0 h 933"/>
                <a:gd name="T20" fmla="*/ 379 w 800"/>
                <a:gd name="T21" fmla="*/ 7 h 933"/>
                <a:gd name="T22" fmla="*/ 346 w 800"/>
                <a:gd name="T23" fmla="*/ 22 h 933"/>
                <a:gd name="T24" fmla="*/ 320 w 800"/>
                <a:gd name="T25" fmla="*/ 43 h 933"/>
                <a:gd name="T26" fmla="*/ 303 w 800"/>
                <a:gd name="T27" fmla="*/ 69 h 933"/>
                <a:gd name="T28" fmla="*/ 297 w 800"/>
                <a:gd name="T29" fmla="*/ 99 h 933"/>
                <a:gd name="T30" fmla="*/ 298 w 800"/>
                <a:gd name="T31" fmla="*/ 103 h 933"/>
                <a:gd name="T32" fmla="*/ 274 w 800"/>
                <a:gd name="T33" fmla="*/ 90 h 933"/>
                <a:gd name="T34" fmla="*/ 247 w 800"/>
                <a:gd name="T35" fmla="*/ 82 h 933"/>
                <a:gd name="T36" fmla="*/ 228 w 800"/>
                <a:gd name="T37" fmla="*/ 81 h 933"/>
                <a:gd name="T38" fmla="*/ 196 w 800"/>
                <a:gd name="T39" fmla="*/ 85 h 933"/>
                <a:gd name="T40" fmla="*/ 169 w 800"/>
                <a:gd name="T41" fmla="*/ 94 h 933"/>
                <a:gd name="T42" fmla="*/ 147 w 800"/>
                <a:gd name="T43" fmla="*/ 110 h 933"/>
                <a:gd name="T44" fmla="*/ 132 w 800"/>
                <a:gd name="T45" fmla="*/ 129 h 933"/>
                <a:gd name="T46" fmla="*/ 124 w 800"/>
                <a:gd name="T47" fmla="*/ 152 h 933"/>
                <a:gd name="T48" fmla="*/ 124 w 800"/>
                <a:gd name="T49" fmla="*/ 166 h 933"/>
                <a:gd name="T50" fmla="*/ 129 w 800"/>
                <a:gd name="T51" fmla="*/ 186 h 933"/>
                <a:gd name="T52" fmla="*/ 98 w 800"/>
                <a:gd name="T53" fmla="*/ 181 h 933"/>
                <a:gd name="T54" fmla="*/ 55 w 800"/>
                <a:gd name="T55" fmla="*/ 190 h 933"/>
                <a:gd name="T56" fmla="*/ 27 w 800"/>
                <a:gd name="T57" fmla="*/ 216 h 933"/>
                <a:gd name="T58" fmla="*/ 21 w 800"/>
                <a:gd name="T59" fmla="*/ 232 h 933"/>
                <a:gd name="T60" fmla="*/ 21 w 800"/>
                <a:gd name="T61" fmla="*/ 244 h 933"/>
                <a:gd name="T62" fmla="*/ 27 w 800"/>
                <a:gd name="T63" fmla="*/ 260 h 933"/>
                <a:gd name="T64" fmla="*/ 55 w 800"/>
                <a:gd name="T65" fmla="*/ 286 h 933"/>
                <a:gd name="T66" fmla="*/ 98 w 800"/>
                <a:gd name="T67" fmla="*/ 296 h 933"/>
                <a:gd name="T68" fmla="*/ 129 w 800"/>
                <a:gd name="T69" fmla="*/ 291 h 933"/>
                <a:gd name="T70" fmla="*/ 163 w 800"/>
                <a:gd name="T71" fmla="*/ 271 h 933"/>
                <a:gd name="T72" fmla="*/ 175 w 800"/>
                <a:gd name="T73" fmla="*/ 249 h 933"/>
                <a:gd name="T74" fmla="*/ 176 w 800"/>
                <a:gd name="T75" fmla="*/ 238 h 933"/>
                <a:gd name="T76" fmla="*/ 175 w 800"/>
                <a:gd name="T77" fmla="*/ 226 h 933"/>
                <a:gd name="T78" fmla="*/ 213 w 800"/>
                <a:gd name="T79" fmla="*/ 237 h 933"/>
                <a:gd name="T80" fmla="*/ 237 w 800"/>
                <a:gd name="T81" fmla="*/ 237 h 933"/>
                <a:gd name="T82" fmla="*/ 266 w 800"/>
                <a:gd name="T83" fmla="*/ 232 h 933"/>
                <a:gd name="T84" fmla="*/ 291 w 800"/>
                <a:gd name="T85" fmla="*/ 222 h 933"/>
                <a:gd name="T86" fmla="*/ 312 w 800"/>
                <a:gd name="T87" fmla="*/ 205 h 933"/>
                <a:gd name="T88" fmla="*/ 325 w 800"/>
                <a:gd name="T89" fmla="*/ 186 h 933"/>
                <a:gd name="T90" fmla="*/ 330 w 800"/>
                <a:gd name="T91" fmla="*/ 163 h 933"/>
                <a:gd name="T92" fmla="*/ 350 w 800"/>
                <a:gd name="T93" fmla="*/ 177 h 933"/>
                <a:gd name="T94" fmla="*/ 388 w 800"/>
                <a:gd name="T95" fmla="*/ 193 h 933"/>
                <a:gd name="T96" fmla="*/ 432 w 800"/>
                <a:gd name="T97" fmla="*/ 198 h 933"/>
                <a:gd name="T98" fmla="*/ 458 w 800"/>
                <a:gd name="T99" fmla="*/ 196 h 933"/>
                <a:gd name="T100" fmla="*/ 495 w 800"/>
                <a:gd name="T101" fmla="*/ 186 h 933"/>
                <a:gd name="T102" fmla="*/ 526 w 800"/>
                <a:gd name="T103" fmla="*/ 169 h 933"/>
                <a:gd name="T104" fmla="*/ 549 w 800"/>
                <a:gd name="T105" fmla="*/ 146 h 933"/>
                <a:gd name="T106" fmla="*/ 562 w 800"/>
                <a:gd name="T107" fmla="*/ 118 h 933"/>
                <a:gd name="T108" fmla="*/ 565 w 800"/>
                <a:gd name="T109" fmla="*/ 99 h 933"/>
                <a:gd name="T110" fmla="*/ 559 w 800"/>
                <a:gd name="T111" fmla="*/ 69 h 933"/>
                <a:gd name="T112" fmla="*/ 542 w 800"/>
                <a:gd name="T113" fmla="*/ 43 h 933"/>
                <a:gd name="T114" fmla="*/ 517 w 800"/>
                <a:gd name="T115" fmla="*/ 22 h 933"/>
                <a:gd name="T116" fmla="*/ 483 w 800"/>
                <a:gd name="T117" fmla="*/ 7 h 933"/>
                <a:gd name="T118" fmla="*/ 445 w 800"/>
                <a:gd name="T119" fmla="*/ 0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0" h="933">
                  <a:moveTo>
                    <a:pt x="578" y="544"/>
                  </a:moveTo>
                  <a:lnTo>
                    <a:pt x="578" y="378"/>
                  </a:lnTo>
                  <a:lnTo>
                    <a:pt x="356" y="544"/>
                  </a:lnTo>
                  <a:lnTo>
                    <a:pt x="356" y="378"/>
                  </a:lnTo>
                  <a:lnTo>
                    <a:pt x="134" y="544"/>
                  </a:lnTo>
                  <a:lnTo>
                    <a:pt x="134" y="322"/>
                  </a:lnTo>
                  <a:lnTo>
                    <a:pt x="0" y="322"/>
                  </a:lnTo>
                  <a:lnTo>
                    <a:pt x="0" y="933"/>
                  </a:lnTo>
                  <a:lnTo>
                    <a:pt x="134" y="933"/>
                  </a:lnTo>
                  <a:lnTo>
                    <a:pt x="800" y="933"/>
                  </a:lnTo>
                  <a:lnTo>
                    <a:pt x="800" y="378"/>
                  </a:lnTo>
                  <a:lnTo>
                    <a:pt x="578" y="544"/>
                  </a:lnTo>
                  <a:close/>
                  <a:moveTo>
                    <a:pt x="301" y="667"/>
                  </a:moveTo>
                  <a:lnTo>
                    <a:pt x="189" y="667"/>
                  </a:lnTo>
                  <a:lnTo>
                    <a:pt x="189" y="601"/>
                  </a:lnTo>
                  <a:lnTo>
                    <a:pt x="301" y="601"/>
                  </a:lnTo>
                  <a:lnTo>
                    <a:pt x="301" y="667"/>
                  </a:lnTo>
                  <a:close/>
                  <a:moveTo>
                    <a:pt x="523" y="667"/>
                  </a:moveTo>
                  <a:lnTo>
                    <a:pt x="411" y="667"/>
                  </a:lnTo>
                  <a:lnTo>
                    <a:pt x="411" y="601"/>
                  </a:lnTo>
                  <a:lnTo>
                    <a:pt x="523" y="601"/>
                  </a:lnTo>
                  <a:lnTo>
                    <a:pt x="523" y="667"/>
                  </a:lnTo>
                  <a:close/>
                  <a:moveTo>
                    <a:pt x="745" y="667"/>
                  </a:moveTo>
                  <a:lnTo>
                    <a:pt x="633" y="667"/>
                  </a:lnTo>
                  <a:lnTo>
                    <a:pt x="633" y="601"/>
                  </a:lnTo>
                  <a:lnTo>
                    <a:pt x="745" y="601"/>
                  </a:lnTo>
                  <a:lnTo>
                    <a:pt x="745" y="667"/>
                  </a:lnTo>
                  <a:close/>
                  <a:moveTo>
                    <a:pt x="432" y="0"/>
                  </a:moveTo>
                  <a:lnTo>
                    <a:pt x="432" y="0"/>
                  </a:lnTo>
                  <a:lnTo>
                    <a:pt x="417" y="0"/>
                  </a:lnTo>
                  <a:lnTo>
                    <a:pt x="404" y="1"/>
                  </a:lnTo>
                  <a:lnTo>
                    <a:pt x="392" y="4"/>
                  </a:lnTo>
                  <a:lnTo>
                    <a:pt x="379" y="7"/>
                  </a:lnTo>
                  <a:lnTo>
                    <a:pt x="368" y="12"/>
                  </a:lnTo>
                  <a:lnTo>
                    <a:pt x="356" y="16"/>
                  </a:lnTo>
                  <a:lnTo>
                    <a:pt x="346" y="22"/>
                  </a:lnTo>
                  <a:lnTo>
                    <a:pt x="337" y="28"/>
                  </a:lnTo>
                  <a:lnTo>
                    <a:pt x="328" y="36"/>
                  </a:lnTo>
                  <a:lnTo>
                    <a:pt x="320" y="43"/>
                  </a:lnTo>
                  <a:lnTo>
                    <a:pt x="314" y="51"/>
                  </a:lnTo>
                  <a:lnTo>
                    <a:pt x="308" y="60"/>
                  </a:lnTo>
                  <a:lnTo>
                    <a:pt x="303" y="69"/>
                  </a:lnTo>
                  <a:lnTo>
                    <a:pt x="301" y="79"/>
                  </a:lnTo>
                  <a:lnTo>
                    <a:pt x="298" y="88"/>
                  </a:lnTo>
                  <a:lnTo>
                    <a:pt x="297" y="99"/>
                  </a:lnTo>
                  <a:lnTo>
                    <a:pt x="297" y="99"/>
                  </a:lnTo>
                  <a:lnTo>
                    <a:pt x="298" y="103"/>
                  </a:lnTo>
                  <a:lnTo>
                    <a:pt x="298" y="103"/>
                  </a:lnTo>
                  <a:lnTo>
                    <a:pt x="291" y="98"/>
                  </a:lnTo>
                  <a:lnTo>
                    <a:pt x="283" y="94"/>
                  </a:lnTo>
                  <a:lnTo>
                    <a:pt x="274" y="90"/>
                  </a:lnTo>
                  <a:lnTo>
                    <a:pt x="266" y="87"/>
                  </a:lnTo>
                  <a:lnTo>
                    <a:pt x="256" y="85"/>
                  </a:lnTo>
                  <a:lnTo>
                    <a:pt x="247" y="82"/>
                  </a:lnTo>
                  <a:lnTo>
                    <a:pt x="237" y="81"/>
                  </a:lnTo>
                  <a:lnTo>
                    <a:pt x="228" y="81"/>
                  </a:lnTo>
                  <a:lnTo>
                    <a:pt x="228" y="81"/>
                  </a:lnTo>
                  <a:lnTo>
                    <a:pt x="217" y="81"/>
                  </a:lnTo>
                  <a:lnTo>
                    <a:pt x="206" y="82"/>
                  </a:lnTo>
                  <a:lnTo>
                    <a:pt x="196" y="85"/>
                  </a:lnTo>
                  <a:lnTo>
                    <a:pt x="187" y="87"/>
                  </a:lnTo>
                  <a:lnTo>
                    <a:pt x="177" y="91"/>
                  </a:lnTo>
                  <a:lnTo>
                    <a:pt x="169" y="94"/>
                  </a:lnTo>
                  <a:lnTo>
                    <a:pt x="162" y="99"/>
                  </a:lnTo>
                  <a:lnTo>
                    <a:pt x="153" y="104"/>
                  </a:lnTo>
                  <a:lnTo>
                    <a:pt x="147" y="110"/>
                  </a:lnTo>
                  <a:lnTo>
                    <a:pt x="141" y="116"/>
                  </a:lnTo>
                  <a:lnTo>
                    <a:pt x="136" y="122"/>
                  </a:lnTo>
                  <a:lnTo>
                    <a:pt x="132" y="129"/>
                  </a:lnTo>
                  <a:lnTo>
                    <a:pt x="128" y="136"/>
                  </a:lnTo>
                  <a:lnTo>
                    <a:pt x="126" y="144"/>
                  </a:lnTo>
                  <a:lnTo>
                    <a:pt x="124" y="152"/>
                  </a:lnTo>
                  <a:lnTo>
                    <a:pt x="123" y="159"/>
                  </a:lnTo>
                  <a:lnTo>
                    <a:pt x="123" y="159"/>
                  </a:lnTo>
                  <a:lnTo>
                    <a:pt x="124" y="166"/>
                  </a:lnTo>
                  <a:lnTo>
                    <a:pt x="126" y="172"/>
                  </a:lnTo>
                  <a:lnTo>
                    <a:pt x="129" y="186"/>
                  </a:lnTo>
                  <a:lnTo>
                    <a:pt x="129" y="186"/>
                  </a:lnTo>
                  <a:lnTo>
                    <a:pt x="115" y="182"/>
                  </a:lnTo>
                  <a:lnTo>
                    <a:pt x="98" y="181"/>
                  </a:lnTo>
                  <a:lnTo>
                    <a:pt x="98" y="181"/>
                  </a:lnTo>
                  <a:lnTo>
                    <a:pt x="82" y="182"/>
                  </a:lnTo>
                  <a:lnTo>
                    <a:pt x="68" y="186"/>
                  </a:lnTo>
                  <a:lnTo>
                    <a:pt x="55" y="190"/>
                  </a:lnTo>
                  <a:lnTo>
                    <a:pt x="44" y="198"/>
                  </a:lnTo>
                  <a:lnTo>
                    <a:pt x="34" y="206"/>
                  </a:lnTo>
                  <a:lnTo>
                    <a:pt x="27" y="216"/>
                  </a:lnTo>
                  <a:lnTo>
                    <a:pt x="25" y="220"/>
                  </a:lnTo>
                  <a:lnTo>
                    <a:pt x="22" y="226"/>
                  </a:lnTo>
                  <a:lnTo>
                    <a:pt x="21" y="232"/>
                  </a:lnTo>
                  <a:lnTo>
                    <a:pt x="21" y="238"/>
                  </a:lnTo>
                  <a:lnTo>
                    <a:pt x="21" y="238"/>
                  </a:lnTo>
                  <a:lnTo>
                    <a:pt x="21" y="244"/>
                  </a:lnTo>
                  <a:lnTo>
                    <a:pt x="22" y="249"/>
                  </a:lnTo>
                  <a:lnTo>
                    <a:pt x="25" y="255"/>
                  </a:lnTo>
                  <a:lnTo>
                    <a:pt x="27" y="260"/>
                  </a:lnTo>
                  <a:lnTo>
                    <a:pt x="34" y="271"/>
                  </a:lnTo>
                  <a:lnTo>
                    <a:pt x="44" y="279"/>
                  </a:lnTo>
                  <a:lnTo>
                    <a:pt x="55" y="286"/>
                  </a:lnTo>
                  <a:lnTo>
                    <a:pt x="68" y="291"/>
                  </a:lnTo>
                  <a:lnTo>
                    <a:pt x="82" y="295"/>
                  </a:lnTo>
                  <a:lnTo>
                    <a:pt x="98" y="296"/>
                  </a:lnTo>
                  <a:lnTo>
                    <a:pt x="98" y="296"/>
                  </a:lnTo>
                  <a:lnTo>
                    <a:pt x="114" y="295"/>
                  </a:lnTo>
                  <a:lnTo>
                    <a:pt x="129" y="291"/>
                  </a:lnTo>
                  <a:lnTo>
                    <a:pt x="142" y="286"/>
                  </a:lnTo>
                  <a:lnTo>
                    <a:pt x="153" y="279"/>
                  </a:lnTo>
                  <a:lnTo>
                    <a:pt x="163" y="271"/>
                  </a:lnTo>
                  <a:lnTo>
                    <a:pt x="170" y="260"/>
                  </a:lnTo>
                  <a:lnTo>
                    <a:pt x="172" y="255"/>
                  </a:lnTo>
                  <a:lnTo>
                    <a:pt x="175" y="249"/>
                  </a:lnTo>
                  <a:lnTo>
                    <a:pt x="176" y="244"/>
                  </a:lnTo>
                  <a:lnTo>
                    <a:pt x="176" y="238"/>
                  </a:lnTo>
                  <a:lnTo>
                    <a:pt x="176" y="238"/>
                  </a:lnTo>
                  <a:lnTo>
                    <a:pt x="176" y="232"/>
                  </a:lnTo>
                  <a:lnTo>
                    <a:pt x="175" y="226"/>
                  </a:lnTo>
                  <a:lnTo>
                    <a:pt x="175" y="226"/>
                  </a:lnTo>
                  <a:lnTo>
                    <a:pt x="187" y="231"/>
                  </a:lnTo>
                  <a:lnTo>
                    <a:pt x="199" y="235"/>
                  </a:lnTo>
                  <a:lnTo>
                    <a:pt x="213" y="237"/>
                  </a:lnTo>
                  <a:lnTo>
                    <a:pt x="228" y="238"/>
                  </a:lnTo>
                  <a:lnTo>
                    <a:pt x="228" y="238"/>
                  </a:lnTo>
                  <a:lnTo>
                    <a:pt x="237" y="237"/>
                  </a:lnTo>
                  <a:lnTo>
                    <a:pt x="247" y="236"/>
                  </a:lnTo>
                  <a:lnTo>
                    <a:pt x="258" y="235"/>
                  </a:lnTo>
                  <a:lnTo>
                    <a:pt x="266" y="232"/>
                  </a:lnTo>
                  <a:lnTo>
                    <a:pt x="276" y="229"/>
                  </a:lnTo>
                  <a:lnTo>
                    <a:pt x="284" y="225"/>
                  </a:lnTo>
                  <a:lnTo>
                    <a:pt x="291" y="222"/>
                  </a:lnTo>
                  <a:lnTo>
                    <a:pt x="298" y="216"/>
                  </a:lnTo>
                  <a:lnTo>
                    <a:pt x="306" y="211"/>
                  </a:lnTo>
                  <a:lnTo>
                    <a:pt x="312" y="205"/>
                  </a:lnTo>
                  <a:lnTo>
                    <a:pt x="316" y="199"/>
                  </a:lnTo>
                  <a:lnTo>
                    <a:pt x="321" y="193"/>
                  </a:lnTo>
                  <a:lnTo>
                    <a:pt x="325" y="186"/>
                  </a:lnTo>
                  <a:lnTo>
                    <a:pt x="327" y="178"/>
                  </a:lnTo>
                  <a:lnTo>
                    <a:pt x="330" y="171"/>
                  </a:lnTo>
                  <a:lnTo>
                    <a:pt x="330" y="163"/>
                  </a:lnTo>
                  <a:lnTo>
                    <a:pt x="330" y="163"/>
                  </a:lnTo>
                  <a:lnTo>
                    <a:pt x="340" y="170"/>
                  </a:lnTo>
                  <a:lnTo>
                    <a:pt x="350" y="177"/>
                  </a:lnTo>
                  <a:lnTo>
                    <a:pt x="362" y="183"/>
                  </a:lnTo>
                  <a:lnTo>
                    <a:pt x="375" y="188"/>
                  </a:lnTo>
                  <a:lnTo>
                    <a:pt x="388" y="193"/>
                  </a:lnTo>
                  <a:lnTo>
                    <a:pt x="402" y="195"/>
                  </a:lnTo>
                  <a:lnTo>
                    <a:pt x="416" y="198"/>
                  </a:lnTo>
                  <a:lnTo>
                    <a:pt x="432" y="198"/>
                  </a:lnTo>
                  <a:lnTo>
                    <a:pt x="432" y="198"/>
                  </a:lnTo>
                  <a:lnTo>
                    <a:pt x="445" y="198"/>
                  </a:lnTo>
                  <a:lnTo>
                    <a:pt x="458" y="196"/>
                  </a:lnTo>
                  <a:lnTo>
                    <a:pt x="471" y="194"/>
                  </a:lnTo>
                  <a:lnTo>
                    <a:pt x="483" y="190"/>
                  </a:lnTo>
                  <a:lnTo>
                    <a:pt x="495" y="186"/>
                  </a:lnTo>
                  <a:lnTo>
                    <a:pt x="506" y="181"/>
                  </a:lnTo>
                  <a:lnTo>
                    <a:pt x="517" y="176"/>
                  </a:lnTo>
                  <a:lnTo>
                    <a:pt x="526" y="169"/>
                  </a:lnTo>
                  <a:lnTo>
                    <a:pt x="535" y="162"/>
                  </a:lnTo>
                  <a:lnTo>
                    <a:pt x="542" y="154"/>
                  </a:lnTo>
                  <a:lnTo>
                    <a:pt x="549" y="146"/>
                  </a:lnTo>
                  <a:lnTo>
                    <a:pt x="554" y="138"/>
                  </a:lnTo>
                  <a:lnTo>
                    <a:pt x="559" y="128"/>
                  </a:lnTo>
                  <a:lnTo>
                    <a:pt x="562" y="118"/>
                  </a:lnTo>
                  <a:lnTo>
                    <a:pt x="565" y="109"/>
                  </a:lnTo>
                  <a:lnTo>
                    <a:pt x="565" y="99"/>
                  </a:lnTo>
                  <a:lnTo>
                    <a:pt x="565" y="99"/>
                  </a:lnTo>
                  <a:lnTo>
                    <a:pt x="565" y="88"/>
                  </a:lnTo>
                  <a:lnTo>
                    <a:pt x="562" y="79"/>
                  </a:lnTo>
                  <a:lnTo>
                    <a:pt x="559" y="69"/>
                  </a:lnTo>
                  <a:lnTo>
                    <a:pt x="554" y="60"/>
                  </a:lnTo>
                  <a:lnTo>
                    <a:pt x="549" y="51"/>
                  </a:lnTo>
                  <a:lnTo>
                    <a:pt x="542" y="43"/>
                  </a:lnTo>
                  <a:lnTo>
                    <a:pt x="535" y="36"/>
                  </a:lnTo>
                  <a:lnTo>
                    <a:pt x="526" y="28"/>
                  </a:lnTo>
                  <a:lnTo>
                    <a:pt x="517" y="22"/>
                  </a:lnTo>
                  <a:lnTo>
                    <a:pt x="506" y="16"/>
                  </a:lnTo>
                  <a:lnTo>
                    <a:pt x="495" y="12"/>
                  </a:lnTo>
                  <a:lnTo>
                    <a:pt x="483" y="7"/>
                  </a:lnTo>
                  <a:lnTo>
                    <a:pt x="471" y="4"/>
                  </a:lnTo>
                  <a:lnTo>
                    <a:pt x="458" y="1"/>
                  </a:lnTo>
                  <a:lnTo>
                    <a:pt x="445" y="0"/>
                  </a:lnTo>
                  <a:lnTo>
                    <a:pt x="432" y="0"/>
                  </a:lnTo>
                  <a:lnTo>
                    <a:pt x="432"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 name="Freeform 334"/>
            <p:cNvSpPr>
              <a:spLocks noEditPoints="1"/>
            </p:cNvSpPr>
            <p:nvPr/>
          </p:nvSpPr>
          <p:spPr bwMode="auto">
            <a:xfrm>
              <a:off x="3979713" y="3530751"/>
              <a:ext cx="356358" cy="284167"/>
            </a:xfrm>
            <a:custGeom>
              <a:avLst/>
              <a:gdLst>
                <a:gd name="T0" fmla="*/ 174 w 908"/>
                <a:gd name="T1" fmla="*/ 6 h 707"/>
                <a:gd name="T2" fmla="*/ 123 w 908"/>
                <a:gd name="T3" fmla="*/ 38 h 707"/>
                <a:gd name="T4" fmla="*/ 90 w 908"/>
                <a:gd name="T5" fmla="*/ 90 h 707"/>
                <a:gd name="T6" fmla="*/ 86 w 908"/>
                <a:gd name="T7" fmla="*/ 141 h 707"/>
                <a:gd name="T8" fmla="*/ 107 w 908"/>
                <a:gd name="T9" fmla="*/ 200 h 707"/>
                <a:gd name="T10" fmla="*/ 152 w 908"/>
                <a:gd name="T11" fmla="*/ 240 h 707"/>
                <a:gd name="T12" fmla="*/ 213 w 908"/>
                <a:gd name="T13" fmla="*/ 256 h 707"/>
                <a:gd name="T14" fmla="*/ 263 w 908"/>
                <a:gd name="T15" fmla="*/ 246 h 707"/>
                <a:gd name="T16" fmla="*/ 311 w 908"/>
                <a:gd name="T17" fmla="*/ 209 h 707"/>
                <a:gd name="T18" fmla="*/ 338 w 908"/>
                <a:gd name="T19" fmla="*/ 154 h 707"/>
                <a:gd name="T20" fmla="*/ 338 w 908"/>
                <a:gd name="T21" fmla="*/ 102 h 707"/>
                <a:gd name="T22" fmla="*/ 311 w 908"/>
                <a:gd name="T23" fmla="*/ 47 h 707"/>
                <a:gd name="T24" fmla="*/ 263 w 908"/>
                <a:gd name="T25" fmla="*/ 10 h 707"/>
                <a:gd name="T26" fmla="*/ 213 w 908"/>
                <a:gd name="T27" fmla="*/ 0 h 707"/>
                <a:gd name="T28" fmla="*/ 213 w 908"/>
                <a:gd name="T29" fmla="*/ 542 h 707"/>
                <a:gd name="T30" fmla="*/ 116 w 908"/>
                <a:gd name="T31" fmla="*/ 286 h 707"/>
                <a:gd name="T32" fmla="*/ 63 w 908"/>
                <a:gd name="T33" fmla="*/ 299 h 707"/>
                <a:gd name="T34" fmla="*/ 23 w 908"/>
                <a:gd name="T35" fmla="*/ 335 h 707"/>
                <a:gd name="T36" fmla="*/ 2 w 908"/>
                <a:gd name="T37" fmla="*/ 386 h 707"/>
                <a:gd name="T38" fmla="*/ 82 w 908"/>
                <a:gd name="T39" fmla="*/ 424 h 707"/>
                <a:gd name="T40" fmla="*/ 359 w 908"/>
                <a:gd name="T41" fmla="*/ 707 h 707"/>
                <a:gd name="T42" fmla="*/ 422 w 908"/>
                <a:gd name="T43" fmla="*/ 375 h 707"/>
                <a:gd name="T44" fmla="*/ 396 w 908"/>
                <a:gd name="T45" fmla="*/ 327 h 707"/>
                <a:gd name="T46" fmla="*/ 353 w 908"/>
                <a:gd name="T47" fmla="*/ 294 h 707"/>
                <a:gd name="T48" fmla="*/ 310 w 908"/>
                <a:gd name="T49" fmla="*/ 286 h 707"/>
                <a:gd name="T50" fmla="*/ 726 w 908"/>
                <a:gd name="T51" fmla="*/ 252 h 707"/>
                <a:gd name="T52" fmla="*/ 773 w 908"/>
                <a:gd name="T53" fmla="*/ 230 h 707"/>
                <a:gd name="T54" fmla="*/ 822 w 908"/>
                <a:gd name="T55" fmla="*/ 129 h 707"/>
                <a:gd name="T56" fmla="*/ 813 w 908"/>
                <a:gd name="T57" fmla="*/ 78 h 707"/>
                <a:gd name="T58" fmla="*/ 776 w 908"/>
                <a:gd name="T59" fmla="*/ 29 h 707"/>
                <a:gd name="T60" fmla="*/ 720 w 908"/>
                <a:gd name="T61" fmla="*/ 3 h 707"/>
                <a:gd name="T62" fmla="*/ 669 w 908"/>
                <a:gd name="T63" fmla="*/ 3 h 707"/>
                <a:gd name="T64" fmla="*/ 614 w 908"/>
                <a:gd name="T65" fmla="*/ 29 h 707"/>
                <a:gd name="T66" fmla="*/ 576 w 908"/>
                <a:gd name="T67" fmla="*/ 78 h 707"/>
                <a:gd name="T68" fmla="*/ 567 w 908"/>
                <a:gd name="T69" fmla="*/ 212 h 707"/>
                <a:gd name="T70" fmla="*/ 624 w 908"/>
                <a:gd name="T71" fmla="*/ 236 h 707"/>
                <a:gd name="T72" fmla="*/ 674 w 908"/>
                <a:gd name="T73" fmla="*/ 255 h 707"/>
                <a:gd name="T74" fmla="*/ 784 w 908"/>
                <a:gd name="T75" fmla="*/ 286 h 707"/>
                <a:gd name="T76" fmla="*/ 782 w 908"/>
                <a:gd name="T77" fmla="*/ 324 h 707"/>
                <a:gd name="T78" fmla="*/ 758 w 908"/>
                <a:gd name="T79" fmla="*/ 352 h 707"/>
                <a:gd name="T80" fmla="*/ 716 w 908"/>
                <a:gd name="T81" fmla="*/ 336 h 707"/>
                <a:gd name="T82" fmla="*/ 674 w 908"/>
                <a:gd name="T83" fmla="*/ 336 h 707"/>
                <a:gd name="T84" fmla="*/ 632 w 908"/>
                <a:gd name="T85" fmla="*/ 352 h 707"/>
                <a:gd name="T86" fmla="*/ 609 w 908"/>
                <a:gd name="T87" fmla="*/ 324 h 707"/>
                <a:gd name="T88" fmla="*/ 597 w 908"/>
                <a:gd name="T89" fmla="*/ 286 h 707"/>
                <a:gd name="T90" fmla="*/ 554 w 908"/>
                <a:gd name="T91" fmla="*/ 294 h 707"/>
                <a:gd name="T92" fmla="*/ 512 w 908"/>
                <a:gd name="T93" fmla="*/ 327 h 707"/>
                <a:gd name="T94" fmla="*/ 485 w 908"/>
                <a:gd name="T95" fmla="*/ 375 h 707"/>
                <a:gd name="T96" fmla="*/ 549 w 908"/>
                <a:gd name="T97" fmla="*/ 424 h 707"/>
                <a:gd name="T98" fmla="*/ 840 w 908"/>
                <a:gd name="T99" fmla="*/ 424 h 707"/>
                <a:gd name="T100" fmla="*/ 906 w 908"/>
                <a:gd name="T101" fmla="*/ 386 h 707"/>
                <a:gd name="T102" fmla="*/ 885 w 908"/>
                <a:gd name="T103" fmla="*/ 335 h 707"/>
                <a:gd name="T104" fmla="*/ 845 w 908"/>
                <a:gd name="T105" fmla="*/ 299 h 707"/>
                <a:gd name="T106" fmla="*/ 792 w 908"/>
                <a:gd name="T107" fmla="*/ 28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8" h="707">
                  <a:moveTo>
                    <a:pt x="213" y="0"/>
                  </a:moveTo>
                  <a:lnTo>
                    <a:pt x="213" y="0"/>
                  </a:lnTo>
                  <a:lnTo>
                    <a:pt x="200" y="2"/>
                  </a:lnTo>
                  <a:lnTo>
                    <a:pt x="188" y="3"/>
                  </a:lnTo>
                  <a:lnTo>
                    <a:pt x="174" y="6"/>
                  </a:lnTo>
                  <a:lnTo>
                    <a:pt x="164" y="10"/>
                  </a:lnTo>
                  <a:lnTo>
                    <a:pt x="152" y="16"/>
                  </a:lnTo>
                  <a:lnTo>
                    <a:pt x="141" y="22"/>
                  </a:lnTo>
                  <a:lnTo>
                    <a:pt x="131" y="29"/>
                  </a:lnTo>
                  <a:lnTo>
                    <a:pt x="123" y="38"/>
                  </a:lnTo>
                  <a:lnTo>
                    <a:pt x="114" y="47"/>
                  </a:lnTo>
                  <a:lnTo>
                    <a:pt x="107" y="57"/>
                  </a:lnTo>
                  <a:lnTo>
                    <a:pt x="100" y="68"/>
                  </a:lnTo>
                  <a:lnTo>
                    <a:pt x="95" y="78"/>
                  </a:lnTo>
                  <a:lnTo>
                    <a:pt x="90" y="90"/>
                  </a:lnTo>
                  <a:lnTo>
                    <a:pt x="88" y="102"/>
                  </a:lnTo>
                  <a:lnTo>
                    <a:pt x="86" y="116"/>
                  </a:lnTo>
                  <a:lnTo>
                    <a:pt x="86" y="129"/>
                  </a:lnTo>
                  <a:lnTo>
                    <a:pt x="86" y="129"/>
                  </a:lnTo>
                  <a:lnTo>
                    <a:pt x="86" y="141"/>
                  </a:lnTo>
                  <a:lnTo>
                    <a:pt x="88" y="154"/>
                  </a:lnTo>
                  <a:lnTo>
                    <a:pt x="90" y="166"/>
                  </a:lnTo>
                  <a:lnTo>
                    <a:pt x="95" y="178"/>
                  </a:lnTo>
                  <a:lnTo>
                    <a:pt x="100" y="189"/>
                  </a:lnTo>
                  <a:lnTo>
                    <a:pt x="107" y="200"/>
                  </a:lnTo>
                  <a:lnTo>
                    <a:pt x="114" y="209"/>
                  </a:lnTo>
                  <a:lnTo>
                    <a:pt x="123" y="219"/>
                  </a:lnTo>
                  <a:lnTo>
                    <a:pt x="131" y="227"/>
                  </a:lnTo>
                  <a:lnTo>
                    <a:pt x="141" y="234"/>
                  </a:lnTo>
                  <a:lnTo>
                    <a:pt x="152" y="240"/>
                  </a:lnTo>
                  <a:lnTo>
                    <a:pt x="164" y="246"/>
                  </a:lnTo>
                  <a:lnTo>
                    <a:pt x="174" y="250"/>
                  </a:lnTo>
                  <a:lnTo>
                    <a:pt x="188" y="254"/>
                  </a:lnTo>
                  <a:lnTo>
                    <a:pt x="200" y="256"/>
                  </a:lnTo>
                  <a:lnTo>
                    <a:pt x="213" y="256"/>
                  </a:lnTo>
                  <a:lnTo>
                    <a:pt x="213" y="256"/>
                  </a:lnTo>
                  <a:lnTo>
                    <a:pt x="226" y="256"/>
                  </a:lnTo>
                  <a:lnTo>
                    <a:pt x="239" y="254"/>
                  </a:lnTo>
                  <a:lnTo>
                    <a:pt x="251" y="250"/>
                  </a:lnTo>
                  <a:lnTo>
                    <a:pt x="263" y="246"/>
                  </a:lnTo>
                  <a:lnTo>
                    <a:pt x="274" y="240"/>
                  </a:lnTo>
                  <a:lnTo>
                    <a:pt x="285" y="234"/>
                  </a:lnTo>
                  <a:lnTo>
                    <a:pt x="294" y="227"/>
                  </a:lnTo>
                  <a:lnTo>
                    <a:pt x="303" y="219"/>
                  </a:lnTo>
                  <a:lnTo>
                    <a:pt x="311" y="209"/>
                  </a:lnTo>
                  <a:lnTo>
                    <a:pt x="318" y="200"/>
                  </a:lnTo>
                  <a:lnTo>
                    <a:pt x="326" y="189"/>
                  </a:lnTo>
                  <a:lnTo>
                    <a:pt x="330" y="178"/>
                  </a:lnTo>
                  <a:lnTo>
                    <a:pt x="335" y="166"/>
                  </a:lnTo>
                  <a:lnTo>
                    <a:pt x="338" y="154"/>
                  </a:lnTo>
                  <a:lnTo>
                    <a:pt x="340" y="141"/>
                  </a:lnTo>
                  <a:lnTo>
                    <a:pt x="341" y="129"/>
                  </a:lnTo>
                  <a:lnTo>
                    <a:pt x="341" y="129"/>
                  </a:lnTo>
                  <a:lnTo>
                    <a:pt x="340" y="116"/>
                  </a:lnTo>
                  <a:lnTo>
                    <a:pt x="338" y="102"/>
                  </a:lnTo>
                  <a:lnTo>
                    <a:pt x="335" y="90"/>
                  </a:lnTo>
                  <a:lnTo>
                    <a:pt x="330" y="78"/>
                  </a:lnTo>
                  <a:lnTo>
                    <a:pt x="326" y="68"/>
                  </a:lnTo>
                  <a:lnTo>
                    <a:pt x="318" y="57"/>
                  </a:lnTo>
                  <a:lnTo>
                    <a:pt x="311" y="47"/>
                  </a:lnTo>
                  <a:lnTo>
                    <a:pt x="303" y="38"/>
                  </a:lnTo>
                  <a:lnTo>
                    <a:pt x="294" y="29"/>
                  </a:lnTo>
                  <a:lnTo>
                    <a:pt x="285" y="22"/>
                  </a:lnTo>
                  <a:lnTo>
                    <a:pt x="274" y="16"/>
                  </a:lnTo>
                  <a:lnTo>
                    <a:pt x="263" y="10"/>
                  </a:lnTo>
                  <a:lnTo>
                    <a:pt x="251" y="6"/>
                  </a:lnTo>
                  <a:lnTo>
                    <a:pt x="239" y="3"/>
                  </a:lnTo>
                  <a:lnTo>
                    <a:pt x="226" y="2"/>
                  </a:lnTo>
                  <a:lnTo>
                    <a:pt x="213" y="0"/>
                  </a:lnTo>
                  <a:lnTo>
                    <a:pt x="213" y="0"/>
                  </a:lnTo>
                  <a:close/>
                  <a:moveTo>
                    <a:pt x="310" y="286"/>
                  </a:moveTo>
                  <a:lnTo>
                    <a:pt x="251" y="286"/>
                  </a:lnTo>
                  <a:lnTo>
                    <a:pt x="219" y="342"/>
                  </a:lnTo>
                  <a:lnTo>
                    <a:pt x="261" y="491"/>
                  </a:lnTo>
                  <a:lnTo>
                    <a:pt x="213" y="542"/>
                  </a:lnTo>
                  <a:lnTo>
                    <a:pt x="165" y="491"/>
                  </a:lnTo>
                  <a:lnTo>
                    <a:pt x="207" y="342"/>
                  </a:lnTo>
                  <a:lnTo>
                    <a:pt x="174" y="286"/>
                  </a:lnTo>
                  <a:lnTo>
                    <a:pt x="116" y="286"/>
                  </a:lnTo>
                  <a:lnTo>
                    <a:pt x="116" y="286"/>
                  </a:lnTo>
                  <a:lnTo>
                    <a:pt x="105" y="287"/>
                  </a:lnTo>
                  <a:lnTo>
                    <a:pt x="93" y="288"/>
                  </a:lnTo>
                  <a:lnTo>
                    <a:pt x="83" y="291"/>
                  </a:lnTo>
                  <a:lnTo>
                    <a:pt x="72" y="294"/>
                  </a:lnTo>
                  <a:lnTo>
                    <a:pt x="63" y="299"/>
                  </a:lnTo>
                  <a:lnTo>
                    <a:pt x="53" y="305"/>
                  </a:lnTo>
                  <a:lnTo>
                    <a:pt x="45" y="311"/>
                  </a:lnTo>
                  <a:lnTo>
                    <a:pt x="36" y="318"/>
                  </a:lnTo>
                  <a:lnTo>
                    <a:pt x="29" y="327"/>
                  </a:lnTo>
                  <a:lnTo>
                    <a:pt x="23" y="335"/>
                  </a:lnTo>
                  <a:lnTo>
                    <a:pt x="17" y="344"/>
                  </a:lnTo>
                  <a:lnTo>
                    <a:pt x="11" y="353"/>
                  </a:lnTo>
                  <a:lnTo>
                    <a:pt x="8" y="364"/>
                  </a:lnTo>
                  <a:lnTo>
                    <a:pt x="4" y="375"/>
                  </a:lnTo>
                  <a:lnTo>
                    <a:pt x="2" y="386"/>
                  </a:lnTo>
                  <a:lnTo>
                    <a:pt x="0" y="396"/>
                  </a:lnTo>
                  <a:lnTo>
                    <a:pt x="0" y="707"/>
                  </a:lnTo>
                  <a:lnTo>
                    <a:pt x="66" y="707"/>
                  </a:lnTo>
                  <a:lnTo>
                    <a:pt x="66" y="424"/>
                  </a:lnTo>
                  <a:lnTo>
                    <a:pt x="82" y="424"/>
                  </a:lnTo>
                  <a:lnTo>
                    <a:pt x="82" y="707"/>
                  </a:lnTo>
                  <a:lnTo>
                    <a:pt x="344" y="707"/>
                  </a:lnTo>
                  <a:lnTo>
                    <a:pt x="344" y="424"/>
                  </a:lnTo>
                  <a:lnTo>
                    <a:pt x="359" y="424"/>
                  </a:lnTo>
                  <a:lnTo>
                    <a:pt x="359" y="707"/>
                  </a:lnTo>
                  <a:lnTo>
                    <a:pt x="425" y="707"/>
                  </a:lnTo>
                  <a:lnTo>
                    <a:pt x="425" y="396"/>
                  </a:lnTo>
                  <a:lnTo>
                    <a:pt x="425" y="396"/>
                  </a:lnTo>
                  <a:lnTo>
                    <a:pt x="424" y="386"/>
                  </a:lnTo>
                  <a:lnTo>
                    <a:pt x="422" y="375"/>
                  </a:lnTo>
                  <a:lnTo>
                    <a:pt x="418" y="364"/>
                  </a:lnTo>
                  <a:lnTo>
                    <a:pt x="414" y="353"/>
                  </a:lnTo>
                  <a:lnTo>
                    <a:pt x="410" y="344"/>
                  </a:lnTo>
                  <a:lnTo>
                    <a:pt x="404" y="335"/>
                  </a:lnTo>
                  <a:lnTo>
                    <a:pt x="396" y="327"/>
                  </a:lnTo>
                  <a:lnTo>
                    <a:pt x="389" y="318"/>
                  </a:lnTo>
                  <a:lnTo>
                    <a:pt x="381" y="311"/>
                  </a:lnTo>
                  <a:lnTo>
                    <a:pt x="372" y="305"/>
                  </a:lnTo>
                  <a:lnTo>
                    <a:pt x="363" y="299"/>
                  </a:lnTo>
                  <a:lnTo>
                    <a:pt x="353" y="294"/>
                  </a:lnTo>
                  <a:lnTo>
                    <a:pt x="344" y="291"/>
                  </a:lnTo>
                  <a:lnTo>
                    <a:pt x="333" y="288"/>
                  </a:lnTo>
                  <a:lnTo>
                    <a:pt x="322" y="287"/>
                  </a:lnTo>
                  <a:lnTo>
                    <a:pt x="310" y="286"/>
                  </a:lnTo>
                  <a:lnTo>
                    <a:pt x="310" y="286"/>
                  </a:lnTo>
                  <a:close/>
                  <a:moveTo>
                    <a:pt x="695" y="256"/>
                  </a:moveTo>
                  <a:lnTo>
                    <a:pt x="695" y="256"/>
                  </a:lnTo>
                  <a:lnTo>
                    <a:pt x="706" y="256"/>
                  </a:lnTo>
                  <a:lnTo>
                    <a:pt x="716" y="255"/>
                  </a:lnTo>
                  <a:lnTo>
                    <a:pt x="726" y="252"/>
                  </a:lnTo>
                  <a:lnTo>
                    <a:pt x="736" y="249"/>
                  </a:lnTo>
                  <a:lnTo>
                    <a:pt x="747" y="245"/>
                  </a:lnTo>
                  <a:lnTo>
                    <a:pt x="755" y="240"/>
                  </a:lnTo>
                  <a:lnTo>
                    <a:pt x="765" y="236"/>
                  </a:lnTo>
                  <a:lnTo>
                    <a:pt x="773" y="230"/>
                  </a:lnTo>
                  <a:lnTo>
                    <a:pt x="773" y="230"/>
                  </a:lnTo>
                  <a:lnTo>
                    <a:pt x="822" y="250"/>
                  </a:lnTo>
                  <a:lnTo>
                    <a:pt x="822" y="230"/>
                  </a:lnTo>
                  <a:lnTo>
                    <a:pt x="822" y="212"/>
                  </a:lnTo>
                  <a:lnTo>
                    <a:pt x="822" y="129"/>
                  </a:lnTo>
                  <a:lnTo>
                    <a:pt x="822" y="129"/>
                  </a:lnTo>
                  <a:lnTo>
                    <a:pt x="822" y="116"/>
                  </a:lnTo>
                  <a:lnTo>
                    <a:pt x="820" y="102"/>
                  </a:lnTo>
                  <a:lnTo>
                    <a:pt x="816" y="90"/>
                  </a:lnTo>
                  <a:lnTo>
                    <a:pt x="813" y="78"/>
                  </a:lnTo>
                  <a:lnTo>
                    <a:pt x="807" y="68"/>
                  </a:lnTo>
                  <a:lnTo>
                    <a:pt x="801" y="57"/>
                  </a:lnTo>
                  <a:lnTo>
                    <a:pt x="794" y="47"/>
                  </a:lnTo>
                  <a:lnTo>
                    <a:pt x="785" y="38"/>
                  </a:lnTo>
                  <a:lnTo>
                    <a:pt x="776" y="29"/>
                  </a:lnTo>
                  <a:lnTo>
                    <a:pt x="766" y="22"/>
                  </a:lnTo>
                  <a:lnTo>
                    <a:pt x="755" y="16"/>
                  </a:lnTo>
                  <a:lnTo>
                    <a:pt x="744" y="10"/>
                  </a:lnTo>
                  <a:lnTo>
                    <a:pt x="732" y="6"/>
                  </a:lnTo>
                  <a:lnTo>
                    <a:pt x="720" y="3"/>
                  </a:lnTo>
                  <a:lnTo>
                    <a:pt x="707" y="2"/>
                  </a:lnTo>
                  <a:lnTo>
                    <a:pt x="695" y="0"/>
                  </a:lnTo>
                  <a:lnTo>
                    <a:pt x="695" y="0"/>
                  </a:lnTo>
                  <a:lnTo>
                    <a:pt x="682" y="2"/>
                  </a:lnTo>
                  <a:lnTo>
                    <a:pt x="669" y="3"/>
                  </a:lnTo>
                  <a:lnTo>
                    <a:pt x="657" y="6"/>
                  </a:lnTo>
                  <a:lnTo>
                    <a:pt x="645" y="10"/>
                  </a:lnTo>
                  <a:lnTo>
                    <a:pt x="634" y="16"/>
                  </a:lnTo>
                  <a:lnTo>
                    <a:pt x="623" y="22"/>
                  </a:lnTo>
                  <a:lnTo>
                    <a:pt x="614" y="29"/>
                  </a:lnTo>
                  <a:lnTo>
                    <a:pt x="604" y="38"/>
                  </a:lnTo>
                  <a:lnTo>
                    <a:pt x="596" y="47"/>
                  </a:lnTo>
                  <a:lnTo>
                    <a:pt x="588" y="57"/>
                  </a:lnTo>
                  <a:lnTo>
                    <a:pt x="582" y="68"/>
                  </a:lnTo>
                  <a:lnTo>
                    <a:pt x="576" y="78"/>
                  </a:lnTo>
                  <a:lnTo>
                    <a:pt x="573" y="90"/>
                  </a:lnTo>
                  <a:lnTo>
                    <a:pt x="569" y="102"/>
                  </a:lnTo>
                  <a:lnTo>
                    <a:pt x="568" y="116"/>
                  </a:lnTo>
                  <a:lnTo>
                    <a:pt x="567" y="129"/>
                  </a:lnTo>
                  <a:lnTo>
                    <a:pt x="567" y="212"/>
                  </a:lnTo>
                  <a:lnTo>
                    <a:pt x="567" y="230"/>
                  </a:lnTo>
                  <a:lnTo>
                    <a:pt x="567" y="250"/>
                  </a:lnTo>
                  <a:lnTo>
                    <a:pt x="617" y="230"/>
                  </a:lnTo>
                  <a:lnTo>
                    <a:pt x="617" y="230"/>
                  </a:lnTo>
                  <a:lnTo>
                    <a:pt x="624" y="236"/>
                  </a:lnTo>
                  <a:lnTo>
                    <a:pt x="634" y="240"/>
                  </a:lnTo>
                  <a:lnTo>
                    <a:pt x="644" y="245"/>
                  </a:lnTo>
                  <a:lnTo>
                    <a:pt x="653" y="249"/>
                  </a:lnTo>
                  <a:lnTo>
                    <a:pt x="663" y="252"/>
                  </a:lnTo>
                  <a:lnTo>
                    <a:pt x="674" y="255"/>
                  </a:lnTo>
                  <a:lnTo>
                    <a:pt x="683" y="256"/>
                  </a:lnTo>
                  <a:lnTo>
                    <a:pt x="695" y="256"/>
                  </a:lnTo>
                  <a:lnTo>
                    <a:pt x="695" y="256"/>
                  </a:lnTo>
                  <a:close/>
                  <a:moveTo>
                    <a:pt x="792" y="286"/>
                  </a:moveTo>
                  <a:lnTo>
                    <a:pt x="784" y="286"/>
                  </a:lnTo>
                  <a:lnTo>
                    <a:pt x="784" y="286"/>
                  </a:lnTo>
                  <a:lnTo>
                    <a:pt x="785" y="297"/>
                  </a:lnTo>
                  <a:lnTo>
                    <a:pt x="784" y="306"/>
                  </a:lnTo>
                  <a:lnTo>
                    <a:pt x="783" y="316"/>
                  </a:lnTo>
                  <a:lnTo>
                    <a:pt x="782" y="324"/>
                  </a:lnTo>
                  <a:lnTo>
                    <a:pt x="778" y="333"/>
                  </a:lnTo>
                  <a:lnTo>
                    <a:pt x="774" y="339"/>
                  </a:lnTo>
                  <a:lnTo>
                    <a:pt x="770" y="345"/>
                  </a:lnTo>
                  <a:lnTo>
                    <a:pt x="764" y="350"/>
                  </a:lnTo>
                  <a:lnTo>
                    <a:pt x="758" y="352"/>
                  </a:lnTo>
                  <a:lnTo>
                    <a:pt x="750" y="353"/>
                  </a:lnTo>
                  <a:lnTo>
                    <a:pt x="743" y="352"/>
                  </a:lnTo>
                  <a:lnTo>
                    <a:pt x="735" y="350"/>
                  </a:lnTo>
                  <a:lnTo>
                    <a:pt x="725" y="344"/>
                  </a:lnTo>
                  <a:lnTo>
                    <a:pt x="716" y="336"/>
                  </a:lnTo>
                  <a:lnTo>
                    <a:pt x="706" y="326"/>
                  </a:lnTo>
                  <a:lnTo>
                    <a:pt x="695" y="312"/>
                  </a:lnTo>
                  <a:lnTo>
                    <a:pt x="695" y="312"/>
                  </a:lnTo>
                  <a:lnTo>
                    <a:pt x="684" y="326"/>
                  </a:lnTo>
                  <a:lnTo>
                    <a:pt x="674" y="336"/>
                  </a:lnTo>
                  <a:lnTo>
                    <a:pt x="664" y="344"/>
                  </a:lnTo>
                  <a:lnTo>
                    <a:pt x="654" y="350"/>
                  </a:lnTo>
                  <a:lnTo>
                    <a:pt x="646" y="352"/>
                  </a:lnTo>
                  <a:lnTo>
                    <a:pt x="639" y="353"/>
                  </a:lnTo>
                  <a:lnTo>
                    <a:pt x="632" y="352"/>
                  </a:lnTo>
                  <a:lnTo>
                    <a:pt x="626" y="350"/>
                  </a:lnTo>
                  <a:lnTo>
                    <a:pt x="620" y="345"/>
                  </a:lnTo>
                  <a:lnTo>
                    <a:pt x="615" y="339"/>
                  </a:lnTo>
                  <a:lnTo>
                    <a:pt x="611" y="333"/>
                  </a:lnTo>
                  <a:lnTo>
                    <a:pt x="609" y="324"/>
                  </a:lnTo>
                  <a:lnTo>
                    <a:pt x="606" y="316"/>
                  </a:lnTo>
                  <a:lnTo>
                    <a:pt x="605" y="306"/>
                  </a:lnTo>
                  <a:lnTo>
                    <a:pt x="604" y="297"/>
                  </a:lnTo>
                  <a:lnTo>
                    <a:pt x="605" y="286"/>
                  </a:lnTo>
                  <a:lnTo>
                    <a:pt x="597" y="286"/>
                  </a:lnTo>
                  <a:lnTo>
                    <a:pt x="597" y="286"/>
                  </a:lnTo>
                  <a:lnTo>
                    <a:pt x="586" y="287"/>
                  </a:lnTo>
                  <a:lnTo>
                    <a:pt x="575" y="288"/>
                  </a:lnTo>
                  <a:lnTo>
                    <a:pt x="564" y="291"/>
                  </a:lnTo>
                  <a:lnTo>
                    <a:pt x="554" y="294"/>
                  </a:lnTo>
                  <a:lnTo>
                    <a:pt x="544" y="299"/>
                  </a:lnTo>
                  <a:lnTo>
                    <a:pt x="536" y="305"/>
                  </a:lnTo>
                  <a:lnTo>
                    <a:pt x="526" y="311"/>
                  </a:lnTo>
                  <a:lnTo>
                    <a:pt x="519" y="318"/>
                  </a:lnTo>
                  <a:lnTo>
                    <a:pt x="512" y="327"/>
                  </a:lnTo>
                  <a:lnTo>
                    <a:pt x="504" y="335"/>
                  </a:lnTo>
                  <a:lnTo>
                    <a:pt x="498" y="344"/>
                  </a:lnTo>
                  <a:lnTo>
                    <a:pt x="494" y="353"/>
                  </a:lnTo>
                  <a:lnTo>
                    <a:pt x="489" y="364"/>
                  </a:lnTo>
                  <a:lnTo>
                    <a:pt x="485" y="375"/>
                  </a:lnTo>
                  <a:lnTo>
                    <a:pt x="483" y="386"/>
                  </a:lnTo>
                  <a:lnTo>
                    <a:pt x="482" y="396"/>
                  </a:lnTo>
                  <a:lnTo>
                    <a:pt x="482" y="707"/>
                  </a:lnTo>
                  <a:lnTo>
                    <a:pt x="549" y="707"/>
                  </a:lnTo>
                  <a:lnTo>
                    <a:pt x="549" y="424"/>
                  </a:lnTo>
                  <a:lnTo>
                    <a:pt x="564" y="424"/>
                  </a:lnTo>
                  <a:lnTo>
                    <a:pt x="564" y="707"/>
                  </a:lnTo>
                  <a:lnTo>
                    <a:pt x="825" y="707"/>
                  </a:lnTo>
                  <a:lnTo>
                    <a:pt x="825" y="424"/>
                  </a:lnTo>
                  <a:lnTo>
                    <a:pt x="840" y="424"/>
                  </a:lnTo>
                  <a:lnTo>
                    <a:pt x="840" y="707"/>
                  </a:lnTo>
                  <a:lnTo>
                    <a:pt x="908" y="707"/>
                  </a:lnTo>
                  <a:lnTo>
                    <a:pt x="908" y="396"/>
                  </a:lnTo>
                  <a:lnTo>
                    <a:pt x="908" y="396"/>
                  </a:lnTo>
                  <a:lnTo>
                    <a:pt x="906" y="386"/>
                  </a:lnTo>
                  <a:lnTo>
                    <a:pt x="904" y="375"/>
                  </a:lnTo>
                  <a:lnTo>
                    <a:pt x="900" y="364"/>
                  </a:lnTo>
                  <a:lnTo>
                    <a:pt x="896" y="353"/>
                  </a:lnTo>
                  <a:lnTo>
                    <a:pt x="891" y="344"/>
                  </a:lnTo>
                  <a:lnTo>
                    <a:pt x="885" y="335"/>
                  </a:lnTo>
                  <a:lnTo>
                    <a:pt x="878" y="327"/>
                  </a:lnTo>
                  <a:lnTo>
                    <a:pt x="870" y="318"/>
                  </a:lnTo>
                  <a:lnTo>
                    <a:pt x="863" y="311"/>
                  </a:lnTo>
                  <a:lnTo>
                    <a:pt x="854" y="305"/>
                  </a:lnTo>
                  <a:lnTo>
                    <a:pt x="845" y="299"/>
                  </a:lnTo>
                  <a:lnTo>
                    <a:pt x="836" y="294"/>
                  </a:lnTo>
                  <a:lnTo>
                    <a:pt x="825" y="291"/>
                  </a:lnTo>
                  <a:lnTo>
                    <a:pt x="814" y="288"/>
                  </a:lnTo>
                  <a:lnTo>
                    <a:pt x="803" y="287"/>
                  </a:lnTo>
                  <a:lnTo>
                    <a:pt x="792" y="286"/>
                  </a:lnTo>
                  <a:lnTo>
                    <a:pt x="792" y="286"/>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grpSp>
        <p:nvGrpSpPr>
          <p:cNvPr id="143" name="グループ化 142"/>
          <p:cNvGrpSpPr/>
          <p:nvPr/>
        </p:nvGrpSpPr>
        <p:grpSpPr>
          <a:xfrm>
            <a:off x="2254943" y="3009605"/>
            <a:ext cx="805082" cy="458055"/>
            <a:chOff x="2341290" y="3388527"/>
            <a:chExt cx="868865" cy="492656"/>
          </a:xfrm>
        </p:grpSpPr>
        <p:sp>
          <p:nvSpPr>
            <p:cNvPr id="52" name="Freeform 370"/>
            <p:cNvSpPr>
              <a:spLocks noEditPoints="1"/>
            </p:cNvSpPr>
            <p:nvPr/>
          </p:nvSpPr>
          <p:spPr bwMode="auto">
            <a:xfrm>
              <a:off x="2341290" y="3388527"/>
              <a:ext cx="464884" cy="458487"/>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EE5500">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53" name="Freeform 334"/>
            <p:cNvSpPr>
              <a:spLocks noEditPoints="1"/>
            </p:cNvSpPr>
            <p:nvPr/>
          </p:nvSpPr>
          <p:spPr bwMode="auto">
            <a:xfrm>
              <a:off x="2853797" y="3597016"/>
              <a:ext cx="356358" cy="284167"/>
            </a:xfrm>
            <a:custGeom>
              <a:avLst/>
              <a:gdLst>
                <a:gd name="T0" fmla="*/ 174 w 908"/>
                <a:gd name="T1" fmla="*/ 6 h 707"/>
                <a:gd name="T2" fmla="*/ 123 w 908"/>
                <a:gd name="T3" fmla="*/ 38 h 707"/>
                <a:gd name="T4" fmla="*/ 90 w 908"/>
                <a:gd name="T5" fmla="*/ 90 h 707"/>
                <a:gd name="T6" fmla="*/ 86 w 908"/>
                <a:gd name="T7" fmla="*/ 141 h 707"/>
                <a:gd name="T8" fmla="*/ 107 w 908"/>
                <a:gd name="T9" fmla="*/ 200 h 707"/>
                <a:gd name="T10" fmla="*/ 152 w 908"/>
                <a:gd name="T11" fmla="*/ 240 h 707"/>
                <a:gd name="T12" fmla="*/ 213 w 908"/>
                <a:gd name="T13" fmla="*/ 256 h 707"/>
                <a:gd name="T14" fmla="*/ 263 w 908"/>
                <a:gd name="T15" fmla="*/ 246 h 707"/>
                <a:gd name="T16" fmla="*/ 311 w 908"/>
                <a:gd name="T17" fmla="*/ 209 h 707"/>
                <a:gd name="T18" fmla="*/ 338 w 908"/>
                <a:gd name="T19" fmla="*/ 154 h 707"/>
                <a:gd name="T20" fmla="*/ 338 w 908"/>
                <a:gd name="T21" fmla="*/ 102 h 707"/>
                <a:gd name="T22" fmla="*/ 311 w 908"/>
                <a:gd name="T23" fmla="*/ 47 h 707"/>
                <a:gd name="T24" fmla="*/ 263 w 908"/>
                <a:gd name="T25" fmla="*/ 10 h 707"/>
                <a:gd name="T26" fmla="*/ 213 w 908"/>
                <a:gd name="T27" fmla="*/ 0 h 707"/>
                <a:gd name="T28" fmla="*/ 213 w 908"/>
                <a:gd name="T29" fmla="*/ 542 h 707"/>
                <a:gd name="T30" fmla="*/ 116 w 908"/>
                <a:gd name="T31" fmla="*/ 286 h 707"/>
                <a:gd name="T32" fmla="*/ 63 w 908"/>
                <a:gd name="T33" fmla="*/ 299 h 707"/>
                <a:gd name="T34" fmla="*/ 23 w 908"/>
                <a:gd name="T35" fmla="*/ 335 h 707"/>
                <a:gd name="T36" fmla="*/ 2 w 908"/>
                <a:gd name="T37" fmla="*/ 386 h 707"/>
                <a:gd name="T38" fmla="*/ 82 w 908"/>
                <a:gd name="T39" fmla="*/ 424 h 707"/>
                <a:gd name="T40" fmla="*/ 359 w 908"/>
                <a:gd name="T41" fmla="*/ 707 h 707"/>
                <a:gd name="T42" fmla="*/ 422 w 908"/>
                <a:gd name="T43" fmla="*/ 375 h 707"/>
                <a:gd name="T44" fmla="*/ 396 w 908"/>
                <a:gd name="T45" fmla="*/ 327 h 707"/>
                <a:gd name="T46" fmla="*/ 353 w 908"/>
                <a:gd name="T47" fmla="*/ 294 h 707"/>
                <a:gd name="T48" fmla="*/ 310 w 908"/>
                <a:gd name="T49" fmla="*/ 286 h 707"/>
                <a:gd name="T50" fmla="*/ 726 w 908"/>
                <a:gd name="T51" fmla="*/ 252 h 707"/>
                <a:gd name="T52" fmla="*/ 773 w 908"/>
                <a:gd name="T53" fmla="*/ 230 h 707"/>
                <a:gd name="T54" fmla="*/ 822 w 908"/>
                <a:gd name="T55" fmla="*/ 129 h 707"/>
                <a:gd name="T56" fmla="*/ 813 w 908"/>
                <a:gd name="T57" fmla="*/ 78 h 707"/>
                <a:gd name="T58" fmla="*/ 776 w 908"/>
                <a:gd name="T59" fmla="*/ 29 h 707"/>
                <a:gd name="T60" fmla="*/ 720 w 908"/>
                <a:gd name="T61" fmla="*/ 3 h 707"/>
                <a:gd name="T62" fmla="*/ 669 w 908"/>
                <a:gd name="T63" fmla="*/ 3 h 707"/>
                <a:gd name="T64" fmla="*/ 614 w 908"/>
                <a:gd name="T65" fmla="*/ 29 h 707"/>
                <a:gd name="T66" fmla="*/ 576 w 908"/>
                <a:gd name="T67" fmla="*/ 78 h 707"/>
                <a:gd name="T68" fmla="*/ 567 w 908"/>
                <a:gd name="T69" fmla="*/ 212 h 707"/>
                <a:gd name="T70" fmla="*/ 624 w 908"/>
                <a:gd name="T71" fmla="*/ 236 h 707"/>
                <a:gd name="T72" fmla="*/ 674 w 908"/>
                <a:gd name="T73" fmla="*/ 255 h 707"/>
                <a:gd name="T74" fmla="*/ 784 w 908"/>
                <a:gd name="T75" fmla="*/ 286 h 707"/>
                <a:gd name="T76" fmla="*/ 782 w 908"/>
                <a:gd name="T77" fmla="*/ 324 h 707"/>
                <a:gd name="T78" fmla="*/ 758 w 908"/>
                <a:gd name="T79" fmla="*/ 352 h 707"/>
                <a:gd name="T80" fmla="*/ 716 w 908"/>
                <a:gd name="T81" fmla="*/ 336 h 707"/>
                <a:gd name="T82" fmla="*/ 674 w 908"/>
                <a:gd name="T83" fmla="*/ 336 h 707"/>
                <a:gd name="T84" fmla="*/ 632 w 908"/>
                <a:gd name="T85" fmla="*/ 352 h 707"/>
                <a:gd name="T86" fmla="*/ 609 w 908"/>
                <a:gd name="T87" fmla="*/ 324 h 707"/>
                <a:gd name="T88" fmla="*/ 597 w 908"/>
                <a:gd name="T89" fmla="*/ 286 h 707"/>
                <a:gd name="T90" fmla="*/ 554 w 908"/>
                <a:gd name="T91" fmla="*/ 294 h 707"/>
                <a:gd name="T92" fmla="*/ 512 w 908"/>
                <a:gd name="T93" fmla="*/ 327 h 707"/>
                <a:gd name="T94" fmla="*/ 485 w 908"/>
                <a:gd name="T95" fmla="*/ 375 h 707"/>
                <a:gd name="T96" fmla="*/ 549 w 908"/>
                <a:gd name="T97" fmla="*/ 424 h 707"/>
                <a:gd name="T98" fmla="*/ 840 w 908"/>
                <a:gd name="T99" fmla="*/ 424 h 707"/>
                <a:gd name="T100" fmla="*/ 906 w 908"/>
                <a:gd name="T101" fmla="*/ 386 h 707"/>
                <a:gd name="T102" fmla="*/ 885 w 908"/>
                <a:gd name="T103" fmla="*/ 335 h 707"/>
                <a:gd name="T104" fmla="*/ 845 w 908"/>
                <a:gd name="T105" fmla="*/ 299 h 707"/>
                <a:gd name="T106" fmla="*/ 792 w 908"/>
                <a:gd name="T107" fmla="*/ 28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8" h="707">
                  <a:moveTo>
                    <a:pt x="213" y="0"/>
                  </a:moveTo>
                  <a:lnTo>
                    <a:pt x="213" y="0"/>
                  </a:lnTo>
                  <a:lnTo>
                    <a:pt x="200" y="2"/>
                  </a:lnTo>
                  <a:lnTo>
                    <a:pt x="188" y="3"/>
                  </a:lnTo>
                  <a:lnTo>
                    <a:pt x="174" y="6"/>
                  </a:lnTo>
                  <a:lnTo>
                    <a:pt x="164" y="10"/>
                  </a:lnTo>
                  <a:lnTo>
                    <a:pt x="152" y="16"/>
                  </a:lnTo>
                  <a:lnTo>
                    <a:pt x="141" y="22"/>
                  </a:lnTo>
                  <a:lnTo>
                    <a:pt x="131" y="29"/>
                  </a:lnTo>
                  <a:lnTo>
                    <a:pt x="123" y="38"/>
                  </a:lnTo>
                  <a:lnTo>
                    <a:pt x="114" y="47"/>
                  </a:lnTo>
                  <a:lnTo>
                    <a:pt x="107" y="57"/>
                  </a:lnTo>
                  <a:lnTo>
                    <a:pt x="100" y="68"/>
                  </a:lnTo>
                  <a:lnTo>
                    <a:pt x="95" y="78"/>
                  </a:lnTo>
                  <a:lnTo>
                    <a:pt x="90" y="90"/>
                  </a:lnTo>
                  <a:lnTo>
                    <a:pt x="88" y="102"/>
                  </a:lnTo>
                  <a:lnTo>
                    <a:pt x="86" y="116"/>
                  </a:lnTo>
                  <a:lnTo>
                    <a:pt x="86" y="129"/>
                  </a:lnTo>
                  <a:lnTo>
                    <a:pt x="86" y="129"/>
                  </a:lnTo>
                  <a:lnTo>
                    <a:pt x="86" y="141"/>
                  </a:lnTo>
                  <a:lnTo>
                    <a:pt x="88" y="154"/>
                  </a:lnTo>
                  <a:lnTo>
                    <a:pt x="90" y="166"/>
                  </a:lnTo>
                  <a:lnTo>
                    <a:pt x="95" y="178"/>
                  </a:lnTo>
                  <a:lnTo>
                    <a:pt x="100" y="189"/>
                  </a:lnTo>
                  <a:lnTo>
                    <a:pt x="107" y="200"/>
                  </a:lnTo>
                  <a:lnTo>
                    <a:pt x="114" y="209"/>
                  </a:lnTo>
                  <a:lnTo>
                    <a:pt x="123" y="219"/>
                  </a:lnTo>
                  <a:lnTo>
                    <a:pt x="131" y="227"/>
                  </a:lnTo>
                  <a:lnTo>
                    <a:pt x="141" y="234"/>
                  </a:lnTo>
                  <a:lnTo>
                    <a:pt x="152" y="240"/>
                  </a:lnTo>
                  <a:lnTo>
                    <a:pt x="164" y="246"/>
                  </a:lnTo>
                  <a:lnTo>
                    <a:pt x="174" y="250"/>
                  </a:lnTo>
                  <a:lnTo>
                    <a:pt x="188" y="254"/>
                  </a:lnTo>
                  <a:lnTo>
                    <a:pt x="200" y="256"/>
                  </a:lnTo>
                  <a:lnTo>
                    <a:pt x="213" y="256"/>
                  </a:lnTo>
                  <a:lnTo>
                    <a:pt x="213" y="256"/>
                  </a:lnTo>
                  <a:lnTo>
                    <a:pt x="226" y="256"/>
                  </a:lnTo>
                  <a:lnTo>
                    <a:pt x="239" y="254"/>
                  </a:lnTo>
                  <a:lnTo>
                    <a:pt x="251" y="250"/>
                  </a:lnTo>
                  <a:lnTo>
                    <a:pt x="263" y="246"/>
                  </a:lnTo>
                  <a:lnTo>
                    <a:pt x="274" y="240"/>
                  </a:lnTo>
                  <a:lnTo>
                    <a:pt x="285" y="234"/>
                  </a:lnTo>
                  <a:lnTo>
                    <a:pt x="294" y="227"/>
                  </a:lnTo>
                  <a:lnTo>
                    <a:pt x="303" y="219"/>
                  </a:lnTo>
                  <a:lnTo>
                    <a:pt x="311" y="209"/>
                  </a:lnTo>
                  <a:lnTo>
                    <a:pt x="318" y="200"/>
                  </a:lnTo>
                  <a:lnTo>
                    <a:pt x="326" y="189"/>
                  </a:lnTo>
                  <a:lnTo>
                    <a:pt x="330" y="178"/>
                  </a:lnTo>
                  <a:lnTo>
                    <a:pt x="335" y="166"/>
                  </a:lnTo>
                  <a:lnTo>
                    <a:pt x="338" y="154"/>
                  </a:lnTo>
                  <a:lnTo>
                    <a:pt x="340" y="141"/>
                  </a:lnTo>
                  <a:lnTo>
                    <a:pt x="341" y="129"/>
                  </a:lnTo>
                  <a:lnTo>
                    <a:pt x="341" y="129"/>
                  </a:lnTo>
                  <a:lnTo>
                    <a:pt x="340" y="116"/>
                  </a:lnTo>
                  <a:lnTo>
                    <a:pt x="338" y="102"/>
                  </a:lnTo>
                  <a:lnTo>
                    <a:pt x="335" y="90"/>
                  </a:lnTo>
                  <a:lnTo>
                    <a:pt x="330" y="78"/>
                  </a:lnTo>
                  <a:lnTo>
                    <a:pt x="326" y="68"/>
                  </a:lnTo>
                  <a:lnTo>
                    <a:pt x="318" y="57"/>
                  </a:lnTo>
                  <a:lnTo>
                    <a:pt x="311" y="47"/>
                  </a:lnTo>
                  <a:lnTo>
                    <a:pt x="303" y="38"/>
                  </a:lnTo>
                  <a:lnTo>
                    <a:pt x="294" y="29"/>
                  </a:lnTo>
                  <a:lnTo>
                    <a:pt x="285" y="22"/>
                  </a:lnTo>
                  <a:lnTo>
                    <a:pt x="274" y="16"/>
                  </a:lnTo>
                  <a:lnTo>
                    <a:pt x="263" y="10"/>
                  </a:lnTo>
                  <a:lnTo>
                    <a:pt x="251" y="6"/>
                  </a:lnTo>
                  <a:lnTo>
                    <a:pt x="239" y="3"/>
                  </a:lnTo>
                  <a:lnTo>
                    <a:pt x="226" y="2"/>
                  </a:lnTo>
                  <a:lnTo>
                    <a:pt x="213" y="0"/>
                  </a:lnTo>
                  <a:lnTo>
                    <a:pt x="213" y="0"/>
                  </a:lnTo>
                  <a:close/>
                  <a:moveTo>
                    <a:pt x="310" y="286"/>
                  </a:moveTo>
                  <a:lnTo>
                    <a:pt x="251" y="286"/>
                  </a:lnTo>
                  <a:lnTo>
                    <a:pt x="219" y="342"/>
                  </a:lnTo>
                  <a:lnTo>
                    <a:pt x="261" y="491"/>
                  </a:lnTo>
                  <a:lnTo>
                    <a:pt x="213" y="542"/>
                  </a:lnTo>
                  <a:lnTo>
                    <a:pt x="165" y="491"/>
                  </a:lnTo>
                  <a:lnTo>
                    <a:pt x="207" y="342"/>
                  </a:lnTo>
                  <a:lnTo>
                    <a:pt x="174" y="286"/>
                  </a:lnTo>
                  <a:lnTo>
                    <a:pt x="116" y="286"/>
                  </a:lnTo>
                  <a:lnTo>
                    <a:pt x="116" y="286"/>
                  </a:lnTo>
                  <a:lnTo>
                    <a:pt x="105" y="287"/>
                  </a:lnTo>
                  <a:lnTo>
                    <a:pt x="93" y="288"/>
                  </a:lnTo>
                  <a:lnTo>
                    <a:pt x="83" y="291"/>
                  </a:lnTo>
                  <a:lnTo>
                    <a:pt x="72" y="294"/>
                  </a:lnTo>
                  <a:lnTo>
                    <a:pt x="63" y="299"/>
                  </a:lnTo>
                  <a:lnTo>
                    <a:pt x="53" y="305"/>
                  </a:lnTo>
                  <a:lnTo>
                    <a:pt x="45" y="311"/>
                  </a:lnTo>
                  <a:lnTo>
                    <a:pt x="36" y="318"/>
                  </a:lnTo>
                  <a:lnTo>
                    <a:pt x="29" y="327"/>
                  </a:lnTo>
                  <a:lnTo>
                    <a:pt x="23" y="335"/>
                  </a:lnTo>
                  <a:lnTo>
                    <a:pt x="17" y="344"/>
                  </a:lnTo>
                  <a:lnTo>
                    <a:pt x="11" y="353"/>
                  </a:lnTo>
                  <a:lnTo>
                    <a:pt x="8" y="364"/>
                  </a:lnTo>
                  <a:lnTo>
                    <a:pt x="4" y="375"/>
                  </a:lnTo>
                  <a:lnTo>
                    <a:pt x="2" y="386"/>
                  </a:lnTo>
                  <a:lnTo>
                    <a:pt x="0" y="396"/>
                  </a:lnTo>
                  <a:lnTo>
                    <a:pt x="0" y="707"/>
                  </a:lnTo>
                  <a:lnTo>
                    <a:pt x="66" y="707"/>
                  </a:lnTo>
                  <a:lnTo>
                    <a:pt x="66" y="424"/>
                  </a:lnTo>
                  <a:lnTo>
                    <a:pt x="82" y="424"/>
                  </a:lnTo>
                  <a:lnTo>
                    <a:pt x="82" y="707"/>
                  </a:lnTo>
                  <a:lnTo>
                    <a:pt x="344" y="707"/>
                  </a:lnTo>
                  <a:lnTo>
                    <a:pt x="344" y="424"/>
                  </a:lnTo>
                  <a:lnTo>
                    <a:pt x="359" y="424"/>
                  </a:lnTo>
                  <a:lnTo>
                    <a:pt x="359" y="707"/>
                  </a:lnTo>
                  <a:lnTo>
                    <a:pt x="425" y="707"/>
                  </a:lnTo>
                  <a:lnTo>
                    <a:pt x="425" y="396"/>
                  </a:lnTo>
                  <a:lnTo>
                    <a:pt x="425" y="396"/>
                  </a:lnTo>
                  <a:lnTo>
                    <a:pt x="424" y="386"/>
                  </a:lnTo>
                  <a:lnTo>
                    <a:pt x="422" y="375"/>
                  </a:lnTo>
                  <a:lnTo>
                    <a:pt x="418" y="364"/>
                  </a:lnTo>
                  <a:lnTo>
                    <a:pt x="414" y="353"/>
                  </a:lnTo>
                  <a:lnTo>
                    <a:pt x="410" y="344"/>
                  </a:lnTo>
                  <a:lnTo>
                    <a:pt x="404" y="335"/>
                  </a:lnTo>
                  <a:lnTo>
                    <a:pt x="396" y="327"/>
                  </a:lnTo>
                  <a:lnTo>
                    <a:pt x="389" y="318"/>
                  </a:lnTo>
                  <a:lnTo>
                    <a:pt x="381" y="311"/>
                  </a:lnTo>
                  <a:lnTo>
                    <a:pt x="372" y="305"/>
                  </a:lnTo>
                  <a:lnTo>
                    <a:pt x="363" y="299"/>
                  </a:lnTo>
                  <a:lnTo>
                    <a:pt x="353" y="294"/>
                  </a:lnTo>
                  <a:lnTo>
                    <a:pt x="344" y="291"/>
                  </a:lnTo>
                  <a:lnTo>
                    <a:pt x="333" y="288"/>
                  </a:lnTo>
                  <a:lnTo>
                    <a:pt x="322" y="287"/>
                  </a:lnTo>
                  <a:lnTo>
                    <a:pt x="310" y="286"/>
                  </a:lnTo>
                  <a:lnTo>
                    <a:pt x="310" y="286"/>
                  </a:lnTo>
                  <a:close/>
                  <a:moveTo>
                    <a:pt x="695" y="256"/>
                  </a:moveTo>
                  <a:lnTo>
                    <a:pt x="695" y="256"/>
                  </a:lnTo>
                  <a:lnTo>
                    <a:pt x="706" y="256"/>
                  </a:lnTo>
                  <a:lnTo>
                    <a:pt x="716" y="255"/>
                  </a:lnTo>
                  <a:lnTo>
                    <a:pt x="726" y="252"/>
                  </a:lnTo>
                  <a:lnTo>
                    <a:pt x="736" y="249"/>
                  </a:lnTo>
                  <a:lnTo>
                    <a:pt x="747" y="245"/>
                  </a:lnTo>
                  <a:lnTo>
                    <a:pt x="755" y="240"/>
                  </a:lnTo>
                  <a:lnTo>
                    <a:pt x="765" y="236"/>
                  </a:lnTo>
                  <a:lnTo>
                    <a:pt x="773" y="230"/>
                  </a:lnTo>
                  <a:lnTo>
                    <a:pt x="773" y="230"/>
                  </a:lnTo>
                  <a:lnTo>
                    <a:pt x="822" y="250"/>
                  </a:lnTo>
                  <a:lnTo>
                    <a:pt x="822" y="230"/>
                  </a:lnTo>
                  <a:lnTo>
                    <a:pt x="822" y="212"/>
                  </a:lnTo>
                  <a:lnTo>
                    <a:pt x="822" y="129"/>
                  </a:lnTo>
                  <a:lnTo>
                    <a:pt x="822" y="129"/>
                  </a:lnTo>
                  <a:lnTo>
                    <a:pt x="822" y="116"/>
                  </a:lnTo>
                  <a:lnTo>
                    <a:pt x="820" y="102"/>
                  </a:lnTo>
                  <a:lnTo>
                    <a:pt x="816" y="90"/>
                  </a:lnTo>
                  <a:lnTo>
                    <a:pt x="813" y="78"/>
                  </a:lnTo>
                  <a:lnTo>
                    <a:pt x="807" y="68"/>
                  </a:lnTo>
                  <a:lnTo>
                    <a:pt x="801" y="57"/>
                  </a:lnTo>
                  <a:lnTo>
                    <a:pt x="794" y="47"/>
                  </a:lnTo>
                  <a:lnTo>
                    <a:pt x="785" y="38"/>
                  </a:lnTo>
                  <a:lnTo>
                    <a:pt x="776" y="29"/>
                  </a:lnTo>
                  <a:lnTo>
                    <a:pt x="766" y="22"/>
                  </a:lnTo>
                  <a:lnTo>
                    <a:pt x="755" y="16"/>
                  </a:lnTo>
                  <a:lnTo>
                    <a:pt x="744" y="10"/>
                  </a:lnTo>
                  <a:lnTo>
                    <a:pt x="732" y="6"/>
                  </a:lnTo>
                  <a:lnTo>
                    <a:pt x="720" y="3"/>
                  </a:lnTo>
                  <a:lnTo>
                    <a:pt x="707" y="2"/>
                  </a:lnTo>
                  <a:lnTo>
                    <a:pt x="695" y="0"/>
                  </a:lnTo>
                  <a:lnTo>
                    <a:pt x="695" y="0"/>
                  </a:lnTo>
                  <a:lnTo>
                    <a:pt x="682" y="2"/>
                  </a:lnTo>
                  <a:lnTo>
                    <a:pt x="669" y="3"/>
                  </a:lnTo>
                  <a:lnTo>
                    <a:pt x="657" y="6"/>
                  </a:lnTo>
                  <a:lnTo>
                    <a:pt x="645" y="10"/>
                  </a:lnTo>
                  <a:lnTo>
                    <a:pt x="634" y="16"/>
                  </a:lnTo>
                  <a:lnTo>
                    <a:pt x="623" y="22"/>
                  </a:lnTo>
                  <a:lnTo>
                    <a:pt x="614" y="29"/>
                  </a:lnTo>
                  <a:lnTo>
                    <a:pt x="604" y="38"/>
                  </a:lnTo>
                  <a:lnTo>
                    <a:pt x="596" y="47"/>
                  </a:lnTo>
                  <a:lnTo>
                    <a:pt x="588" y="57"/>
                  </a:lnTo>
                  <a:lnTo>
                    <a:pt x="582" y="68"/>
                  </a:lnTo>
                  <a:lnTo>
                    <a:pt x="576" y="78"/>
                  </a:lnTo>
                  <a:lnTo>
                    <a:pt x="573" y="90"/>
                  </a:lnTo>
                  <a:lnTo>
                    <a:pt x="569" y="102"/>
                  </a:lnTo>
                  <a:lnTo>
                    <a:pt x="568" y="116"/>
                  </a:lnTo>
                  <a:lnTo>
                    <a:pt x="567" y="129"/>
                  </a:lnTo>
                  <a:lnTo>
                    <a:pt x="567" y="212"/>
                  </a:lnTo>
                  <a:lnTo>
                    <a:pt x="567" y="230"/>
                  </a:lnTo>
                  <a:lnTo>
                    <a:pt x="567" y="250"/>
                  </a:lnTo>
                  <a:lnTo>
                    <a:pt x="617" y="230"/>
                  </a:lnTo>
                  <a:lnTo>
                    <a:pt x="617" y="230"/>
                  </a:lnTo>
                  <a:lnTo>
                    <a:pt x="624" y="236"/>
                  </a:lnTo>
                  <a:lnTo>
                    <a:pt x="634" y="240"/>
                  </a:lnTo>
                  <a:lnTo>
                    <a:pt x="644" y="245"/>
                  </a:lnTo>
                  <a:lnTo>
                    <a:pt x="653" y="249"/>
                  </a:lnTo>
                  <a:lnTo>
                    <a:pt x="663" y="252"/>
                  </a:lnTo>
                  <a:lnTo>
                    <a:pt x="674" y="255"/>
                  </a:lnTo>
                  <a:lnTo>
                    <a:pt x="683" y="256"/>
                  </a:lnTo>
                  <a:lnTo>
                    <a:pt x="695" y="256"/>
                  </a:lnTo>
                  <a:lnTo>
                    <a:pt x="695" y="256"/>
                  </a:lnTo>
                  <a:close/>
                  <a:moveTo>
                    <a:pt x="792" y="286"/>
                  </a:moveTo>
                  <a:lnTo>
                    <a:pt x="784" y="286"/>
                  </a:lnTo>
                  <a:lnTo>
                    <a:pt x="784" y="286"/>
                  </a:lnTo>
                  <a:lnTo>
                    <a:pt x="785" y="297"/>
                  </a:lnTo>
                  <a:lnTo>
                    <a:pt x="784" y="306"/>
                  </a:lnTo>
                  <a:lnTo>
                    <a:pt x="783" y="316"/>
                  </a:lnTo>
                  <a:lnTo>
                    <a:pt x="782" y="324"/>
                  </a:lnTo>
                  <a:lnTo>
                    <a:pt x="778" y="333"/>
                  </a:lnTo>
                  <a:lnTo>
                    <a:pt x="774" y="339"/>
                  </a:lnTo>
                  <a:lnTo>
                    <a:pt x="770" y="345"/>
                  </a:lnTo>
                  <a:lnTo>
                    <a:pt x="764" y="350"/>
                  </a:lnTo>
                  <a:lnTo>
                    <a:pt x="758" y="352"/>
                  </a:lnTo>
                  <a:lnTo>
                    <a:pt x="750" y="353"/>
                  </a:lnTo>
                  <a:lnTo>
                    <a:pt x="743" y="352"/>
                  </a:lnTo>
                  <a:lnTo>
                    <a:pt x="735" y="350"/>
                  </a:lnTo>
                  <a:lnTo>
                    <a:pt x="725" y="344"/>
                  </a:lnTo>
                  <a:lnTo>
                    <a:pt x="716" y="336"/>
                  </a:lnTo>
                  <a:lnTo>
                    <a:pt x="706" y="326"/>
                  </a:lnTo>
                  <a:lnTo>
                    <a:pt x="695" y="312"/>
                  </a:lnTo>
                  <a:lnTo>
                    <a:pt x="695" y="312"/>
                  </a:lnTo>
                  <a:lnTo>
                    <a:pt x="684" y="326"/>
                  </a:lnTo>
                  <a:lnTo>
                    <a:pt x="674" y="336"/>
                  </a:lnTo>
                  <a:lnTo>
                    <a:pt x="664" y="344"/>
                  </a:lnTo>
                  <a:lnTo>
                    <a:pt x="654" y="350"/>
                  </a:lnTo>
                  <a:lnTo>
                    <a:pt x="646" y="352"/>
                  </a:lnTo>
                  <a:lnTo>
                    <a:pt x="639" y="353"/>
                  </a:lnTo>
                  <a:lnTo>
                    <a:pt x="632" y="352"/>
                  </a:lnTo>
                  <a:lnTo>
                    <a:pt x="626" y="350"/>
                  </a:lnTo>
                  <a:lnTo>
                    <a:pt x="620" y="345"/>
                  </a:lnTo>
                  <a:lnTo>
                    <a:pt x="615" y="339"/>
                  </a:lnTo>
                  <a:lnTo>
                    <a:pt x="611" y="333"/>
                  </a:lnTo>
                  <a:lnTo>
                    <a:pt x="609" y="324"/>
                  </a:lnTo>
                  <a:lnTo>
                    <a:pt x="606" y="316"/>
                  </a:lnTo>
                  <a:lnTo>
                    <a:pt x="605" y="306"/>
                  </a:lnTo>
                  <a:lnTo>
                    <a:pt x="604" y="297"/>
                  </a:lnTo>
                  <a:lnTo>
                    <a:pt x="605" y="286"/>
                  </a:lnTo>
                  <a:lnTo>
                    <a:pt x="597" y="286"/>
                  </a:lnTo>
                  <a:lnTo>
                    <a:pt x="597" y="286"/>
                  </a:lnTo>
                  <a:lnTo>
                    <a:pt x="586" y="287"/>
                  </a:lnTo>
                  <a:lnTo>
                    <a:pt x="575" y="288"/>
                  </a:lnTo>
                  <a:lnTo>
                    <a:pt x="564" y="291"/>
                  </a:lnTo>
                  <a:lnTo>
                    <a:pt x="554" y="294"/>
                  </a:lnTo>
                  <a:lnTo>
                    <a:pt x="544" y="299"/>
                  </a:lnTo>
                  <a:lnTo>
                    <a:pt x="536" y="305"/>
                  </a:lnTo>
                  <a:lnTo>
                    <a:pt x="526" y="311"/>
                  </a:lnTo>
                  <a:lnTo>
                    <a:pt x="519" y="318"/>
                  </a:lnTo>
                  <a:lnTo>
                    <a:pt x="512" y="327"/>
                  </a:lnTo>
                  <a:lnTo>
                    <a:pt x="504" y="335"/>
                  </a:lnTo>
                  <a:lnTo>
                    <a:pt x="498" y="344"/>
                  </a:lnTo>
                  <a:lnTo>
                    <a:pt x="494" y="353"/>
                  </a:lnTo>
                  <a:lnTo>
                    <a:pt x="489" y="364"/>
                  </a:lnTo>
                  <a:lnTo>
                    <a:pt x="485" y="375"/>
                  </a:lnTo>
                  <a:lnTo>
                    <a:pt x="483" y="386"/>
                  </a:lnTo>
                  <a:lnTo>
                    <a:pt x="482" y="396"/>
                  </a:lnTo>
                  <a:lnTo>
                    <a:pt x="482" y="707"/>
                  </a:lnTo>
                  <a:lnTo>
                    <a:pt x="549" y="707"/>
                  </a:lnTo>
                  <a:lnTo>
                    <a:pt x="549" y="424"/>
                  </a:lnTo>
                  <a:lnTo>
                    <a:pt x="564" y="424"/>
                  </a:lnTo>
                  <a:lnTo>
                    <a:pt x="564" y="707"/>
                  </a:lnTo>
                  <a:lnTo>
                    <a:pt x="825" y="707"/>
                  </a:lnTo>
                  <a:lnTo>
                    <a:pt x="825" y="424"/>
                  </a:lnTo>
                  <a:lnTo>
                    <a:pt x="840" y="424"/>
                  </a:lnTo>
                  <a:lnTo>
                    <a:pt x="840" y="707"/>
                  </a:lnTo>
                  <a:lnTo>
                    <a:pt x="908" y="707"/>
                  </a:lnTo>
                  <a:lnTo>
                    <a:pt x="908" y="396"/>
                  </a:lnTo>
                  <a:lnTo>
                    <a:pt x="908" y="396"/>
                  </a:lnTo>
                  <a:lnTo>
                    <a:pt x="906" y="386"/>
                  </a:lnTo>
                  <a:lnTo>
                    <a:pt x="904" y="375"/>
                  </a:lnTo>
                  <a:lnTo>
                    <a:pt x="900" y="364"/>
                  </a:lnTo>
                  <a:lnTo>
                    <a:pt x="896" y="353"/>
                  </a:lnTo>
                  <a:lnTo>
                    <a:pt x="891" y="344"/>
                  </a:lnTo>
                  <a:lnTo>
                    <a:pt x="885" y="335"/>
                  </a:lnTo>
                  <a:lnTo>
                    <a:pt x="878" y="327"/>
                  </a:lnTo>
                  <a:lnTo>
                    <a:pt x="870" y="318"/>
                  </a:lnTo>
                  <a:lnTo>
                    <a:pt x="863" y="311"/>
                  </a:lnTo>
                  <a:lnTo>
                    <a:pt x="854" y="305"/>
                  </a:lnTo>
                  <a:lnTo>
                    <a:pt x="845" y="299"/>
                  </a:lnTo>
                  <a:lnTo>
                    <a:pt x="836" y="294"/>
                  </a:lnTo>
                  <a:lnTo>
                    <a:pt x="825" y="291"/>
                  </a:lnTo>
                  <a:lnTo>
                    <a:pt x="814" y="288"/>
                  </a:lnTo>
                  <a:lnTo>
                    <a:pt x="803" y="287"/>
                  </a:lnTo>
                  <a:lnTo>
                    <a:pt x="792" y="286"/>
                  </a:lnTo>
                  <a:lnTo>
                    <a:pt x="792" y="286"/>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sp>
        <p:nvSpPr>
          <p:cNvPr id="55" name="右矢印 54"/>
          <p:cNvSpPr/>
          <p:nvPr/>
        </p:nvSpPr>
        <p:spPr>
          <a:xfrm>
            <a:off x="1520732" y="2541553"/>
            <a:ext cx="503274" cy="2298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右矢印 55"/>
          <p:cNvSpPr/>
          <p:nvPr/>
        </p:nvSpPr>
        <p:spPr>
          <a:xfrm>
            <a:off x="1520732" y="3123203"/>
            <a:ext cx="503274" cy="2298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0" name="グループ化 139"/>
          <p:cNvGrpSpPr/>
          <p:nvPr/>
        </p:nvGrpSpPr>
        <p:grpSpPr>
          <a:xfrm>
            <a:off x="2254942" y="2486115"/>
            <a:ext cx="826337" cy="428401"/>
            <a:chOff x="2254942" y="2521545"/>
            <a:chExt cx="891804" cy="460762"/>
          </a:xfrm>
        </p:grpSpPr>
        <p:sp>
          <p:nvSpPr>
            <p:cNvPr id="46" name="Freeform 370"/>
            <p:cNvSpPr>
              <a:spLocks noEditPoints="1"/>
            </p:cNvSpPr>
            <p:nvPr/>
          </p:nvSpPr>
          <p:spPr bwMode="auto">
            <a:xfrm>
              <a:off x="2254942" y="2521545"/>
              <a:ext cx="464884" cy="458487"/>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EE5500">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57" name="Freeform 334"/>
            <p:cNvSpPr>
              <a:spLocks noEditPoints="1"/>
            </p:cNvSpPr>
            <p:nvPr/>
          </p:nvSpPr>
          <p:spPr bwMode="auto">
            <a:xfrm>
              <a:off x="2790388" y="2698140"/>
              <a:ext cx="356358" cy="284167"/>
            </a:xfrm>
            <a:custGeom>
              <a:avLst/>
              <a:gdLst>
                <a:gd name="T0" fmla="*/ 174 w 908"/>
                <a:gd name="T1" fmla="*/ 6 h 707"/>
                <a:gd name="T2" fmla="*/ 123 w 908"/>
                <a:gd name="T3" fmla="*/ 38 h 707"/>
                <a:gd name="T4" fmla="*/ 90 w 908"/>
                <a:gd name="T5" fmla="*/ 90 h 707"/>
                <a:gd name="T6" fmla="*/ 86 w 908"/>
                <a:gd name="T7" fmla="*/ 141 h 707"/>
                <a:gd name="T8" fmla="*/ 107 w 908"/>
                <a:gd name="T9" fmla="*/ 200 h 707"/>
                <a:gd name="T10" fmla="*/ 152 w 908"/>
                <a:gd name="T11" fmla="*/ 240 h 707"/>
                <a:gd name="T12" fmla="*/ 213 w 908"/>
                <a:gd name="T13" fmla="*/ 256 h 707"/>
                <a:gd name="T14" fmla="*/ 263 w 908"/>
                <a:gd name="T15" fmla="*/ 246 h 707"/>
                <a:gd name="T16" fmla="*/ 311 w 908"/>
                <a:gd name="T17" fmla="*/ 209 h 707"/>
                <a:gd name="T18" fmla="*/ 338 w 908"/>
                <a:gd name="T19" fmla="*/ 154 h 707"/>
                <a:gd name="T20" fmla="*/ 338 w 908"/>
                <a:gd name="T21" fmla="*/ 102 h 707"/>
                <a:gd name="T22" fmla="*/ 311 w 908"/>
                <a:gd name="T23" fmla="*/ 47 h 707"/>
                <a:gd name="T24" fmla="*/ 263 w 908"/>
                <a:gd name="T25" fmla="*/ 10 h 707"/>
                <a:gd name="T26" fmla="*/ 213 w 908"/>
                <a:gd name="T27" fmla="*/ 0 h 707"/>
                <a:gd name="T28" fmla="*/ 213 w 908"/>
                <a:gd name="T29" fmla="*/ 542 h 707"/>
                <a:gd name="T30" fmla="*/ 116 w 908"/>
                <a:gd name="T31" fmla="*/ 286 h 707"/>
                <a:gd name="T32" fmla="*/ 63 w 908"/>
                <a:gd name="T33" fmla="*/ 299 h 707"/>
                <a:gd name="T34" fmla="*/ 23 w 908"/>
                <a:gd name="T35" fmla="*/ 335 h 707"/>
                <a:gd name="T36" fmla="*/ 2 w 908"/>
                <a:gd name="T37" fmla="*/ 386 h 707"/>
                <a:gd name="T38" fmla="*/ 82 w 908"/>
                <a:gd name="T39" fmla="*/ 424 h 707"/>
                <a:gd name="T40" fmla="*/ 359 w 908"/>
                <a:gd name="T41" fmla="*/ 707 h 707"/>
                <a:gd name="T42" fmla="*/ 422 w 908"/>
                <a:gd name="T43" fmla="*/ 375 h 707"/>
                <a:gd name="T44" fmla="*/ 396 w 908"/>
                <a:gd name="T45" fmla="*/ 327 h 707"/>
                <a:gd name="T46" fmla="*/ 353 w 908"/>
                <a:gd name="T47" fmla="*/ 294 h 707"/>
                <a:gd name="T48" fmla="*/ 310 w 908"/>
                <a:gd name="T49" fmla="*/ 286 h 707"/>
                <a:gd name="T50" fmla="*/ 726 w 908"/>
                <a:gd name="T51" fmla="*/ 252 h 707"/>
                <a:gd name="T52" fmla="*/ 773 w 908"/>
                <a:gd name="T53" fmla="*/ 230 h 707"/>
                <a:gd name="T54" fmla="*/ 822 w 908"/>
                <a:gd name="T55" fmla="*/ 129 h 707"/>
                <a:gd name="T56" fmla="*/ 813 w 908"/>
                <a:gd name="T57" fmla="*/ 78 h 707"/>
                <a:gd name="T58" fmla="*/ 776 w 908"/>
                <a:gd name="T59" fmla="*/ 29 h 707"/>
                <a:gd name="T60" fmla="*/ 720 w 908"/>
                <a:gd name="T61" fmla="*/ 3 h 707"/>
                <a:gd name="T62" fmla="*/ 669 w 908"/>
                <a:gd name="T63" fmla="*/ 3 h 707"/>
                <a:gd name="T64" fmla="*/ 614 w 908"/>
                <a:gd name="T65" fmla="*/ 29 h 707"/>
                <a:gd name="T66" fmla="*/ 576 w 908"/>
                <a:gd name="T67" fmla="*/ 78 h 707"/>
                <a:gd name="T68" fmla="*/ 567 w 908"/>
                <a:gd name="T69" fmla="*/ 212 h 707"/>
                <a:gd name="T70" fmla="*/ 624 w 908"/>
                <a:gd name="T71" fmla="*/ 236 h 707"/>
                <a:gd name="T72" fmla="*/ 674 w 908"/>
                <a:gd name="T73" fmla="*/ 255 h 707"/>
                <a:gd name="T74" fmla="*/ 784 w 908"/>
                <a:gd name="T75" fmla="*/ 286 h 707"/>
                <a:gd name="T76" fmla="*/ 782 w 908"/>
                <a:gd name="T77" fmla="*/ 324 h 707"/>
                <a:gd name="T78" fmla="*/ 758 w 908"/>
                <a:gd name="T79" fmla="*/ 352 h 707"/>
                <a:gd name="T80" fmla="*/ 716 w 908"/>
                <a:gd name="T81" fmla="*/ 336 h 707"/>
                <a:gd name="T82" fmla="*/ 674 w 908"/>
                <a:gd name="T83" fmla="*/ 336 h 707"/>
                <a:gd name="T84" fmla="*/ 632 w 908"/>
                <a:gd name="T85" fmla="*/ 352 h 707"/>
                <a:gd name="T86" fmla="*/ 609 w 908"/>
                <a:gd name="T87" fmla="*/ 324 h 707"/>
                <a:gd name="T88" fmla="*/ 597 w 908"/>
                <a:gd name="T89" fmla="*/ 286 h 707"/>
                <a:gd name="T90" fmla="*/ 554 w 908"/>
                <a:gd name="T91" fmla="*/ 294 h 707"/>
                <a:gd name="T92" fmla="*/ 512 w 908"/>
                <a:gd name="T93" fmla="*/ 327 h 707"/>
                <a:gd name="T94" fmla="*/ 485 w 908"/>
                <a:gd name="T95" fmla="*/ 375 h 707"/>
                <a:gd name="T96" fmla="*/ 549 w 908"/>
                <a:gd name="T97" fmla="*/ 424 h 707"/>
                <a:gd name="T98" fmla="*/ 840 w 908"/>
                <a:gd name="T99" fmla="*/ 424 h 707"/>
                <a:gd name="T100" fmla="*/ 906 w 908"/>
                <a:gd name="T101" fmla="*/ 386 h 707"/>
                <a:gd name="T102" fmla="*/ 885 w 908"/>
                <a:gd name="T103" fmla="*/ 335 h 707"/>
                <a:gd name="T104" fmla="*/ 845 w 908"/>
                <a:gd name="T105" fmla="*/ 299 h 707"/>
                <a:gd name="T106" fmla="*/ 792 w 908"/>
                <a:gd name="T107" fmla="*/ 28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8" h="707">
                  <a:moveTo>
                    <a:pt x="213" y="0"/>
                  </a:moveTo>
                  <a:lnTo>
                    <a:pt x="213" y="0"/>
                  </a:lnTo>
                  <a:lnTo>
                    <a:pt x="200" y="2"/>
                  </a:lnTo>
                  <a:lnTo>
                    <a:pt x="188" y="3"/>
                  </a:lnTo>
                  <a:lnTo>
                    <a:pt x="174" y="6"/>
                  </a:lnTo>
                  <a:lnTo>
                    <a:pt x="164" y="10"/>
                  </a:lnTo>
                  <a:lnTo>
                    <a:pt x="152" y="16"/>
                  </a:lnTo>
                  <a:lnTo>
                    <a:pt x="141" y="22"/>
                  </a:lnTo>
                  <a:lnTo>
                    <a:pt x="131" y="29"/>
                  </a:lnTo>
                  <a:lnTo>
                    <a:pt x="123" y="38"/>
                  </a:lnTo>
                  <a:lnTo>
                    <a:pt x="114" y="47"/>
                  </a:lnTo>
                  <a:lnTo>
                    <a:pt x="107" y="57"/>
                  </a:lnTo>
                  <a:lnTo>
                    <a:pt x="100" y="68"/>
                  </a:lnTo>
                  <a:lnTo>
                    <a:pt x="95" y="78"/>
                  </a:lnTo>
                  <a:lnTo>
                    <a:pt x="90" y="90"/>
                  </a:lnTo>
                  <a:lnTo>
                    <a:pt x="88" y="102"/>
                  </a:lnTo>
                  <a:lnTo>
                    <a:pt x="86" y="116"/>
                  </a:lnTo>
                  <a:lnTo>
                    <a:pt x="86" y="129"/>
                  </a:lnTo>
                  <a:lnTo>
                    <a:pt x="86" y="129"/>
                  </a:lnTo>
                  <a:lnTo>
                    <a:pt x="86" y="141"/>
                  </a:lnTo>
                  <a:lnTo>
                    <a:pt x="88" y="154"/>
                  </a:lnTo>
                  <a:lnTo>
                    <a:pt x="90" y="166"/>
                  </a:lnTo>
                  <a:lnTo>
                    <a:pt x="95" y="178"/>
                  </a:lnTo>
                  <a:lnTo>
                    <a:pt x="100" y="189"/>
                  </a:lnTo>
                  <a:lnTo>
                    <a:pt x="107" y="200"/>
                  </a:lnTo>
                  <a:lnTo>
                    <a:pt x="114" y="209"/>
                  </a:lnTo>
                  <a:lnTo>
                    <a:pt x="123" y="219"/>
                  </a:lnTo>
                  <a:lnTo>
                    <a:pt x="131" y="227"/>
                  </a:lnTo>
                  <a:lnTo>
                    <a:pt x="141" y="234"/>
                  </a:lnTo>
                  <a:lnTo>
                    <a:pt x="152" y="240"/>
                  </a:lnTo>
                  <a:lnTo>
                    <a:pt x="164" y="246"/>
                  </a:lnTo>
                  <a:lnTo>
                    <a:pt x="174" y="250"/>
                  </a:lnTo>
                  <a:lnTo>
                    <a:pt x="188" y="254"/>
                  </a:lnTo>
                  <a:lnTo>
                    <a:pt x="200" y="256"/>
                  </a:lnTo>
                  <a:lnTo>
                    <a:pt x="213" y="256"/>
                  </a:lnTo>
                  <a:lnTo>
                    <a:pt x="213" y="256"/>
                  </a:lnTo>
                  <a:lnTo>
                    <a:pt x="226" y="256"/>
                  </a:lnTo>
                  <a:lnTo>
                    <a:pt x="239" y="254"/>
                  </a:lnTo>
                  <a:lnTo>
                    <a:pt x="251" y="250"/>
                  </a:lnTo>
                  <a:lnTo>
                    <a:pt x="263" y="246"/>
                  </a:lnTo>
                  <a:lnTo>
                    <a:pt x="274" y="240"/>
                  </a:lnTo>
                  <a:lnTo>
                    <a:pt x="285" y="234"/>
                  </a:lnTo>
                  <a:lnTo>
                    <a:pt x="294" y="227"/>
                  </a:lnTo>
                  <a:lnTo>
                    <a:pt x="303" y="219"/>
                  </a:lnTo>
                  <a:lnTo>
                    <a:pt x="311" y="209"/>
                  </a:lnTo>
                  <a:lnTo>
                    <a:pt x="318" y="200"/>
                  </a:lnTo>
                  <a:lnTo>
                    <a:pt x="326" y="189"/>
                  </a:lnTo>
                  <a:lnTo>
                    <a:pt x="330" y="178"/>
                  </a:lnTo>
                  <a:lnTo>
                    <a:pt x="335" y="166"/>
                  </a:lnTo>
                  <a:lnTo>
                    <a:pt x="338" y="154"/>
                  </a:lnTo>
                  <a:lnTo>
                    <a:pt x="340" y="141"/>
                  </a:lnTo>
                  <a:lnTo>
                    <a:pt x="341" y="129"/>
                  </a:lnTo>
                  <a:lnTo>
                    <a:pt x="341" y="129"/>
                  </a:lnTo>
                  <a:lnTo>
                    <a:pt x="340" y="116"/>
                  </a:lnTo>
                  <a:lnTo>
                    <a:pt x="338" y="102"/>
                  </a:lnTo>
                  <a:lnTo>
                    <a:pt x="335" y="90"/>
                  </a:lnTo>
                  <a:lnTo>
                    <a:pt x="330" y="78"/>
                  </a:lnTo>
                  <a:lnTo>
                    <a:pt x="326" y="68"/>
                  </a:lnTo>
                  <a:lnTo>
                    <a:pt x="318" y="57"/>
                  </a:lnTo>
                  <a:lnTo>
                    <a:pt x="311" y="47"/>
                  </a:lnTo>
                  <a:lnTo>
                    <a:pt x="303" y="38"/>
                  </a:lnTo>
                  <a:lnTo>
                    <a:pt x="294" y="29"/>
                  </a:lnTo>
                  <a:lnTo>
                    <a:pt x="285" y="22"/>
                  </a:lnTo>
                  <a:lnTo>
                    <a:pt x="274" y="16"/>
                  </a:lnTo>
                  <a:lnTo>
                    <a:pt x="263" y="10"/>
                  </a:lnTo>
                  <a:lnTo>
                    <a:pt x="251" y="6"/>
                  </a:lnTo>
                  <a:lnTo>
                    <a:pt x="239" y="3"/>
                  </a:lnTo>
                  <a:lnTo>
                    <a:pt x="226" y="2"/>
                  </a:lnTo>
                  <a:lnTo>
                    <a:pt x="213" y="0"/>
                  </a:lnTo>
                  <a:lnTo>
                    <a:pt x="213" y="0"/>
                  </a:lnTo>
                  <a:close/>
                  <a:moveTo>
                    <a:pt x="310" y="286"/>
                  </a:moveTo>
                  <a:lnTo>
                    <a:pt x="251" y="286"/>
                  </a:lnTo>
                  <a:lnTo>
                    <a:pt x="219" y="342"/>
                  </a:lnTo>
                  <a:lnTo>
                    <a:pt x="261" y="491"/>
                  </a:lnTo>
                  <a:lnTo>
                    <a:pt x="213" y="542"/>
                  </a:lnTo>
                  <a:lnTo>
                    <a:pt x="165" y="491"/>
                  </a:lnTo>
                  <a:lnTo>
                    <a:pt x="207" y="342"/>
                  </a:lnTo>
                  <a:lnTo>
                    <a:pt x="174" y="286"/>
                  </a:lnTo>
                  <a:lnTo>
                    <a:pt x="116" y="286"/>
                  </a:lnTo>
                  <a:lnTo>
                    <a:pt x="116" y="286"/>
                  </a:lnTo>
                  <a:lnTo>
                    <a:pt x="105" y="287"/>
                  </a:lnTo>
                  <a:lnTo>
                    <a:pt x="93" y="288"/>
                  </a:lnTo>
                  <a:lnTo>
                    <a:pt x="83" y="291"/>
                  </a:lnTo>
                  <a:lnTo>
                    <a:pt x="72" y="294"/>
                  </a:lnTo>
                  <a:lnTo>
                    <a:pt x="63" y="299"/>
                  </a:lnTo>
                  <a:lnTo>
                    <a:pt x="53" y="305"/>
                  </a:lnTo>
                  <a:lnTo>
                    <a:pt x="45" y="311"/>
                  </a:lnTo>
                  <a:lnTo>
                    <a:pt x="36" y="318"/>
                  </a:lnTo>
                  <a:lnTo>
                    <a:pt x="29" y="327"/>
                  </a:lnTo>
                  <a:lnTo>
                    <a:pt x="23" y="335"/>
                  </a:lnTo>
                  <a:lnTo>
                    <a:pt x="17" y="344"/>
                  </a:lnTo>
                  <a:lnTo>
                    <a:pt x="11" y="353"/>
                  </a:lnTo>
                  <a:lnTo>
                    <a:pt x="8" y="364"/>
                  </a:lnTo>
                  <a:lnTo>
                    <a:pt x="4" y="375"/>
                  </a:lnTo>
                  <a:lnTo>
                    <a:pt x="2" y="386"/>
                  </a:lnTo>
                  <a:lnTo>
                    <a:pt x="0" y="396"/>
                  </a:lnTo>
                  <a:lnTo>
                    <a:pt x="0" y="707"/>
                  </a:lnTo>
                  <a:lnTo>
                    <a:pt x="66" y="707"/>
                  </a:lnTo>
                  <a:lnTo>
                    <a:pt x="66" y="424"/>
                  </a:lnTo>
                  <a:lnTo>
                    <a:pt x="82" y="424"/>
                  </a:lnTo>
                  <a:lnTo>
                    <a:pt x="82" y="707"/>
                  </a:lnTo>
                  <a:lnTo>
                    <a:pt x="344" y="707"/>
                  </a:lnTo>
                  <a:lnTo>
                    <a:pt x="344" y="424"/>
                  </a:lnTo>
                  <a:lnTo>
                    <a:pt x="359" y="424"/>
                  </a:lnTo>
                  <a:lnTo>
                    <a:pt x="359" y="707"/>
                  </a:lnTo>
                  <a:lnTo>
                    <a:pt x="425" y="707"/>
                  </a:lnTo>
                  <a:lnTo>
                    <a:pt x="425" y="396"/>
                  </a:lnTo>
                  <a:lnTo>
                    <a:pt x="425" y="396"/>
                  </a:lnTo>
                  <a:lnTo>
                    <a:pt x="424" y="386"/>
                  </a:lnTo>
                  <a:lnTo>
                    <a:pt x="422" y="375"/>
                  </a:lnTo>
                  <a:lnTo>
                    <a:pt x="418" y="364"/>
                  </a:lnTo>
                  <a:lnTo>
                    <a:pt x="414" y="353"/>
                  </a:lnTo>
                  <a:lnTo>
                    <a:pt x="410" y="344"/>
                  </a:lnTo>
                  <a:lnTo>
                    <a:pt x="404" y="335"/>
                  </a:lnTo>
                  <a:lnTo>
                    <a:pt x="396" y="327"/>
                  </a:lnTo>
                  <a:lnTo>
                    <a:pt x="389" y="318"/>
                  </a:lnTo>
                  <a:lnTo>
                    <a:pt x="381" y="311"/>
                  </a:lnTo>
                  <a:lnTo>
                    <a:pt x="372" y="305"/>
                  </a:lnTo>
                  <a:lnTo>
                    <a:pt x="363" y="299"/>
                  </a:lnTo>
                  <a:lnTo>
                    <a:pt x="353" y="294"/>
                  </a:lnTo>
                  <a:lnTo>
                    <a:pt x="344" y="291"/>
                  </a:lnTo>
                  <a:lnTo>
                    <a:pt x="333" y="288"/>
                  </a:lnTo>
                  <a:lnTo>
                    <a:pt x="322" y="287"/>
                  </a:lnTo>
                  <a:lnTo>
                    <a:pt x="310" y="286"/>
                  </a:lnTo>
                  <a:lnTo>
                    <a:pt x="310" y="286"/>
                  </a:lnTo>
                  <a:close/>
                  <a:moveTo>
                    <a:pt x="695" y="256"/>
                  </a:moveTo>
                  <a:lnTo>
                    <a:pt x="695" y="256"/>
                  </a:lnTo>
                  <a:lnTo>
                    <a:pt x="706" y="256"/>
                  </a:lnTo>
                  <a:lnTo>
                    <a:pt x="716" y="255"/>
                  </a:lnTo>
                  <a:lnTo>
                    <a:pt x="726" y="252"/>
                  </a:lnTo>
                  <a:lnTo>
                    <a:pt x="736" y="249"/>
                  </a:lnTo>
                  <a:lnTo>
                    <a:pt x="747" y="245"/>
                  </a:lnTo>
                  <a:lnTo>
                    <a:pt x="755" y="240"/>
                  </a:lnTo>
                  <a:lnTo>
                    <a:pt x="765" y="236"/>
                  </a:lnTo>
                  <a:lnTo>
                    <a:pt x="773" y="230"/>
                  </a:lnTo>
                  <a:lnTo>
                    <a:pt x="773" y="230"/>
                  </a:lnTo>
                  <a:lnTo>
                    <a:pt x="822" y="250"/>
                  </a:lnTo>
                  <a:lnTo>
                    <a:pt x="822" y="230"/>
                  </a:lnTo>
                  <a:lnTo>
                    <a:pt x="822" y="212"/>
                  </a:lnTo>
                  <a:lnTo>
                    <a:pt x="822" y="129"/>
                  </a:lnTo>
                  <a:lnTo>
                    <a:pt x="822" y="129"/>
                  </a:lnTo>
                  <a:lnTo>
                    <a:pt x="822" y="116"/>
                  </a:lnTo>
                  <a:lnTo>
                    <a:pt x="820" y="102"/>
                  </a:lnTo>
                  <a:lnTo>
                    <a:pt x="816" y="90"/>
                  </a:lnTo>
                  <a:lnTo>
                    <a:pt x="813" y="78"/>
                  </a:lnTo>
                  <a:lnTo>
                    <a:pt x="807" y="68"/>
                  </a:lnTo>
                  <a:lnTo>
                    <a:pt x="801" y="57"/>
                  </a:lnTo>
                  <a:lnTo>
                    <a:pt x="794" y="47"/>
                  </a:lnTo>
                  <a:lnTo>
                    <a:pt x="785" y="38"/>
                  </a:lnTo>
                  <a:lnTo>
                    <a:pt x="776" y="29"/>
                  </a:lnTo>
                  <a:lnTo>
                    <a:pt x="766" y="22"/>
                  </a:lnTo>
                  <a:lnTo>
                    <a:pt x="755" y="16"/>
                  </a:lnTo>
                  <a:lnTo>
                    <a:pt x="744" y="10"/>
                  </a:lnTo>
                  <a:lnTo>
                    <a:pt x="732" y="6"/>
                  </a:lnTo>
                  <a:lnTo>
                    <a:pt x="720" y="3"/>
                  </a:lnTo>
                  <a:lnTo>
                    <a:pt x="707" y="2"/>
                  </a:lnTo>
                  <a:lnTo>
                    <a:pt x="695" y="0"/>
                  </a:lnTo>
                  <a:lnTo>
                    <a:pt x="695" y="0"/>
                  </a:lnTo>
                  <a:lnTo>
                    <a:pt x="682" y="2"/>
                  </a:lnTo>
                  <a:lnTo>
                    <a:pt x="669" y="3"/>
                  </a:lnTo>
                  <a:lnTo>
                    <a:pt x="657" y="6"/>
                  </a:lnTo>
                  <a:lnTo>
                    <a:pt x="645" y="10"/>
                  </a:lnTo>
                  <a:lnTo>
                    <a:pt x="634" y="16"/>
                  </a:lnTo>
                  <a:lnTo>
                    <a:pt x="623" y="22"/>
                  </a:lnTo>
                  <a:lnTo>
                    <a:pt x="614" y="29"/>
                  </a:lnTo>
                  <a:lnTo>
                    <a:pt x="604" y="38"/>
                  </a:lnTo>
                  <a:lnTo>
                    <a:pt x="596" y="47"/>
                  </a:lnTo>
                  <a:lnTo>
                    <a:pt x="588" y="57"/>
                  </a:lnTo>
                  <a:lnTo>
                    <a:pt x="582" y="68"/>
                  </a:lnTo>
                  <a:lnTo>
                    <a:pt x="576" y="78"/>
                  </a:lnTo>
                  <a:lnTo>
                    <a:pt x="573" y="90"/>
                  </a:lnTo>
                  <a:lnTo>
                    <a:pt x="569" y="102"/>
                  </a:lnTo>
                  <a:lnTo>
                    <a:pt x="568" y="116"/>
                  </a:lnTo>
                  <a:lnTo>
                    <a:pt x="567" y="129"/>
                  </a:lnTo>
                  <a:lnTo>
                    <a:pt x="567" y="212"/>
                  </a:lnTo>
                  <a:lnTo>
                    <a:pt x="567" y="230"/>
                  </a:lnTo>
                  <a:lnTo>
                    <a:pt x="567" y="250"/>
                  </a:lnTo>
                  <a:lnTo>
                    <a:pt x="617" y="230"/>
                  </a:lnTo>
                  <a:lnTo>
                    <a:pt x="617" y="230"/>
                  </a:lnTo>
                  <a:lnTo>
                    <a:pt x="624" y="236"/>
                  </a:lnTo>
                  <a:lnTo>
                    <a:pt x="634" y="240"/>
                  </a:lnTo>
                  <a:lnTo>
                    <a:pt x="644" y="245"/>
                  </a:lnTo>
                  <a:lnTo>
                    <a:pt x="653" y="249"/>
                  </a:lnTo>
                  <a:lnTo>
                    <a:pt x="663" y="252"/>
                  </a:lnTo>
                  <a:lnTo>
                    <a:pt x="674" y="255"/>
                  </a:lnTo>
                  <a:lnTo>
                    <a:pt x="683" y="256"/>
                  </a:lnTo>
                  <a:lnTo>
                    <a:pt x="695" y="256"/>
                  </a:lnTo>
                  <a:lnTo>
                    <a:pt x="695" y="256"/>
                  </a:lnTo>
                  <a:close/>
                  <a:moveTo>
                    <a:pt x="792" y="286"/>
                  </a:moveTo>
                  <a:lnTo>
                    <a:pt x="784" y="286"/>
                  </a:lnTo>
                  <a:lnTo>
                    <a:pt x="784" y="286"/>
                  </a:lnTo>
                  <a:lnTo>
                    <a:pt x="785" y="297"/>
                  </a:lnTo>
                  <a:lnTo>
                    <a:pt x="784" y="306"/>
                  </a:lnTo>
                  <a:lnTo>
                    <a:pt x="783" y="316"/>
                  </a:lnTo>
                  <a:lnTo>
                    <a:pt x="782" y="324"/>
                  </a:lnTo>
                  <a:lnTo>
                    <a:pt x="778" y="333"/>
                  </a:lnTo>
                  <a:lnTo>
                    <a:pt x="774" y="339"/>
                  </a:lnTo>
                  <a:lnTo>
                    <a:pt x="770" y="345"/>
                  </a:lnTo>
                  <a:lnTo>
                    <a:pt x="764" y="350"/>
                  </a:lnTo>
                  <a:lnTo>
                    <a:pt x="758" y="352"/>
                  </a:lnTo>
                  <a:lnTo>
                    <a:pt x="750" y="353"/>
                  </a:lnTo>
                  <a:lnTo>
                    <a:pt x="743" y="352"/>
                  </a:lnTo>
                  <a:lnTo>
                    <a:pt x="735" y="350"/>
                  </a:lnTo>
                  <a:lnTo>
                    <a:pt x="725" y="344"/>
                  </a:lnTo>
                  <a:lnTo>
                    <a:pt x="716" y="336"/>
                  </a:lnTo>
                  <a:lnTo>
                    <a:pt x="706" y="326"/>
                  </a:lnTo>
                  <a:lnTo>
                    <a:pt x="695" y="312"/>
                  </a:lnTo>
                  <a:lnTo>
                    <a:pt x="695" y="312"/>
                  </a:lnTo>
                  <a:lnTo>
                    <a:pt x="684" y="326"/>
                  </a:lnTo>
                  <a:lnTo>
                    <a:pt x="674" y="336"/>
                  </a:lnTo>
                  <a:lnTo>
                    <a:pt x="664" y="344"/>
                  </a:lnTo>
                  <a:lnTo>
                    <a:pt x="654" y="350"/>
                  </a:lnTo>
                  <a:lnTo>
                    <a:pt x="646" y="352"/>
                  </a:lnTo>
                  <a:lnTo>
                    <a:pt x="639" y="353"/>
                  </a:lnTo>
                  <a:lnTo>
                    <a:pt x="632" y="352"/>
                  </a:lnTo>
                  <a:lnTo>
                    <a:pt x="626" y="350"/>
                  </a:lnTo>
                  <a:lnTo>
                    <a:pt x="620" y="345"/>
                  </a:lnTo>
                  <a:lnTo>
                    <a:pt x="615" y="339"/>
                  </a:lnTo>
                  <a:lnTo>
                    <a:pt x="611" y="333"/>
                  </a:lnTo>
                  <a:lnTo>
                    <a:pt x="609" y="324"/>
                  </a:lnTo>
                  <a:lnTo>
                    <a:pt x="606" y="316"/>
                  </a:lnTo>
                  <a:lnTo>
                    <a:pt x="605" y="306"/>
                  </a:lnTo>
                  <a:lnTo>
                    <a:pt x="604" y="297"/>
                  </a:lnTo>
                  <a:lnTo>
                    <a:pt x="605" y="286"/>
                  </a:lnTo>
                  <a:lnTo>
                    <a:pt x="597" y="286"/>
                  </a:lnTo>
                  <a:lnTo>
                    <a:pt x="597" y="286"/>
                  </a:lnTo>
                  <a:lnTo>
                    <a:pt x="586" y="287"/>
                  </a:lnTo>
                  <a:lnTo>
                    <a:pt x="575" y="288"/>
                  </a:lnTo>
                  <a:lnTo>
                    <a:pt x="564" y="291"/>
                  </a:lnTo>
                  <a:lnTo>
                    <a:pt x="554" y="294"/>
                  </a:lnTo>
                  <a:lnTo>
                    <a:pt x="544" y="299"/>
                  </a:lnTo>
                  <a:lnTo>
                    <a:pt x="536" y="305"/>
                  </a:lnTo>
                  <a:lnTo>
                    <a:pt x="526" y="311"/>
                  </a:lnTo>
                  <a:lnTo>
                    <a:pt x="519" y="318"/>
                  </a:lnTo>
                  <a:lnTo>
                    <a:pt x="512" y="327"/>
                  </a:lnTo>
                  <a:lnTo>
                    <a:pt x="504" y="335"/>
                  </a:lnTo>
                  <a:lnTo>
                    <a:pt x="498" y="344"/>
                  </a:lnTo>
                  <a:lnTo>
                    <a:pt x="494" y="353"/>
                  </a:lnTo>
                  <a:lnTo>
                    <a:pt x="489" y="364"/>
                  </a:lnTo>
                  <a:lnTo>
                    <a:pt x="485" y="375"/>
                  </a:lnTo>
                  <a:lnTo>
                    <a:pt x="483" y="386"/>
                  </a:lnTo>
                  <a:lnTo>
                    <a:pt x="482" y="396"/>
                  </a:lnTo>
                  <a:lnTo>
                    <a:pt x="482" y="707"/>
                  </a:lnTo>
                  <a:lnTo>
                    <a:pt x="549" y="707"/>
                  </a:lnTo>
                  <a:lnTo>
                    <a:pt x="549" y="424"/>
                  </a:lnTo>
                  <a:lnTo>
                    <a:pt x="564" y="424"/>
                  </a:lnTo>
                  <a:lnTo>
                    <a:pt x="564" y="707"/>
                  </a:lnTo>
                  <a:lnTo>
                    <a:pt x="825" y="707"/>
                  </a:lnTo>
                  <a:lnTo>
                    <a:pt x="825" y="424"/>
                  </a:lnTo>
                  <a:lnTo>
                    <a:pt x="840" y="424"/>
                  </a:lnTo>
                  <a:lnTo>
                    <a:pt x="840" y="707"/>
                  </a:lnTo>
                  <a:lnTo>
                    <a:pt x="908" y="707"/>
                  </a:lnTo>
                  <a:lnTo>
                    <a:pt x="908" y="396"/>
                  </a:lnTo>
                  <a:lnTo>
                    <a:pt x="908" y="396"/>
                  </a:lnTo>
                  <a:lnTo>
                    <a:pt x="906" y="386"/>
                  </a:lnTo>
                  <a:lnTo>
                    <a:pt x="904" y="375"/>
                  </a:lnTo>
                  <a:lnTo>
                    <a:pt x="900" y="364"/>
                  </a:lnTo>
                  <a:lnTo>
                    <a:pt x="896" y="353"/>
                  </a:lnTo>
                  <a:lnTo>
                    <a:pt x="891" y="344"/>
                  </a:lnTo>
                  <a:lnTo>
                    <a:pt x="885" y="335"/>
                  </a:lnTo>
                  <a:lnTo>
                    <a:pt x="878" y="327"/>
                  </a:lnTo>
                  <a:lnTo>
                    <a:pt x="870" y="318"/>
                  </a:lnTo>
                  <a:lnTo>
                    <a:pt x="863" y="311"/>
                  </a:lnTo>
                  <a:lnTo>
                    <a:pt x="854" y="305"/>
                  </a:lnTo>
                  <a:lnTo>
                    <a:pt x="845" y="299"/>
                  </a:lnTo>
                  <a:lnTo>
                    <a:pt x="836" y="294"/>
                  </a:lnTo>
                  <a:lnTo>
                    <a:pt x="825" y="291"/>
                  </a:lnTo>
                  <a:lnTo>
                    <a:pt x="814" y="288"/>
                  </a:lnTo>
                  <a:lnTo>
                    <a:pt x="803" y="287"/>
                  </a:lnTo>
                  <a:lnTo>
                    <a:pt x="792" y="286"/>
                  </a:lnTo>
                  <a:lnTo>
                    <a:pt x="792" y="286"/>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sp>
        <p:nvSpPr>
          <p:cNvPr id="59" name="テキスト ボックス 58"/>
          <p:cNvSpPr txBox="1"/>
          <p:nvPr/>
        </p:nvSpPr>
        <p:spPr>
          <a:xfrm>
            <a:off x="1475656" y="2750159"/>
            <a:ext cx="503274" cy="246221"/>
          </a:xfrm>
          <a:prstGeom prst="rect">
            <a:avLst/>
          </a:prstGeom>
          <a:noFill/>
        </p:spPr>
        <p:txBody>
          <a:bodyPr wrap="square" rtlCol="0">
            <a:spAutoFit/>
          </a:bodyPr>
          <a:lstStyle/>
          <a:p>
            <a:r>
              <a:rPr lang="ja-JP" altLang="en-US" sz="1000" b="1" dirty="0">
                <a:solidFill>
                  <a:schemeClr val="accent1">
                    <a:lumMod val="50000"/>
                  </a:schemeClr>
                </a:solidFill>
              </a:rPr>
              <a:t>出向</a:t>
            </a:r>
            <a:endParaRPr kumimoji="1" lang="ja-JP" altLang="en-US" sz="1000" b="1" dirty="0">
              <a:solidFill>
                <a:schemeClr val="accent1">
                  <a:lumMod val="50000"/>
                </a:schemeClr>
              </a:solidFill>
            </a:endParaRPr>
          </a:p>
        </p:txBody>
      </p:sp>
      <p:sp>
        <p:nvSpPr>
          <p:cNvPr id="60" name="テキスト ボックス 59"/>
          <p:cNvSpPr txBox="1"/>
          <p:nvPr/>
        </p:nvSpPr>
        <p:spPr>
          <a:xfrm>
            <a:off x="1475656" y="3303444"/>
            <a:ext cx="503274" cy="246221"/>
          </a:xfrm>
          <a:prstGeom prst="rect">
            <a:avLst/>
          </a:prstGeom>
          <a:noFill/>
        </p:spPr>
        <p:txBody>
          <a:bodyPr wrap="square" rtlCol="0">
            <a:spAutoFit/>
          </a:bodyPr>
          <a:lstStyle/>
          <a:p>
            <a:r>
              <a:rPr lang="ja-JP" altLang="en-US" sz="1000" b="1" dirty="0">
                <a:solidFill>
                  <a:schemeClr val="accent1">
                    <a:lumMod val="50000"/>
                  </a:schemeClr>
                </a:solidFill>
              </a:rPr>
              <a:t>転籍</a:t>
            </a:r>
            <a:endParaRPr kumimoji="1" lang="ja-JP" altLang="en-US" sz="1000" b="1" dirty="0">
              <a:solidFill>
                <a:schemeClr val="accent1">
                  <a:lumMod val="50000"/>
                </a:schemeClr>
              </a:solidFill>
            </a:endParaRPr>
          </a:p>
        </p:txBody>
      </p:sp>
      <p:sp>
        <p:nvSpPr>
          <p:cNvPr id="61" name="テキスト ボックス 60"/>
          <p:cNvSpPr txBox="1"/>
          <p:nvPr/>
        </p:nvSpPr>
        <p:spPr>
          <a:xfrm>
            <a:off x="2699792" y="2907400"/>
            <a:ext cx="503274" cy="246221"/>
          </a:xfrm>
          <a:prstGeom prst="rect">
            <a:avLst/>
          </a:prstGeom>
          <a:noFill/>
        </p:spPr>
        <p:txBody>
          <a:bodyPr wrap="square" rtlCol="0">
            <a:spAutoFit/>
          </a:bodyPr>
          <a:lstStyle/>
          <a:p>
            <a:r>
              <a:rPr kumimoji="1" lang="ja-JP" altLang="en-US" sz="1000" dirty="0"/>
              <a:t>出向</a:t>
            </a:r>
          </a:p>
        </p:txBody>
      </p:sp>
      <p:sp>
        <p:nvSpPr>
          <p:cNvPr id="62" name="テキスト ボックス 61"/>
          <p:cNvSpPr txBox="1"/>
          <p:nvPr/>
        </p:nvSpPr>
        <p:spPr>
          <a:xfrm>
            <a:off x="3674286" y="2907400"/>
            <a:ext cx="503274" cy="246221"/>
          </a:xfrm>
          <a:prstGeom prst="rect">
            <a:avLst/>
          </a:prstGeom>
          <a:noFill/>
        </p:spPr>
        <p:txBody>
          <a:bodyPr wrap="square" rtlCol="0">
            <a:spAutoFit/>
          </a:bodyPr>
          <a:lstStyle/>
          <a:p>
            <a:r>
              <a:rPr kumimoji="1" lang="ja-JP" altLang="en-US" sz="1000" dirty="0"/>
              <a:t>入社</a:t>
            </a:r>
          </a:p>
        </p:txBody>
      </p:sp>
      <p:sp>
        <p:nvSpPr>
          <p:cNvPr id="63" name="テキスト ボックス 62"/>
          <p:cNvSpPr txBox="1"/>
          <p:nvPr/>
        </p:nvSpPr>
        <p:spPr>
          <a:xfrm>
            <a:off x="3686895" y="3441653"/>
            <a:ext cx="503274" cy="246221"/>
          </a:xfrm>
          <a:prstGeom prst="rect">
            <a:avLst/>
          </a:prstGeom>
          <a:noFill/>
        </p:spPr>
        <p:txBody>
          <a:bodyPr wrap="square" rtlCol="0">
            <a:spAutoFit/>
          </a:bodyPr>
          <a:lstStyle/>
          <a:p>
            <a:r>
              <a:rPr kumimoji="1" lang="ja-JP" altLang="en-US" sz="1000" dirty="0"/>
              <a:t>入社</a:t>
            </a:r>
          </a:p>
        </p:txBody>
      </p:sp>
      <p:sp>
        <p:nvSpPr>
          <p:cNvPr id="64" name="テキスト ボックス 63"/>
          <p:cNvSpPr txBox="1"/>
          <p:nvPr/>
        </p:nvSpPr>
        <p:spPr>
          <a:xfrm>
            <a:off x="2699792" y="3441653"/>
            <a:ext cx="503274" cy="246221"/>
          </a:xfrm>
          <a:prstGeom prst="rect">
            <a:avLst/>
          </a:prstGeom>
          <a:noFill/>
        </p:spPr>
        <p:txBody>
          <a:bodyPr wrap="square" rtlCol="0">
            <a:spAutoFit/>
          </a:bodyPr>
          <a:lstStyle/>
          <a:p>
            <a:r>
              <a:rPr kumimoji="1" lang="ja-JP" altLang="en-US" sz="1000" dirty="0"/>
              <a:t>退職</a:t>
            </a:r>
          </a:p>
        </p:txBody>
      </p:sp>
      <p:sp>
        <p:nvSpPr>
          <p:cNvPr id="65" name="テキスト ボックス 64"/>
          <p:cNvSpPr txBox="1"/>
          <p:nvPr/>
        </p:nvSpPr>
        <p:spPr>
          <a:xfrm>
            <a:off x="428284" y="3687874"/>
            <a:ext cx="2150090" cy="246221"/>
          </a:xfrm>
          <a:prstGeom prst="rect">
            <a:avLst/>
          </a:prstGeom>
          <a:noFill/>
        </p:spPr>
        <p:txBody>
          <a:bodyPr wrap="square" rtlCol="0">
            <a:spAutoFit/>
          </a:bodyPr>
          <a:lstStyle/>
          <a:p>
            <a:r>
              <a:rPr kumimoji="1" lang="ja-JP" altLang="en-US" sz="1000" b="1" dirty="0"/>
              <a:t>＜</a:t>
            </a:r>
            <a:r>
              <a:rPr lang="ja-JP" altLang="en-US" sz="1000" b="1" dirty="0"/>
              <a:t>複数会社実行処理＞</a:t>
            </a:r>
            <a:endParaRPr kumimoji="1" lang="en-US" altLang="ja-JP" sz="1000" b="1" dirty="0"/>
          </a:p>
        </p:txBody>
      </p:sp>
      <p:sp>
        <p:nvSpPr>
          <p:cNvPr id="66" name="Freeform 370"/>
          <p:cNvSpPr>
            <a:spLocks noEditPoints="1"/>
          </p:cNvSpPr>
          <p:nvPr/>
        </p:nvSpPr>
        <p:spPr bwMode="auto">
          <a:xfrm>
            <a:off x="1448166" y="3975906"/>
            <a:ext cx="369689" cy="440037"/>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EE5500">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67" name="Freeform 368"/>
          <p:cNvSpPr>
            <a:spLocks noEditPoints="1"/>
          </p:cNvSpPr>
          <p:nvPr/>
        </p:nvSpPr>
        <p:spPr bwMode="auto">
          <a:xfrm>
            <a:off x="2303604" y="3986540"/>
            <a:ext cx="332230" cy="418768"/>
          </a:xfrm>
          <a:custGeom>
            <a:avLst/>
            <a:gdLst>
              <a:gd name="T0" fmla="*/ 356 w 800"/>
              <a:gd name="T1" fmla="*/ 544 h 933"/>
              <a:gd name="T2" fmla="*/ 134 w 800"/>
              <a:gd name="T3" fmla="*/ 322 h 933"/>
              <a:gd name="T4" fmla="*/ 134 w 800"/>
              <a:gd name="T5" fmla="*/ 933 h 933"/>
              <a:gd name="T6" fmla="*/ 578 w 800"/>
              <a:gd name="T7" fmla="*/ 544 h 933"/>
              <a:gd name="T8" fmla="*/ 189 w 800"/>
              <a:gd name="T9" fmla="*/ 601 h 933"/>
              <a:gd name="T10" fmla="*/ 523 w 800"/>
              <a:gd name="T11" fmla="*/ 667 h 933"/>
              <a:gd name="T12" fmla="*/ 523 w 800"/>
              <a:gd name="T13" fmla="*/ 601 h 933"/>
              <a:gd name="T14" fmla="*/ 633 w 800"/>
              <a:gd name="T15" fmla="*/ 667 h 933"/>
              <a:gd name="T16" fmla="*/ 745 w 800"/>
              <a:gd name="T17" fmla="*/ 667 h 933"/>
              <a:gd name="T18" fmla="*/ 417 w 800"/>
              <a:gd name="T19" fmla="*/ 0 h 933"/>
              <a:gd name="T20" fmla="*/ 379 w 800"/>
              <a:gd name="T21" fmla="*/ 7 h 933"/>
              <a:gd name="T22" fmla="*/ 346 w 800"/>
              <a:gd name="T23" fmla="*/ 22 h 933"/>
              <a:gd name="T24" fmla="*/ 320 w 800"/>
              <a:gd name="T25" fmla="*/ 43 h 933"/>
              <a:gd name="T26" fmla="*/ 303 w 800"/>
              <a:gd name="T27" fmla="*/ 69 h 933"/>
              <a:gd name="T28" fmla="*/ 297 w 800"/>
              <a:gd name="T29" fmla="*/ 99 h 933"/>
              <a:gd name="T30" fmla="*/ 298 w 800"/>
              <a:gd name="T31" fmla="*/ 103 h 933"/>
              <a:gd name="T32" fmla="*/ 274 w 800"/>
              <a:gd name="T33" fmla="*/ 90 h 933"/>
              <a:gd name="T34" fmla="*/ 247 w 800"/>
              <a:gd name="T35" fmla="*/ 82 h 933"/>
              <a:gd name="T36" fmla="*/ 228 w 800"/>
              <a:gd name="T37" fmla="*/ 81 h 933"/>
              <a:gd name="T38" fmla="*/ 196 w 800"/>
              <a:gd name="T39" fmla="*/ 85 h 933"/>
              <a:gd name="T40" fmla="*/ 169 w 800"/>
              <a:gd name="T41" fmla="*/ 94 h 933"/>
              <a:gd name="T42" fmla="*/ 147 w 800"/>
              <a:gd name="T43" fmla="*/ 110 h 933"/>
              <a:gd name="T44" fmla="*/ 132 w 800"/>
              <a:gd name="T45" fmla="*/ 129 h 933"/>
              <a:gd name="T46" fmla="*/ 124 w 800"/>
              <a:gd name="T47" fmla="*/ 152 h 933"/>
              <a:gd name="T48" fmla="*/ 124 w 800"/>
              <a:gd name="T49" fmla="*/ 166 h 933"/>
              <a:gd name="T50" fmla="*/ 129 w 800"/>
              <a:gd name="T51" fmla="*/ 186 h 933"/>
              <a:gd name="T52" fmla="*/ 98 w 800"/>
              <a:gd name="T53" fmla="*/ 181 h 933"/>
              <a:gd name="T54" fmla="*/ 55 w 800"/>
              <a:gd name="T55" fmla="*/ 190 h 933"/>
              <a:gd name="T56" fmla="*/ 27 w 800"/>
              <a:gd name="T57" fmla="*/ 216 h 933"/>
              <a:gd name="T58" fmla="*/ 21 w 800"/>
              <a:gd name="T59" fmla="*/ 232 h 933"/>
              <a:gd name="T60" fmla="*/ 21 w 800"/>
              <a:gd name="T61" fmla="*/ 244 h 933"/>
              <a:gd name="T62" fmla="*/ 27 w 800"/>
              <a:gd name="T63" fmla="*/ 260 h 933"/>
              <a:gd name="T64" fmla="*/ 55 w 800"/>
              <a:gd name="T65" fmla="*/ 286 h 933"/>
              <a:gd name="T66" fmla="*/ 98 w 800"/>
              <a:gd name="T67" fmla="*/ 296 h 933"/>
              <a:gd name="T68" fmla="*/ 129 w 800"/>
              <a:gd name="T69" fmla="*/ 291 h 933"/>
              <a:gd name="T70" fmla="*/ 163 w 800"/>
              <a:gd name="T71" fmla="*/ 271 h 933"/>
              <a:gd name="T72" fmla="*/ 175 w 800"/>
              <a:gd name="T73" fmla="*/ 249 h 933"/>
              <a:gd name="T74" fmla="*/ 176 w 800"/>
              <a:gd name="T75" fmla="*/ 238 h 933"/>
              <a:gd name="T76" fmla="*/ 175 w 800"/>
              <a:gd name="T77" fmla="*/ 226 h 933"/>
              <a:gd name="T78" fmla="*/ 213 w 800"/>
              <a:gd name="T79" fmla="*/ 237 h 933"/>
              <a:gd name="T80" fmla="*/ 237 w 800"/>
              <a:gd name="T81" fmla="*/ 237 h 933"/>
              <a:gd name="T82" fmla="*/ 266 w 800"/>
              <a:gd name="T83" fmla="*/ 232 h 933"/>
              <a:gd name="T84" fmla="*/ 291 w 800"/>
              <a:gd name="T85" fmla="*/ 222 h 933"/>
              <a:gd name="T86" fmla="*/ 312 w 800"/>
              <a:gd name="T87" fmla="*/ 205 h 933"/>
              <a:gd name="T88" fmla="*/ 325 w 800"/>
              <a:gd name="T89" fmla="*/ 186 h 933"/>
              <a:gd name="T90" fmla="*/ 330 w 800"/>
              <a:gd name="T91" fmla="*/ 163 h 933"/>
              <a:gd name="T92" fmla="*/ 350 w 800"/>
              <a:gd name="T93" fmla="*/ 177 h 933"/>
              <a:gd name="T94" fmla="*/ 388 w 800"/>
              <a:gd name="T95" fmla="*/ 193 h 933"/>
              <a:gd name="T96" fmla="*/ 432 w 800"/>
              <a:gd name="T97" fmla="*/ 198 h 933"/>
              <a:gd name="T98" fmla="*/ 458 w 800"/>
              <a:gd name="T99" fmla="*/ 196 h 933"/>
              <a:gd name="T100" fmla="*/ 495 w 800"/>
              <a:gd name="T101" fmla="*/ 186 h 933"/>
              <a:gd name="T102" fmla="*/ 526 w 800"/>
              <a:gd name="T103" fmla="*/ 169 h 933"/>
              <a:gd name="T104" fmla="*/ 549 w 800"/>
              <a:gd name="T105" fmla="*/ 146 h 933"/>
              <a:gd name="T106" fmla="*/ 562 w 800"/>
              <a:gd name="T107" fmla="*/ 118 h 933"/>
              <a:gd name="T108" fmla="*/ 565 w 800"/>
              <a:gd name="T109" fmla="*/ 99 h 933"/>
              <a:gd name="T110" fmla="*/ 559 w 800"/>
              <a:gd name="T111" fmla="*/ 69 h 933"/>
              <a:gd name="T112" fmla="*/ 542 w 800"/>
              <a:gd name="T113" fmla="*/ 43 h 933"/>
              <a:gd name="T114" fmla="*/ 517 w 800"/>
              <a:gd name="T115" fmla="*/ 22 h 933"/>
              <a:gd name="T116" fmla="*/ 483 w 800"/>
              <a:gd name="T117" fmla="*/ 7 h 933"/>
              <a:gd name="T118" fmla="*/ 445 w 800"/>
              <a:gd name="T119" fmla="*/ 0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0" h="933">
                <a:moveTo>
                  <a:pt x="578" y="544"/>
                </a:moveTo>
                <a:lnTo>
                  <a:pt x="578" y="378"/>
                </a:lnTo>
                <a:lnTo>
                  <a:pt x="356" y="544"/>
                </a:lnTo>
                <a:lnTo>
                  <a:pt x="356" y="378"/>
                </a:lnTo>
                <a:lnTo>
                  <a:pt x="134" y="544"/>
                </a:lnTo>
                <a:lnTo>
                  <a:pt x="134" y="322"/>
                </a:lnTo>
                <a:lnTo>
                  <a:pt x="0" y="322"/>
                </a:lnTo>
                <a:lnTo>
                  <a:pt x="0" y="933"/>
                </a:lnTo>
                <a:lnTo>
                  <a:pt x="134" y="933"/>
                </a:lnTo>
                <a:lnTo>
                  <a:pt x="800" y="933"/>
                </a:lnTo>
                <a:lnTo>
                  <a:pt x="800" y="378"/>
                </a:lnTo>
                <a:lnTo>
                  <a:pt x="578" y="544"/>
                </a:lnTo>
                <a:close/>
                <a:moveTo>
                  <a:pt x="301" y="667"/>
                </a:moveTo>
                <a:lnTo>
                  <a:pt x="189" y="667"/>
                </a:lnTo>
                <a:lnTo>
                  <a:pt x="189" y="601"/>
                </a:lnTo>
                <a:lnTo>
                  <a:pt x="301" y="601"/>
                </a:lnTo>
                <a:lnTo>
                  <a:pt x="301" y="667"/>
                </a:lnTo>
                <a:close/>
                <a:moveTo>
                  <a:pt x="523" y="667"/>
                </a:moveTo>
                <a:lnTo>
                  <a:pt x="411" y="667"/>
                </a:lnTo>
                <a:lnTo>
                  <a:pt x="411" y="601"/>
                </a:lnTo>
                <a:lnTo>
                  <a:pt x="523" y="601"/>
                </a:lnTo>
                <a:lnTo>
                  <a:pt x="523" y="667"/>
                </a:lnTo>
                <a:close/>
                <a:moveTo>
                  <a:pt x="745" y="667"/>
                </a:moveTo>
                <a:lnTo>
                  <a:pt x="633" y="667"/>
                </a:lnTo>
                <a:lnTo>
                  <a:pt x="633" y="601"/>
                </a:lnTo>
                <a:lnTo>
                  <a:pt x="745" y="601"/>
                </a:lnTo>
                <a:lnTo>
                  <a:pt x="745" y="667"/>
                </a:lnTo>
                <a:close/>
                <a:moveTo>
                  <a:pt x="432" y="0"/>
                </a:moveTo>
                <a:lnTo>
                  <a:pt x="432" y="0"/>
                </a:lnTo>
                <a:lnTo>
                  <a:pt x="417" y="0"/>
                </a:lnTo>
                <a:lnTo>
                  <a:pt x="404" y="1"/>
                </a:lnTo>
                <a:lnTo>
                  <a:pt x="392" y="4"/>
                </a:lnTo>
                <a:lnTo>
                  <a:pt x="379" y="7"/>
                </a:lnTo>
                <a:lnTo>
                  <a:pt x="368" y="12"/>
                </a:lnTo>
                <a:lnTo>
                  <a:pt x="356" y="16"/>
                </a:lnTo>
                <a:lnTo>
                  <a:pt x="346" y="22"/>
                </a:lnTo>
                <a:lnTo>
                  <a:pt x="337" y="28"/>
                </a:lnTo>
                <a:lnTo>
                  <a:pt x="328" y="36"/>
                </a:lnTo>
                <a:lnTo>
                  <a:pt x="320" y="43"/>
                </a:lnTo>
                <a:lnTo>
                  <a:pt x="314" y="51"/>
                </a:lnTo>
                <a:lnTo>
                  <a:pt x="308" y="60"/>
                </a:lnTo>
                <a:lnTo>
                  <a:pt x="303" y="69"/>
                </a:lnTo>
                <a:lnTo>
                  <a:pt x="301" y="79"/>
                </a:lnTo>
                <a:lnTo>
                  <a:pt x="298" y="88"/>
                </a:lnTo>
                <a:lnTo>
                  <a:pt x="297" y="99"/>
                </a:lnTo>
                <a:lnTo>
                  <a:pt x="297" y="99"/>
                </a:lnTo>
                <a:lnTo>
                  <a:pt x="298" y="103"/>
                </a:lnTo>
                <a:lnTo>
                  <a:pt x="298" y="103"/>
                </a:lnTo>
                <a:lnTo>
                  <a:pt x="291" y="98"/>
                </a:lnTo>
                <a:lnTo>
                  <a:pt x="283" y="94"/>
                </a:lnTo>
                <a:lnTo>
                  <a:pt x="274" y="90"/>
                </a:lnTo>
                <a:lnTo>
                  <a:pt x="266" y="87"/>
                </a:lnTo>
                <a:lnTo>
                  <a:pt x="256" y="85"/>
                </a:lnTo>
                <a:lnTo>
                  <a:pt x="247" y="82"/>
                </a:lnTo>
                <a:lnTo>
                  <a:pt x="237" y="81"/>
                </a:lnTo>
                <a:lnTo>
                  <a:pt x="228" y="81"/>
                </a:lnTo>
                <a:lnTo>
                  <a:pt x="228" y="81"/>
                </a:lnTo>
                <a:lnTo>
                  <a:pt x="217" y="81"/>
                </a:lnTo>
                <a:lnTo>
                  <a:pt x="206" y="82"/>
                </a:lnTo>
                <a:lnTo>
                  <a:pt x="196" y="85"/>
                </a:lnTo>
                <a:lnTo>
                  <a:pt x="187" y="87"/>
                </a:lnTo>
                <a:lnTo>
                  <a:pt x="177" y="91"/>
                </a:lnTo>
                <a:lnTo>
                  <a:pt x="169" y="94"/>
                </a:lnTo>
                <a:lnTo>
                  <a:pt x="162" y="99"/>
                </a:lnTo>
                <a:lnTo>
                  <a:pt x="153" y="104"/>
                </a:lnTo>
                <a:lnTo>
                  <a:pt x="147" y="110"/>
                </a:lnTo>
                <a:lnTo>
                  <a:pt x="141" y="116"/>
                </a:lnTo>
                <a:lnTo>
                  <a:pt x="136" y="122"/>
                </a:lnTo>
                <a:lnTo>
                  <a:pt x="132" y="129"/>
                </a:lnTo>
                <a:lnTo>
                  <a:pt x="128" y="136"/>
                </a:lnTo>
                <a:lnTo>
                  <a:pt x="126" y="144"/>
                </a:lnTo>
                <a:lnTo>
                  <a:pt x="124" y="152"/>
                </a:lnTo>
                <a:lnTo>
                  <a:pt x="123" y="159"/>
                </a:lnTo>
                <a:lnTo>
                  <a:pt x="123" y="159"/>
                </a:lnTo>
                <a:lnTo>
                  <a:pt x="124" y="166"/>
                </a:lnTo>
                <a:lnTo>
                  <a:pt x="126" y="172"/>
                </a:lnTo>
                <a:lnTo>
                  <a:pt x="129" y="186"/>
                </a:lnTo>
                <a:lnTo>
                  <a:pt x="129" y="186"/>
                </a:lnTo>
                <a:lnTo>
                  <a:pt x="115" y="182"/>
                </a:lnTo>
                <a:lnTo>
                  <a:pt x="98" y="181"/>
                </a:lnTo>
                <a:lnTo>
                  <a:pt x="98" y="181"/>
                </a:lnTo>
                <a:lnTo>
                  <a:pt x="82" y="182"/>
                </a:lnTo>
                <a:lnTo>
                  <a:pt x="68" y="186"/>
                </a:lnTo>
                <a:lnTo>
                  <a:pt x="55" y="190"/>
                </a:lnTo>
                <a:lnTo>
                  <a:pt x="44" y="198"/>
                </a:lnTo>
                <a:lnTo>
                  <a:pt x="34" y="206"/>
                </a:lnTo>
                <a:lnTo>
                  <a:pt x="27" y="216"/>
                </a:lnTo>
                <a:lnTo>
                  <a:pt x="25" y="220"/>
                </a:lnTo>
                <a:lnTo>
                  <a:pt x="22" y="226"/>
                </a:lnTo>
                <a:lnTo>
                  <a:pt x="21" y="232"/>
                </a:lnTo>
                <a:lnTo>
                  <a:pt x="21" y="238"/>
                </a:lnTo>
                <a:lnTo>
                  <a:pt x="21" y="238"/>
                </a:lnTo>
                <a:lnTo>
                  <a:pt x="21" y="244"/>
                </a:lnTo>
                <a:lnTo>
                  <a:pt x="22" y="249"/>
                </a:lnTo>
                <a:lnTo>
                  <a:pt x="25" y="255"/>
                </a:lnTo>
                <a:lnTo>
                  <a:pt x="27" y="260"/>
                </a:lnTo>
                <a:lnTo>
                  <a:pt x="34" y="271"/>
                </a:lnTo>
                <a:lnTo>
                  <a:pt x="44" y="279"/>
                </a:lnTo>
                <a:lnTo>
                  <a:pt x="55" y="286"/>
                </a:lnTo>
                <a:lnTo>
                  <a:pt x="68" y="291"/>
                </a:lnTo>
                <a:lnTo>
                  <a:pt x="82" y="295"/>
                </a:lnTo>
                <a:lnTo>
                  <a:pt x="98" y="296"/>
                </a:lnTo>
                <a:lnTo>
                  <a:pt x="98" y="296"/>
                </a:lnTo>
                <a:lnTo>
                  <a:pt x="114" y="295"/>
                </a:lnTo>
                <a:lnTo>
                  <a:pt x="129" y="291"/>
                </a:lnTo>
                <a:lnTo>
                  <a:pt x="142" y="286"/>
                </a:lnTo>
                <a:lnTo>
                  <a:pt x="153" y="279"/>
                </a:lnTo>
                <a:lnTo>
                  <a:pt x="163" y="271"/>
                </a:lnTo>
                <a:lnTo>
                  <a:pt x="170" y="260"/>
                </a:lnTo>
                <a:lnTo>
                  <a:pt x="172" y="255"/>
                </a:lnTo>
                <a:lnTo>
                  <a:pt x="175" y="249"/>
                </a:lnTo>
                <a:lnTo>
                  <a:pt x="176" y="244"/>
                </a:lnTo>
                <a:lnTo>
                  <a:pt x="176" y="238"/>
                </a:lnTo>
                <a:lnTo>
                  <a:pt x="176" y="238"/>
                </a:lnTo>
                <a:lnTo>
                  <a:pt x="176" y="232"/>
                </a:lnTo>
                <a:lnTo>
                  <a:pt x="175" y="226"/>
                </a:lnTo>
                <a:lnTo>
                  <a:pt x="175" y="226"/>
                </a:lnTo>
                <a:lnTo>
                  <a:pt x="187" y="231"/>
                </a:lnTo>
                <a:lnTo>
                  <a:pt x="199" y="235"/>
                </a:lnTo>
                <a:lnTo>
                  <a:pt x="213" y="237"/>
                </a:lnTo>
                <a:lnTo>
                  <a:pt x="228" y="238"/>
                </a:lnTo>
                <a:lnTo>
                  <a:pt x="228" y="238"/>
                </a:lnTo>
                <a:lnTo>
                  <a:pt x="237" y="237"/>
                </a:lnTo>
                <a:lnTo>
                  <a:pt x="247" y="236"/>
                </a:lnTo>
                <a:lnTo>
                  <a:pt x="258" y="235"/>
                </a:lnTo>
                <a:lnTo>
                  <a:pt x="266" y="232"/>
                </a:lnTo>
                <a:lnTo>
                  <a:pt x="276" y="229"/>
                </a:lnTo>
                <a:lnTo>
                  <a:pt x="284" y="225"/>
                </a:lnTo>
                <a:lnTo>
                  <a:pt x="291" y="222"/>
                </a:lnTo>
                <a:lnTo>
                  <a:pt x="298" y="216"/>
                </a:lnTo>
                <a:lnTo>
                  <a:pt x="306" y="211"/>
                </a:lnTo>
                <a:lnTo>
                  <a:pt x="312" y="205"/>
                </a:lnTo>
                <a:lnTo>
                  <a:pt x="316" y="199"/>
                </a:lnTo>
                <a:lnTo>
                  <a:pt x="321" y="193"/>
                </a:lnTo>
                <a:lnTo>
                  <a:pt x="325" y="186"/>
                </a:lnTo>
                <a:lnTo>
                  <a:pt x="327" y="178"/>
                </a:lnTo>
                <a:lnTo>
                  <a:pt x="330" y="171"/>
                </a:lnTo>
                <a:lnTo>
                  <a:pt x="330" y="163"/>
                </a:lnTo>
                <a:lnTo>
                  <a:pt x="330" y="163"/>
                </a:lnTo>
                <a:lnTo>
                  <a:pt x="340" y="170"/>
                </a:lnTo>
                <a:lnTo>
                  <a:pt x="350" y="177"/>
                </a:lnTo>
                <a:lnTo>
                  <a:pt x="362" y="183"/>
                </a:lnTo>
                <a:lnTo>
                  <a:pt x="375" y="188"/>
                </a:lnTo>
                <a:lnTo>
                  <a:pt x="388" y="193"/>
                </a:lnTo>
                <a:lnTo>
                  <a:pt x="402" y="195"/>
                </a:lnTo>
                <a:lnTo>
                  <a:pt x="416" y="198"/>
                </a:lnTo>
                <a:lnTo>
                  <a:pt x="432" y="198"/>
                </a:lnTo>
                <a:lnTo>
                  <a:pt x="432" y="198"/>
                </a:lnTo>
                <a:lnTo>
                  <a:pt x="445" y="198"/>
                </a:lnTo>
                <a:lnTo>
                  <a:pt x="458" y="196"/>
                </a:lnTo>
                <a:lnTo>
                  <a:pt x="471" y="194"/>
                </a:lnTo>
                <a:lnTo>
                  <a:pt x="483" y="190"/>
                </a:lnTo>
                <a:lnTo>
                  <a:pt x="495" y="186"/>
                </a:lnTo>
                <a:lnTo>
                  <a:pt x="506" y="181"/>
                </a:lnTo>
                <a:lnTo>
                  <a:pt x="517" y="176"/>
                </a:lnTo>
                <a:lnTo>
                  <a:pt x="526" y="169"/>
                </a:lnTo>
                <a:lnTo>
                  <a:pt x="535" y="162"/>
                </a:lnTo>
                <a:lnTo>
                  <a:pt x="542" y="154"/>
                </a:lnTo>
                <a:lnTo>
                  <a:pt x="549" y="146"/>
                </a:lnTo>
                <a:lnTo>
                  <a:pt x="554" y="138"/>
                </a:lnTo>
                <a:lnTo>
                  <a:pt x="559" y="128"/>
                </a:lnTo>
                <a:lnTo>
                  <a:pt x="562" y="118"/>
                </a:lnTo>
                <a:lnTo>
                  <a:pt x="565" y="109"/>
                </a:lnTo>
                <a:lnTo>
                  <a:pt x="565" y="99"/>
                </a:lnTo>
                <a:lnTo>
                  <a:pt x="565" y="99"/>
                </a:lnTo>
                <a:lnTo>
                  <a:pt x="565" y="88"/>
                </a:lnTo>
                <a:lnTo>
                  <a:pt x="562" y="79"/>
                </a:lnTo>
                <a:lnTo>
                  <a:pt x="559" y="69"/>
                </a:lnTo>
                <a:lnTo>
                  <a:pt x="554" y="60"/>
                </a:lnTo>
                <a:lnTo>
                  <a:pt x="549" y="51"/>
                </a:lnTo>
                <a:lnTo>
                  <a:pt x="542" y="43"/>
                </a:lnTo>
                <a:lnTo>
                  <a:pt x="535" y="36"/>
                </a:lnTo>
                <a:lnTo>
                  <a:pt x="526" y="28"/>
                </a:lnTo>
                <a:lnTo>
                  <a:pt x="517" y="22"/>
                </a:lnTo>
                <a:lnTo>
                  <a:pt x="506" y="16"/>
                </a:lnTo>
                <a:lnTo>
                  <a:pt x="495" y="12"/>
                </a:lnTo>
                <a:lnTo>
                  <a:pt x="483" y="7"/>
                </a:lnTo>
                <a:lnTo>
                  <a:pt x="471" y="4"/>
                </a:lnTo>
                <a:lnTo>
                  <a:pt x="458" y="1"/>
                </a:lnTo>
                <a:lnTo>
                  <a:pt x="445" y="0"/>
                </a:lnTo>
                <a:lnTo>
                  <a:pt x="432" y="0"/>
                </a:lnTo>
                <a:lnTo>
                  <a:pt x="432"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 name="テキスト ボックス 69"/>
          <p:cNvSpPr txBox="1"/>
          <p:nvPr/>
        </p:nvSpPr>
        <p:spPr>
          <a:xfrm>
            <a:off x="2864196" y="3867894"/>
            <a:ext cx="231640" cy="261610"/>
          </a:xfrm>
          <a:prstGeom prst="rect">
            <a:avLst/>
          </a:prstGeom>
          <a:noFill/>
        </p:spPr>
        <p:txBody>
          <a:bodyPr wrap="square" rtlCol="0">
            <a:spAutoFit/>
          </a:bodyPr>
          <a:lstStyle/>
          <a:p>
            <a:r>
              <a:rPr kumimoji="1" lang="ja-JP" altLang="en-US" sz="1100" dirty="0"/>
              <a:t>③</a:t>
            </a:r>
          </a:p>
        </p:txBody>
      </p:sp>
      <p:sp>
        <p:nvSpPr>
          <p:cNvPr id="71" name="テキスト ボックス 70"/>
          <p:cNvSpPr txBox="1"/>
          <p:nvPr/>
        </p:nvSpPr>
        <p:spPr>
          <a:xfrm>
            <a:off x="1155755" y="3867894"/>
            <a:ext cx="231640" cy="261610"/>
          </a:xfrm>
          <a:prstGeom prst="rect">
            <a:avLst/>
          </a:prstGeom>
          <a:noFill/>
        </p:spPr>
        <p:txBody>
          <a:bodyPr wrap="square" rtlCol="0">
            <a:spAutoFit/>
          </a:bodyPr>
          <a:lstStyle/>
          <a:p>
            <a:r>
              <a:rPr kumimoji="1" lang="ja-JP" altLang="en-US" sz="1100" dirty="0"/>
              <a:t>①</a:t>
            </a:r>
          </a:p>
        </p:txBody>
      </p:sp>
      <p:sp>
        <p:nvSpPr>
          <p:cNvPr id="72" name="テキスト ボックス 71"/>
          <p:cNvSpPr txBox="1"/>
          <p:nvPr/>
        </p:nvSpPr>
        <p:spPr>
          <a:xfrm>
            <a:off x="1304094" y="4421165"/>
            <a:ext cx="695682" cy="392415"/>
          </a:xfrm>
          <a:prstGeom prst="rect">
            <a:avLst/>
          </a:prstGeom>
          <a:noFill/>
        </p:spPr>
        <p:txBody>
          <a:bodyPr wrap="square" rtlCol="0">
            <a:spAutoFit/>
          </a:bodyPr>
          <a:lstStyle/>
          <a:p>
            <a:r>
              <a:rPr lang="ja-JP" altLang="en-US" sz="1050" dirty="0"/>
              <a:t>　</a:t>
            </a:r>
            <a:r>
              <a:rPr lang="en-US" altLang="ja-JP" sz="1050" dirty="0"/>
              <a:t>A</a:t>
            </a:r>
            <a:r>
              <a:rPr lang="ja-JP" altLang="en-US" sz="1050" dirty="0"/>
              <a:t>社</a:t>
            </a:r>
            <a:endParaRPr lang="en-US" altLang="ja-JP" sz="1050" dirty="0"/>
          </a:p>
          <a:p>
            <a:r>
              <a:rPr kumimoji="1" lang="ja-JP" altLang="en-US" sz="900" dirty="0"/>
              <a:t>給与計算</a:t>
            </a:r>
          </a:p>
        </p:txBody>
      </p:sp>
      <p:sp>
        <p:nvSpPr>
          <p:cNvPr id="73" name="テキスト ボックス 72"/>
          <p:cNvSpPr txBox="1"/>
          <p:nvPr/>
        </p:nvSpPr>
        <p:spPr>
          <a:xfrm>
            <a:off x="2172905" y="4421165"/>
            <a:ext cx="741607" cy="392415"/>
          </a:xfrm>
          <a:prstGeom prst="rect">
            <a:avLst/>
          </a:prstGeom>
          <a:noFill/>
        </p:spPr>
        <p:txBody>
          <a:bodyPr wrap="square" rtlCol="0">
            <a:spAutoFit/>
          </a:bodyPr>
          <a:lstStyle/>
          <a:p>
            <a:r>
              <a:rPr lang="ja-JP" altLang="en-US" sz="1050" dirty="0"/>
              <a:t>　</a:t>
            </a:r>
            <a:r>
              <a:rPr lang="en-US" altLang="ja-JP" sz="1050" dirty="0"/>
              <a:t>B</a:t>
            </a:r>
            <a:r>
              <a:rPr lang="ja-JP" altLang="en-US" sz="1050" dirty="0"/>
              <a:t>社</a:t>
            </a:r>
            <a:endParaRPr lang="en-US" altLang="ja-JP" sz="1050" dirty="0"/>
          </a:p>
          <a:p>
            <a:r>
              <a:rPr kumimoji="1" lang="ja-JP" altLang="en-US" sz="900" dirty="0"/>
              <a:t>給与計算</a:t>
            </a:r>
          </a:p>
        </p:txBody>
      </p:sp>
      <p:sp>
        <p:nvSpPr>
          <p:cNvPr id="74" name="テキスト ボックス 73"/>
          <p:cNvSpPr txBox="1"/>
          <p:nvPr/>
        </p:nvSpPr>
        <p:spPr>
          <a:xfrm>
            <a:off x="2914579" y="4421165"/>
            <a:ext cx="716667" cy="392415"/>
          </a:xfrm>
          <a:prstGeom prst="rect">
            <a:avLst/>
          </a:prstGeom>
          <a:noFill/>
        </p:spPr>
        <p:txBody>
          <a:bodyPr wrap="square" rtlCol="0">
            <a:spAutoFit/>
          </a:bodyPr>
          <a:lstStyle/>
          <a:p>
            <a:r>
              <a:rPr lang="ja-JP" altLang="en-US" sz="1050" dirty="0"/>
              <a:t>  </a:t>
            </a:r>
            <a:r>
              <a:rPr lang="en-US" altLang="ja-JP" sz="1050" dirty="0"/>
              <a:t>C</a:t>
            </a:r>
            <a:r>
              <a:rPr lang="ja-JP" altLang="en-US" sz="1050" dirty="0"/>
              <a:t>社</a:t>
            </a:r>
            <a:endParaRPr lang="en-US" altLang="ja-JP" sz="1050" dirty="0"/>
          </a:p>
          <a:p>
            <a:r>
              <a:rPr lang="ja-JP" altLang="en-US" sz="900" dirty="0"/>
              <a:t>給与計算</a:t>
            </a:r>
            <a:endParaRPr lang="en-US" altLang="ja-JP" sz="900" dirty="0"/>
          </a:p>
        </p:txBody>
      </p:sp>
      <p:sp>
        <p:nvSpPr>
          <p:cNvPr id="75" name="テキスト ボックス 74"/>
          <p:cNvSpPr txBox="1"/>
          <p:nvPr/>
        </p:nvSpPr>
        <p:spPr>
          <a:xfrm>
            <a:off x="2072108" y="3867894"/>
            <a:ext cx="231640" cy="261610"/>
          </a:xfrm>
          <a:prstGeom prst="rect">
            <a:avLst/>
          </a:prstGeom>
          <a:noFill/>
        </p:spPr>
        <p:txBody>
          <a:bodyPr wrap="square" rtlCol="0">
            <a:spAutoFit/>
          </a:bodyPr>
          <a:lstStyle/>
          <a:p>
            <a:r>
              <a:rPr kumimoji="1" lang="ja-JP" altLang="en-US" sz="1100" dirty="0"/>
              <a:t>②</a:t>
            </a:r>
          </a:p>
        </p:txBody>
      </p:sp>
      <p:graphicFrame>
        <p:nvGraphicFramePr>
          <p:cNvPr id="76" name="表 75"/>
          <p:cNvGraphicFramePr>
            <a:graphicFrameLocks noGrp="1"/>
          </p:cNvGraphicFramePr>
          <p:nvPr>
            <p:extLst>
              <p:ext uri="{D42A27DB-BD31-4B8C-83A1-F6EECF244321}">
                <p14:modId xmlns:p14="http://schemas.microsoft.com/office/powerpoint/2010/main" val="1574046918"/>
              </p:ext>
            </p:extLst>
          </p:nvPr>
        </p:nvGraphicFramePr>
        <p:xfrm>
          <a:off x="7236296" y="2499742"/>
          <a:ext cx="907440" cy="437178"/>
        </p:xfrm>
        <a:graphic>
          <a:graphicData uri="http://schemas.openxmlformats.org/drawingml/2006/table">
            <a:tbl>
              <a:tblPr firstRow="1" bandRow="1">
                <a:tableStyleId>{5C22544A-7EE6-4342-B048-85BDC9FD1C3A}</a:tableStyleId>
              </a:tblPr>
              <a:tblGrid>
                <a:gridCol w="226860">
                  <a:extLst>
                    <a:ext uri="{9D8B030D-6E8A-4147-A177-3AD203B41FA5}">
                      <a16:colId xmlns:a16="http://schemas.microsoft.com/office/drawing/2014/main" val="2764753882"/>
                    </a:ext>
                  </a:extLst>
                </a:gridCol>
                <a:gridCol w="226860">
                  <a:extLst>
                    <a:ext uri="{9D8B030D-6E8A-4147-A177-3AD203B41FA5}">
                      <a16:colId xmlns:a16="http://schemas.microsoft.com/office/drawing/2014/main" val="195020113"/>
                    </a:ext>
                  </a:extLst>
                </a:gridCol>
                <a:gridCol w="226860">
                  <a:extLst>
                    <a:ext uri="{9D8B030D-6E8A-4147-A177-3AD203B41FA5}">
                      <a16:colId xmlns:a16="http://schemas.microsoft.com/office/drawing/2014/main" val="946458151"/>
                    </a:ext>
                  </a:extLst>
                </a:gridCol>
                <a:gridCol w="226860">
                  <a:extLst>
                    <a:ext uri="{9D8B030D-6E8A-4147-A177-3AD203B41FA5}">
                      <a16:colId xmlns:a16="http://schemas.microsoft.com/office/drawing/2014/main" val="561995552"/>
                    </a:ext>
                  </a:extLst>
                </a:gridCol>
              </a:tblGrid>
              <a:tr h="0">
                <a:tc>
                  <a:txBody>
                    <a:bodyPr/>
                    <a:lstStyle/>
                    <a:p>
                      <a:endParaRPr kumimoji="1" lang="ja-JP" altLang="en-US" sz="100" dirty="0"/>
                    </a:p>
                  </a:txBody>
                  <a:tcPr marL="37055" marR="37055" marT="18527" marB="18527">
                    <a:solidFill>
                      <a:schemeClr val="bg1">
                        <a:lumMod val="65000"/>
                      </a:schemeClr>
                    </a:solidFill>
                  </a:tcPr>
                </a:tc>
                <a:tc>
                  <a:txBody>
                    <a:bodyPr/>
                    <a:lstStyle/>
                    <a:p>
                      <a:endParaRPr kumimoji="1" lang="ja-JP" altLang="en-US" sz="100" dirty="0"/>
                    </a:p>
                  </a:txBody>
                  <a:tcPr marL="37055" marR="37055" marT="18527" marB="18527">
                    <a:solidFill>
                      <a:schemeClr val="bg1">
                        <a:lumMod val="65000"/>
                      </a:schemeClr>
                    </a:solidFill>
                  </a:tcPr>
                </a:tc>
                <a:tc>
                  <a:txBody>
                    <a:bodyPr/>
                    <a:lstStyle/>
                    <a:p>
                      <a:endParaRPr kumimoji="1" lang="ja-JP" altLang="en-US" sz="100" dirty="0"/>
                    </a:p>
                  </a:txBody>
                  <a:tcPr marL="37055" marR="37055" marT="18527" marB="18527">
                    <a:solidFill>
                      <a:schemeClr val="bg1">
                        <a:lumMod val="65000"/>
                      </a:schemeClr>
                    </a:solidFill>
                  </a:tcPr>
                </a:tc>
                <a:tc>
                  <a:txBody>
                    <a:bodyPr/>
                    <a:lstStyle/>
                    <a:p>
                      <a:endParaRPr kumimoji="1" lang="ja-JP" altLang="en-US" sz="100" dirty="0"/>
                    </a:p>
                  </a:txBody>
                  <a:tcPr marL="37055" marR="37055" marT="18527" marB="18527">
                    <a:solidFill>
                      <a:schemeClr val="bg1">
                        <a:lumMod val="65000"/>
                      </a:schemeClr>
                    </a:solidFill>
                  </a:tcPr>
                </a:tc>
                <a:extLst>
                  <a:ext uri="{0D108BD9-81ED-4DB2-BD59-A6C34878D82A}">
                    <a16:rowId xmlns:a16="http://schemas.microsoft.com/office/drawing/2014/main" val="631420030"/>
                  </a:ext>
                </a:extLst>
              </a:tr>
              <a:tr h="0">
                <a:tc>
                  <a:txBody>
                    <a:bodyPr/>
                    <a:lstStyle/>
                    <a:p>
                      <a:endParaRPr kumimoji="1" lang="ja-JP" altLang="en-US" sz="100" dirty="0"/>
                    </a:p>
                  </a:txBody>
                  <a:tcPr marL="37055" marR="37055" marT="18527" marB="18527">
                    <a:solidFill>
                      <a:schemeClr val="accent3"/>
                    </a:solidFill>
                  </a:tcPr>
                </a:tc>
                <a:tc>
                  <a:txBody>
                    <a:bodyPr/>
                    <a:lstStyle/>
                    <a:p>
                      <a:endParaRPr kumimoji="1" lang="ja-JP" altLang="en-US" sz="100" dirty="0"/>
                    </a:p>
                  </a:txBody>
                  <a:tcPr marL="37055" marR="37055" marT="18527" marB="18527">
                    <a:solidFill>
                      <a:schemeClr val="accent3"/>
                    </a:solidFill>
                  </a:tcPr>
                </a:tc>
                <a:tc>
                  <a:txBody>
                    <a:bodyPr/>
                    <a:lstStyle/>
                    <a:p>
                      <a:endParaRPr kumimoji="1" lang="ja-JP" altLang="en-US" sz="100" dirty="0"/>
                    </a:p>
                  </a:txBody>
                  <a:tcPr marL="37055" marR="37055" marT="18527" marB="18527">
                    <a:solidFill>
                      <a:schemeClr val="accent3"/>
                    </a:solidFill>
                  </a:tcPr>
                </a:tc>
                <a:tc>
                  <a:txBody>
                    <a:bodyPr/>
                    <a:lstStyle/>
                    <a:p>
                      <a:endParaRPr kumimoji="1" lang="ja-JP" altLang="en-US" sz="100" dirty="0"/>
                    </a:p>
                  </a:txBody>
                  <a:tcPr marL="37055" marR="37055" marT="18527" marB="18527">
                    <a:solidFill>
                      <a:schemeClr val="accent3"/>
                    </a:solidFill>
                  </a:tcPr>
                </a:tc>
                <a:extLst>
                  <a:ext uri="{0D108BD9-81ED-4DB2-BD59-A6C34878D82A}">
                    <a16:rowId xmlns:a16="http://schemas.microsoft.com/office/drawing/2014/main" val="3522616094"/>
                  </a:ext>
                </a:extLst>
              </a:tr>
              <a:tr h="0">
                <a:tc>
                  <a:txBody>
                    <a:bodyPr/>
                    <a:lstStyle/>
                    <a:p>
                      <a:endParaRPr kumimoji="1" lang="ja-JP" altLang="en-US" sz="100" dirty="0"/>
                    </a:p>
                  </a:txBody>
                  <a:tcPr marL="37055" marR="37055" marT="18527" marB="18527">
                    <a:solidFill>
                      <a:schemeClr val="accent1"/>
                    </a:solidFill>
                  </a:tcPr>
                </a:tc>
                <a:tc>
                  <a:txBody>
                    <a:bodyPr/>
                    <a:lstStyle/>
                    <a:p>
                      <a:endParaRPr kumimoji="1" lang="ja-JP" altLang="en-US" sz="100" dirty="0"/>
                    </a:p>
                  </a:txBody>
                  <a:tcPr marL="37055" marR="37055" marT="18527" marB="18527">
                    <a:solidFill>
                      <a:schemeClr val="accent1"/>
                    </a:solidFill>
                  </a:tcPr>
                </a:tc>
                <a:tc>
                  <a:txBody>
                    <a:bodyPr/>
                    <a:lstStyle/>
                    <a:p>
                      <a:endParaRPr kumimoji="1" lang="ja-JP" altLang="en-US" sz="100"/>
                    </a:p>
                  </a:txBody>
                  <a:tcPr marL="37055" marR="37055" marT="18527" marB="18527">
                    <a:solidFill>
                      <a:schemeClr val="accent1"/>
                    </a:solidFill>
                  </a:tcPr>
                </a:tc>
                <a:tc>
                  <a:txBody>
                    <a:bodyPr/>
                    <a:lstStyle/>
                    <a:p>
                      <a:endParaRPr kumimoji="1" lang="ja-JP" altLang="en-US" sz="100"/>
                    </a:p>
                  </a:txBody>
                  <a:tcPr marL="37055" marR="37055" marT="18527" marB="18527">
                    <a:solidFill>
                      <a:schemeClr val="accent1"/>
                    </a:solidFill>
                  </a:tcPr>
                </a:tc>
                <a:extLst>
                  <a:ext uri="{0D108BD9-81ED-4DB2-BD59-A6C34878D82A}">
                    <a16:rowId xmlns:a16="http://schemas.microsoft.com/office/drawing/2014/main" val="1931373764"/>
                  </a:ext>
                </a:extLst>
              </a:tr>
              <a:tr h="0">
                <a:tc>
                  <a:txBody>
                    <a:bodyPr/>
                    <a:lstStyle/>
                    <a:p>
                      <a:endParaRPr kumimoji="1" lang="ja-JP" altLang="en-US" sz="100"/>
                    </a:p>
                  </a:txBody>
                  <a:tcPr marL="37055" marR="37055" marT="18527" marB="18527">
                    <a:solidFill>
                      <a:schemeClr val="accent1"/>
                    </a:solidFill>
                  </a:tcPr>
                </a:tc>
                <a:tc>
                  <a:txBody>
                    <a:bodyPr/>
                    <a:lstStyle/>
                    <a:p>
                      <a:endParaRPr kumimoji="1" lang="ja-JP" altLang="en-US" sz="100" dirty="0"/>
                    </a:p>
                  </a:txBody>
                  <a:tcPr marL="37055" marR="37055" marT="18527" marB="18527">
                    <a:solidFill>
                      <a:schemeClr val="accent1"/>
                    </a:solidFill>
                  </a:tcPr>
                </a:tc>
                <a:tc>
                  <a:txBody>
                    <a:bodyPr/>
                    <a:lstStyle/>
                    <a:p>
                      <a:endParaRPr kumimoji="1" lang="ja-JP" altLang="en-US" sz="100" dirty="0"/>
                    </a:p>
                  </a:txBody>
                  <a:tcPr marL="37055" marR="37055" marT="18527" marB="18527">
                    <a:solidFill>
                      <a:schemeClr val="accent1"/>
                    </a:solidFill>
                  </a:tcPr>
                </a:tc>
                <a:tc>
                  <a:txBody>
                    <a:bodyPr/>
                    <a:lstStyle/>
                    <a:p>
                      <a:endParaRPr kumimoji="1" lang="ja-JP" altLang="en-US" sz="100" dirty="0"/>
                    </a:p>
                  </a:txBody>
                  <a:tcPr marL="37055" marR="37055" marT="18527" marB="18527">
                    <a:solidFill>
                      <a:schemeClr val="accent1"/>
                    </a:solidFill>
                  </a:tcPr>
                </a:tc>
                <a:extLst>
                  <a:ext uri="{0D108BD9-81ED-4DB2-BD59-A6C34878D82A}">
                    <a16:rowId xmlns:a16="http://schemas.microsoft.com/office/drawing/2014/main" val="3208248613"/>
                  </a:ext>
                </a:extLst>
              </a:tr>
              <a:tr h="0">
                <a:tc>
                  <a:txBody>
                    <a:bodyPr/>
                    <a:lstStyle/>
                    <a:p>
                      <a:endParaRPr kumimoji="1" lang="ja-JP" altLang="en-US" sz="100" dirty="0"/>
                    </a:p>
                  </a:txBody>
                  <a:tcPr marL="37055" marR="37055" marT="18527" marB="18527">
                    <a:solidFill>
                      <a:schemeClr val="accent5"/>
                    </a:solidFill>
                  </a:tcPr>
                </a:tc>
                <a:tc>
                  <a:txBody>
                    <a:bodyPr/>
                    <a:lstStyle/>
                    <a:p>
                      <a:endParaRPr kumimoji="1" lang="ja-JP" altLang="en-US" sz="100" dirty="0"/>
                    </a:p>
                  </a:txBody>
                  <a:tcPr marL="37055" marR="37055" marT="18527" marB="18527">
                    <a:solidFill>
                      <a:schemeClr val="accent5"/>
                    </a:solidFill>
                  </a:tcPr>
                </a:tc>
                <a:tc>
                  <a:txBody>
                    <a:bodyPr/>
                    <a:lstStyle/>
                    <a:p>
                      <a:endParaRPr kumimoji="1" lang="ja-JP" altLang="en-US" sz="100" dirty="0"/>
                    </a:p>
                  </a:txBody>
                  <a:tcPr marL="37055" marR="37055" marT="18527" marB="18527">
                    <a:solidFill>
                      <a:schemeClr val="accent5"/>
                    </a:solidFill>
                  </a:tcPr>
                </a:tc>
                <a:tc>
                  <a:txBody>
                    <a:bodyPr/>
                    <a:lstStyle/>
                    <a:p>
                      <a:endParaRPr kumimoji="1" lang="ja-JP" altLang="en-US" sz="100" dirty="0"/>
                    </a:p>
                  </a:txBody>
                  <a:tcPr marL="37055" marR="37055" marT="18527" marB="18527">
                    <a:solidFill>
                      <a:schemeClr val="accent5"/>
                    </a:solidFill>
                  </a:tcPr>
                </a:tc>
                <a:extLst>
                  <a:ext uri="{0D108BD9-81ED-4DB2-BD59-A6C34878D82A}">
                    <a16:rowId xmlns:a16="http://schemas.microsoft.com/office/drawing/2014/main" val="1800670816"/>
                  </a:ext>
                </a:extLst>
              </a:tr>
              <a:tr h="0">
                <a:tc>
                  <a:txBody>
                    <a:bodyPr/>
                    <a:lstStyle/>
                    <a:p>
                      <a:endParaRPr kumimoji="1" lang="ja-JP" altLang="en-US" sz="100" dirty="0"/>
                    </a:p>
                  </a:txBody>
                  <a:tcPr marL="37055" marR="37055" marT="18527" marB="18527">
                    <a:solidFill>
                      <a:schemeClr val="tx2"/>
                    </a:solidFill>
                  </a:tcPr>
                </a:tc>
                <a:tc>
                  <a:txBody>
                    <a:bodyPr/>
                    <a:lstStyle/>
                    <a:p>
                      <a:endParaRPr kumimoji="1" lang="ja-JP" altLang="en-US" sz="100" dirty="0"/>
                    </a:p>
                  </a:txBody>
                  <a:tcPr marL="37055" marR="37055" marT="18527" marB="18527">
                    <a:solidFill>
                      <a:schemeClr val="tx2"/>
                    </a:solidFill>
                  </a:tcPr>
                </a:tc>
                <a:tc>
                  <a:txBody>
                    <a:bodyPr/>
                    <a:lstStyle/>
                    <a:p>
                      <a:endParaRPr kumimoji="1" lang="ja-JP" altLang="en-US" sz="100" dirty="0"/>
                    </a:p>
                  </a:txBody>
                  <a:tcPr marL="37055" marR="37055" marT="18527" marB="18527">
                    <a:solidFill>
                      <a:schemeClr val="tx2"/>
                    </a:solidFill>
                  </a:tcPr>
                </a:tc>
                <a:tc>
                  <a:txBody>
                    <a:bodyPr/>
                    <a:lstStyle/>
                    <a:p>
                      <a:endParaRPr kumimoji="1" lang="ja-JP" altLang="en-US" sz="100" dirty="0"/>
                    </a:p>
                  </a:txBody>
                  <a:tcPr marL="37055" marR="37055" marT="18527" marB="18527">
                    <a:solidFill>
                      <a:schemeClr val="tx2"/>
                    </a:solidFill>
                  </a:tcPr>
                </a:tc>
                <a:extLst>
                  <a:ext uri="{0D108BD9-81ED-4DB2-BD59-A6C34878D82A}">
                    <a16:rowId xmlns:a16="http://schemas.microsoft.com/office/drawing/2014/main" val="344528409"/>
                  </a:ext>
                </a:extLst>
              </a:tr>
              <a:tr h="0">
                <a:tc>
                  <a:txBody>
                    <a:bodyPr/>
                    <a:lstStyle/>
                    <a:p>
                      <a:endParaRPr kumimoji="1" lang="ja-JP" altLang="en-US" sz="100" dirty="0"/>
                    </a:p>
                  </a:txBody>
                  <a:tcPr marL="37055" marR="37055" marT="18527" marB="18527">
                    <a:solidFill>
                      <a:schemeClr val="accent4"/>
                    </a:solidFill>
                  </a:tcPr>
                </a:tc>
                <a:tc>
                  <a:txBody>
                    <a:bodyPr/>
                    <a:lstStyle/>
                    <a:p>
                      <a:endParaRPr kumimoji="1" lang="ja-JP" altLang="en-US" sz="100" dirty="0"/>
                    </a:p>
                  </a:txBody>
                  <a:tcPr marL="37055" marR="37055" marT="18527" marB="18527">
                    <a:solidFill>
                      <a:schemeClr val="accent4"/>
                    </a:solidFill>
                  </a:tcPr>
                </a:tc>
                <a:tc>
                  <a:txBody>
                    <a:bodyPr/>
                    <a:lstStyle/>
                    <a:p>
                      <a:endParaRPr kumimoji="1" lang="ja-JP" altLang="en-US" sz="100" dirty="0"/>
                    </a:p>
                  </a:txBody>
                  <a:tcPr marL="37055" marR="37055" marT="18527" marB="18527">
                    <a:solidFill>
                      <a:schemeClr val="accent4"/>
                    </a:solidFill>
                  </a:tcPr>
                </a:tc>
                <a:tc>
                  <a:txBody>
                    <a:bodyPr/>
                    <a:lstStyle/>
                    <a:p>
                      <a:endParaRPr kumimoji="1" lang="ja-JP" altLang="en-US" sz="100" dirty="0"/>
                    </a:p>
                  </a:txBody>
                  <a:tcPr marL="37055" marR="37055" marT="18527" marB="18527">
                    <a:solidFill>
                      <a:schemeClr val="accent4"/>
                    </a:solidFill>
                  </a:tcPr>
                </a:tc>
                <a:extLst>
                  <a:ext uri="{0D108BD9-81ED-4DB2-BD59-A6C34878D82A}">
                    <a16:rowId xmlns:a16="http://schemas.microsoft.com/office/drawing/2014/main" val="3984510933"/>
                  </a:ext>
                </a:extLst>
              </a:tr>
            </a:tbl>
          </a:graphicData>
        </a:graphic>
      </p:graphicFrame>
      <p:grpSp>
        <p:nvGrpSpPr>
          <p:cNvPr id="77" name="グループ化 76"/>
          <p:cNvGrpSpPr/>
          <p:nvPr/>
        </p:nvGrpSpPr>
        <p:grpSpPr>
          <a:xfrm>
            <a:off x="8048530" y="2714904"/>
            <a:ext cx="174833" cy="230857"/>
            <a:chOff x="1476375" y="3768725"/>
            <a:chExt cx="287338" cy="379413"/>
          </a:xfrm>
        </p:grpSpPr>
        <p:sp>
          <p:nvSpPr>
            <p:cNvPr id="78" name="Freeform 34"/>
            <p:cNvSpPr>
              <a:spLocks noEditPoints="1"/>
            </p:cNvSpPr>
            <p:nvPr/>
          </p:nvSpPr>
          <p:spPr bwMode="auto">
            <a:xfrm>
              <a:off x="1476375"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0 w 181"/>
                <a:gd name="T15" fmla="*/ 0 h 239"/>
                <a:gd name="T16" fmla="*/ 140 w 181"/>
                <a:gd name="T17" fmla="*/ 41 h 239"/>
                <a:gd name="T18" fmla="*/ 181 w 181"/>
                <a:gd name="T19" fmla="*/ 41 h 239"/>
                <a:gd name="T20" fmla="*/ 140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0" y="0"/>
                  </a:moveTo>
                  <a:lnTo>
                    <a:pt x="140" y="41"/>
                  </a:lnTo>
                  <a:lnTo>
                    <a:pt x="181" y="41"/>
                  </a:lnTo>
                  <a:lnTo>
                    <a:pt x="140" y="0"/>
                  </a:ln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35"/>
            <p:cNvSpPr>
              <a:spLocks/>
            </p:cNvSpPr>
            <p:nvPr/>
          </p:nvSpPr>
          <p:spPr bwMode="auto">
            <a:xfrm>
              <a:off x="1506538"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36"/>
            <p:cNvSpPr>
              <a:spLocks/>
            </p:cNvSpPr>
            <p:nvPr/>
          </p:nvSpPr>
          <p:spPr bwMode="auto">
            <a:xfrm>
              <a:off x="1533525" y="3924300"/>
              <a:ext cx="66675" cy="68263"/>
            </a:xfrm>
            <a:custGeom>
              <a:avLst/>
              <a:gdLst>
                <a:gd name="T0" fmla="*/ 42 w 42"/>
                <a:gd name="T1" fmla="*/ 43 h 43"/>
                <a:gd name="T2" fmla="*/ 29 w 42"/>
                <a:gd name="T3" fmla="*/ 43 h 43"/>
                <a:gd name="T4" fmla="*/ 21 w 42"/>
                <a:gd name="T5" fmla="*/ 30 h 43"/>
                <a:gd name="T6" fmla="*/ 12 w 42"/>
                <a:gd name="T7" fmla="*/ 43 h 43"/>
                <a:gd name="T8" fmla="*/ 0 w 42"/>
                <a:gd name="T9" fmla="*/ 43 h 43"/>
                <a:gd name="T10" fmla="*/ 14 w 42"/>
                <a:gd name="T11" fmla="*/ 21 h 43"/>
                <a:gd name="T12" fmla="*/ 0 w 42"/>
                <a:gd name="T13" fmla="*/ 0 h 43"/>
                <a:gd name="T14" fmla="*/ 13 w 42"/>
                <a:gd name="T15" fmla="*/ 0 h 43"/>
                <a:gd name="T16" fmla="*/ 21 w 42"/>
                <a:gd name="T17" fmla="*/ 13 h 43"/>
                <a:gd name="T18" fmla="*/ 28 w 42"/>
                <a:gd name="T19" fmla="*/ 0 h 43"/>
                <a:gd name="T20" fmla="*/ 41 w 42"/>
                <a:gd name="T21" fmla="*/ 0 h 43"/>
                <a:gd name="T22" fmla="*/ 28 w 42"/>
                <a:gd name="T23" fmla="*/ 22 h 43"/>
                <a:gd name="T24" fmla="*/ 42 w 42"/>
                <a:gd name="T2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43">
                  <a:moveTo>
                    <a:pt x="42" y="43"/>
                  </a:moveTo>
                  <a:lnTo>
                    <a:pt x="29" y="43"/>
                  </a:lnTo>
                  <a:lnTo>
                    <a:pt x="21" y="30"/>
                  </a:lnTo>
                  <a:lnTo>
                    <a:pt x="12" y="43"/>
                  </a:lnTo>
                  <a:lnTo>
                    <a:pt x="0" y="43"/>
                  </a:lnTo>
                  <a:lnTo>
                    <a:pt x="14" y="21"/>
                  </a:lnTo>
                  <a:lnTo>
                    <a:pt x="0" y="0"/>
                  </a:lnTo>
                  <a:lnTo>
                    <a:pt x="13" y="0"/>
                  </a:lnTo>
                  <a:lnTo>
                    <a:pt x="21" y="13"/>
                  </a:lnTo>
                  <a:lnTo>
                    <a:pt x="28" y="0"/>
                  </a:lnTo>
                  <a:lnTo>
                    <a:pt x="41" y="0"/>
                  </a:lnTo>
                  <a:lnTo>
                    <a:pt x="28" y="22"/>
                  </a:lnTo>
                  <a:lnTo>
                    <a:pt x="42" y="43"/>
                  </a:ln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37"/>
            <p:cNvSpPr>
              <a:spLocks/>
            </p:cNvSpPr>
            <p:nvPr/>
          </p:nvSpPr>
          <p:spPr bwMode="auto">
            <a:xfrm>
              <a:off x="1606550" y="3924300"/>
              <a:ext cx="44450" cy="68263"/>
            </a:xfrm>
            <a:custGeom>
              <a:avLst/>
              <a:gdLst>
                <a:gd name="T0" fmla="*/ 0 w 28"/>
                <a:gd name="T1" fmla="*/ 43 h 43"/>
                <a:gd name="T2" fmla="*/ 0 w 28"/>
                <a:gd name="T3" fmla="*/ 0 h 43"/>
                <a:gd name="T4" fmla="*/ 11 w 28"/>
                <a:gd name="T5" fmla="*/ 0 h 43"/>
                <a:gd name="T6" fmla="*/ 11 w 28"/>
                <a:gd name="T7" fmla="*/ 33 h 43"/>
                <a:gd name="T8" fmla="*/ 28 w 28"/>
                <a:gd name="T9" fmla="*/ 33 h 43"/>
                <a:gd name="T10" fmla="*/ 28 w 28"/>
                <a:gd name="T11" fmla="*/ 43 h 43"/>
                <a:gd name="T12" fmla="*/ 0 w 28"/>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28" h="43">
                  <a:moveTo>
                    <a:pt x="0" y="43"/>
                  </a:moveTo>
                  <a:lnTo>
                    <a:pt x="0" y="0"/>
                  </a:lnTo>
                  <a:lnTo>
                    <a:pt x="11" y="0"/>
                  </a:lnTo>
                  <a:lnTo>
                    <a:pt x="11" y="33"/>
                  </a:lnTo>
                  <a:lnTo>
                    <a:pt x="28" y="33"/>
                  </a:lnTo>
                  <a:lnTo>
                    <a:pt x="28" y="43"/>
                  </a:lnTo>
                  <a:lnTo>
                    <a:pt x="0" y="43"/>
                  </a:ln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38"/>
            <p:cNvSpPr>
              <a:spLocks/>
            </p:cNvSpPr>
            <p:nvPr/>
          </p:nvSpPr>
          <p:spPr bwMode="auto">
            <a:xfrm>
              <a:off x="1657350" y="3924300"/>
              <a:ext cx="46038" cy="68263"/>
            </a:xfrm>
            <a:custGeom>
              <a:avLst/>
              <a:gdLst>
                <a:gd name="T0" fmla="*/ 49 w 49"/>
                <a:gd name="T1" fmla="*/ 50 h 73"/>
                <a:gd name="T2" fmla="*/ 46 w 49"/>
                <a:gd name="T3" fmla="*/ 62 h 73"/>
                <a:gd name="T4" fmla="*/ 36 w 49"/>
                <a:gd name="T5" fmla="*/ 70 h 73"/>
                <a:gd name="T6" fmla="*/ 21 w 49"/>
                <a:gd name="T7" fmla="*/ 73 h 73"/>
                <a:gd name="T8" fmla="*/ 10 w 49"/>
                <a:gd name="T9" fmla="*/ 72 h 73"/>
                <a:gd name="T10" fmla="*/ 0 w 49"/>
                <a:gd name="T11" fmla="*/ 68 h 73"/>
                <a:gd name="T12" fmla="*/ 0 w 49"/>
                <a:gd name="T13" fmla="*/ 51 h 73"/>
                <a:gd name="T14" fmla="*/ 11 w 49"/>
                <a:gd name="T15" fmla="*/ 56 h 73"/>
                <a:gd name="T16" fmla="*/ 22 w 49"/>
                <a:gd name="T17" fmla="*/ 57 h 73"/>
                <a:gd name="T18" fmla="*/ 28 w 49"/>
                <a:gd name="T19" fmla="*/ 56 h 73"/>
                <a:gd name="T20" fmla="*/ 30 w 49"/>
                <a:gd name="T21" fmla="*/ 52 h 73"/>
                <a:gd name="T22" fmla="*/ 29 w 49"/>
                <a:gd name="T23" fmla="*/ 50 h 73"/>
                <a:gd name="T24" fmla="*/ 27 w 49"/>
                <a:gd name="T25" fmla="*/ 47 h 73"/>
                <a:gd name="T26" fmla="*/ 17 w 49"/>
                <a:gd name="T27" fmla="*/ 43 h 73"/>
                <a:gd name="T28" fmla="*/ 7 w 49"/>
                <a:gd name="T29" fmla="*/ 37 h 73"/>
                <a:gd name="T30" fmla="*/ 2 w 49"/>
                <a:gd name="T31" fmla="*/ 30 h 73"/>
                <a:gd name="T32" fmla="*/ 0 w 49"/>
                <a:gd name="T33" fmla="*/ 21 h 73"/>
                <a:gd name="T34" fmla="*/ 7 w 49"/>
                <a:gd name="T35" fmla="*/ 6 h 73"/>
                <a:gd name="T36" fmla="*/ 27 w 49"/>
                <a:gd name="T37" fmla="*/ 0 h 73"/>
                <a:gd name="T38" fmla="*/ 49 w 49"/>
                <a:gd name="T39" fmla="*/ 5 h 73"/>
                <a:gd name="T40" fmla="*/ 43 w 49"/>
                <a:gd name="T41" fmla="*/ 20 h 73"/>
                <a:gd name="T42" fmla="*/ 26 w 49"/>
                <a:gd name="T43" fmla="*/ 15 h 73"/>
                <a:gd name="T44" fmla="*/ 21 w 49"/>
                <a:gd name="T45" fmla="*/ 17 h 73"/>
                <a:gd name="T46" fmla="*/ 19 w 49"/>
                <a:gd name="T47" fmla="*/ 20 h 73"/>
                <a:gd name="T48" fmla="*/ 21 w 49"/>
                <a:gd name="T49" fmla="*/ 24 h 73"/>
                <a:gd name="T50" fmla="*/ 33 w 49"/>
                <a:gd name="T51" fmla="*/ 30 h 73"/>
                <a:gd name="T52" fmla="*/ 46 w 49"/>
                <a:gd name="T53" fmla="*/ 39 h 73"/>
                <a:gd name="T54" fmla="*/ 49 w 49"/>
                <a:gd name="T55" fmla="*/ 5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9" h="73">
                  <a:moveTo>
                    <a:pt x="49" y="50"/>
                  </a:moveTo>
                  <a:cubicBezTo>
                    <a:pt x="49" y="55"/>
                    <a:pt x="48" y="59"/>
                    <a:pt x="46" y="62"/>
                  </a:cubicBezTo>
                  <a:cubicBezTo>
                    <a:pt x="44" y="66"/>
                    <a:pt x="40" y="68"/>
                    <a:pt x="36" y="70"/>
                  </a:cubicBezTo>
                  <a:cubicBezTo>
                    <a:pt x="32" y="72"/>
                    <a:pt x="27" y="73"/>
                    <a:pt x="21" y="73"/>
                  </a:cubicBezTo>
                  <a:cubicBezTo>
                    <a:pt x="17" y="73"/>
                    <a:pt x="13" y="73"/>
                    <a:pt x="10" y="72"/>
                  </a:cubicBezTo>
                  <a:cubicBezTo>
                    <a:pt x="6" y="71"/>
                    <a:pt x="3" y="70"/>
                    <a:pt x="0" y="68"/>
                  </a:cubicBezTo>
                  <a:cubicBezTo>
                    <a:pt x="0" y="51"/>
                    <a:pt x="0" y="51"/>
                    <a:pt x="0" y="51"/>
                  </a:cubicBezTo>
                  <a:cubicBezTo>
                    <a:pt x="3" y="53"/>
                    <a:pt x="7" y="55"/>
                    <a:pt x="11" y="56"/>
                  </a:cubicBezTo>
                  <a:cubicBezTo>
                    <a:pt x="15" y="57"/>
                    <a:pt x="19" y="57"/>
                    <a:pt x="22" y="57"/>
                  </a:cubicBezTo>
                  <a:cubicBezTo>
                    <a:pt x="25" y="57"/>
                    <a:pt x="27" y="57"/>
                    <a:pt x="28" y="56"/>
                  </a:cubicBezTo>
                  <a:cubicBezTo>
                    <a:pt x="29" y="55"/>
                    <a:pt x="30" y="54"/>
                    <a:pt x="30" y="52"/>
                  </a:cubicBezTo>
                  <a:cubicBezTo>
                    <a:pt x="30" y="51"/>
                    <a:pt x="30" y="50"/>
                    <a:pt x="29" y="50"/>
                  </a:cubicBezTo>
                  <a:cubicBezTo>
                    <a:pt x="29" y="49"/>
                    <a:pt x="28" y="48"/>
                    <a:pt x="27" y="47"/>
                  </a:cubicBezTo>
                  <a:cubicBezTo>
                    <a:pt x="26" y="47"/>
                    <a:pt x="22" y="45"/>
                    <a:pt x="17" y="43"/>
                  </a:cubicBezTo>
                  <a:cubicBezTo>
                    <a:pt x="13" y="41"/>
                    <a:pt x="9" y="39"/>
                    <a:pt x="7" y="37"/>
                  </a:cubicBezTo>
                  <a:cubicBezTo>
                    <a:pt x="5" y="35"/>
                    <a:pt x="3" y="32"/>
                    <a:pt x="2" y="30"/>
                  </a:cubicBezTo>
                  <a:cubicBezTo>
                    <a:pt x="1" y="27"/>
                    <a:pt x="0" y="24"/>
                    <a:pt x="0" y="21"/>
                  </a:cubicBezTo>
                  <a:cubicBezTo>
                    <a:pt x="0" y="14"/>
                    <a:pt x="2" y="9"/>
                    <a:pt x="7" y="6"/>
                  </a:cubicBezTo>
                  <a:cubicBezTo>
                    <a:pt x="12" y="2"/>
                    <a:pt x="18" y="0"/>
                    <a:pt x="27" y="0"/>
                  </a:cubicBezTo>
                  <a:cubicBezTo>
                    <a:pt x="34" y="0"/>
                    <a:pt x="42" y="2"/>
                    <a:pt x="49" y="5"/>
                  </a:cubicBezTo>
                  <a:cubicBezTo>
                    <a:pt x="43" y="20"/>
                    <a:pt x="43" y="20"/>
                    <a:pt x="43" y="20"/>
                  </a:cubicBezTo>
                  <a:cubicBezTo>
                    <a:pt x="37" y="17"/>
                    <a:pt x="31" y="15"/>
                    <a:pt x="26" y="15"/>
                  </a:cubicBezTo>
                  <a:cubicBezTo>
                    <a:pt x="24" y="15"/>
                    <a:pt x="22" y="16"/>
                    <a:pt x="21" y="17"/>
                  </a:cubicBezTo>
                  <a:cubicBezTo>
                    <a:pt x="20" y="18"/>
                    <a:pt x="19" y="19"/>
                    <a:pt x="19" y="20"/>
                  </a:cubicBezTo>
                  <a:cubicBezTo>
                    <a:pt x="19" y="21"/>
                    <a:pt x="20" y="23"/>
                    <a:pt x="21" y="24"/>
                  </a:cubicBezTo>
                  <a:cubicBezTo>
                    <a:pt x="23" y="25"/>
                    <a:pt x="27" y="27"/>
                    <a:pt x="33" y="30"/>
                  </a:cubicBezTo>
                  <a:cubicBezTo>
                    <a:pt x="39" y="32"/>
                    <a:pt x="43" y="35"/>
                    <a:pt x="46" y="39"/>
                  </a:cubicBezTo>
                  <a:cubicBezTo>
                    <a:pt x="48" y="42"/>
                    <a:pt x="49" y="46"/>
                    <a:pt x="49" y="50"/>
                  </a:cubicBez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83" name="テキスト ボックス 82"/>
          <p:cNvSpPr txBox="1"/>
          <p:nvPr/>
        </p:nvSpPr>
        <p:spPr>
          <a:xfrm>
            <a:off x="4579795" y="3694716"/>
            <a:ext cx="3081833" cy="246221"/>
          </a:xfrm>
          <a:prstGeom prst="rect">
            <a:avLst/>
          </a:prstGeom>
          <a:noFill/>
        </p:spPr>
        <p:txBody>
          <a:bodyPr wrap="square" rtlCol="0">
            <a:spAutoFit/>
          </a:bodyPr>
          <a:lstStyle/>
          <a:p>
            <a:r>
              <a:rPr kumimoji="1" lang="ja-JP" altLang="en-US" sz="1000" b="1" dirty="0"/>
              <a:t>＜各種届出データ統一</a:t>
            </a:r>
            <a:r>
              <a:rPr lang="ja-JP" altLang="en-US" sz="1000" b="1" dirty="0"/>
              <a:t>＞</a:t>
            </a:r>
            <a:endParaRPr kumimoji="1" lang="en-US" altLang="ja-JP" sz="1000" b="1" dirty="0"/>
          </a:p>
        </p:txBody>
      </p:sp>
      <p:grpSp>
        <p:nvGrpSpPr>
          <p:cNvPr id="161" name="グループ化 160"/>
          <p:cNvGrpSpPr/>
          <p:nvPr/>
        </p:nvGrpSpPr>
        <p:grpSpPr>
          <a:xfrm>
            <a:off x="6747999" y="3895038"/>
            <a:ext cx="1159538" cy="809387"/>
            <a:chOff x="4964148" y="3958236"/>
            <a:chExt cx="1159538" cy="809387"/>
          </a:xfrm>
        </p:grpSpPr>
        <p:sp>
          <p:nvSpPr>
            <p:cNvPr id="111" name="Freeform 9"/>
            <p:cNvSpPr>
              <a:spLocks noEditPoints="1"/>
            </p:cNvSpPr>
            <p:nvPr/>
          </p:nvSpPr>
          <p:spPr bwMode="auto">
            <a:xfrm>
              <a:off x="5367614" y="4222996"/>
              <a:ext cx="274638" cy="449263"/>
            </a:xfrm>
            <a:custGeom>
              <a:avLst/>
              <a:gdLst>
                <a:gd name="T0" fmla="*/ 0 w 173"/>
                <a:gd name="T1" fmla="*/ 283 h 283"/>
                <a:gd name="T2" fmla="*/ 61 w 173"/>
                <a:gd name="T3" fmla="*/ 243 h 283"/>
                <a:gd name="T4" fmla="*/ 113 w 173"/>
                <a:gd name="T5" fmla="*/ 283 h 283"/>
                <a:gd name="T6" fmla="*/ 173 w 173"/>
                <a:gd name="T7" fmla="*/ 0 h 283"/>
                <a:gd name="T8" fmla="*/ 93 w 173"/>
                <a:gd name="T9" fmla="*/ 64 h 283"/>
                <a:gd name="T10" fmla="*/ 117 w 173"/>
                <a:gd name="T11" fmla="*/ 95 h 283"/>
                <a:gd name="T12" fmla="*/ 93 w 173"/>
                <a:gd name="T13" fmla="*/ 64 h 283"/>
                <a:gd name="T14" fmla="*/ 80 w 173"/>
                <a:gd name="T15" fmla="*/ 64 h 283"/>
                <a:gd name="T16" fmla="*/ 56 w 173"/>
                <a:gd name="T17" fmla="*/ 95 h 283"/>
                <a:gd name="T18" fmla="*/ 20 w 173"/>
                <a:gd name="T19" fmla="*/ 64 h 283"/>
                <a:gd name="T20" fmla="*/ 43 w 173"/>
                <a:gd name="T21" fmla="*/ 95 h 283"/>
                <a:gd name="T22" fmla="*/ 20 w 173"/>
                <a:gd name="T23" fmla="*/ 64 h 283"/>
                <a:gd name="T24" fmla="*/ 117 w 173"/>
                <a:gd name="T25" fmla="*/ 108 h 283"/>
                <a:gd name="T26" fmla="*/ 93 w 173"/>
                <a:gd name="T27" fmla="*/ 138 h 283"/>
                <a:gd name="T28" fmla="*/ 56 w 173"/>
                <a:gd name="T29" fmla="*/ 108 h 283"/>
                <a:gd name="T30" fmla="*/ 80 w 173"/>
                <a:gd name="T31" fmla="*/ 138 h 283"/>
                <a:gd name="T32" fmla="*/ 56 w 173"/>
                <a:gd name="T33" fmla="*/ 108 h 283"/>
                <a:gd name="T34" fmla="*/ 43 w 173"/>
                <a:gd name="T35" fmla="*/ 108 h 283"/>
                <a:gd name="T36" fmla="*/ 20 w 173"/>
                <a:gd name="T37" fmla="*/ 138 h 283"/>
                <a:gd name="T38" fmla="*/ 93 w 173"/>
                <a:gd name="T39" fmla="*/ 151 h 283"/>
                <a:gd name="T40" fmla="*/ 117 w 173"/>
                <a:gd name="T41" fmla="*/ 182 h 283"/>
                <a:gd name="T42" fmla="*/ 93 w 173"/>
                <a:gd name="T43" fmla="*/ 151 h 283"/>
                <a:gd name="T44" fmla="*/ 80 w 173"/>
                <a:gd name="T45" fmla="*/ 151 h 283"/>
                <a:gd name="T46" fmla="*/ 56 w 173"/>
                <a:gd name="T47" fmla="*/ 182 h 283"/>
                <a:gd name="T48" fmla="*/ 20 w 173"/>
                <a:gd name="T49" fmla="*/ 151 h 283"/>
                <a:gd name="T50" fmla="*/ 43 w 173"/>
                <a:gd name="T51" fmla="*/ 182 h 283"/>
                <a:gd name="T52" fmla="*/ 20 w 173"/>
                <a:gd name="T53" fmla="*/ 151 h 283"/>
                <a:gd name="T54" fmla="*/ 117 w 173"/>
                <a:gd name="T55" fmla="*/ 195 h 283"/>
                <a:gd name="T56" fmla="*/ 93 w 173"/>
                <a:gd name="T57" fmla="*/ 225 h 283"/>
                <a:gd name="T58" fmla="*/ 131 w 173"/>
                <a:gd name="T59" fmla="*/ 64 h 283"/>
                <a:gd name="T60" fmla="*/ 154 w 173"/>
                <a:gd name="T61" fmla="*/ 95 h 283"/>
                <a:gd name="T62" fmla="*/ 131 w 173"/>
                <a:gd name="T63" fmla="*/ 64 h 283"/>
                <a:gd name="T64" fmla="*/ 117 w 173"/>
                <a:gd name="T65" fmla="*/ 21 h 283"/>
                <a:gd name="T66" fmla="*/ 93 w 173"/>
                <a:gd name="T67" fmla="*/ 51 h 283"/>
                <a:gd name="T68" fmla="*/ 56 w 173"/>
                <a:gd name="T69" fmla="*/ 21 h 283"/>
                <a:gd name="T70" fmla="*/ 80 w 173"/>
                <a:gd name="T71" fmla="*/ 51 h 283"/>
                <a:gd name="T72" fmla="*/ 56 w 173"/>
                <a:gd name="T73" fmla="*/ 21 h 283"/>
                <a:gd name="T74" fmla="*/ 43 w 173"/>
                <a:gd name="T75" fmla="*/ 21 h 283"/>
                <a:gd name="T76" fmla="*/ 20 w 173"/>
                <a:gd name="T77" fmla="*/ 51 h 283"/>
                <a:gd name="T78" fmla="*/ 131 w 173"/>
                <a:gd name="T79" fmla="*/ 21 h 283"/>
                <a:gd name="T80" fmla="*/ 154 w 173"/>
                <a:gd name="T81" fmla="*/ 51 h 283"/>
                <a:gd name="T82" fmla="*/ 131 w 173"/>
                <a:gd name="T83" fmla="*/ 21 h 283"/>
                <a:gd name="T84" fmla="*/ 154 w 173"/>
                <a:gd name="T85" fmla="*/ 108 h 283"/>
                <a:gd name="T86" fmla="*/ 131 w 173"/>
                <a:gd name="T87" fmla="*/ 138 h 283"/>
                <a:gd name="T88" fmla="*/ 131 w 173"/>
                <a:gd name="T89" fmla="*/ 151 h 283"/>
                <a:gd name="T90" fmla="*/ 154 w 173"/>
                <a:gd name="T91" fmla="*/ 182 h 283"/>
                <a:gd name="T92" fmla="*/ 131 w 173"/>
                <a:gd name="T93" fmla="*/ 151 h 283"/>
                <a:gd name="T94" fmla="*/ 154 w 173"/>
                <a:gd name="T95" fmla="*/ 195 h 283"/>
                <a:gd name="T96" fmla="*/ 131 w 173"/>
                <a:gd name="T97" fmla="*/ 225 h 283"/>
                <a:gd name="T98" fmla="*/ 56 w 173"/>
                <a:gd name="T99" fmla="*/ 195 h 283"/>
                <a:gd name="T100" fmla="*/ 80 w 173"/>
                <a:gd name="T101" fmla="*/ 225 h 283"/>
                <a:gd name="T102" fmla="*/ 56 w 173"/>
                <a:gd name="T103" fmla="*/ 195 h 283"/>
                <a:gd name="T104" fmla="*/ 43 w 173"/>
                <a:gd name="T105" fmla="*/ 195 h 283"/>
                <a:gd name="T106" fmla="*/ 20 w 173"/>
                <a:gd name="T107" fmla="*/ 225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3" h="283">
                  <a:moveTo>
                    <a:pt x="0" y="0"/>
                  </a:moveTo>
                  <a:lnTo>
                    <a:pt x="0" y="283"/>
                  </a:lnTo>
                  <a:lnTo>
                    <a:pt x="61" y="283"/>
                  </a:lnTo>
                  <a:lnTo>
                    <a:pt x="61" y="243"/>
                  </a:lnTo>
                  <a:lnTo>
                    <a:pt x="113" y="243"/>
                  </a:lnTo>
                  <a:lnTo>
                    <a:pt x="113" y="283"/>
                  </a:lnTo>
                  <a:lnTo>
                    <a:pt x="173" y="283"/>
                  </a:lnTo>
                  <a:lnTo>
                    <a:pt x="173" y="0"/>
                  </a:lnTo>
                  <a:lnTo>
                    <a:pt x="0" y="0"/>
                  </a:lnTo>
                  <a:close/>
                  <a:moveTo>
                    <a:pt x="93" y="64"/>
                  </a:moveTo>
                  <a:lnTo>
                    <a:pt x="117" y="64"/>
                  </a:lnTo>
                  <a:lnTo>
                    <a:pt x="117" y="95"/>
                  </a:lnTo>
                  <a:lnTo>
                    <a:pt x="93" y="95"/>
                  </a:lnTo>
                  <a:lnTo>
                    <a:pt x="93" y="64"/>
                  </a:lnTo>
                  <a:close/>
                  <a:moveTo>
                    <a:pt x="56" y="64"/>
                  </a:moveTo>
                  <a:lnTo>
                    <a:pt x="80" y="64"/>
                  </a:lnTo>
                  <a:lnTo>
                    <a:pt x="80" y="95"/>
                  </a:lnTo>
                  <a:lnTo>
                    <a:pt x="56" y="95"/>
                  </a:lnTo>
                  <a:lnTo>
                    <a:pt x="56" y="64"/>
                  </a:lnTo>
                  <a:close/>
                  <a:moveTo>
                    <a:pt x="20" y="64"/>
                  </a:moveTo>
                  <a:lnTo>
                    <a:pt x="43" y="64"/>
                  </a:lnTo>
                  <a:lnTo>
                    <a:pt x="43" y="95"/>
                  </a:lnTo>
                  <a:lnTo>
                    <a:pt x="20" y="95"/>
                  </a:lnTo>
                  <a:lnTo>
                    <a:pt x="20" y="64"/>
                  </a:lnTo>
                  <a:close/>
                  <a:moveTo>
                    <a:pt x="93" y="108"/>
                  </a:moveTo>
                  <a:lnTo>
                    <a:pt x="117" y="108"/>
                  </a:lnTo>
                  <a:lnTo>
                    <a:pt x="117" y="138"/>
                  </a:lnTo>
                  <a:lnTo>
                    <a:pt x="93" y="138"/>
                  </a:lnTo>
                  <a:lnTo>
                    <a:pt x="93" y="108"/>
                  </a:lnTo>
                  <a:close/>
                  <a:moveTo>
                    <a:pt x="56" y="108"/>
                  </a:moveTo>
                  <a:lnTo>
                    <a:pt x="80" y="108"/>
                  </a:lnTo>
                  <a:lnTo>
                    <a:pt x="80" y="138"/>
                  </a:lnTo>
                  <a:lnTo>
                    <a:pt x="56" y="138"/>
                  </a:lnTo>
                  <a:lnTo>
                    <a:pt x="56" y="108"/>
                  </a:lnTo>
                  <a:close/>
                  <a:moveTo>
                    <a:pt x="20" y="108"/>
                  </a:moveTo>
                  <a:lnTo>
                    <a:pt x="43" y="108"/>
                  </a:lnTo>
                  <a:lnTo>
                    <a:pt x="43" y="138"/>
                  </a:lnTo>
                  <a:lnTo>
                    <a:pt x="20" y="138"/>
                  </a:lnTo>
                  <a:lnTo>
                    <a:pt x="20" y="108"/>
                  </a:lnTo>
                  <a:close/>
                  <a:moveTo>
                    <a:pt x="93" y="151"/>
                  </a:moveTo>
                  <a:lnTo>
                    <a:pt x="117" y="151"/>
                  </a:lnTo>
                  <a:lnTo>
                    <a:pt x="117" y="182"/>
                  </a:lnTo>
                  <a:lnTo>
                    <a:pt x="93" y="182"/>
                  </a:lnTo>
                  <a:lnTo>
                    <a:pt x="93" y="151"/>
                  </a:lnTo>
                  <a:close/>
                  <a:moveTo>
                    <a:pt x="56" y="151"/>
                  </a:moveTo>
                  <a:lnTo>
                    <a:pt x="80" y="151"/>
                  </a:lnTo>
                  <a:lnTo>
                    <a:pt x="80" y="182"/>
                  </a:lnTo>
                  <a:lnTo>
                    <a:pt x="56" y="182"/>
                  </a:lnTo>
                  <a:lnTo>
                    <a:pt x="56" y="151"/>
                  </a:lnTo>
                  <a:close/>
                  <a:moveTo>
                    <a:pt x="20" y="151"/>
                  </a:moveTo>
                  <a:lnTo>
                    <a:pt x="43" y="151"/>
                  </a:lnTo>
                  <a:lnTo>
                    <a:pt x="43" y="182"/>
                  </a:lnTo>
                  <a:lnTo>
                    <a:pt x="20" y="182"/>
                  </a:lnTo>
                  <a:lnTo>
                    <a:pt x="20" y="151"/>
                  </a:lnTo>
                  <a:close/>
                  <a:moveTo>
                    <a:pt x="93" y="195"/>
                  </a:moveTo>
                  <a:lnTo>
                    <a:pt x="117" y="195"/>
                  </a:lnTo>
                  <a:lnTo>
                    <a:pt x="117" y="225"/>
                  </a:lnTo>
                  <a:lnTo>
                    <a:pt x="93" y="225"/>
                  </a:lnTo>
                  <a:lnTo>
                    <a:pt x="93" y="195"/>
                  </a:lnTo>
                  <a:close/>
                  <a:moveTo>
                    <a:pt x="131" y="64"/>
                  </a:moveTo>
                  <a:lnTo>
                    <a:pt x="154" y="64"/>
                  </a:lnTo>
                  <a:lnTo>
                    <a:pt x="154" y="95"/>
                  </a:lnTo>
                  <a:lnTo>
                    <a:pt x="131" y="95"/>
                  </a:lnTo>
                  <a:lnTo>
                    <a:pt x="131" y="64"/>
                  </a:lnTo>
                  <a:close/>
                  <a:moveTo>
                    <a:pt x="93" y="21"/>
                  </a:moveTo>
                  <a:lnTo>
                    <a:pt x="117" y="21"/>
                  </a:lnTo>
                  <a:lnTo>
                    <a:pt x="117" y="51"/>
                  </a:lnTo>
                  <a:lnTo>
                    <a:pt x="93" y="51"/>
                  </a:lnTo>
                  <a:lnTo>
                    <a:pt x="93" y="21"/>
                  </a:lnTo>
                  <a:close/>
                  <a:moveTo>
                    <a:pt x="56" y="21"/>
                  </a:moveTo>
                  <a:lnTo>
                    <a:pt x="80" y="21"/>
                  </a:lnTo>
                  <a:lnTo>
                    <a:pt x="80" y="51"/>
                  </a:lnTo>
                  <a:lnTo>
                    <a:pt x="56" y="51"/>
                  </a:lnTo>
                  <a:lnTo>
                    <a:pt x="56" y="21"/>
                  </a:lnTo>
                  <a:close/>
                  <a:moveTo>
                    <a:pt x="20" y="21"/>
                  </a:moveTo>
                  <a:lnTo>
                    <a:pt x="43" y="21"/>
                  </a:lnTo>
                  <a:lnTo>
                    <a:pt x="43" y="51"/>
                  </a:lnTo>
                  <a:lnTo>
                    <a:pt x="20" y="51"/>
                  </a:lnTo>
                  <a:lnTo>
                    <a:pt x="20" y="21"/>
                  </a:lnTo>
                  <a:close/>
                  <a:moveTo>
                    <a:pt x="131" y="21"/>
                  </a:moveTo>
                  <a:lnTo>
                    <a:pt x="154" y="21"/>
                  </a:lnTo>
                  <a:lnTo>
                    <a:pt x="154" y="51"/>
                  </a:lnTo>
                  <a:lnTo>
                    <a:pt x="131" y="51"/>
                  </a:lnTo>
                  <a:lnTo>
                    <a:pt x="131" y="21"/>
                  </a:lnTo>
                  <a:close/>
                  <a:moveTo>
                    <a:pt x="131" y="108"/>
                  </a:moveTo>
                  <a:lnTo>
                    <a:pt x="154" y="108"/>
                  </a:lnTo>
                  <a:lnTo>
                    <a:pt x="154" y="138"/>
                  </a:lnTo>
                  <a:lnTo>
                    <a:pt x="131" y="138"/>
                  </a:lnTo>
                  <a:lnTo>
                    <a:pt x="131" y="108"/>
                  </a:lnTo>
                  <a:close/>
                  <a:moveTo>
                    <a:pt x="131" y="151"/>
                  </a:moveTo>
                  <a:lnTo>
                    <a:pt x="154" y="151"/>
                  </a:lnTo>
                  <a:lnTo>
                    <a:pt x="154" y="182"/>
                  </a:lnTo>
                  <a:lnTo>
                    <a:pt x="131" y="182"/>
                  </a:lnTo>
                  <a:lnTo>
                    <a:pt x="131" y="151"/>
                  </a:lnTo>
                  <a:close/>
                  <a:moveTo>
                    <a:pt x="131" y="195"/>
                  </a:moveTo>
                  <a:lnTo>
                    <a:pt x="154" y="195"/>
                  </a:lnTo>
                  <a:lnTo>
                    <a:pt x="154" y="225"/>
                  </a:lnTo>
                  <a:lnTo>
                    <a:pt x="131" y="225"/>
                  </a:lnTo>
                  <a:lnTo>
                    <a:pt x="131" y="195"/>
                  </a:lnTo>
                  <a:close/>
                  <a:moveTo>
                    <a:pt x="56" y="195"/>
                  </a:moveTo>
                  <a:lnTo>
                    <a:pt x="80" y="195"/>
                  </a:lnTo>
                  <a:lnTo>
                    <a:pt x="80" y="225"/>
                  </a:lnTo>
                  <a:lnTo>
                    <a:pt x="56" y="225"/>
                  </a:lnTo>
                  <a:lnTo>
                    <a:pt x="56" y="195"/>
                  </a:lnTo>
                  <a:close/>
                  <a:moveTo>
                    <a:pt x="20" y="195"/>
                  </a:moveTo>
                  <a:lnTo>
                    <a:pt x="43" y="195"/>
                  </a:lnTo>
                  <a:lnTo>
                    <a:pt x="43" y="225"/>
                  </a:lnTo>
                  <a:lnTo>
                    <a:pt x="20" y="225"/>
                  </a:lnTo>
                  <a:lnTo>
                    <a:pt x="20" y="195"/>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 name="Freeform 14"/>
            <p:cNvSpPr>
              <a:spLocks noEditPoints="1"/>
            </p:cNvSpPr>
            <p:nvPr/>
          </p:nvSpPr>
          <p:spPr bwMode="auto">
            <a:xfrm>
              <a:off x="4964148" y="3958236"/>
              <a:ext cx="240022" cy="216760"/>
            </a:xfrm>
            <a:custGeom>
              <a:avLst/>
              <a:gdLst>
                <a:gd name="T0" fmla="*/ 42 w 378"/>
                <a:gd name="T1" fmla="*/ 247 h 343"/>
                <a:gd name="T2" fmla="*/ 42 w 378"/>
                <a:gd name="T3" fmla="*/ 220 h 343"/>
                <a:gd name="T4" fmla="*/ 85 w 378"/>
                <a:gd name="T5" fmla="*/ 220 h 343"/>
                <a:gd name="T6" fmla="*/ 85 w 378"/>
                <a:gd name="T7" fmla="*/ 247 h 343"/>
                <a:gd name="T8" fmla="*/ 42 w 378"/>
                <a:gd name="T9" fmla="*/ 247 h 343"/>
                <a:gd name="T10" fmla="*/ 168 w 378"/>
                <a:gd name="T11" fmla="*/ 247 h 343"/>
                <a:gd name="T12" fmla="*/ 168 w 378"/>
                <a:gd name="T13" fmla="*/ 220 h 343"/>
                <a:gd name="T14" fmla="*/ 211 w 378"/>
                <a:gd name="T15" fmla="*/ 220 h 343"/>
                <a:gd name="T16" fmla="*/ 211 w 378"/>
                <a:gd name="T17" fmla="*/ 247 h 343"/>
                <a:gd name="T18" fmla="*/ 168 w 378"/>
                <a:gd name="T19" fmla="*/ 247 h 343"/>
                <a:gd name="T20" fmla="*/ 294 w 378"/>
                <a:gd name="T21" fmla="*/ 247 h 343"/>
                <a:gd name="T22" fmla="*/ 294 w 378"/>
                <a:gd name="T23" fmla="*/ 220 h 343"/>
                <a:gd name="T24" fmla="*/ 337 w 378"/>
                <a:gd name="T25" fmla="*/ 220 h 343"/>
                <a:gd name="T26" fmla="*/ 337 w 378"/>
                <a:gd name="T27" fmla="*/ 247 h 343"/>
                <a:gd name="T28" fmla="*/ 294 w 378"/>
                <a:gd name="T29" fmla="*/ 247 h 343"/>
                <a:gd name="T30" fmla="*/ 252 w 378"/>
                <a:gd name="T31" fmla="*/ 191 h 343"/>
                <a:gd name="T32" fmla="*/ 252 w 378"/>
                <a:gd name="T33" fmla="*/ 158 h 343"/>
                <a:gd name="T34" fmla="*/ 126 w 378"/>
                <a:gd name="T35" fmla="*/ 191 h 343"/>
                <a:gd name="T36" fmla="*/ 126 w 378"/>
                <a:gd name="T37" fmla="*/ 158 h 343"/>
                <a:gd name="T38" fmla="*/ 42 w 378"/>
                <a:gd name="T39" fmla="*/ 180 h 343"/>
                <a:gd name="T40" fmla="*/ 42 w 378"/>
                <a:gd name="T41" fmla="*/ 105 h 343"/>
                <a:gd name="T42" fmla="*/ 23 w 378"/>
                <a:gd name="T43" fmla="*/ 105 h 343"/>
                <a:gd name="T44" fmla="*/ 23 w 378"/>
                <a:gd name="T45" fmla="*/ 185 h 343"/>
                <a:gd name="T46" fmla="*/ 0 w 378"/>
                <a:gd name="T47" fmla="*/ 191 h 343"/>
                <a:gd name="T48" fmla="*/ 0 w 378"/>
                <a:gd name="T49" fmla="*/ 343 h 343"/>
                <a:gd name="T50" fmla="*/ 42 w 378"/>
                <a:gd name="T51" fmla="*/ 343 h 343"/>
                <a:gd name="T52" fmla="*/ 42 w 378"/>
                <a:gd name="T53" fmla="*/ 300 h 343"/>
                <a:gd name="T54" fmla="*/ 116 w 378"/>
                <a:gd name="T55" fmla="*/ 300 h 343"/>
                <a:gd name="T56" fmla="*/ 116 w 378"/>
                <a:gd name="T57" fmla="*/ 343 h 343"/>
                <a:gd name="T58" fmla="*/ 378 w 378"/>
                <a:gd name="T59" fmla="*/ 343 h 343"/>
                <a:gd name="T60" fmla="*/ 378 w 378"/>
                <a:gd name="T61" fmla="*/ 158 h 343"/>
                <a:gd name="T62" fmla="*/ 252 w 378"/>
                <a:gd name="T63" fmla="*/ 191 h 343"/>
                <a:gd name="T64" fmla="*/ 123 w 378"/>
                <a:gd name="T65" fmla="*/ 0 h 343"/>
                <a:gd name="T66" fmla="*/ 81 w 378"/>
                <a:gd name="T67" fmla="*/ 33 h 343"/>
                <a:gd name="T68" fmla="*/ 66 w 378"/>
                <a:gd name="T69" fmla="*/ 29 h 343"/>
                <a:gd name="T70" fmla="*/ 37 w 378"/>
                <a:gd name="T71" fmla="*/ 58 h 343"/>
                <a:gd name="T72" fmla="*/ 37 w 378"/>
                <a:gd name="T73" fmla="*/ 63 h 343"/>
                <a:gd name="T74" fmla="*/ 33 w 378"/>
                <a:gd name="T75" fmla="*/ 62 h 343"/>
                <a:gd name="T76" fmla="*/ 16 w 378"/>
                <a:gd name="T77" fmla="*/ 79 h 343"/>
                <a:gd name="T78" fmla="*/ 33 w 378"/>
                <a:gd name="T79" fmla="*/ 96 h 343"/>
                <a:gd name="T80" fmla="*/ 49 w 378"/>
                <a:gd name="T81" fmla="*/ 81 h 343"/>
                <a:gd name="T82" fmla="*/ 66 w 378"/>
                <a:gd name="T83" fmla="*/ 87 h 343"/>
                <a:gd name="T84" fmla="*/ 91 w 378"/>
                <a:gd name="T85" fmla="*/ 72 h 343"/>
                <a:gd name="T86" fmla="*/ 123 w 378"/>
                <a:gd name="T87" fmla="*/ 86 h 343"/>
                <a:gd name="T88" fmla="*/ 166 w 378"/>
                <a:gd name="T89" fmla="*/ 43 h 343"/>
                <a:gd name="T90" fmla="*/ 123 w 378"/>
                <a:gd name="T91"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78" h="343">
                  <a:moveTo>
                    <a:pt x="42" y="247"/>
                  </a:moveTo>
                  <a:cubicBezTo>
                    <a:pt x="42" y="220"/>
                    <a:pt x="42" y="220"/>
                    <a:pt x="42" y="220"/>
                  </a:cubicBezTo>
                  <a:cubicBezTo>
                    <a:pt x="85" y="220"/>
                    <a:pt x="85" y="220"/>
                    <a:pt x="85" y="220"/>
                  </a:cubicBezTo>
                  <a:cubicBezTo>
                    <a:pt x="85" y="247"/>
                    <a:pt x="85" y="247"/>
                    <a:pt x="85" y="247"/>
                  </a:cubicBezTo>
                  <a:lnTo>
                    <a:pt x="42" y="247"/>
                  </a:lnTo>
                  <a:close/>
                  <a:moveTo>
                    <a:pt x="168" y="247"/>
                  </a:moveTo>
                  <a:cubicBezTo>
                    <a:pt x="168" y="220"/>
                    <a:pt x="168" y="220"/>
                    <a:pt x="168" y="220"/>
                  </a:cubicBezTo>
                  <a:cubicBezTo>
                    <a:pt x="211" y="220"/>
                    <a:pt x="211" y="220"/>
                    <a:pt x="211" y="220"/>
                  </a:cubicBezTo>
                  <a:cubicBezTo>
                    <a:pt x="211" y="247"/>
                    <a:pt x="211" y="247"/>
                    <a:pt x="211" y="247"/>
                  </a:cubicBezTo>
                  <a:lnTo>
                    <a:pt x="168" y="247"/>
                  </a:lnTo>
                  <a:close/>
                  <a:moveTo>
                    <a:pt x="294" y="247"/>
                  </a:moveTo>
                  <a:cubicBezTo>
                    <a:pt x="294" y="220"/>
                    <a:pt x="294" y="220"/>
                    <a:pt x="294" y="220"/>
                  </a:cubicBezTo>
                  <a:cubicBezTo>
                    <a:pt x="337" y="220"/>
                    <a:pt x="337" y="220"/>
                    <a:pt x="337" y="220"/>
                  </a:cubicBezTo>
                  <a:cubicBezTo>
                    <a:pt x="337" y="247"/>
                    <a:pt x="337" y="247"/>
                    <a:pt x="337" y="247"/>
                  </a:cubicBezTo>
                  <a:lnTo>
                    <a:pt x="294" y="247"/>
                  </a:lnTo>
                  <a:close/>
                  <a:moveTo>
                    <a:pt x="252" y="191"/>
                  </a:moveTo>
                  <a:cubicBezTo>
                    <a:pt x="252" y="158"/>
                    <a:pt x="252" y="158"/>
                    <a:pt x="252" y="158"/>
                  </a:cubicBezTo>
                  <a:cubicBezTo>
                    <a:pt x="126" y="191"/>
                    <a:pt x="126" y="191"/>
                    <a:pt x="126" y="191"/>
                  </a:cubicBezTo>
                  <a:cubicBezTo>
                    <a:pt x="126" y="158"/>
                    <a:pt x="126" y="158"/>
                    <a:pt x="126" y="158"/>
                  </a:cubicBezTo>
                  <a:cubicBezTo>
                    <a:pt x="42" y="180"/>
                    <a:pt x="42" y="180"/>
                    <a:pt x="42" y="180"/>
                  </a:cubicBezTo>
                  <a:cubicBezTo>
                    <a:pt x="42" y="105"/>
                    <a:pt x="42" y="105"/>
                    <a:pt x="42" y="105"/>
                  </a:cubicBezTo>
                  <a:cubicBezTo>
                    <a:pt x="23" y="105"/>
                    <a:pt x="23" y="105"/>
                    <a:pt x="23" y="105"/>
                  </a:cubicBezTo>
                  <a:cubicBezTo>
                    <a:pt x="23" y="185"/>
                    <a:pt x="23" y="185"/>
                    <a:pt x="23" y="185"/>
                  </a:cubicBezTo>
                  <a:cubicBezTo>
                    <a:pt x="0" y="191"/>
                    <a:pt x="0" y="191"/>
                    <a:pt x="0" y="191"/>
                  </a:cubicBezTo>
                  <a:cubicBezTo>
                    <a:pt x="0" y="343"/>
                    <a:pt x="0" y="343"/>
                    <a:pt x="0" y="343"/>
                  </a:cubicBezTo>
                  <a:cubicBezTo>
                    <a:pt x="42" y="343"/>
                    <a:pt x="42" y="343"/>
                    <a:pt x="42" y="343"/>
                  </a:cubicBezTo>
                  <a:cubicBezTo>
                    <a:pt x="42" y="300"/>
                    <a:pt x="42" y="300"/>
                    <a:pt x="42" y="300"/>
                  </a:cubicBezTo>
                  <a:cubicBezTo>
                    <a:pt x="116" y="300"/>
                    <a:pt x="116" y="300"/>
                    <a:pt x="116" y="300"/>
                  </a:cubicBezTo>
                  <a:cubicBezTo>
                    <a:pt x="116" y="343"/>
                    <a:pt x="116" y="343"/>
                    <a:pt x="116" y="343"/>
                  </a:cubicBezTo>
                  <a:cubicBezTo>
                    <a:pt x="378" y="343"/>
                    <a:pt x="378" y="343"/>
                    <a:pt x="378" y="343"/>
                  </a:cubicBezTo>
                  <a:cubicBezTo>
                    <a:pt x="378" y="158"/>
                    <a:pt x="378" y="158"/>
                    <a:pt x="378" y="158"/>
                  </a:cubicBezTo>
                  <a:lnTo>
                    <a:pt x="252" y="191"/>
                  </a:lnTo>
                  <a:close/>
                  <a:moveTo>
                    <a:pt x="123" y="0"/>
                  </a:moveTo>
                  <a:cubicBezTo>
                    <a:pt x="103" y="0"/>
                    <a:pt x="86" y="14"/>
                    <a:pt x="81" y="33"/>
                  </a:cubicBezTo>
                  <a:cubicBezTo>
                    <a:pt x="77" y="31"/>
                    <a:pt x="72" y="29"/>
                    <a:pt x="66" y="29"/>
                  </a:cubicBezTo>
                  <a:cubicBezTo>
                    <a:pt x="50" y="29"/>
                    <a:pt x="37" y="42"/>
                    <a:pt x="37" y="58"/>
                  </a:cubicBezTo>
                  <a:cubicBezTo>
                    <a:pt x="37" y="60"/>
                    <a:pt x="37" y="61"/>
                    <a:pt x="37" y="63"/>
                  </a:cubicBezTo>
                  <a:cubicBezTo>
                    <a:pt x="36" y="63"/>
                    <a:pt x="34" y="62"/>
                    <a:pt x="33" y="62"/>
                  </a:cubicBezTo>
                  <a:cubicBezTo>
                    <a:pt x="24" y="62"/>
                    <a:pt x="16" y="70"/>
                    <a:pt x="16" y="79"/>
                  </a:cubicBezTo>
                  <a:cubicBezTo>
                    <a:pt x="16" y="88"/>
                    <a:pt x="24" y="96"/>
                    <a:pt x="33" y="96"/>
                  </a:cubicBezTo>
                  <a:cubicBezTo>
                    <a:pt x="41" y="96"/>
                    <a:pt x="48" y="89"/>
                    <a:pt x="49" y="81"/>
                  </a:cubicBezTo>
                  <a:cubicBezTo>
                    <a:pt x="54" y="85"/>
                    <a:pt x="60" y="87"/>
                    <a:pt x="66" y="87"/>
                  </a:cubicBezTo>
                  <a:cubicBezTo>
                    <a:pt x="77" y="87"/>
                    <a:pt x="86" y="81"/>
                    <a:pt x="91" y="72"/>
                  </a:cubicBezTo>
                  <a:cubicBezTo>
                    <a:pt x="99" y="80"/>
                    <a:pt x="111" y="86"/>
                    <a:pt x="123" y="86"/>
                  </a:cubicBezTo>
                  <a:cubicBezTo>
                    <a:pt x="147" y="86"/>
                    <a:pt x="166" y="67"/>
                    <a:pt x="166" y="43"/>
                  </a:cubicBezTo>
                  <a:cubicBezTo>
                    <a:pt x="166" y="19"/>
                    <a:pt x="147" y="0"/>
                    <a:pt x="123"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3" name="Freeform 7"/>
            <p:cNvSpPr>
              <a:spLocks noEditPoints="1"/>
            </p:cNvSpPr>
            <p:nvPr/>
          </p:nvSpPr>
          <p:spPr bwMode="auto">
            <a:xfrm>
              <a:off x="5841767" y="4026989"/>
              <a:ext cx="142744" cy="252710"/>
            </a:xfrm>
            <a:custGeom>
              <a:avLst/>
              <a:gdLst>
                <a:gd name="T0" fmla="*/ 0 w 135"/>
                <a:gd name="T1" fmla="*/ 239 h 239"/>
                <a:gd name="T2" fmla="*/ 41 w 135"/>
                <a:gd name="T3" fmla="*/ 199 h 239"/>
                <a:gd name="T4" fmla="*/ 93 w 135"/>
                <a:gd name="T5" fmla="*/ 239 h 239"/>
                <a:gd name="T6" fmla="*/ 135 w 135"/>
                <a:gd name="T7" fmla="*/ 0 h 239"/>
                <a:gd name="T8" fmla="*/ 93 w 135"/>
                <a:gd name="T9" fmla="*/ 21 h 239"/>
                <a:gd name="T10" fmla="*/ 117 w 135"/>
                <a:gd name="T11" fmla="*/ 51 h 239"/>
                <a:gd name="T12" fmla="*/ 93 w 135"/>
                <a:gd name="T13" fmla="*/ 21 h 239"/>
                <a:gd name="T14" fmla="*/ 79 w 135"/>
                <a:gd name="T15" fmla="*/ 21 h 239"/>
                <a:gd name="T16" fmla="*/ 55 w 135"/>
                <a:gd name="T17" fmla="*/ 51 h 239"/>
                <a:gd name="T18" fmla="*/ 18 w 135"/>
                <a:gd name="T19" fmla="*/ 21 h 239"/>
                <a:gd name="T20" fmla="*/ 42 w 135"/>
                <a:gd name="T21" fmla="*/ 51 h 239"/>
                <a:gd name="T22" fmla="*/ 18 w 135"/>
                <a:gd name="T23" fmla="*/ 21 h 239"/>
                <a:gd name="T24" fmla="*/ 117 w 135"/>
                <a:gd name="T25" fmla="*/ 64 h 239"/>
                <a:gd name="T26" fmla="*/ 93 w 135"/>
                <a:gd name="T27" fmla="*/ 95 h 239"/>
                <a:gd name="T28" fmla="*/ 55 w 135"/>
                <a:gd name="T29" fmla="*/ 64 h 239"/>
                <a:gd name="T30" fmla="*/ 79 w 135"/>
                <a:gd name="T31" fmla="*/ 95 h 239"/>
                <a:gd name="T32" fmla="*/ 55 w 135"/>
                <a:gd name="T33" fmla="*/ 64 h 239"/>
                <a:gd name="T34" fmla="*/ 42 w 135"/>
                <a:gd name="T35" fmla="*/ 64 h 239"/>
                <a:gd name="T36" fmla="*/ 18 w 135"/>
                <a:gd name="T37" fmla="*/ 95 h 239"/>
                <a:gd name="T38" fmla="*/ 93 w 135"/>
                <a:gd name="T39" fmla="*/ 108 h 239"/>
                <a:gd name="T40" fmla="*/ 117 w 135"/>
                <a:gd name="T41" fmla="*/ 138 h 239"/>
                <a:gd name="T42" fmla="*/ 93 w 135"/>
                <a:gd name="T43" fmla="*/ 108 h 239"/>
                <a:gd name="T44" fmla="*/ 79 w 135"/>
                <a:gd name="T45" fmla="*/ 108 h 239"/>
                <a:gd name="T46" fmla="*/ 55 w 135"/>
                <a:gd name="T47" fmla="*/ 138 h 239"/>
                <a:gd name="T48" fmla="*/ 18 w 135"/>
                <a:gd name="T49" fmla="*/ 108 h 239"/>
                <a:gd name="T50" fmla="*/ 42 w 135"/>
                <a:gd name="T51" fmla="*/ 138 h 239"/>
                <a:gd name="T52" fmla="*/ 18 w 135"/>
                <a:gd name="T53" fmla="*/ 108 h 239"/>
                <a:gd name="T54" fmla="*/ 117 w 135"/>
                <a:gd name="T55" fmla="*/ 151 h 239"/>
                <a:gd name="T56" fmla="*/ 93 w 135"/>
                <a:gd name="T57" fmla="*/ 182 h 239"/>
                <a:gd name="T58" fmla="*/ 55 w 135"/>
                <a:gd name="T59" fmla="*/ 151 h 239"/>
                <a:gd name="T60" fmla="*/ 79 w 135"/>
                <a:gd name="T61" fmla="*/ 182 h 239"/>
                <a:gd name="T62" fmla="*/ 55 w 135"/>
                <a:gd name="T63" fmla="*/ 151 h 239"/>
                <a:gd name="T64" fmla="*/ 42 w 135"/>
                <a:gd name="T65" fmla="*/ 151 h 239"/>
                <a:gd name="T66" fmla="*/ 18 w 135"/>
                <a:gd name="T67" fmla="*/ 18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5" h="239">
                  <a:moveTo>
                    <a:pt x="0" y="0"/>
                  </a:moveTo>
                  <a:lnTo>
                    <a:pt x="0" y="239"/>
                  </a:lnTo>
                  <a:lnTo>
                    <a:pt x="41" y="239"/>
                  </a:lnTo>
                  <a:lnTo>
                    <a:pt x="41" y="199"/>
                  </a:lnTo>
                  <a:lnTo>
                    <a:pt x="93" y="199"/>
                  </a:lnTo>
                  <a:lnTo>
                    <a:pt x="93" y="239"/>
                  </a:lnTo>
                  <a:lnTo>
                    <a:pt x="135" y="239"/>
                  </a:lnTo>
                  <a:lnTo>
                    <a:pt x="135" y="0"/>
                  </a:lnTo>
                  <a:lnTo>
                    <a:pt x="0" y="0"/>
                  </a:lnTo>
                  <a:close/>
                  <a:moveTo>
                    <a:pt x="93" y="21"/>
                  </a:moveTo>
                  <a:lnTo>
                    <a:pt x="117" y="21"/>
                  </a:lnTo>
                  <a:lnTo>
                    <a:pt x="117" y="51"/>
                  </a:lnTo>
                  <a:lnTo>
                    <a:pt x="93" y="51"/>
                  </a:lnTo>
                  <a:lnTo>
                    <a:pt x="93" y="21"/>
                  </a:lnTo>
                  <a:close/>
                  <a:moveTo>
                    <a:pt x="55" y="21"/>
                  </a:moveTo>
                  <a:lnTo>
                    <a:pt x="79" y="21"/>
                  </a:lnTo>
                  <a:lnTo>
                    <a:pt x="79" y="51"/>
                  </a:lnTo>
                  <a:lnTo>
                    <a:pt x="55" y="51"/>
                  </a:lnTo>
                  <a:lnTo>
                    <a:pt x="55" y="21"/>
                  </a:lnTo>
                  <a:close/>
                  <a:moveTo>
                    <a:pt x="18" y="21"/>
                  </a:moveTo>
                  <a:lnTo>
                    <a:pt x="42" y="21"/>
                  </a:lnTo>
                  <a:lnTo>
                    <a:pt x="42" y="51"/>
                  </a:lnTo>
                  <a:lnTo>
                    <a:pt x="18" y="51"/>
                  </a:lnTo>
                  <a:lnTo>
                    <a:pt x="18" y="21"/>
                  </a:lnTo>
                  <a:close/>
                  <a:moveTo>
                    <a:pt x="93" y="64"/>
                  </a:moveTo>
                  <a:lnTo>
                    <a:pt x="117" y="64"/>
                  </a:lnTo>
                  <a:lnTo>
                    <a:pt x="117" y="95"/>
                  </a:lnTo>
                  <a:lnTo>
                    <a:pt x="93" y="95"/>
                  </a:lnTo>
                  <a:lnTo>
                    <a:pt x="93" y="64"/>
                  </a:lnTo>
                  <a:close/>
                  <a:moveTo>
                    <a:pt x="55" y="64"/>
                  </a:moveTo>
                  <a:lnTo>
                    <a:pt x="79" y="64"/>
                  </a:lnTo>
                  <a:lnTo>
                    <a:pt x="79" y="95"/>
                  </a:lnTo>
                  <a:lnTo>
                    <a:pt x="55" y="95"/>
                  </a:lnTo>
                  <a:lnTo>
                    <a:pt x="55" y="64"/>
                  </a:lnTo>
                  <a:close/>
                  <a:moveTo>
                    <a:pt x="18" y="64"/>
                  </a:moveTo>
                  <a:lnTo>
                    <a:pt x="42" y="64"/>
                  </a:lnTo>
                  <a:lnTo>
                    <a:pt x="42" y="95"/>
                  </a:lnTo>
                  <a:lnTo>
                    <a:pt x="18" y="95"/>
                  </a:lnTo>
                  <a:lnTo>
                    <a:pt x="18" y="64"/>
                  </a:lnTo>
                  <a:close/>
                  <a:moveTo>
                    <a:pt x="93" y="108"/>
                  </a:moveTo>
                  <a:lnTo>
                    <a:pt x="117" y="108"/>
                  </a:lnTo>
                  <a:lnTo>
                    <a:pt x="117" y="138"/>
                  </a:lnTo>
                  <a:lnTo>
                    <a:pt x="93" y="138"/>
                  </a:lnTo>
                  <a:lnTo>
                    <a:pt x="93" y="108"/>
                  </a:lnTo>
                  <a:close/>
                  <a:moveTo>
                    <a:pt x="55" y="108"/>
                  </a:moveTo>
                  <a:lnTo>
                    <a:pt x="79" y="108"/>
                  </a:lnTo>
                  <a:lnTo>
                    <a:pt x="79" y="138"/>
                  </a:lnTo>
                  <a:lnTo>
                    <a:pt x="55" y="138"/>
                  </a:lnTo>
                  <a:lnTo>
                    <a:pt x="55" y="108"/>
                  </a:lnTo>
                  <a:close/>
                  <a:moveTo>
                    <a:pt x="18" y="108"/>
                  </a:moveTo>
                  <a:lnTo>
                    <a:pt x="42" y="108"/>
                  </a:lnTo>
                  <a:lnTo>
                    <a:pt x="42" y="138"/>
                  </a:lnTo>
                  <a:lnTo>
                    <a:pt x="18" y="138"/>
                  </a:lnTo>
                  <a:lnTo>
                    <a:pt x="18" y="108"/>
                  </a:lnTo>
                  <a:close/>
                  <a:moveTo>
                    <a:pt x="93" y="151"/>
                  </a:moveTo>
                  <a:lnTo>
                    <a:pt x="117" y="151"/>
                  </a:lnTo>
                  <a:lnTo>
                    <a:pt x="117" y="182"/>
                  </a:lnTo>
                  <a:lnTo>
                    <a:pt x="93" y="182"/>
                  </a:lnTo>
                  <a:lnTo>
                    <a:pt x="93" y="151"/>
                  </a:lnTo>
                  <a:close/>
                  <a:moveTo>
                    <a:pt x="55" y="151"/>
                  </a:moveTo>
                  <a:lnTo>
                    <a:pt x="79" y="151"/>
                  </a:lnTo>
                  <a:lnTo>
                    <a:pt x="79" y="182"/>
                  </a:lnTo>
                  <a:lnTo>
                    <a:pt x="55" y="182"/>
                  </a:lnTo>
                  <a:lnTo>
                    <a:pt x="55" y="151"/>
                  </a:lnTo>
                  <a:close/>
                  <a:moveTo>
                    <a:pt x="18" y="151"/>
                  </a:moveTo>
                  <a:lnTo>
                    <a:pt x="42" y="151"/>
                  </a:lnTo>
                  <a:lnTo>
                    <a:pt x="42" y="182"/>
                  </a:lnTo>
                  <a:lnTo>
                    <a:pt x="18" y="182"/>
                  </a:lnTo>
                  <a:lnTo>
                    <a:pt x="18" y="151"/>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4" name="Freeform 8"/>
            <p:cNvSpPr>
              <a:spLocks noEditPoints="1"/>
            </p:cNvSpPr>
            <p:nvPr/>
          </p:nvSpPr>
          <p:spPr bwMode="auto">
            <a:xfrm>
              <a:off x="5019913" y="4565666"/>
              <a:ext cx="104679" cy="201957"/>
            </a:xfrm>
            <a:custGeom>
              <a:avLst/>
              <a:gdLst>
                <a:gd name="T0" fmla="*/ 0 w 99"/>
                <a:gd name="T1" fmla="*/ 0 h 191"/>
                <a:gd name="T2" fmla="*/ 0 w 99"/>
                <a:gd name="T3" fmla="*/ 191 h 191"/>
                <a:gd name="T4" fmla="*/ 29 w 99"/>
                <a:gd name="T5" fmla="*/ 191 h 191"/>
                <a:gd name="T6" fmla="*/ 29 w 99"/>
                <a:gd name="T7" fmla="*/ 156 h 191"/>
                <a:gd name="T8" fmla="*/ 72 w 99"/>
                <a:gd name="T9" fmla="*/ 156 h 191"/>
                <a:gd name="T10" fmla="*/ 72 w 99"/>
                <a:gd name="T11" fmla="*/ 191 h 191"/>
                <a:gd name="T12" fmla="*/ 99 w 99"/>
                <a:gd name="T13" fmla="*/ 191 h 191"/>
                <a:gd name="T14" fmla="*/ 99 w 99"/>
                <a:gd name="T15" fmla="*/ 0 h 191"/>
                <a:gd name="T16" fmla="*/ 0 w 99"/>
                <a:gd name="T17" fmla="*/ 0 h 191"/>
                <a:gd name="T18" fmla="*/ 57 w 99"/>
                <a:gd name="T19" fmla="*/ 21 h 191"/>
                <a:gd name="T20" fmla="*/ 81 w 99"/>
                <a:gd name="T21" fmla="*/ 21 h 191"/>
                <a:gd name="T22" fmla="*/ 81 w 99"/>
                <a:gd name="T23" fmla="*/ 51 h 191"/>
                <a:gd name="T24" fmla="*/ 57 w 99"/>
                <a:gd name="T25" fmla="*/ 51 h 191"/>
                <a:gd name="T26" fmla="*/ 57 w 99"/>
                <a:gd name="T27" fmla="*/ 21 h 191"/>
                <a:gd name="T28" fmla="*/ 20 w 99"/>
                <a:gd name="T29" fmla="*/ 21 h 191"/>
                <a:gd name="T30" fmla="*/ 44 w 99"/>
                <a:gd name="T31" fmla="*/ 21 h 191"/>
                <a:gd name="T32" fmla="*/ 44 w 99"/>
                <a:gd name="T33" fmla="*/ 51 h 191"/>
                <a:gd name="T34" fmla="*/ 20 w 99"/>
                <a:gd name="T35" fmla="*/ 51 h 191"/>
                <a:gd name="T36" fmla="*/ 20 w 99"/>
                <a:gd name="T37" fmla="*/ 21 h 191"/>
                <a:gd name="T38" fmla="*/ 57 w 99"/>
                <a:gd name="T39" fmla="*/ 64 h 191"/>
                <a:gd name="T40" fmla="*/ 81 w 99"/>
                <a:gd name="T41" fmla="*/ 64 h 191"/>
                <a:gd name="T42" fmla="*/ 81 w 99"/>
                <a:gd name="T43" fmla="*/ 95 h 191"/>
                <a:gd name="T44" fmla="*/ 57 w 99"/>
                <a:gd name="T45" fmla="*/ 95 h 191"/>
                <a:gd name="T46" fmla="*/ 57 w 99"/>
                <a:gd name="T47" fmla="*/ 64 h 191"/>
                <a:gd name="T48" fmla="*/ 20 w 99"/>
                <a:gd name="T49" fmla="*/ 64 h 191"/>
                <a:gd name="T50" fmla="*/ 44 w 99"/>
                <a:gd name="T51" fmla="*/ 64 h 191"/>
                <a:gd name="T52" fmla="*/ 44 w 99"/>
                <a:gd name="T53" fmla="*/ 95 h 191"/>
                <a:gd name="T54" fmla="*/ 20 w 99"/>
                <a:gd name="T55" fmla="*/ 95 h 191"/>
                <a:gd name="T56" fmla="*/ 20 w 99"/>
                <a:gd name="T57" fmla="*/ 64 h 191"/>
                <a:gd name="T58" fmla="*/ 57 w 99"/>
                <a:gd name="T59" fmla="*/ 108 h 191"/>
                <a:gd name="T60" fmla="*/ 81 w 99"/>
                <a:gd name="T61" fmla="*/ 108 h 191"/>
                <a:gd name="T62" fmla="*/ 81 w 99"/>
                <a:gd name="T63" fmla="*/ 138 h 191"/>
                <a:gd name="T64" fmla="*/ 57 w 99"/>
                <a:gd name="T65" fmla="*/ 138 h 191"/>
                <a:gd name="T66" fmla="*/ 57 w 99"/>
                <a:gd name="T67" fmla="*/ 108 h 191"/>
                <a:gd name="T68" fmla="*/ 20 w 99"/>
                <a:gd name="T69" fmla="*/ 108 h 191"/>
                <a:gd name="T70" fmla="*/ 44 w 99"/>
                <a:gd name="T71" fmla="*/ 108 h 191"/>
                <a:gd name="T72" fmla="*/ 44 w 99"/>
                <a:gd name="T73" fmla="*/ 138 h 191"/>
                <a:gd name="T74" fmla="*/ 20 w 99"/>
                <a:gd name="T75" fmla="*/ 138 h 191"/>
                <a:gd name="T76" fmla="*/ 20 w 99"/>
                <a:gd name="T77" fmla="*/ 108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9" h="191">
                  <a:moveTo>
                    <a:pt x="0" y="0"/>
                  </a:moveTo>
                  <a:lnTo>
                    <a:pt x="0" y="191"/>
                  </a:lnTo>
                  <a:lnTo>
                    <a:pt x="29" y="191"/>
                  </a:lnTo>
                  <a:lnTo>
                    <a:pt x="29" y="156"/>
                  </a:lnTo>
                  <a:lnTo>
                    <a:pt x="72" y="156"/>
                  </a:lnTo>
                  <a:lnTo>
                    <a:pt x="72" y="191"/>
                  </a:lnTo>
                  <a:lnTo>
                    <a:pt x="99" y="191"/>
                  </a:lnTo>
                  <a:lnTo>
                    <a:pt x="99" y="0"/>
                  </a:lnTo>
                  <a:lnTo>
                    <a:pt x="0" y="0"/>
                  </a:lnTo>
                  <a:close/>
                  <a:moveTo>
                    <a:pt x="57" y="21"/>
                  </a:moveTo>
                  <a:lnTo>
                    <a:pt x="81" y="21"/>
                  </a:lnTo>
                  <a:lnTo>
                    <a:pt x="81" y="51"/>
                  </a:lnTo>
                  <a:lnTo>
                    <a:pt x="57" y="51"/>
                  </a:lnTo>
                  <a:lnTo>
                    <a:pt x="57" y="21"/>
                  </a:lnTo>
                  <a:close/>
                  <a:moveTo>
                    <a:pt x="20" y="21"/>
                  </a:moveTo>
                  <a:lnTo>
                    <a:pt x="44" y="21"/>
                  </a:lnTo>
                  <a:lnTo>
                    <a:pt x="44" y="51"/>
                  </a:lnTo>
                  <a:lnTo>
                    <a:pt x="20" y="51"/>
                  </a:lnTo>
                  <a:lnTo>
                    <a:pt x="20" y="21"/>
                  </a:lnTo>
                  <a:close/>
                  <a:moveTo>
                    <a:pt x="57" y="64"/>
                  </a:moveTo>
                  <a:lnTo>
                    <a:pt x="81" y="64"/>
                  </a:lnTo>
                  <a:lnTo>
                    <a:pt x="81" y="95"/>
                  </a:lnTo>
                  <a:lnTo>
                    <a:pt x="57" y="95"/>
                  </a:lnTo>
                  <a:lnTo>
                    <a:pt x="57" y="64"/>
                  </a:lnTo>
                  <a:close/>
                  <a:moveTo>
                    <a:pt x="20" y="64"/>
                  </a:moveTo>
                  <a:lnTo>
                    <a:pt x="44" y="64"/>
                  </a:lnTo>
                  <a:lnTo>
                    <a:pt x="44" y="95"/>
                  </a:lnTo>
                  <a:lnTo>
                    <a:pt x="20" y="95"/>
                  </a:lnTo>
                  <a:lnTo>
                    <a:pt x="20" y="64"/>
                  </a:lnTo>
                  <a:close/>
                  <a:moveTo>
                    <a:pt x="57" y="108"/>
                  </a:moveTo>
                  <a:lnTo>
                    <a:pt x="81" y="108"/>
                  </a:lnTo>
                  <a:lnTo>
                    <a:pt x="81" y="138"/>
                  </a:lnTo>
                  <a:lnTo>
                    <a:pt x="57" y="138"/>
                  </a:lnTo>
                  <a:lnTo>
                    <a:pt x="57" y="108"/>
                  </a:lnTo>
                  <a:close/>
                  <a:moveTo>
                    <a:pt x="20" y="108"/>
                  </a:moveTo>
                  <a:lnTo>
                    <a:pt x="44" y="108"/>
                  </a:lnTo>
                  <a:lnTo>
                    <a:pt x="44" y="138"/>
                  </a:lnTo>
                  <a:lnTo>
                    <a:pt x="20" y="138"/>
                  </a:lnTo>
                  <a:lnTo>
                    <a:pt x="20" y="108"/>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5" name="Freeform 28"/>
            <p:cNvSpPr>
              <a:spLocks noEditPoints="1"/>
            </p:cNvSpPr>
            <p:nvPr/>
          </p:nvSpPr>
          <p:spPr bwMode="auto">
            <a:xfrm>
              <a:off x="5858287" y="4570620"/>
              <a:ext cx="265399" cy="178695"/>
            </a:xfrm>
            <a:custGeom>
              <a:avLst/>
              <a:gdLst>
                <a:gd name="T0" fmla="*/ 252 w 418"/>
                <a:gd name="T1" fmla="*/ 54 h 282"/>
                <a:gd name="T2" fmla="*/ 206 w 418"/>
                <a:gd name="T3" fmla="*/ 0 h 282"/>
                <a:gd name="T4" fmla="*/ 165 w 418"/>
                <a:gd name="T5" fmla="*/ 0 h 282"/>
                <a:gd name="T6" fmla="*/ 38 w 418"/>
                <a:gd name="T7" fmla="*/ 10 h 282"/>
                <a:gd name="T8" fmla="*/ 38 w 418"/>
                <a:gd name="T9" fmla="*/ 43 h 282"/>
                <a:gd name="T10" fmla="*/ 154 w 418"/>
                <a:gd name="T11" fmla="*/ 184 h 282"/>
                <a:gd name="T12" fmla="*/ 418 w 418"/>
                <a:gd name="T13" fmla="*/ 85 h 282"/>
                <a:gd name="T14" fmla="*/ 199 w 418"/>
                <a:gd name="T15" fmla="*/ 163 h 282"/>
                <a:gd name="T16" fmla="*/ 190 w 418"/>
                <a:gd name="T17" fmla="*/ 21 h 282"/>
                <a:gd name="T18" fmla="*/ 199 w 418"/>
                <a:gd name="T19" fmla="*/ 163 h 282"/>
                <a:gd name="T20" fmla="*/ 228 w 418"/>
                <a:gd name="T21" fmla="*/ 163 h 282"/>
                <a:gd name="T22" fmla="*/ 237 w 418"/>
                <a:gd name="T23" fmla="*/ 69 h 282"/>
                <a:gd name="T24" fmla="*/ 275 w 418"/>
                <a:gd name="T25" fmla="*/ 163 h 282"/>
                <a:gd name="T26" fmla="*/ 266 w 418"/>
                <a:gd name="T27" fmla="*/ 77 h 282"/>
                <a:gd name="T28" fmla="*/ 275 w 418"/>
                <a:gd name="T29" fmla="*/ 163 h 282"/>
                <a:gd name="T30" fmla="*/ 304 w 418"/>
                <a:gd name="T31" fmla="*/ 163 h 282"/>
                <a:gd name="T32" fmla="*/ 313 w 418"/>
                <a:gd name="T33" fmla="*/ 82 h 282"/>
                <a:gd name="T34" fmla="*/ 352 w 418"/>
                <a:gd name="T35" fmla="*/ 163 h 282"/>
                <a:gd name="T36" fmla="*/ 343 w 418"/>
                <a:gd name="T37" fmla="*/ 85 h 282"/>
                <a:gd name="T38" fmla="*/ 352 w 418"/>
                <a:gd name="T39" fmla="*/ 163 h 282"/>
                <a:gd name="T40" fmla="*/ 381 w 418"/>
                <a:gd name="T41" fmla="*/ 163 h 282"/>
                <a:gd name="T42" fmla="*/ 390 w 418"/>
                <a:gd name="T43" fmla="*/ 91 h 282"/>
                <a:gd name="T44" fmla="*/ 77 w 418"/>
                <a:gd name="T45" fmla="*/ 223 h 282"/>
                <a:gd name="T46" fmla="*/ 77 w 418"/>
                <a:gd name="T47" fmla="*/ 282 h 282"/>
                <a:gd name="T48" fmla="*/ 77 w 418"/>
                <a:gd name="T49" fmla="*/ 223 h 282"/>
                <a:gd name="T50" fmla="*/ 63 w 418"/>
                <a:gd name="T51" fmla="*/ 252 h 282"/>
                <a:gd name="T52" fmla="*/ 92 w 418"/>
                <a:gd name="T53" fmla="*/ 252 h 282"/>
                <a:gd name="T54" fmla="*/ 366 w 418"/>
                <a:gd name="T55" fmla="*/ 223 h 282"/>
                <a:gd name="T56" fmla="*/ 366 w 418"/>
                <a:gd name="T57" fmla="*/ 282 h 282"/>
                <a:gd name="T58" fmla="*/ 366 w 418"/>
                <a:gd name="T59" fmla="*/ 223 h 282"/>
                <a:gd name="T60" fmla="*/ 352 w 418"/>
                <a:gd name="T61" fmla="*/ 252 h 282"/>
                <a:gd name="T62" fmla="*/ 381 w 418"/>
                <a:gd name="T63" fmla="*/ 252 h 282"/>
                <a:gd name="T64" fmla="*/ 154 w 418"/>
                <a:gd name="T65" fmla="*/ 195 h 282"/>
                <a:gd name="T66" fmla="*/ 418 w 418"/>
                <a:gd name="T67" fmla="*/ 242 h 282"/>
                <a:gd name="T68" fmla="*/ 366 w 418"/>
                <a:gd name="T69" fmla="*/ 216 h 282"/>
                <a:gd name="T70" fmla="*/ 300 w 418"/>
                <a:gd name="T71" fmla="*/ 216 h 282"/>
                <a:gd name="T72" fmla="*/ 154 w 418"/>
                <a:gd name="T73" fmla="*/ 242 h 282"/>
                <a:gd name="T74" fmla="*/ 135 w 418"/>
                <a:gd name="T75" fmla="*/ 54 h 282"/>
                <a:gd name="T76" fmla="*/ 26 w 418"/>
                <a:gd name="T77" fmla="*/ 61 h 282"/>
                <a:gd name="T78" fmla="*/ 6 w 418"/>
                <a:gd name="T79" fmla="*/ 156 h 282"/>
                <a:gd name="T80" fmla="*/ 0 w 418"/>
                <a:gd name="T81" fmla="*/ 157 h 282"/>
                <a:gd name="T82" fmla="*/ 6 w 418"/>
                <a:gd name="T83" fmla="*/ 195 h 282"/>
                <a:gd name="T84" fmla="*/ 13 w 418"/>
                <a:gd name="T85" fmla="*/ 242 h 282"/>
                <a:gd name="T86" fmla="*/ 77 w 418"/>
                <a:gd name="T87" fmla="*/ 216 h 282"/>
                <a:gd name="T88" fmla="*/ 135 w 418"/>
                <a:gd name="T89" fmla="*/ 242 h 282"/>
                <a:gd name="T90" fmla="*/ 142 w 418"/>
                <a:gd name="T91" fmla="*/ 62 h 282"/>
                <a:gd name="T92" fmla="*/ 123 w 418"/>
                <a:gd name="T93" fmla="*/ 145 h 282"/>
                <a:gd name="T94" fmla="*/ 42 w 418"/>
                <a:gd name="T95" fmla="*/ 73 h 282"/>
                <a:gd name="T96" fmla="*/ 123 w 418"/>
                <a:gd name="T97" fmla="*/ 145 h 282"/>
                <a:gd name="T98" fmla="*/ 270 w 418"/>
                <a:gd name="T99" fmla="*/ 252 h 282"/>
                <a:gd name="T100" fmla="*/ 329 w 418"/>
                <a:gd name="T101" fmla="*/ 252 h 282"/>
                <a:gd name="T102" fmla="*/ 300 w 418"/>
                <a:gd name="T103" fmla="*/ 267 h 282"/>
                <a:gd name="T104" fmla="*/ 300 w 418"/>
                <a:gd name="T105" fmla="*/ 238 h 282"/>
                <a:gd name="T106" fmla="*/ 300 w 418"/>
                <a:gd name="T107" fmla="*/ 267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8" h="282">
                  <a:moveTo>
                    <a:pt x="406" y="72"/>
                  </a:moveTo>
                  <a:cubicBezTo>
                    <a:pt x="252" y="54"/>
                    <a:pt x="252" y="54"/>
                    <a:pt x="252" y="54"/>
                  </a:cubicBezTo>
                  <a:cubicBezTo>
                    <a:pt x="221" y="8"/>
                    <a:pt x="221" y="8"/>
                    <a:pt x="221" y="8"/>
                  </a:cubicBezTo>
                  <a:cubicBezTo>
                    <a:pt x="217" y="3"/>
                    <a:pt x="212" y="0"/>
                    <a:pt x="206" y="0"/>
                  </a:cubicBezTo>
                  <a:cubicBezTo>
                    <a:pt x="168" y="0"/>
                    <a:pt x="168" y="0"/>
                    <a:pt x="168" y="0"/>
                  </a:cubicBezTo>
                  <a:cubicBezTo>
                    <a:pt x="165" y="0"/>
                    <a:pt x="165" y="0"/>
                    <a:pt x="165" y="0"/>
                  </a:cubicBezTo>
                  <a:cubicBezTo>
                    <a:pt x="50" y="0"/>
                    <a:pt x="50" y="0"/>
                    <a:pt x="50" y="0"/>
                  </a:cubicBezTo>
                  <a:cubicBezTo>
                    <a:pt x="44" y="0"/>
                    <a:pt x="39" y="4"/>
                    <a:pt x="38" y="10"/>
                  </a:cubicBezTo>
                  <a:cubicBezTo>
                    <a:pt x="32" y="35"/>
                    <a:pt x="32" y="35"/>
                    <a:pt x="32" y="35"/>
                  </a:cubicBezTo>
                  <a:cubicBezTo>
                    <a:pt x="31" y="39"/>
                    <a:pt x="34" y="43"/>
                    <a:pt x="38" y="43"/>
                  </a:cubicBezTo>
                  <a:cubicBezTo>
                    <a:pt x="154" y="43"/>
                    <a:pt x="154" y="43"/>
                    <a:pt x="154" y="43"/>
                  </a:cubicBezTo>
                  <a:cubicBezTo>
                    <a:pt x="154" y="184"/>
                    <a:pt x="154" y="184"/>
                    <a:pt x="154" y="184"/>
                  </a:cubicBezTo>
                  <a:cubicBezTo>
                    <a:pt x="418" y="184"/>
                    <a:pt x="418" y="184"/>
                    <a:pt x="418" y="184"/>
                  </a:cubicBezTo>
                  <a:cubicBezTo>
                    <a:pt x="418" y="85"/>
                    <a:pt x="418" y="85"/>
                    <a:pt x="418" y="85"/>
                  </a:cubicBezTo>
                  <a:cubicBezTo>
                    <a:pt x="418" y="78"/>
                    <a:pt x="413" y="72"/>
                    <a:pt x="406" y="72"/>
                  </a:cubicBezTo>
                  <a:close/>
                  <a:moveTo>
                    <a:pt x="199" y="163"/>
                  </a:moveTo>
                  <a:cubicBezTo>
                    <a:pt x="190" y="163"/>
                    <a:pt x="190" y="163"/>
                    <a:pt x="190" y="163"/>
                  </a:cubicBezTo>
                  <a:cubicBezTo>
                    <a:pt x="190" y="21"/>
                    <a:pt x="190" y="21"/>
                    <a:pt x="190" y="21"/>
                  </a:cubicBezTo>
                  <a:cubicBezTo>
                    <a:pt x="199" y="21"/>
                    <a:pt x="199" y="21"/>
                    <a:pt x="199" y="21"/>
                  </a:cubicBezTo>
                  <a:lnTo>
                    <a:pt x="199" y="163"/>
                  </a:lnTo>
                  <a:close/>
                  <a:moveTo>
                    <a:pt x="237" y="163"/>
                  </a:moveTo>
                  <a:cubicBezTo>
                    <a:pt x="228" y="163"/>
                    <a:pt x="228" y="163"/>
                    <a:pt x="228" y="163"/>
                  </a:cubicBezTo>
                  <a:cubicBezTo>
                    <a:pt x="228" y="56"/>
                    <a:pt x="228" y="56"/>
                    <a:pt x="228" y="56"/>
                  </a:cubicBezTo>
                  <a:cubicBezTo>
                    <a:pt x="237" y="69"/>
                    <a:pt x="237" y="69"/>
                    <a:pt x="237" y="69"/>
                  </a:cubicBezTo>
                  <a:lnTo>
                    <a:pt x="237" y="163"/>
                  </a:lnTo>
                  <a:close/>
                  <a:moveTo>
                    <a:pt x="275" y="163"/>
                  </a:moveTo>
                  <a:cubicBezTo>
                    <a:pt x="266" y="163"/>
                    <a:pt x="266" y="163"/>
                    <a:pt x="266" y="163"/>
                  </a:cubicBezTo>
                  <a:cubicBezTo>
                    <a:pt x="266" y="77"/>
                    <a:pt x="266" y="77"/>
                    <a:pt x="266" y="77"/>
                  </a:cubicBezTo>
                  <a:cubicBezTo>
                    <a:pt x="275" y="78"/>
                    <a:pt x="275" y="78"/>
                    <a:pt x="275" y="78"/>
                  </a:cubicBezTo>
                  <a:lnTo>
                    <a:pt x="275" y="163"/>
                  </a:lnTo>
                  <a:close/>
                  <a:moveTo>
                    <a:pt x="313" y="163"/>
                  </a:moveTo>
                  <a:cubicBezTo>
                    <a:pt x="304" y="163"/>
                    <a:pt x="304" y="163"/>
                    <a:pt x="304" y="163"/>
                  </a:cubicBezTo>
                  <a:cubicBezTo>
                    <a:pt x="304" y="81"/>
                    <a:pt x="304" y="81"/>
                    <a:pt x="304" y="81"/>
                  </a:cubicBezTo>
                  <a:cubicBezTo>
                    <a:pt x="313" y="82"/>
                    <a:pt x="313" y="82"/>
                    <a:pt x="313" y="82"/>
                  </a:cubicBezTo>
                  <a:lnTo>
                    <a:pt x="313" y="163"/>
                  </a:lnTo>
                  <a:close/>
                  <a:moveTo>
                    <a:pt x="352" y="163"/>
                  </a:moveTo>
                  <a:cubicBezTo>
                    <a:pt x="343" y="163"/>
                    <a:pt x="343" y="163"/>
                    <a:pt x="343" y="163"/>
                  </a:cubicBezTo>
                  <a:cubicBezTo>
                    <a:pt x="343" y="85"/>
                    <a:pt x="343" y="85"/>
                    <a:pt x="343" y="85"/>
                  </a:cubicBezTo>
                  <a:cubicBezTo>
                    <a:pt x="352" y="86"/>
                    <a:pt x="352" y="86"/>
                    <a:pt x="352" y="86"/>
                  </a:cubicBezTo>
                  <a:lnTo>
                    <a:pt x="352" y="163"/>
                  </a:lnTo>
                  <a:close/>
                  <a:moveTo>
                    <a:pt x="390" y="163"/>
                  </a:moveTo>
                  <a:cubicBezTo>
                    <a:pt x="381" y="163"/>
                    <a:pt x="381" y="163"/>
                    <a:pt x="381" y="163"/>
                  </a:cubicBezTo>
                  <a:cubicBezTo>
                    <a:pt x="381" y="90"/>
                    <a:pt x="381" y="90"/>
                    <a:pt x="381" y="90"/>
                  </a:cubicBezTo>
                  <a:cubicBezTo>
                    <a:pt x="390" y="91"/>
                    <a:pt x="390" y="91"/>
                    <a:pt x="390" y="91"/>
                  </a:cubicBezTo>
                  <a:lnTo>
                    <a:pt x="390" y="163"/>
                  </a:lnTo>
                  <a:close/>
                  <a:moveTo>
                    <a:pt x="77" y="223"/>
                  </a:moveTo>
                  <a:cubicBezTo>
                    <a:pt x="61" y="223"/>
                    <a:pt x="48" y="236"/>
                    <a:pt x="48" y="252"/>
                  </a:cubicBezTo>
                  <a:cubicBezTo>
                    <a:pt x="48" y="269"/>
                    <a:pt x="61" y="282"/>
                    <a:pt x="77" y="282"/>
                  </a:cubicBezTo>
                  <a:cubicBezTo>
                    <a:pt x="94" y="282"/>
                    <a:pt x="107" y="269"/>
                    <a:pt x="107" y="252"/>
                  </a:cubicBezTo>
                  <a:cubicBezTo>
                    <a:pt x="107" y="236"/>
                    <a:pt x="94" y="223"/>
                    <a:pt x="77" y="223"/>
                  </a:cubicBezTo>
                  <a:close/>
                  <a:moveTo>
                    <a:pt x="77" y="267"/>
                  </a:moveTo>
                  <a:cubicBezTo>
                    <a:pt x="70" y="267"/>
                    <a:pt x="63" y="260"/>
                    <a:pt x="63" y="252"/>
                  </a:cubicBezTo>
                  <a:cubicBezTo>
                    <a:pt x="63" y="244"/>
                    <a:pt x="70" y="238"/>
                    <a:pt x="77" y="238"/>
                  </a:cubicBezTo>
                  <a:cubicBezTo>
                    <a:pt x="85" y="238"/>
                    <a:pt x="92" y="244"/>
                    <a:pt x="92" y="252"/>
                  </a:cubicBezTo>
                  <a:cubicBezTo>
                    <a:pt x="92" y="260"/>
                    <a:pt x="85" y="267"/>
                    <a:pt x="77" y="267"/>
                  </a:cubicBezTo>
                  <a:close/>
                  <a:moveTo>
                    <a:pt x="366" y="223"/>
                  </a:moveTo>
                  <a:cubicBezTo>
                    <a:pt x="350" y="223"/>
                    <a:pt x="337" y="236"/>
                    <a:pt x="337" y="252"/>
                  </a:cubicBezTo>
                  <a:cubicBezTo>
                    <a:pt x="337" y="269"/>
                    <a:pt x="350" y="282"/>
                    <a:pt x="366" y="282"/>
                  </a:cubicBezTo>
                  <a:cubicBezTo>
                    <a:pt x="383" y="282"/>
                    <a:pt x="396" y="269"/>
                    <a:pt x="396" y="252"/>
                  </a:cubicBezTo>
                  <a:cubicBezTo>
                    <a:pt x="396" y="236"/>
                    <a:pt x="383" y="223"/>
                    <a:pt x="366" y="223"/>
                  </a:cubicBezTo>
                  <a:close/>
                  <a:moveTo>
                    <a:pt x="366" y="267"/>
                  </a:moveTo>
                  <a:cubicBezTo>
                    <a:pt x="359" y="267"/>
                    <a:pt x="352" y="260"/>
                    <a:pt x="352" y="252"/>
                  </a:cubicBezTo>
                  <a:cubicBezTo>
                    <a:pt x="352" y="244"/>
                    <a:pt x="359" y="238"/>
                    <a:pt x="366" y="238"/>
                  </a:cubicBezTo>
                  <a:cubicBezTo>
                    <a:pt x="374" y="238"/>
                    <a:pt x="381" y="244"/>
                    <a:pt x="381" y="252"/>
                  </a:cubicBezTo>
                  <a:cubicBezTo>
                    <a:pt x="381" y="260"/>
                    <a:pt x="374" y="267"/>
                    <a:pt x="366" y="267"/>
                  </a:cubicBezTo>
                  <a:close/>
                  <a:moveTo>
                    <a:pt x="154" y="195"/>
                  </a:moveTo>
                  <a:cubicBezTo>
                    <a:pt x="418" y="195"/>
                    <a:pt x="418" y="195"/>
                    <a:pt x="418" y="195"/>
                  </a:cubicBezTo>
                  <a:cubicBezTo>
                    <a:pt x="418" y="242"/>
                    <a:pt x="418" y="242"/>
                    <a:pt x="418" y="242"/>
                  </a:cubicBezTo>
                  <a:cubicBezTo>
                    <a:pt x="401" y="242"/>
                    <a:pt x="401" y="242"/>
                    <a:pt x="401" y="242"/>
                  </a:cubicBezTo>
                  <a:cubicBezTo>
                    <a:pt x="397" y="227"/>
                    <a:pt x="383" y="216"/>
                    <a:pt x="366" y="216"/>
                  </a:cubicBezTo>
                  <a:cubicBezTo>
                    <a:pt x="351" y="216"/>
                    <a:pt x="339" y="225"/>
                    <a:pt x="333" y="238"/>
                  </a:cubicBezTo>
                  <a:cubicBezTo>
                    <a:pt x="328" y="225"/>
                    <a:pt x="315" y="216"/>
                    <a:pt x="300" y="216"/>
                  </a:cubicBezTo>
                  <a:cubicBezTo>
                    <a:pt x="283" y="216"/>
                    <a:pt x="270" y="227"/>
                    <a:pt x="265" y="242"/>
                  </a:cubicBezTo>
                  <a:cubicBezTo>
                    <a:pt x="154" y="242"/>
                    <a:pt x="154" y="242"/>
                    <a:pt x="154" y="242"/>
                  </a:cubicBezTo>
                  <a:lnTo>
                    <a:pt x="154" y="195"/>
                  </a:lnTo>
                  <a:close/>
                  <a:moveTo>
                    <a:pt x="135" y="54"/>
                  </a:moveTo>
                  <a:cubicBezTo>
                    <a:pt x="35" y="54"/>
                    <a:pt x="35" y="54"/>
                    <a:pt x="35" y="54"/>
                  </a:cubicBezTo>
                  <a:cubicBezTo>
                    <a:pt x="31" y="54"/>
                    <a:pt x="27" y="57"/>
                    <a:pt x="26" y="61"/>
                  </a:cubicBezTo>
                  <a:cubicBezTo>
                    <a:pt x="7" y="141"/>
                    <a:pt x="7" y="141"/>
                    <a:pt x="7" y="141"/>
                  </a:cubicBezTo>
                  <a:cubicBezTo>
                    <a:pt x="6" y="145"/>
                    <a:pt x="6" y="152"/>
                    <a:pt x="6" y="156"/>
                  </a:cubicBezTo>
                  <a:cubicBezTo>
                    <a:pt x="6" y="157"/>
                    <a:pt x="6" y="157"/>
                    <a:pt x="6" y="157"/>
                  </a:cubicBezTo>
                  <a:cubicBezTo>
                    <a:pt x="0" y="157"/>
                    <a:pt x="0" y="157"/>
                    <a:pt x="0" y="157"/>
                  </a:cubicBezTo>
                  <a:cubicBezTo>
                    <a:pt x="0" y="195"/>
                    <a:pt x="0" y="195"/>
                    <a:pt x="0" y="195"/>
                  </a:cubicBezTo>
                  <a:cubicBezTo>
                    <a:pt x="6" y="195"/>
                    <a:pt x="6" y="195"/>
                    <a:pt x="6" y="195"/>
                  </a:cubicBezTo>
                  <a:cubicBezTo>
                    <a:pt x="6" y="235"/>
                    <a:pt x="6" y="235"/>
                    <a:pt x="6" y="235"/>
                  </a:cubicBezTo>
                  <a:cubicBezTo>
                    <a:pt x="6" y="239"/>
                    <a:pt x="9" y="242"/>
                    <a:pt x="13" y="242"/>
                  </a:cubicBezTo>
                  <a:cubicBezTo>
                    <a:pt x="43" y="242"/>
                    <a:pt x="43" y="242"/>
                    <a:pt x="43" y="242"/>
                  </a:cubicBezTo>
                  <a:cubicBezTo>
                    <a:pt x="47" y="227"/>
                    <a:pt x="61" y="216"/>
                    <a:pt x="77" y="216"/>
                  </a:cubicBezTo>
                  <a:cubicBezTo>
                    <a:pt x="94" y="216"/>
                    <a:pt x="108" y="227"/>
                    <a:pt x="112" y="242"/>
                  </a:cubicBezTo>
                  <a:cubicBezTo>
                    <a:pt x="135" y="242"/>
                    <a:pt x="135" y="242"/>
                    <a:pt x="135" y="242"/>
                  </a:cubicBezTo>
                  <a:cubicBezTo>
                    <a:pt x="139" y="242"/>
                    <a:pt x="142" y="239"/>
                    <a:pt x="142" y="235"/>
                  </a:cubicBezTo>
                  <a:cubicBezTo>
                    <a:pt x="142" y="62"/>
                    <a:pt x="142" y="62"/>
                    <a:pt x="142" y="62"/>
                  </a:cubicBezTo>
                  <a:cubicBezTo>
                    <a:pt x="142" y="58"/>
                    <a:pt x="139" y="54"/>
                    <a:pt x="135" y="54"/>
                  </a:cubicBezTo>
                  <a:close/>
                  <a:moveTo>
                    <a:pt x="123" y="145"/>
                  </a:moveTo>
                  <a:cubicBezTo>
                    <a:pt x="26" y="145"/>
                    <a:pt x="26" y="145"/>
                    <a:pt x="26" y="145"/>
                  </a:cubicBezTo>
                  <a:cubicBezTo>
                    <a:pt x="42" y="73"/>
                    <a:pt x="42" y="73"/>
                    <a:pt x="42" y="73"/>
                  </a:cubicBezTo>
                  <a:cubicBezTo>
                    <a:pt x="123" y="73"/>
                    <a:pt x="123" y="73"/>
                    <a:pt x="123" y="73"/>
                  </a:cubicBezTo>
                  <a:lnTo>
                    <a:pt x="123" y="145"/>
                  </a:lnTo>
                  <a:close/>
                  <a:moveTo>
                    <a:pt x="300" y="223"/>
                  </a:moveTo>
                  <a:cubicBezTo>
                    <a:pt x="283" y="223"/>
                    <a:pt x="270" y="236"/>
                    <a:pt x="270" y="252"/>
                  </a:cubicBezTo>
                  <a:cubicBezTo>
                    <a:pt x="270" y="269"/>
                    <a:pt x="283" y="282"/>
                    <a:pt x="300" y="282"/>
                  </a:cubicBezTo>
                  <a:cubicBezTo>
                    <a:pt x="316" y="282"/>
                    <a:pt x="329" y="269"/>
                    <a:pt x="329" y="252"/>
                  </a:cubicBezTo>
                  <a:cubicBezTo>
                    <a:pt x="329" y="236"/>
                    <a:pt x="316" y="223"/>
                    <a:pt x="300" y="223"/>
                  </a:cubicBezTo>
                  <a:close/>
                  <a:moveTo>
                    <a:pt x="300" y="267"/>
                  </a:moveTo>
                  <a:cubicBezTo>
                    <a:pt x="292" y="267"/>
                    <a:pt x="286" y="260"/>
                    <a:pt x="286" y="252"/>
                  </a:cubicBezTo>
                  <a:cubicBezTo>
                    <a:pt x="286" y="244"/>
                    <a:pt x="292" y="238"/>
                    <a:pt x="300" y="238"/>
                  </a:cubicBezTo>
                  <a:cubicBezTo>
                    <a:pt x="308" y="238"/>
                    <a:pt x="314" y="244"/>
                    <a:pt x="314" y="252"/>
                  </a:cubicBezTo>
                  <a:cubicBezTo>
                    <a:pt x="314" y="260"/>
                    <a:pt x="308" y="267"/>
                    <a:pt x="300" y="267"/>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cxnSp>
          <p:nvCxnSpPr>
            <p:cNvPr id="116" name="直線矢印コネクタ 115"/>
            <p:cNvCxnSpPr/>
            <p:nvPr/>
          </p:nvCxnSpPr>
          <p:spPr>
            <a:xfrm flipH="1">
              <a:off x="5663246" y="4201208"/>
              <a:ext cx="135784" cy="105295"/>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直線矢印コネクタ 116"/>
            <p:cNvCxnSpPr/>
            <p:nvPr/>
          </p:nvCxnSpPr>
          <p:spPr>
            <a:xfrm rot="10800000" flipH="1">
              <a:off x="5200389" y="4515776"/>
              <a:ext cx="135784" cy="105295"/>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直線矢印コネクタ 117"/>
            <p:cNvCxnSpPr/>
            <p:nvPr/>
          </p:nvCxnSpPr>
          <p:spPr>
            <a:xfrm rot="16200000" flipH="1">
              <a:off x="5203745" y="4205921"/>
              <a:ext cx="135784" cy="105295"/>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直線矢印コネクタ 119"/>
            <p:cNvCxnSpPr/>
            <p:nvPr/>
          </p:nvCxnSpPr>
          <p:spPr>
            <a:xfrm flipH="1" flipV="1">
              <a:off x="5687668" y="4523461"/>
              <a:ext cx="139246" cy="69777"/>
            </a:xfrm>
            <a:prstGeom prst="straightConnector1">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62" name="グループ化 161"/>
          <p:cNvGrpSpPr/>
          <p:nvPr/>
        </p:nvGrpSpPr>
        <p:grpSpPr>
          <a:xfrm>
            <a:off x="5002682" y="3932289"/>
            <a:ext cx="1165839" cy="999711"/>
            <a:chOff x="6858144" y="3870852"/>
            <a:chExt cx="1165839" cy="999711"/>
          </a:xfrm>
        </p:grpSpPr>
        <p:grpSp>
          <p:nvGrpSpPr>
            <p:cNvPr id="84" name="グループ化 231"/>
            <p:cNvGrpSpPr/>
            <p:nvPr/>
          </p:nvGrpSpPr>
          <p:grpSpPr>
            <a:xfrm>
              <a:off x="7337450" y="4559836"/>
              <a:ext cx="303646" cy="310727"/>
              <a:chOff x="1280716" y="682625"/>
              <a:chExt cx="381000" cy="381000"/>
            </a:xfrm>
            <a:solidFill>
              <a:schemeClr val="accent3"/>
            </a:solidFill>
          </p:grpSpPr>
          <p:sp>
            <p:nvSpPr>
              <p:cNvPr id="85" name="Freeform 188"/>
              <p:cNvSpPr>
                <a:spLocks/>
              </p:cNvSpPr>
              <p:nvPr/>
            </p:nvSpPr>
            <p:spPr bwMode="auto">
              <a:xfrm>
                <a:off x="1280716" y="758825"/>
                <a:ext cx="381000" cy="304800"/>
              </a:xfrm>
              <a:custGeom>
                <a:avLst/>
                <a:gdLst/>
                <a:ahLst/>
                <a:cxnLst>
                  <a:cxn ang="0">
                    <a:pos x="232" y="0"/>
                  </a:cxn>
                  <a:cxn ang="0">
                    <a:pos x="8" y="0"/>
                  </a:cxn>
                  <a:cxn ang="0">
                    <a:pos x="0" y="0"/>
                  </a:cxn>
                  <a:cxn ang="0">
                    <a:pos x="0" y="8"/>
                  </a:cxn>
                  <a:cxn ang="0">
                    <a:pos x="0" y="128"/>
                  </a:cxn>
                  <a:cxn ang="0">
                    <a:pos x="0" y="184"/>
                  </a:cxn>
                  <a:cxn ang="0">
                    <a:pos x="0" y="184"/>
                  </a:cxn>
                  <a:cxn ang="0">
                    <a:pos x="0" y="188"/>
                  </a:cxn>
                  <a:cxn ang="0">
                    <a:pos x="2" y="190"/>
                  </a:cxn>
                  <a:cxn ang="0">
                    <a:pos x="4" y="192"/>
                  </a:cxn>
                  <a:cxn ang="0">
                    <a:pos x="8" y="192"/>
                  </a:cxn>
                  <a:cxn ang="0">
                    <a:pos x="232" y="192"/>
                  </a:cxn>
                  <a:cxn ang="0">
                    <a:pos x="232" y="192"/>
                  </a:cxn>
                  <a:cxn ang="0">
                    <a:pos x="236" y="192"/>
                  </a:cxn>
                  <a:cxn ang="0">
                    <a:pos x="238" y="190"/>
                  </a:cxn>
                  <a:cxn ang="0">
                    <a:pos x="240" y="188"/>
                  </a:cxn>
                  <a:cxn ang="0">
                    <a:pos x="240" y="184"/>
                  </a:cxn>
                  <a:cxn ang="0">
                    <a:pos x="240" y="128"/>
                  </a:cxn>
                  <a:cxn ang="0">
                    <a:pos x="240" y="8"/>
                  </a:cxn>
                  <a:cxn ang="0">
                    <a:pos x="240" y="0"/>
                  </a:cxn>
                  <a:cxn ang="0">
                    <a:pos x="232" y="0"/>
                  </a:cxn>
                </a:cxnLst>
                <a:rect l="0" t="0" r="r" b="b"/>
                <a:pathLst>
                  <a:path w="240" h="192">
                    <a:moveTo>
                      <a:pt x="232" y="0"/>
                    </a:moveTo>
                    <a:lnTo>
                      <a:pt x="8" y="0"/>
                    </a:lnTo>
                    <a:lnTo>
                      <a:pt x="0" y="0"/>
                    </a:lnTo>
                    <a:lnTo>
                      <a:pt x="0" y="8"/>
                    </a:lnTo>
                    <a:lnTo>
                      <a:pt x="0" y="128"/>
                    </a:lnTo>
                    <a:lnTo>
                      <a:pt x="0" y="184"/>
                    </a:lnTo>
                    <a:lnTo>
                      <a:pt x="0" y="184"/>
                    </a:lnTo>
                    <a:lnTo>
                      <a:pt x="0" y="188"/>
                    </a:lnTo>
                    <a:lnTo>
                      <a:pt x="2" y="190"/>
                    </a:lnTo>
                    <a:lnTo>
                      <a:pt x="4" y="192"/>
                    </a:lnTo>
                    <a:lnTo>
                      <a:pt x="8" y="192"/>
                    </a:lnTo>
                    <a:lnTo>
                      <a:pt x="232" y="192"/>
                    </a:lnTo>
                    <a:lnTo>
                      <a:pt x="232" y="192"/>
                    </a:lnTo>
                    <a:lnTo>
                      <a:pt x="236" y="192"/>
                    </a:lnTo>
                    <a:lnTo>
                      <a:pt x="238" y="190"/>
                    </a:lnTo>
                    <a:lnTo>
                      <a:pt x="240" y="188"/>
                    </a:lnTo>
                    <a:lnTo>
                      <a:pt x="240" y="184"/>
                    </a:lnTo>
                    <a:lnTo>
                      <a:pt x="240" y="128"/>
                    </a:lnTo>
                    <a:lnTo>
                      <a:pt x="240" y="8"/>
                    </a:lnTo>
                    <a:lnTo>
                      <a:pt x="240" y="0"/>
                    </a:lnTo>
                    <a:lnTo>
                      <a:pt x="23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86" name="Freeform 189"/>
              <p:cNvSpPr>
                <a:spLocks/>
              </p:cNvSpPr>
              <p:nvPr/>
            </p:nvSpPr>
            <p:spPr bwMode="auto">
              <a:xfrm>
                <a:off x="1280716" y="682625"/>
                <a:ext cx="190500" cy="38100"/>
              </a:xfrm>
              <a:custGeom>
                <a:avLst/>
                <a:gdLst/>
                <a:ahLst/>
                <a:cxnLst>
                  <a:cxn ang="0">
                    <a:pos x="120" y="24"/>
                  </a:cxn>
                  <a:cxn ang="0">
                    <a:pos x="0" y="24"/>
                  </a:cxn>
                  <a:cxn ang="0">
                    <a:pos x="0" y="0"/>
                  </a:cxn>
                  <a:cxn ang="0">
                    <a:pos x="96" y="0"/>
                  </a:cxn>
                  <a:cxn ang="0">
                    <a:pos x="120" y="24"/>
                  </a:cxn>
                </a:cxnLst>
                <a:rect l="0" t="0" r="r" b="b"/>
                <a:pathLst>
                  <a:path w="120" h="24">
                    <a:moveTo>
                      <a:pt x="120" y="24"/>
                    </a:moveTo>
                    <a:lnTo>
                      <a:pt x="0" y="24"/>
                    </a:lnTo>
                    <a:lnTo>
                      <a:pt x="0" y="0"/>
                    </a:lnTo>
                    <a:lnTo>
                      <a:pt x="96" y="0"/>
                    </a:lnTo>
                    <a:lnTo>
                      <a:pt x="120" y="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grpSp>
          <p:nvGrpSpPr>
            <p:cNvPr id="87" name="グループ化 254"/>
            <p:cNvGrpSpPr/>
            <p:nvPr/>
          </p:nvGrpSpPr>
          <p:grpSpPr>
            <a:xfrm>
              <a:off x="6858144" y="4129088"/>
              <a:ext cx="175625" cy="207370"/>
              <a:chOff x="4011216" y="1584325"/>
              <a:chExt cx="330200" cy="381000"/>
            </a:xfrm>
            <a:solidFill>
              <a:schemeClr val="accent4"/>
            </a:solidFill>
          </p:grpSpPr>
          <p:sp>
            <p:nvSpPr>
              <p:cNvPr id="88" name="Freeform 152"/>
              <p:cNvSpPr>
                <a:spLocks noEditPoints="1"/>
              </p:cNvSpPr>
              <p:nvPr/>
            </p:nvSpPr>
            <p:spPr bwMode="auto">
              <a:xfrm>
                <a:off x="4011216" y="1584325"/>
                <a:ext cx="330200" cy="381000"/>
              </a:xfrm>
              <a:custGeom>
                <a:avLst/>
                <a:gdLst/>
                <a:ahLst/>
                <a:cxnLst>
                  <a:cxn ang="0">
                    <a:pos x="0" y="0"/>
                  </a:cxn>
                  <a:cxn ang="0">
                    <a:pos x="0" y="240"/>
                  </a:cxn>
                  <a:cxn ang="0">
                    <a:pos x="136" y="240"/>
                  </a:cxn>
                  <a:cxn ang="0">
                    <a:pos x="208" y="240"/>
                  </a:cxn>
                  <a:cxn ang="0">
                    <a:pos x="208" y="168"/>
                  </a:cxn>
                  <a:cxn ang="0">
                    <a:pos x="208" y="0"/>
                  </a:cxn>
                  <a:cxn ang="0">
                    <a:pos x="0" y="0"/>
                  </a:cxn>
                  <a:cxn ang="0">
                    <a:pos x="136" y="168"/>
                  </a:cxn>
                  <a:cxn ang="0">
                    <a:pos x="136" y="216"/>
                  </a:cxn>
                  <a:cxn ang="0">
                    <a:pos x="24" y="216"/>
                  </a:cxn>
                  <a:cxn ang="0">
                    <a:pos x="24" y="24"/>
                  </a:cxn>
                  <a:cxn ang="0">
                    <a:pos x="184" y="24"/>
                  </a:cxn>
                  <a:cxn ang="0">
                    <a:pos x="184" y="168"/>
                  </a:cxn>
                  <a:cxn ang="0">
                    <a:pos x="136" y="168"/>
                  </a:cxn>
                </a:cxnLst>
                <a:rect l="0" t="0" r="r" b="b"/>
                <a:pathLst>
                  <a:path w="208" h="240">
                    <a:moveTo>
                      <a:pt x="0" y="0"/>
                    </a:moveTo>
                    <a:lnTo>
                      <a:pt x="0" y="240"/>
                    </a:lnTo>
                    <a:lnTo>
                      <a:pt x="136" y="240"/>
                    </a:lnTo>
                    <a:lnTo>
                      <a:pt x="208" y="240"/>
                    </a:lnTo>
                    <a:lnTo>
                      <a:pt x="208" y="168"/>
                    </a:lnTo>
                    <a:lnTo>
                      <a:pt x="208" y="0"/>
                    </a:lnTo>
                    <a:lnTo>
                      <a:pt x="0" y="0"/>
                    </a:lnTo>
                    <a:close/>
                    <a:moveTo>
                      <a:pt x="136" y="168"/>
                    </a:moveTo>
                    <a:lnTo>
                      <a:pt x="136" y="216"/>
                    </a:lnTo>
                    <a:lnTo>
                      <a:pt x="24" y="216"/>
                    </a:lnTo>
                    <a:lnTo>
                      <a:pt x="24" y="24"/>
                    </a:lnTo>
                    <a:lnTo>
                      <a:pt x="184" y="24"/>
                    </a:lnTo>
                    <a:lnTo>
                      <a:pt x="184" y="168"/>
                    </a:lnTo>
                    <a:lnTo>
                      <a:pt x="136" y="1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89" name="Rectangle 153"/>
              <p:cNvSpPr>
                <a:spLocks noChangeArrowheads="1"/>
              </p:cNvSpPr>
              <p:nvPr/>
            </p:nvSpPr>
            <p:spPr bwMode="auto">
              <a:xfrm>
                <a:off x="4087416" y="1660525"/>
                <a:ext cx="177800" cy="38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90" name="Rectangle 154"/>
              <p:cNvSpPr>
                <a:spLocks noChangeArrowheads="1"/>
              </p:cNvSpPr>
              <p:nvPr/>
            </p:nvSpPr>
            <p:spPr bwMode="auto">
              <a:xfrm>
                <a:off x="4087416" y="1736725"/>
                <a:ext cx="177800" cy="38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91" name="Rectangle 155"/>
              <p:cNvSpPr>
                <a:spLocks noChangeArrowheads="1"/>
              </p:cNvSpPr>
              <p:nvPr/>
            </p:nvSpPr>
            <p:spPr bwMode="auto">
              <a:xfrm>
                <a:off x="4087416" y="1812925"/>
                <a:ext cx="88900" cy="38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grpSp>
          <p:nvGrpSpPr>
            <p:cNvPr id="92" name="グループ化 254"/>
            <p:cNvGrpSpPr/>
            <p:nvPr/>
          </p:nvGrpSpPr>
          <p:grpSpPr>
            <a:xfrm>
              <a:off x="7131232" y="4124650"/>
              <a:ext cx="175625" cy="207370"/>
              <a:chOff x="4011216" y="1584325"/>
              <a:chExt cx="330200" cy="381000"/>
            </a:xfrm>
            <a:solidFill>
              <a:schemeClr val="tx2"/>
            </a:solidFill>
          </p:grpSpPr>
          <p:sp>
            <p:nvSpPr>
              <p:cNvPr id="93" name="Freeform 152"/>
              <p:cNvSpPr>
                <a:spLocks noEditPoints="1"/>
              </p:cNvSpPr>
              <p:nvPr/>
            </p:nvSpPr>
            <p:spPr bwMode="auto">
              <a:xfrm>
                <a:off x="4011216" y="1584325"/>
                <a:ext cx="330200" cy="381000"/>
              </a:xfrm>
              <a:custGeom>
                <a:avLst/>
                <a:gdLst/>
                <a:ahLst/>
                <a:cxnLst>
                  <a:cxn ang="0">
                    <a:pos x="0" y="0"/>
                  </a:cxn>
                  <a:cxn ang="0">
                    <a:pos x="0" y="240"/>
                  </a:cxn>
                  <a:cxn ang="0">
                    <a:pos x="136" y="240"/>
                  </a:cxn>
                  <a:cxn ang="0">
                    <a:pos x="208" y="240"/>
                  </a:cxn>
                  <a:cxn ang="0">
                    <a:pos x="208" y="168"/>
                  </a:cxn>
                  <a:cxn ang="0">
                    <a:pos x="208" y="0"/>
                  </a:cxn>
                  <a:cxn ang="0">
                    <a:pos x="0" y="0"/>
                  </a:cxn>
                  <a:cxn ang="0">
                    <a:pos x="136" y="168"/>
                  </a:cxn>
                  <a:cxn ang="0">
                    <a:pos x="136" y="216"/>
                  </a:cxn>
                  <a:cxn ang="0">
                    <a:pos x="24" y="216"/>
                  </a:cxn>
                  <a:cxn ang="0">
                    <a:pos x="24" y="24"/>
                  </a:cxn>
                  <a:cxn ang="0">
                    <a:pos x="184" y="24"/>
                  </a:cxn>
                  <a:cxn ang="0">
                    <a:pos x="184" y="168"/>
                  </a:cxn>
                  <a:cxn ang="0">
                    <a:pos x="136" y="168"/>
                  </a:cxn>
                </a:cxnLst>
                <a:rect l="0" t="0" r="r" b="b"/>
                <a:pathLst>
                  <a:path w="208" h="240">
                    <a:moveTo>
                      <a:pt x="0" y="0"/>
                    </a:moveTo>
                    <a:lnTo>
                      <a:pt x="0" y="240"/>
                    </a:lnTo>
                    <a:lnTo>
                      <a:pt x="136" y="240"/>
                    </a:lnTo>
                    <a:lnTo>
                      <a:pt x="208" y="240"/>
                    </a:lnTo>
                    <a:lnTo>
                      <a:pt x="208" y="168"/>
                    </a:lnTo>
                    <a:lnTo>
                      <a:pt x="208" y="0"/>
                    </a:lnTo>
                    <a:lnTo>
                      <a:pt x="0" y="0"/>
                    </a:lnTo>
                    <a:close/>
                    <a:moveTo>
                      <a:pt x="136" y="168"/>
                    </a:moveTo>
                    <a:lnTo>
                      <a:pt x="136" y="216"/>
                    </a:lnTo>
                    <a:lnTo>
                      <a:pt x="24" y="216"/>
                    </a:lnTo>
                    <a:lnTo>
                      <a:pt x="24" y="24"/>
                    </a:lnTo>
                    <a:lnTo>
                      <a:pt x="184" y="24"/>
                    </a:lnTo>
                    <a:lnTo>
                      <a:pt x="184" y="168"/>
                    </a:lnTo>
                    <a:lnTo>
                      <a:pt x="136" y="1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94" name="Rectangle 153"/>
              <p:cNvSpPr>
                <a:spLocks noChangeArrowheads="1"/>
              </p:cNvSpPr>
              <p:nvPr/>
            </p:nvSpPr>
            <p:spPr bwMode="auto">
              <a:xfrm>
                <a:off x="4087416" y="1660525"/>
                <a:ext cx="177800" cy="38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95" name="Rectangle 154"/>
              <p:cNvSpPr>
                <a:spLocks noChangeArrowheads="1"/>
              </p:cNvSpPr>
              <p:nvPr/>
            </p:nvSpPr>
            <p:spPr bwMode="auto">
              <a:xfrm>
                <a:off x="4087416" y="1736725"/>
                <a:ext cx="177800" cy="38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96" name="Rectangle 155"/>
              <p:cNvSpPr>
                <a:spLocks noChangeArrowheads="1"/>
              </p:cNvSpPr>
              <p:nvPr/>
            </p:nvSpPr>
            <p:spPr bwMode="auto">
              <a:xfrm>
                <a:off x="4087416" y="1812925"/>
                <a:ext cx="88900" cy="38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grpSp>
          <p:nvGrpSpPr>
            <p:cNvPr id="97" name="グループ化 254"/>
            <p:cNvGrpSpPr/>
            <p:nvPr/>
          </p:nvGrpSpPr>
          <p:grpSpPr>
            <a:xfrm>
              <a:off x="7618473" y="4126573"/>
              <a:ext cx="175625" cy="207370"/>
              <a:chOff x="4011216" y="1584325"/>
              <a:chExt cx="330200" cy="381000"/>
            </a:xfrm>
            <a:solidFill>
              <a:schemeClr val="accent1">
                <a:lumMod val="75000"/>
              </a:schemeClr>
            </a:solidFill>
          </p:grpSpPr>
          <p:sp>
            <p:nvSpPr>
              <p:cNvPr id="98" name="Freeform 152"/>
              <p:cNvSpPr>
                <a:spLocks noEditPoints="1"/>
              </p:cNvSpPr>
              <p:nvPr/>
            </p:nvSpPr>
            <p:spPr bwMode="auto">
              <a:xfrm>
                <a:off x="4011216" y="1584325"/>
                <a:ext cx="330200" cy="381000"/>
              </a:xfrm>
              <a:custGeom>
                <a:avLst/>
                <a:gdLst/>
                <a:ahLst/>
                <a:cxnLst>
                  <a:cxn ang="0">
                    <a:pos x="0" y="0"/>
                  </a:cxn>
                  <a:cxn ang="0">
                    <a:pos x="0" y="240"/>
                  </a:cxn>
                  <a:cxn ang="0">
                    <a:pos x="136" y="240"/>
                  </a:cxn>
                  <a:cxn ang="0">
                    <a:pos x="208" y="240"/>
                  </a:cxn>
                  <a:cxn ang="0">
                    <a:pos x="208" y="168"/>
                  </a:cxn>
                  <a:cxn ang="0">
                    <a:pos x="208" y="0"/>
                  </a:cxn>
                  <a:cxn ang="0">
                    <a:pos x="0" y="0"/>
                  </a:cxn>
                  <a:cxn ang="0">
                    <a:pos x="136" y="168"/>
                  </a:cxn>
                  <a:cxn ang="0">
                    <a:pos x="136" y="216"/>
                  </a:cxn>
                  <a:cxn ang="0">
                    <a:pos x="24" y="216"/>
                  </a:cxn>
                  <a:cxn ang="0">
                    <a:pos x="24" y="24"/>
                  </a:cxn>
                  <a:cxn ang="0">
                    <a:pos x="184" y="24"/>
                  </a:cxn>
                  <a:cxn ang="0">
                    <a:pos x="184" y="168"/>
                  </a:cxn>
                  <a:cxn ang="0">
                    <a:pos x="136" y="168"/>
                  </a:cxn>
                </a:cxnLst>
                <a:rect l="0" t="0" r="r" b="b"/>
                <a:pathLst>
                  <a:path w="208" h="240">
                    <a:moveTo>
                      <a:pt x="0" y="0"/>
                    </a:moveTo>
                    <a:lnTo>
                      <a:pt x="0" y="240"/>
                    </a:lnTo>
                    <a:lnTo>
                      <a:pt x="136" y="240"/>
                    </a:lnTo>
                    <a:lnTo>
                      <a:pt x="208" y="240"/>
                    </a:lnTo>
                    <a:lnTo>
                      <a:pt x="208" y="168"/>
                    </a:lnTo>
                    <a:lnTo>
                      <a:pt x="208" y="0"/>
                    </a:lnTo>
                    <a:lnTo>
                      <a:pt x="0" y="0"/>
                    </a:lnTo>
                    <a:close/>
                    <a:moveTo>
                      <a:pt x="136" y="168"/>
                    </a:moveTo>
                    <a:lnTo>
                      <a:pt x="136" y="216"/>
                    </a:lnTo>
                    <a:lnTo>
                      <a:pt x="24" y="216"/>
                    </a:lnTo>
                    <a:lnTo>
                      <a:pt x="24" y="24"/>
                    </a:lnTo>
                    <a:lnTo>
                      <a:pt x="184" y="24"/>
                    </a:lnTo>
                    <a:lnTo>
                      <a:pt x="184" y="168"/>
                    </a:lnTo>
                    <a:lnTo>
                      <a:pt x="136" y="1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99" name="Rectangle 153"/>
              <p:cNvSpPr>
                <a:spLocks noChangeArrowheads="1"/>
              </p:cNvSpPr>
              <p:nvPr/>
            </p:nvSpPr>
            <p:spPr bwMode="auto">
              <a:xfrm>
                <a:off x="4087416" y="1660525"/>
                <a:ext cx="177800" cy="38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00" name="Rectangle 154"/>
              <p:cNvSpPr>
                <a:spLocks noChangeArrowheads="1"/>
              </p:cNvSpPr>
              <p:nvPr/>
            </p:nvSpPr>
            <p:spPr bwMode="auto">
              <a:xfrm>
                <a:off x="4087416" y="1736725"/>
                <a:ext cx="177800" cy="38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01" name="Rectangle 155"/>
              <p:cNvSpPr>
                <a:spLocks noChangeArrowheads="1"/>
              </p:cNvSpPr>
              <p:nvPr/>
            </p:nvSpPr>
            <p:spPr bwMode="auto">
              <a:xfrm>
                <a:off x="4087416" y="1812925"/>
                <a:ext cx="88900" cy="38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grpSp>
          <p:nvGrpSpPr>
            <p:cNvPr id="102" name="グループ化 254"/>
            <p:cNvGrpSpPr/>
            <p:nvPr/>
          </p:nvGrpSpPr>
          <p:grpSpPr>
            <a:xfrm>
              <a:off x="7848358" y="4139953"/>
              <a:ext cx="175625" cy="207370"/>
              <a:chOff x="4011216" y="1584325"/>
              <a:chExt cx="330200" cy="381000"/>
            </a:xfrm>
            <a:solidFill>
              <a:schemeClr val="accent5"/>
            </a:solidFill>
          </p:grpSpPr>
          <p:sp>
            <p:nvSpPr>
              <p:cNvPr id="103" name="Freeform 152"/>
              <p:cNvSpPr>
                <a:spLocks noEditPoints="1"/>
              </p:cNvSpPr>
              <p:nvPr/>
            </p:nvSpPr>
            <p:spPr bwMode="auto">
              <a:xfrm>
                <a:off x="4011216" y="1584325"/>
                <a:ext cx="330200" cy="381000"/>
              </a:xfrm>
              <a:custGeom>
                <a:avLst/>
                <a:gdLst/>
                <a:ahLst/>
                <a:cxnLst>
                  <a:cxn ang="0">
                    <a:pos x="0" y="0"/>
                  </a:cxn>
                  <a:cxn ang="0">
                    <a:pos x="0" y="240"/>
                  </a:cxn>
                  <a:cxn ang="0">
                    <a:pos x="136" y="240"/>
                  </a:cxn>
                  <a:cxn ang="0">
                    <a:pos x="208" y="240"/>
                  </a:cxn>
                  <a:cxn ang="0">
                    <a:pos x="208" y="168"/>
                  </a:cxn>
                  <a:cxn ang="0">
                    <a:pos x="208" y="0"/>
                  </a:cxn>
                  <a:cxn ang="0">
                    <a:pos x="0" y="0"/>
                  </a:cxn>
                  <a:cxn ang="0">
                    <a:pos x="136" y="168"/>
                  </a:cxn>
                  <a:cxn ang="0">
                    <a:pos x="136" y="216"/>
                  </a:cxn>
                  <a:cxn ang="0">
                    <a:pos x="24" y="216"/>
                  </a:cxn>
                  <a:cxn ang="0">
                    <a:pos x="24" y="24"/>
                  </a:cxn>
                  <a:cxn ang="0">
                    <a:pos x="184" y="24"/>
                  </a:cxn>
                  <a:cxn ang="0">
                    <a:pos x="184" y="168"/>
                  </a:cxn>
                  <a:cxn ang="0">
                    <a:pos x="136" y="168"/>
                  </a:cxn>
                </a:cxnLst>
                <a:rect l="0" t="0" r="r" b="b"/>
                <a:pathLst>
                  <a:path w="208" h="240">
                    <a:moveTo>
                      <a:pt x="0" y="0"/>
                    </a:moveTo>
                    <a:lnTo>
                      <a:pt x="0" y="240"/>
                    </a:lnTo>
                    <a:lnTo>
                      <a:pt x="136" y="240"/>
                    </a:lnTo>
                    <a:lnTo>
                      <a:pt x="208" y="240"/>
                    </a:lnTo>
                    <a:lnTo>
                      <a:pt x="208" y="168"/>
                    </a:lnTo>
                    <a:lnTo>
                      <a:pt x="208" y="0"/>
                    </a:lnTo>
                    <a:lnTo>
                      <a:pt x="0" y="0"/>
                    </a:lnTo>
                    <a:close/>
                    <a:moveTo>
                      <a:pt x="136" y="168"/>
                    </a:moveTo>
                    <a:lnTo>
                      <a:pt x="136" y="216"/>
                    </a:lnTo>
                    <a:lnTo>
                      <a:pt x="24" y="216"/>
                    </a:lnTo>
                    <a:lnTo>
                      <a:pt x="24" y="24"/>
                    </a:lnTo>
                    <a:lnTo>
                      <a:pt x="184" y="24"/>
                    </a:lnTo>
                    <a:lnTo>
                      <a:pt x="184" y="168"/>
                    </a:lnTo>
                    <a:lnTo>
                      <a:pt x="136" y="1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04" name="Rectangle 153"/>
              <p:cNvSpPr>
                <a:spLocks noChangeArrowheads="1"/>
              </p:cNvSpPr>
              <p:nvPr/>
            </p:nvSpPr>
            <p:spPr bwMode="auto">
              <a:xfrm>
                <a:off x="4087416" y="1660525"/>
                <a:ext cx="177800" cy="38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05" name="Rectangle 154"/>
              <p:cNvSpPr>
                <a:spLocks noChangeArrowheads="1"/>
              </p:cNvSpPr>
              <p:nvPr/>
            </p:nvSpPr>
            <p:spPr bwMode="auto">
              <a:xfrm>
                <a:off x="4087416" y="1736725"/>
                <a:ext cx="177800" cy="38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06" name="Rectangle 155"/>
              <p:cNvSpPr>
                <a:spLocks noChangeArrowheads="1"/>
              </p:cNvSpPr>
              <p:nvPr/>
            </p:nvSpPr>
            <p:spPr bwMode="auto">
              <a:xfrm>
                <a:off x="4087416" y="1812925"/>
                <a:ext cx="88900" cy="38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cxnSp>
          <p:nvCxnSpPr>
            <p:cNvPr id="107" name="直線矢印コネクタ 106"/>
            <p:cNvCxnSpPr/>
            <p:nvPr/>
          </p:nvCxnSpPr>
          <p:spPr>
            <a:xfrm>
              <a:off x="7046628" y="4382289"/>
              <a:ext cx="135784" cy="10775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直線矢印コネクタ 107"/>
            <p:cNvCxnSpPr/>
            <p:nvPr/>
          </p:nvCxnSpPr>
          <p:spPr>
            <a:xfrm>
              <a:off x="7219045" y="4357545"/>
              <a:ext cx="135784" cy="10775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直線矢印コネクタ 108"/>
            <p:cNvCxnSpPr/>
            <p:nvPr/>
          </p:nvCxnSpPr>
          <p:spPr>
            <a:xfrm flipH="1">
              <a:off x="7794098" y="4371951"/>
              <a:ext cx="101798" cy="118088"/>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直線矢印コネクタ 109"/>
            <p:cNvCxnSpPr/>
            <p:nvPr/>
          </p:nvCxnSpPr>
          <p:spPr>
            <a:xfrm flipH="1">
              <a:off x="7627779" y="4349477"/>
              <a:ext cx="69445" cy="115818"/>
            </a:xfrm>
            <a:prstGeom prst="straightConnector1">
              <a:avLst/>
            </a:prstGeom>
            <a:ln>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9" name="Freeform 9"/>
            <p:cNvSpPr>
              <a:spLocks noEditPoints="1"/>
            </p:cNvSpPr>
            <p:nvPr/>
          </p:nvSpPr>
          <p:spPr bwMode="auto">
            <a:xfrm>
              <a:off x="7390619" y="3870852"/>
              <a:ext cx="133673" cy="223766"/>
            </a:xfrm>
            <a:custGeom>
              <a:avLst/>
              <a:gdLst>
                <a:gd name="T0" fmla="*/ 0 w 173"/>
                <a:gd name="T1" fmla="*/ 283 h 283"/>
                <a:gd name="T2" fmla="*/ 61 w 173"/>
                <a:gd name="T3" fmla="*/ 243 h 283"/>
                <a:gd name="T4" fmla="*/ 113 w 173"/>
                <a:gd name="T5" fmla="*/ 283 h 283"/>
                <a:gd name="T6" fmla="*/ 173 w 173"/>
                <a:gd name="T7" fmla="*/ 0 h 283"/>
                <a:gd name="T8" fmla="*/ 93 w 173"/>
                <a:gd name="T9" fmla="*/ 64 h 283"/>
                <a:gd name="T10" fmla="*/ 117 w 173"/>
                <a:gd name="T11" fmla="*/ 95 h 283"/>
                <a:gd name="T12" fmla="*/ 93 w 173"/>
                <a:gd name="T13" fmla="*/ 64 h 283"/>
                <a:gd name="T14" fmla="*/ 80 w 173"/>
                <a:gd name="T15" fmla="*/ 64 h 283"/>
                <a:gd name="T16" fmla="*/ 56 w 173"/>
                <a:gd name="T17" fmla="*/ 95 h 283"/>
                <a:gd name="T18" fmla="*/ 20 w 173"/>
                <a:gd name="T19" fmla="*/ 64 h 283"/>
                <a:gd name="T20" fmla="*/ 43 w 173"/>
                <a:gd name="T21" fmla="*/ 95 h 283"/>
                <a:gd name="T22" fmla="*/ 20 w 173"/>
                <a:gd name="T23" fmla="*/ 64 h 283"/>
                <a:gd name="T24" fmla="*/ 117 w 173"/>
                <a:gd name="T25" fmla="*/ 108 h 283"/>
                <a:gd name="T26" fmla="*/ 93 w 173"/>
                <a:gd name="T27" fmla="*/ 138 h 283"/>
                <a:gd name="T28" fmla="*/ 56 w 173"/>
                <a:gd name="T29" fmla="*/ 108 h 283"/>
                <a:gd name="T30" fmla="*/ 80 w 173"/>
                <a:gd name="T31" fmla="*/ 138 h 283"/>
                <a:gd name="T32" fmla="*/ 56 w 173"/>
                <a:gd name="T33" fmla="*/ 108 h 283"/>
                <a:gd name="T34" fmla="*/ 43 w 173"/>
                <a:gd name="T35" fmla="*/ 108 h 283"/>
                <a:gd name="T36" fmla="*/ 20 w 173"/>
                <a:gd name="T37" fmla="*/ 138 h 283"/>
                <a:gd name="T38" fmla="*/ 93 w 173"/>
                <a:gd name="T39" fmla="*/ 151 h 283"/>
                <a:gd name="T40" fmla="*/ 117 w 173"/>
                <a:gd name="T41" fmla="*/ 182 h 283"/>
                <a:gd name="T42" fmla="*/ 93 w 173"/>
                <a:gd name="T43" fmla="*/ 151 h 283"/>
                <a:gd name="T44" fmla="*/ 80 w 173"/>
                <a:gd name="T45" fmla="*/ 151 h 283"/>
                <a:gd name="T46" fmla="*/ 56 w 173"/>
                <a:gd name="T47" fmla="*/ 182 h 283"/>
                <a:gd name="T48" fmla="*/ 20 w 173"/>
                <a:gd name="T49" fmla="*/ 151 h 283"/>
                <a:gd name="T50" fmla="*/ 43 w 173"/>
                <a:gd name="T51" fmla="*/ 182 h 283"/>
                <a:gd name="T52" fmla="*/ 20 w 173"/>
                <a:gd name="T53" fmla="*/ 151 h 283"/>
                <a:gd name="T54" fmla="*/ 117 w 173"/>
                <a:gd name="T55" fmla="*/ 195 h 283"/>
                <a:gd name="T56" fmla="*/ 93 w 173"/>
                <a:gd name="T57" fmla="*/ 225 h 283"/>
                <a:gd name="T58" fmla="*/ 131 w 173"/>
                <a:gd name="T59" fmla="*/ 64 h 283"/>
                <a:gd name="T60" fmla="*/ 154 w 173"/>
                <a:gd name="T61" fmla="*/ 95 h 283"/>
                <a:gd name="T62" fmla="*/ 131 w 173"/>
                <a:gd name="T63" fmla="*/ 64 h 283"/>
                <a:gd name="T64" fmla="*/ 117 w 173"/>
                <a:gd name="T65" fmla="*/ 21 h 283"/>
                <a:gd name="T66" fmla="*/ 93 w 173"/>
                <a:gd name="T67" fmla="*/ 51 h 283"/>
                <a:gd name="T68" fmla="*/ 56 w 173"/>
                <a:gd name="T69" fmla="*/ 21 h 283"/>
                <a:gd name="T70" fmla="*/ 80 w 173"/>
                <a:gd name="T71" fmla="*/ 51 h 283"/>
                <a:gd name="T72" fmla="*/ 56 w 173"/>
                <a:gd name="T73" fmla="*/ 21 h 283"/>
                <a:gd name="T74" fmla="*/ 43 w 173"/>
                <a:gd name="T75" fmla="*/ 21 h 283"/>
                <a:gd name="T76" fmla="*/ 20 w 173"/>
                <a:gd name="T77" fmla="*/ 51 h 283"/>
                <a:gd name="T78" fmla="*/ 131 w 173"/>
                <a:gd name="T79" fmla="*/ 21 h 283"/>
                <a:gd name="T80" fmla="*/ 154 w 173"/>
                <a:gd name="T81" fmla="*/ 51 h 283"/>
                <a:gd name="T82" fmla="*/ 131 w 173"/>
                <a:gd name="T83" fmla="*/ 21 h 283"/>
                <a:gd name="T84" fmla="*/ 154 w 173"/>
                <a:gd name="T85" fmla="*/ 108 h 283"/>
                <a:gd name="T86" fmla="*/ 131 w 173"/>
                <a:gd name="T87" fmla="*/ 138 h 283"/>
                <a:gd name="T88" fmla="*/ 131 w 173"/>
                <a:gd name="T89" fmla="*/ 151 h 283"/>
                <a:gd name="T90" fmla="*/ 154 w 173"/>
                <a:gd name="T91" fmla="*/ 182 h 283"/>
                <a:gd name="T92" fmla="*/ 131 w 173"/>
                <a:gd name="T93" fmla="*/ 151 h 283"/>
                <a:gd name="T94" fmla="*/ 154 w 173"/>
                <a:gd name="T95" fmla="*/ 195 h 283"/>
                <a:gd name="T96" fmla="*/ 131 w 173"/>
                <a:gd name="T97" fmla="*/ 225 h 283"/>
                <a:gd name="T98" fmla="*/ 56 w 173"/>
                <a:gd name="T99" fmla="*/ 195 h 283"/>
                <a:gd name="T100" fmla="*/ 80 w 173"/>
                <a:gd name="T101" fmla="*/ 225 h 283"/>
                <a:gd name="T102" fmla="*/ 56 w 173"/>
                <a:gd name="T103" fmla="*/ 195 h 283"/>
                <a:gd name="T104" fmla="*/ 43 w 173"/>
                <a:gd name="T105" fmla="*/ 195 h 283"/>
                <a:gd name="T106" fmla="*/ 20 w 173"/>
                <a:gd name="T107" fmla="*/ 225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3" h="283">
                  <a:moveTo>
                    <a:pt x="0" y="0"/>
                  </a:moveTo>
                  <a:lnTo>
                    <a:pt x="0" y="283"/>
                  </a:lnTo>
                  <a:lnTo>
                    <a:pt x="61" y="283"/>
                  </a:lnTo>
                  <a:lnTo>
                    <a:pt x="61" y="243"/>
                  </a:lnTo>
                  <a:lnTo>
                    <a:pt x="113" y="243"/>
                  </a:lnTo>
                  <a:lnTo>
                    <a:pt x="113" y="283"/>
                  </a:lnTo>
                  <a:lnTo>
                    <a:pt x="173" y="283"/>
                  </a:lnTo>
                  <a:lnTo>
                    <a:pt x="173" y="0"/>
                  </a:lnTo>
                  <a:lnTo>
                    <a:pt x="0" y="0"/>
                  </a:lnTo>
                  <a:close/>
                  <a:moveTo>
                    <a:pt x="93" y="64"/>
                  </a:moveTo>
                  <a:lnTo>
                    <a:pt x="117" y="64"/>
                  </a:lnTo>
                  <a:lnTo>
                    <a:pt x="117" y="95"/>
                  </a:lnTo>
                  <a:lnTo>
                    <a:pt x="93" y="95"/>
                  </a:lnTo>
                  <a:lnTo>
                    <a:pt x="93" y="64"/>
                  </a:lnTo>
                  <a:close/>
                  <a:moveTo>
                    <a:pt x="56" y="64"/>
                  </a:moveTo>
                  <a:lnTo>
                    <a:pt x="80" y="64"/>
                  </a:lnTo>
                  <a:lnTo>
                    <a:pt x="80" y="95"/>
                  </a:lnTo>
                  <a:lnTo>
                    <a:pt x="56" y="95"/>
                  </a:lnTo>
                  <a:lnTo>
                    <a:pt x="56" y="64"/>
                  </a:lnTo>
                  <a:close/>
                  <a:moveTo>
                    <a:pt x="20" y="64"/>
                  </a:moveTo>
                  <a:lnTo>
                    <a:pt x="43" y="64"/>
                  </a:lnTo>
                  <a:lnTo>
                    <a:pt x="43" y="95"/>
                  </a:lnTo>
                  <a:lnTo>
                    <a:pt x="20" y="95"/>
                  </a:lnTo>
                  <a:lnTo>
                    <a:pt x="20" y="64"/>
                  </a:lnTo>
                  <a:close/>
                  <a:moveTo>
                    <a:pt x="93" y="108"/>
                  </a:moveTo>
                  <a:lnTo>
                    <a:pt x="117" y="108"/>
                  </a:lnTo>
                  <a:lnTo>
                    <a:pt x="117" y="138"/>
                  </a:lnTo>
                  <a:lnTo>
                    <a:pt x="93" y="138"/>
                  </a:lnTo>
                  <a:lnTo>
                    <a:pt x="93" y="108"/>
                  </a:lnTo>
                  <a:close/>
                  <a:moveTo>
                    <a:pt x="56" y="108"/>
                  </a:moveTo>
                  <a:lnTo>
                    <a:pt x="80" y="108"/>
                  </a:lnTo>
                  <a:lnTo>
                    <a:pt x="80" y="138"/>
                  </a:lnTo>
                  <a:lnTo>
                    <a:pt x="56" y="138"/>
                  </a:lnTo>
                  <a:lnTo>
                    <a:pt x="56" y="108"/>
                  </a:lnTo>
                  <a:close/>
                  <a:moveTo>
                    <a:pt x="20" y="108"/>
                  </a:moveTo>
                  <a:lnTo>
                    <a:pt x="43" y="108"/>
                  </a:lnTo>
                  <a:lnTo>
                    <a:pt x="43" y="138"/>
                  </a:lnTo>
                  <a:lnTo>
                    <a:pt x="20" y="138"/>
                  </a:lnTo>
                  <a:lnTo>
                    <a:pt x="20" y="108"/>
                  </a:lnTo>
                  <a:close/>
                  <a:moveTo>
                    <a:pt x="93" y="151"/>
                  </a:moveTo>
                  <a:lnTo>
                    <a:pt x="117" y="151"/>
                  </a:lnTo>
                  <a:lnTo>
                    <a:pt x="117" y="182"/>
                  </a:lnTo>
                  <a:lnTo>
                    <a:pt x="93" y="182"/>
                  </a:lnTo>
                  <a:lnTo>
                    <a:pt x="93" y="151"/>
                  </a:lnTo>
                  <a:close/>
                  <a:moveTo>
                    <a:pt x="56" y="151"/>
                  </a:moveTo>
                  <a:lnTo>
                    <a:pt x="80" y="151"/>
                  </a:lnTo>
                  <a:lnTo>
                    <a:pt x="80" y="182"/>
                  </a:lnTo>
                  <a:lnTo>
                    <a:pt x="56" y="182"/>
                  </a:lnTo>
                  <a:lnTo>
                    <a:pt x="56" y="151"/>
                  </a:lnTo>
                  <a:close/>
                  <a:moveTo>
                    <a:pt x="20" y="151"/>
                  </a:moveTo>
                  <a:lnTo>
                    <a:pt x="43" y="151"/>
                  </a:lnTo>
                  <a:lnTo>
                    <a:pt x="43" y="182"/>
                  </a:lnTo>
                  <a:lnTo>
                    <a:pt x="20" y="182"/>
                  </a:lnTo>
                  <a:lnTo>
                    <a:pt x="20" y="151"/>
                  </a:lnTo>
                  <a:close/>
                  <a:moveTo>
                    <a:pt x="93" y="195"/>
                  </a:moveTo>
                  <a:lnTo>
                    <a:pt x="117" y="195"/>
                  </a:lnTo>
                  <a:lnTo>
                    <a:pt x="117" y="225"/>
                  </a:lnTo>
                  <a:lnTo>
                    <a:pt x="93" y="225"/>
                  </a:lnTo>
                  <a:lnTo>
                    <a:pt x="93" y="195"/>
                  </a:lnTo>
                  <a:close/>
                  <a:moveTo>
                    <a:pt x="131" y="64"/>
                  </a:moveTo>
                  <a:lnTo>
                    <a:pt x="154" y="64"/>
                  </a:lnTo>
                  <a:lnTo>
                    <a:pt x="154" y="95"/>
                  </a:lnTo>
                  <a:lnTo>
                    <a:pt x="131" y="95"/>
                  </a:lnTo>
                  <a:lnTo>
                    <a:pt x="131" y="64"/>
                  </a:lnTo>
                  <a:close/>
                  <a:moveTo>
                    <a:pt x="93" y="21"/>
                  </a:moveTo>
                  <a:lnTo>
                    <a:pt x="117" y="21"/>
                  </a:lnTo>
                  <a:lnTo>
                    <a:pt x="117" y="51"/>
                  </a:lnTo>
                  <a:lnTo>
                    <a:pt x="93" y="51"/>
                  </a:lnTo>
                  <a:lnTo>
                    <a:pt x="93" y="21"/>
                  </a:lnTo>
                  <a:close/>
                  <a:moveTo>
                    <a:pt x="56" y="21"/>
                  </a:moveTo>
                  <a:lnTo>
                    <a:pt x="80" y="21"/>
                  </a:lnTo>
                  <a:lnTo>
                    <a:pt x="80" y="51"/>
                  </a:lnTo>
                  <a:lnTo>
                    <a:pt x="56" y="51"/>
                  </a:lnTo>
                  <a:lnTo>
                    <a:pt x="56" y="21"/>
                  </a:lnTo>
                  <a:close/>
                  <a:moveTo>
                    <a:pt x="20" y="21"/>
                  </a:moveTo>
                  <a:lnTo>
                    <a:pt x="43" y="21"/>
                  </a:lnTo>
                  <a:lnTo>
                    <a:pt x="43" y="51"/>
                  </a:lnTo>
                  <a:lnTo>
                    <a:pt x="20" y="51"/>
                  </a:lnTo>
                  <a:lnTo>
                    <a:pt x="20" y="21"/>
                  </a:lnTo>
                  <a:close/>
                  <a:moveTo>
                    <a:pt x="131" y="21"/>
                  </a:moveTo>
                  <a:lnTo>
                    <a:pt x="154" y="21"/>
                  </a:lnTo>
                  <a:lnTo>
                    <a:pt x="154" y="51"/>
                  </a:lnTo>
                  <a:lnTo>
                    <a:pt x="131" y="51"/>
                  </a:lnTo>
                  <a:lnTo>
                    <a:pt x="131" y="21"/>
                  </a:lnTo>
                  <a:close/>
                  <a:moveTo>
                    <a:pt x="131" y="108"/>
                  </a:moveTo>
                  <a:lnTo>
                    <a:pt x="154" y="108"/>
                  </a:lnTo>
                  <a:lnTo>
                    <a:pt x="154" y="138"/>
                  </a:lnTo>
                  <a:lnTo>
                    <a:pt x="131" y="138"/>
                  </a:lnTo>
                  <a:lnTo>
                    <a:pt x="131" y="108"/>
                  </a:lnTo>
                  <a:close/>
                  <a:moveTo>
                    <a:pt x="131" y="151"/>
                  </a:moveTo>
                  <a:lnTo>
                    <a:pt x="154" y="151"/>
                  </a:lnTo>
                  <a:lnTo>
                    <a:pt x="154" y="182"/>
                  </a:lnTo>
                  <a:lnTo>
                    <a:pt x="131" y="182"/>
                  </a:lnTo>
                  <a:lnTo>
                    <a:pt x="131" y="151"/>
                  </a:lnTo>
                  <a:close/>
                  <a:moveTo>
                    <a:pt x="131" y="195"/>
                  </a:moveTo>
                  <a:lnTo>
                    <a:pt x="154" y="195"/>
                  </a:lnTo>
                  <a:lnTo>
                    <a:pt x="154" y="225"/>
                  </a:lnTo>
                  <a:lnTo>
                    <a:pt x="131" y="225"/>
                  </a:lnTo>
                  <a:lnTo>
                    <a:pt x="131" y="195"/>
                  </a:lnTo>
                  <a:close/>
                  <a:moveTo>
                    <a:pt x="56" y="195"/>
                  </a:moveTo>
                  <a:lnTo>
                    <a:pt x="80" y="195"/>
                  </a:lnTo>
                  <a:lnTo>
                    <a:pt x="80" y="225"/>
                  </a:lnTo>
                  <a:lnTo>
                    <a:pt x="56" y="225"/>
                  </a:lnTo>
                  <a:lnTo>
                    <a:pt x="56" y="195"/>
                  </a:lnTo>
                  <a:close/>
                  <a:moveTo>
                    <a:pt x="20" y="195"/>
                  </a:moveTo>
                  <a:lnTo>
                    <a:pt x="43" y="195"/>
                  </a:lnTo>
                  <a:lnTo>
                    <a:pt x="43" y="225"/>
                  </a:lnTo>
                  <a:lnTo>
                    <a:pt x="20" y="225"/>
                  </a:lnTo>
                  <a:lnTo>
                    <a:pt x="20" y="195"/>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ja-JP" altLang="en-US"/>
            </a:p>
          </p:txBody>
        </p:sp>
        <p:grpSp>
          <p:nvGrpSpPr>
            <p:cNvPr id="121" name="グループ化 254"/>
            <p:cNvGrpSpPr/>
            <p:nvPr/>
          </p:nvGrpSpPr>
          <p:grpSpPr>
            <a:xfrm>
              <a:off x="7374313" y="4124650"/>
              <a:ext cx="175625" cy="207370"/>
              <a:chOff x="4011216" y="1584325"/>
              <a:chExt cx="330200" cy="381000"/>
            </a:xfrm>
            <a:solidFill>
              <a:schemeClr val="accent3"/>
            </a:solidFill>
          </p:grpSpPr>
          <p:sp>
            <p:nvSpPr>
              <p:cNvPr id="122" name="Freeform 152"/>
              <p:cNvSpPr>
                <a:spLocks noEditPoints="1"/>
              </p:cNvSpPr>
              <p:nvPr/>
            </p:nvSpPr>
            <p:spPr bwMode="auto">
              <a:xfrm>
                <a:off x="4011216" y="1584325"/>
                <a:ext cx="330200" cy="381000"/>
              </a:xfrm>
              <a:custGeom>
                <a:avLst/>
                <a:gdLst/>
                <a:ahLst/>
                <a:cxnLst>
                  <a:cxn ang="0">
                    <a:pos x="0" y="0"/>
                  </a:cxn>
                  <a:cxn ang="0">
                    <a:pos x="0" y="240"/>
                  </a:cxn>
                  <a:cxn ang="0">
                    <a:pos x="136" y="240"/>
                  </a:cxn>
                  <a:cxn ang="0">
                    <a:pos x="208" y="240"/>
                  </a:cxn>
                  <a:cxn ang="0">
                    <a:pos x="208" y="168"/>
                  </a:cxn>
                  <a:cxn ang="0">
                    <a:pos x="208" y="0"/>
                  </a:cxn>
                  <a:cxn ang="0">
                    <a:pos x="0" y="0"/>
                  </a:cxn>
                  <a:cxn ang="0">
                    <a:pos x="136" y="168"/>
                  </a:cxn>
                  <a:cxn ang="0">
                    <a:pos x="136" y="216"/>
                  </a:cxn>
                  <a:cxn ang="0">
                    <a:pos x="24" y="216"/>
                  </a:cxn>
                  <a:cxn ang="0">
                    <a:pos x="24" y="24"/>
                  </a:cxn>
                  <a:cxn ang="0">
                    <a:pos x="184" y="24"/>
                  </a:cxn>
                  <a:cxn ang="0">
                    <a:pos x="184" y="168"/>
                  </a:cxn>
                  <a:cxn ang="0">
                    <a:pos x="136" y="168"/>
                  </a:cxn>
                </a:cxnLst>
                <a:rect l="0" t="0" r="r" b="b"/>
                <a:pathLst>
                  <a:path w="208" h="240">
                    <a:moveTo>
                      <a:pt x="0" y="0"/>
                    </a:moveTo>
                    <a:lnTo>
                      <a:pt x="0" y="240"/>
                    </a:lnTo>
                    <a:lnTo>
                      <a:pt x="136" y="240"/>
                    </a:lnTo>
                    <a:lnTo>
                      <a:pt x="208" y="240"/>
                    </a:lnTo>
                    <a:lnTo>
                      <a:pt x="208" y="168"/>
                    </a:lnTo>
                    <a:lnTo>
                      <a:pt x="208" y="0"/>
                    </a:lnTo>
                    <a:lnTo>
                      <a:pt x="0" y="0"/>
                    </a:lnTo>
                    <a:close/>
                    <a:moveTo>
                      <a:pt x="136" y="168"/>
                    </a:moveTo>
                    <a:lnTo>
                      <a:pt x="136" y="216"/>
                    </a:lnTo>
                    <a:lnTo>
                      <a:pt x="24" y="216"/>
                    </a:lnTo>
                    <a:lnTo>
                      <a:pt x="24" y="24"/>
                    </a:lnTo>
                    <a:lnTo>
                      <a:pt x="184" y="24"/>
                    </a:lnTo>
                    <a:lnTo>
                      <a:pt x="184" y="168"/>
                    </a:lnTo>
                    <a:lnTo>
                      <a:pt x="136" y="1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23" name="Rectangle 153"/>
              <p:cNvSpPr>
                <a:spLocks noChangeArrowheads="1"/>
              </p:cNvSpPr>
              <p:nvPr/>
            </p:nvSpPr>
            <p:spPr bwMode="auto">
              <a:xfrm>
                <a:off x="4087416" y="1660525"/>
                <a:ext cx="177800" cy="38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24" name="Rectangle 154"/>
              <p:cNvSpPr>
                <a:spLocks noChangeArrowheads="1"/>
              </p:cNvSpPr>
              <p:nvPr/>
            </p:nvSpPr>
            <p:spPr bwMode="auto">
              <a:xfrm>
                <a:off x="4087416" y="1736725"/>
                <a:ext cx="177800" cy="38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25" name="Rectangle 155"/>
              <p:cNvSpPr>
                <a:spLocks noChangeArrowheads="1"/>
              </p:cNvSpPr>
              <p:nvPr/>
            </p:nvSpPr>
            <p:spPr bwMode="auto">
              <a:xfrm>
                <a:off x="4087416" y="1812925"/>
                <a:ext cx="88900" cy="38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cxnSp>
          <p:nvCxnSpPr>
            <p:cNvPr id="126" name="直線矢印コネクタ 125"/>
            <p:cNvCxnSpPr/>
            <p:nvPr/>
          </p:nvCxnSpPr>
          <p:spPr>
            <a:xfrm>
              <a:off x="7441517" y="4340030"/>
              <a:ext cx="6701" cy="129829"/>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27" name="Freeform 7"/>
            <p:cNvSpPr>
              <a:spLocks noEditPoints="1"/>
            </p:cNvSpPr>
            <p:nvPr/>
          </p:nvSpPr>
          <p:spPr bwMode="auto">
            <a:xfrm>
              <a:off x="7912408" y="3910610"/>
              <a:ext cx="104028" cy="188463"/>
            </a:xfrm>
            <a:custGeom>
              <a:avLst/>
              <a:gdLst>
                <a:gd name="T0" fmla="*/ 0 w 135"/>
                <a:gd name="T1" fmla="*/ 239 h 239"/>
                <a:gd name="T2" fmla="*/ 41 w 135"/>
                <a:gd name="T3" fmla="*/ 199 h 239"/>
                <a:gd name="T4" fmla="*/ 93 w 135"/>
                <a:gd name="T5" fmla="*/ 239 h 239"/>
                <a:gd name="T6" fmla="*/ 135 w 135"/>
                <a:gd name="T7" fmla="*/ 0 h 239"/>
                <a:gd name="T8" fmla="*/ 93 w 135"/>
                <a:gd name="T9" fmla="*/ 21 h 239"/>
                <a:gd name="T10" fmla="*/ 117 w 135"/>
                <a:gd name="T11" fmla="*/ 51 h 239"/>
                <a:gd name="T12" fmla="*/ 93 w 135"/>
                <a:gd name="T13" fmla="*/ 21 h 239"/>
                <a:gd name="T14" fmla="*/ 79 w 135"/>
                <a:gd name="T15" fmla="*/ 21 h 239"/>
                <a:gd name="T16" fmla="*/ 55 w 135"/>
                <a:gd name="T17" fmla="*/ 51 h 239"/>
                <a:gd name="T18" fmla="*/ 18 w 135"/>
                <a:gd name="T19" fmla="*/ 21 h 239"/>
                <a:gd name="T20" fmla="*/ 42 w 135"/>
                <a:gd name="T21" fmla="*/ 51 h 239"/>
                <a:gd name="T22" fmla="*/ 18 w 135"/>
                <a:gd name="T23" fmla="*/ 21 h 239"/>
                <a:gd name="T24" fmla="*/ 117 w 135"/>
                <a:gd name="T25" fmla="*/ 64 h 239"/>
                <a:gd name="T26" fmla="*/ 93 w 135"/>
                <a:gd name="T27" fmla="*/ 95 h 239"/>
                <a:gd name="T28" fmla="*/ 55 w 135"/>
                <a:gd name="T29" fmla="*/ 64 h 239"/>
                <a:gd name="T30" fmla="*/ 79 w 135"/>
                <a:gd name="T31" fmla="*/ 95 h 239"/>
                <a:gd name="T32" fmla="*/ 55 w 135"/>
                <a:gd name="T33" fmla="*/ 64 h 239"/>
                <a:gd name="T34" fmla="*/ 42 w 135"/>
                <a:gd name="T35" fmla="*/ 64 h 239"/>
                <a:gd name="T36" fmla="*/ 18 w 135"/>
                <a:gd name="T37" fmla="*/ 95 h 239"/>
                <a:gd name="T38" fmla="*/ 93 w 135"/>
                <a:gd name="T39" fmla="*/ 108 h 239"/>
                <a:gd name="T40" fmla="*/ 117 w 135"/>
                <a:gd name="T41" fmla="*/ 138 h 239"/>
                <a:gd name="T42" fmla="*/ 93 w 135"/>
                <a:gd name="T43" fmla="*/ 108 h 239"/>
                <a:gd name="T44" fmla="*/ 79 w 135"/>
                <a:gd name="T45" fmla="*/ 108 h 239"/>
                <a:gd name="T46" fmla="*/ 55 w 135"/>
                <a:gd name="T47" fmla="*/ 138 h 239"/>
                <a:gd name="T48" fmla="*/ 18 w 135"/>
                <a:gd name="T49" fmla="*/ 108 h 239"/>
                <a:gd name="T50" fmla="*/ 42 w 135"/>
                <a:gd name="T51" fmla="*/ 138 h 239"/>
                <a:gd name="T52" fmla="*/ 18 w 135"/>
                <a:gd name="T53" fmla="*/ 108 h 239"/>
                <a:gd name="T54" fmla="*/ 117 w 135"/>
                <a:gd name="T55" fmla="*/ 151 h 239"/>
                <a:gd name="T56" fmla="*/ 93 w 135"/>
                <a:gd name="T57" fmla="*/ 182 h 239"/>
                <a:gd name="T58" fmla="*/ 55 w 135"/>
                <a:gd name="T59" fmla="*/ 151 h 239"/>
                <a:gd name="T60" fmla="*/ 79 w 135"/>
                <a:gd name="T61" fmla="*/ 182 h 239"/>
                <a:gd name="T62" fmla="*/ 55 w 135"/>
                <a:gd name="T63" fmla="*/ 151 h 239"/>
                <a:gd name="T64" fmla="*/ 42 w 135"/>
                <a:gd name="T65" fmla="*/ 151 h 239"/>
                <a:gd name="T66" fmla="*/ 18 w 135"/>
                <a:gd name="T67" fmla="*/ 18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5" h="239">
                  <a:moveTo>
                    <a:pt x="0" y="0"/>
                  </a:moveTo>
                  <a:lnTo>
                    <a:pt x="0" y="239"/>
                  </a:lnTo>
                  <a:lnTo>
                    <a:pt x="41" y="239"/>
                  </a:lnTo>
                  <a:lnTo>
                    <a:pt x="41" y="199"/>
                  </a:lnTo>
                  <a:lnTo>
                    <a:pt x="93" y="199"/>
                  </a:lnTo>
                  <a:lnTo>
                    <a:pt x="93" y="239"/>
                  </a:lnTo>
                  <a:lnTo>
                    <a:pt x="135" y="239"/>
                  </a:lnTo>
                  <a:lnTo>
                    <a:pt x="135" y="0"/>
                  </a:lnTo>
                  <a:lnTo>
                    <a:pt x="0" y="0"/>
                  </a:lnTo>
                  <a:close/>
                  <a:moveTo>
                    <a:pt x="93" y="21"/>
                  </a:moveTo>
                  <a:lnTo>
                    <a:pt x="117" y="21"/>
                  </a:lnTo>
                  <a:lnTo>
                    <a:pt x="117" y="51"/>
                  </a:lnTo>
                  <a:lnTo>
                    <a:pt x="93" y="51"/>
                  </a:lnTo>
                  <a:lnTo>
                    <a:pt x="93" y="21"/>
                  </a:lnTo>
                  <a:close/>
                  <a:moveTo>
                    <a:pt x="55" y="21"/>
                  </a:moveTo>
                  <a:lnTo>
                    <a:pt x="79" y="21"/>
                  </a:lnTo>
                  <a:lnTo>
                    <a:pt x="79" y="51"/>
                  </a:lnTo>
                  <a:lnTo>
                    <a:pt x="55" y="51"/>
                  </a:lnTo>
                  <a:lnTo>
                    <a:pt x="55" y="21"/>
                  </a:lnTo>
                  <a:close/>
                  <a:moveTo>
                    <a:pt x="18" y="21"/>
                  </a:moveTo>
                  <a:lnTo>
                    <a:pt x="42" y="21"/>
                  </a:lnTo>
                  <a:lnTo>
                    <a:pt x="42" y="51"/>
                  </a:lnTo>
                  <a:lnTo>
                    <a:pt x="18" y="51"/>
                  </a:lnTo>
                  <a:lnTo>
                    <a:pt x="18" y="21"/>
                  </a:lnTo>
                  <a:close/>
                  <a:moveTo>
                    <a:pt x="93" y="64"/>
                  </a:moveTo>
                  <a:lnTo>
                    <a:pt x="117" y="64"/>
                  </a:lnTo>
                  <a:lnTo>
                    <a:pt x="117" y="95"/>
                  </a:lnTo>
                  <a:lnTo>
                    <a:pt x="93" y="95"/>
                  </a:lnTo>
                  <a:lnTo>
                    <a:pt x="93" y="64"/>
                  </a:lnTo>
                  <a:close/>
                  <a:moveTo>
                    <a:pt x="55" y="64"/>
                  </a:moveTo>
                  <a:lnTo>
                    <a:pt x="79" y="64"/>
                  </a:lnTo>
                  <a:lnTo>
                    <a:pt x="79" y="95"/>
                  </a:lnTo>
                  <a:lnTo>
                    <a:pt x="55" y="95"/>
                  </a:lnTo>
                  <a:lnTo>
                    <a:pt x="55" y="64"/>
                  </a:lnTo>
                  <a:close/>
                  <a:moveTo>
                    <a:pt x="18" y="64"/>
                  </a:moveTo>
                  <a:lnTo>
                    <a:pt x="42" y="64"/>
                  </a:lnTo>
                  <a:lnTo>
                    <a:pt x="42" y="95"/>
                  </a:lnTo>
                  <a:lnTo>
                    <a:pt x="18" y="95"/>
                  </a:lnTo>
                  <a:lnTo>
                    <a:pt x="18" y="64"/>
                  </a:lnTo>
                  <a:close/>
                  <a:moveTo>
                    <a:pt x="93" y="108"/>
                  </a:moveTo>
                  <a:lnTo>
                    <a:pt x="117" y="108"/>
                  </a:lnTo>
                  <a:lnTo>
                    <a:pt x="117" y="138"/>
                  </a:lnTo>
                  <a:lnTo>
                    <a:pt x="93" y="138"/>
                  </a:lnTo>
                  <a:lnTo>
                    <a:pt x="93" y="108"/>
                  </a:lnTo>
                  <a:close/>
                  <a:moveTo>
                    <a:pt x="55" y="108"/>
                  </a:moveTo>
                  <a:lnTo>
                    <a:pt x="79" y="108"/>
                  </a:lnTo>
                  <a:lnTo>
                    <a:pt x="79" y="138"/>
                  </a:lnTo>
                  <a:lnTo>
                    <a:pt x="55" y="138"/>
                  </a:lnTo>
                  <a:lnTo>
                    <a:pt x="55" y="108"/>
                  </a:lnTo>
                  <a:close/>
                  <a:moveTo>
                    <a:pt x="18" y="108"/>
                  </a:moveTo>
                  <a:lnTo>
                    <a:pt x="42" y="108"/>
                  </a:lnTo>
                  <a:lnTo>
                    <a:pt x="42" y="138"/>
                  </a:lnTo>
                  <a:lnTo>
                    <a:pt x="18" y="138"/>
                  </a:lnTo>
                  <a:lnTo>
                    <a:pt x="18" y="108"/>
                  </a:lnTo>
                  <a:close/>
                  <a:moveTo>
                    <a:pt x="93" y="151"/>
                  </a:moveTo>
                  <a:lnTo>
                    <a:pt x="117" y="151"/>
                  </a:lnTo>
                  <a:lnTo>
                    <a:pt x="117" y="182"/>
                  </a:lnTo>
                  <a:lnTo>
                    <a:pt x="93" y="182"/>
                  </a:lnTo>
                  <a:lnTo>
                    <a:pt x="93" y="151"/>
                  </a:lnTo>
                  <a:close/>
                  <a:moveTo>
                    <a:pt x="55" y="151"/>
                  </a:moveTo>
                  <a:lnTo>
                    <a:pt x="79" y="151"/>
                  </a:lnTo>
                  <a:lnTo>
                    <a:pt x="79" y="182"/>
                  </a:lnTo>
                  <a:lnTo>
                    <a:pt x="55" y="182"/>
                  </a:lnTo>
                  <a:lnTo>
                    <a:pt x="55" y="151"/>
                  </a:lnTo>
                  <a:close/>
                  <a:moveTo>
                    <a:pt x="18" y="151"/>
                  </a:moveTo>
                  <a:lnTo>
                    <a:pt x="42" y="151"/>
                  </a:lnTo>
                  <a:lnTo>
                    <a:pt x="42" y="182"/>
                  </a:lnTo>
                  <a:lnTo>
                    <a:pt x="18" y="182"/>
                  </a:lnTo>
                  <a:lnTo>
                    <a:pt x="18" y="151"/>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 name="Freeform 28"/>
            <p:cNvSpPr>
              <a:spLocks noEditPoints="1"/>
            </p:cNvSpPr>
            <p:nvPr/>
          </p:nvSpPr>
          <p:spPr bwMode="auto">
            <a:xfrm>
              <a:off x="7627779" y="3946229"/>
              <a:ext cx="193416" cy="133265"/>
            </a:xfrm>
            <a:custGeom>
              <a:avLst/>
              <a:gdLst>
                <a:gd name="T0" fmla="*/ 252 w 418"/>
                <a:gd name="T1" fmla="*/ 54 h 282"/>
                <a:gd name="T2" fmla="*/ 206 w 418"/>
                <a:gd name="T3" fmla="*/ 0 h 282"/>
                <a:gd name="T4" fmla="*/ 165 w 418"/>
                <a:gd name="T5" fmla="*/ 0 h 282"/>
                <a:gd name="T6" fmla="*/ 38 w 418"/>
                <a:gd name="T7" fmla="*/ 10 h 282"/>
                <a:gd name="T8" fmla="*/ 38 w 418"/>
                <a:gd name="T9" fmla="*/ 43 h 282"/>
                <a:gd name="T10" fmla="*/ 154 w 418"/>
                <a:gd name="T11" fmla="*/ 184 h 282"/>
                <a:gd name="T12" fmla="*/ 418 w 418"/>
                <a:gd name="T13" fmla="*/ 85 h 282"/>
                <a:gd name="T14" fmla="*/ 199 w 418"/>
                <a:gd name="T15" fmla="*/ 163 h 282"/>
                <a:gd name="T16" fmla="*/ 190 w 418"/>
                <a:gd name="T17" fmla="*/ 21 h 282"/>
                <a:gd name="T18" fmla="*/ 199 w 418"/>
                <a:gd name="T19" fmla="*/ 163 h 282"/>
                <a:gd name="T20" fmla="*/ 228 w 418"/>
                <a:gd name="T21" fmla="*/ 163 h 282"/>
                <a:gd name="T22" fmla="*/ 237 w 418"/>
                <a:gd name="T23" fmla="*/ 69 h 282"/>
                <a:gd name="T24" fmla="*/ 275 w 418"/>
                <a:gd name="T25" fmla="*/ 163 h 282"/>
                <a:gd name="T26" fmla="*/ 266 w 418"/>
                <a:gd name="T27" fmla="*/ 77 h 282"/>
                <a:gd name="T28" fmla="*/ 275 w 418"/>
                <a:gd name="T29" fmla="*/ 163 h 282"/>
                <a:gd name="T30" fmla="*/ 304 w 418"/>
                <a:gd name="T31" fmla="*/ 163 h 282"/>
                <a:gd name="T32" fmla="*/ 313 w 418"/>
                <a:gd name="T33" fmla="*/ 82 h 282"/>
                <a:gd name="T34" fmla="*/ 352 w 418"/>
                <a:gd name="T35" fmla="*/ 163 h 282"/>
                <a:gd name="T36" fmla="*/ 343 w 418"/>
                <a:gd name="T37" fmla="*/ 85 h 282"/>
                <a:gd name="T38" fmla="*/ 352 w 418"/>
                <a:gd name="T39" fmla="*/ 163 h 282"/>
                <a:gd name="T40" fmla="*/ 381 w 418"/>
                <a:gd name="T41" fmla="*/ 163 h 282"/>
                <a:gd name="T42" fmla="*/ 390 w 418"/>
                <a:gd name="T43" fmla="*/ 91 h 282"/>
                <a:gd name="T44" fmla="*/ 77 w 418"/>
                <a:gd name="T45" fmla="*/ 223 h 282"/>
                <a:gd name="T46" fmla="*/ 77 w 418"/>
                <a:gd name="T47" fmla="*/ 282 h 282"/>
                <a:gd name="T48" fmla="*/ 77 w 418"/>
                <a:gd name="T49" fmla="*/ 223 h 282"/>
                <a:gd name="T50" fmla="*/ 63 w 418"/>
                <a:gd name="T51" fmla="*/ 252 h 282"/>
                <a:gd name="T52" fmla="*/ 92 w 418"/>
                <a:gd name="T53" fmla="*/ 252 h 282"/>
                <a:gd name="T54" fmla="*/ 366 w 418"/>
                <a:gd name="T55" fmla="*/ 223 h 282"/>
                <a:gd name="T56" fmla="*/ 366 w 418"/>
                <a:gd name="T57" fmla="*/ 282 h 282"/>
                <a:gd name="T58" fmla="*/ 366 w 418"/>
                <a:gd name="T59" fmla="*/ 223 h 282"/>
                <a:gd name="T60" fmla="*/ 352 w 418"/>
                <a:gd name="T61" fmla="*/ 252 h 282"/>
                <a:gd name="T62" fmla="*/ 381 w 418"/>
                <a:gd name="T63" fmla="*/ 252 h 282"/>
                <a:gd name="T64" fmla="*/ 154 w 418"/>
                <a:gd name="T65" fmla="*/ 195 h 282"/>
                <a:gd name="T66" fmla="*/ 418 w 418"/>
                <a:gd name="T67" fmla="*/ 242 h 282"/>
                <a:gd name="T68" fmla="*/ 366 w 418"/>
                <a:gd name="T69" fmla="*/ 216 h 282"/>
                <a:gd name="T70" fmla="*/ 300 w 418"/>
                <a:gd name="T71" fmla="*/ 216 h 282"/>
                <a:gd name="T72" fmla="*/ 154 w 418"/>
                <a:gd name="T73" fmla="*/ 242 h 282"/>
                <a:gd name="T74" fmla="*/ 135 w 418"/>
                <a:gd name="T75" fmla="*/ 54 h 282"/>
                <a:gd name="T76" fmla="*/ 26 w 418"/>
                <a:gd name="T77" fmla="*/ 61 h 282"/>
                <a:gd name="T78" fmla="*/ 6 w 418"/>
                <a:gd name="T79" fmla="*/ 156 h 282"/>
                <a:gd name="T80" fmla="*/ 0 w 418"/>
                <a:gd name="T81" fmla="*/ 157 h 282"/>
                <a:gd name="T82" fmla="*/ 6 w 418"/>
                <a:gd name="T83" fmla="*/ 195 h 282"/>
                <a:gd name="T84" fmla="*/ 13 w 418"/>
                <a:gd name="T85" fmla="*/ 242 h 282"/>
                <a:gd name="T86" fmla="*/ 77 w 418"/>
                <a:gd name="T87" fmla="*/ 216 h 282"/>
                <a:gd name="T88" fmla="*/ 135 w 418"/>
                <a:gd name="T89" fmla="*/ 242 h 282"/>
                <a:gd name="T90" fmla="*/ 142 w 418"/>
                <a:gd name="T91" fmla="*/ 62 h 282"/>
                <a:gd name="T92" fmla="*/ 123 w 418"/>
                <a:gd name="T93" fmla="*/ 145 h 282"/>
                <a:gd name="T94" fmla="*/ 42 w 418"/>
                <a:gd name="T95" fmla="*/ 73 h 282"/>
                <a:gd name="T96" fmla="*/ 123 w 418"/>
                <a:gd name="T97" fmla="*/ 145 h 282"/>
                <a:gd name="T98" fmla="*/ 270 w 418"/>
                <a:gd name="T99" fmla="*/ 252 h 282"/>
                <a:gd name="T100" fmla="*/ 329 w 418"/>
                <a:gd name="T101" fmla="*/ 252 h 282"/>
                <a:gd name="T102" fmla="*/ 300 w 418"/>
                <a:gd name="T103" fmla="*/ 267 h 282"/>
                <a:gd name="T104" fmla="*/ 300 w 418"/>
                <a:gd name="T105" fmla="*/ 238 h 282"/>
                <a:gd name="T106" fmla="*/ 300 w 418"/>
                <a:gd name="T107" fmla="*/ 267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8" h="282">
                  <a:moveTo>
                    <a:pt x="406" y="72"/>
                  </a:moveTo>
                  <a:cubicBezTo>
                    <a:pt x="252" y="54"/>
                    <a:pt x="252" y="54"/>
                    <a:pt x="252" y="54"/>
                  </a:cubicBezTo>
                  <a:cubicBezTo>
                    <a:pt x="221" y="8"/>
                    <a:pt x="221" y="8"/>
                    <a:pt x="221" y="8"/>
                  </a:cubicBezTo>
                  <a:cubicBezTo>
                    <a:pt x="217" y="3"/>
                    <a:pt x="212" y="0"/>
                    <a:pt x="206" y="0"/>
                  </a:cubicBezTo>
                  <a:cubicBezTo>
                    <a:pt x="168" y="0"/>
                    <a:pt x="168" y="0"/>
                    <a:pt x="168" y="0"/>
                  </a:cubicBezTo>
                  <a:cubicBezTo>
                    <a:pt x="165" y="0"/>
                    <a:pt x="165" y="0"/>
                    <a:pt x="165" y="0"/>
                  </a:cubicBezTo>
                  <a:cubicBezTo>
                    <a:pt x="50" y="0"/>
                    <a:pt x="50" y="0"/>
                    <a:pt x="50" y="0"/>
                  </a:cubicBezTo>
                  <a:cubicBezTo>
                    <a:pt x="44" y="0"/>
                    <a:pt x="39" y="4"/>
                    <a:pt x="38" y="10"/>
                  </a:cubicBezTo>
                  <a:cubicBezTo>
                    <a:pt x="32" y="35"/>
                    <a:pt x="32" y="35"/>
                    <a:pt x="32" y="35"/>
                  </a:cubicBezTo>
                  <a:cubicBezTo>
                    <a:pt x="31" y="39"/>
                    <a:pt x="34" y="43"/>
                    <a:pt x="38" y="43"/>
                  </a:cubicBezTo>
                  <a:cubicBezTo>
                    <a:pt x="154" y="43"/>
                    <a:pt x="154" y="43"/>
                    <a:pt x="154" y="43"/>
                  </a:cubicBezTo>
                  <a:cubicBezTo>
                    <a:pt x="154" y="184"/>
                    <a:pt x="154" y="184"/>
                    <a:pt x="154" y="184"/>
                  </a:cubicBezTo>
                  <a:cubicBezTo>
                    <a:pt x="418" y="184"/>
                    <a:pt x="418" y="184"/>
                    <a:pt x="418" y="184"/>
                  </a:cubicBezTo>
                  <a:cubicBezTo>
                    <a:pt x="418" y="85"/>
                    <a:pt x="418" y="85"/>
                    <a:pt x="418" y="85"/>
                  </a:cubicBezTo>
                  <a:cubicBezTo>
                    <a:pt x="418" y="78"/>
                    <a:pt x="413" y="72"/>
                    <a:pt x="406" y="72"/>
                  </a:cubicBezTo>
                  <a:close/>
                  <a:moveTo>
                    <a:pt x="199" y="163"/>
                  </a:moveTo>
                  <a:cubicBezTo>
                    <a:pt x="190" y="163"/>
                    <a:pt x="190" y="163"/>
                    <a:pt x="190" y="163"/>
                  </a:cubicBezTo>
                  <a:cubicBezTo>
                    <a:pt x="190" y="21"/>
                    <a:pt x="190" y="21"/>
                    <a:pt x="190" y="21"/>
                  </a:cubicBezTo>
                  <a:cubicBezTo>
                    <a:pt x="199" y="21"/>
                    <a:pt x="199" y="21"/>
                    <a:pt x="199" y="21"/>
                  </a:cubicBezTo>
                  <a:lnTo>
                    <a:pt x="199" y="163"/>
                  </a:lnTo>
                  <a:close/>
                  <a:moveTo>
                    <a:pt x="237" y="163"/>
                  </a:moveTo>
                  <a:cubicBezTo>
                    <a:pt x="228" y="163"/>
                    <a:pt x="228" y="163"/>
                    <a:pt x="228" y="163"/>
                  </a:cubicBezTo>
                  <a:cubicBezTo>
                    <a:pt x="228" y="56"/>
                    <a:pt x="228" y="56"/>
                    <a:pt x="228" y="56"/>
                  </a:cubicBezTo>
                  <a:cubicBezTo>
                    <a:pt x="237" y="69"/>
                    <a:pt x="237" y="69"/>
                    <a:pt x="237" y="69"/>
                  </a:cubicBezTo>
                  <a:lnTo>
                    <a:pt x="237" y="163"/>
                  </a:lnTo>
                  <a:close/>
                  <a:moveTo>
                    <a:pt x="275" y="163"/>
                  </a:moveTo>
                  <a:cubicBezTo>
                    <a:pt x="266" y="163"/>
                    <a:pt x="266" y="163"/>
                    <a:pt x="266" y="163"/>
                  </a:cubicBezTo>
                  <a:cubicBezTo>
                    <a:pt x="266" y="77"/>
                    <a:pt x="266" y="77"/>
                    <a:pt x="266" y="77"/>
                  </a:cubicBezTo>
                  <a:cubicBezTo>
                    <a:pt x="275" y="78"/>
                    <a:pt x="275" y="78"/>
                    <a:pt x="275" y="78"/>
                  </a:cubicBezTo>
                  <a:lnTo>
                    <a:pt x="275" y="163"/>
                  </a:lnTo>
                  <a:close/>
                  <a:moveTo>
                    <a:pt x="313" y="163"/>
                  </a:moveTo>
                  <a:cubicBezTo>
                    <a:pt x="304" y="163"/>
                    <a:pt x="304" y="163"/>
                    <a:pt x="304" y="163"/>
                  </a:cubicBezTo>
                  <a:cubicBezTo>
                    <a:pt x="304" y="81"/>
                    <a:pt x="304" y="81"/>
                    <a:pt x="304" y="81"/>
                  </a:cubicBezTo>
                  <a:cubicBezTo>
                    <a:pt x="313" y="82"/>
                    <a:pt x="313" y="82"/>
                    <a:pt x="313" y="82"/>
                  </a:cubicBezTo>
                  <a:lnTo>
                    <a:pt x="313" y="163"/>
                  </a:lnTo>
                  <a:close/>
                  <a:moveTo>
                    <a:pt x="352" y="163"/>
                  </a:moveTo>
                  <a:cubicBezTo>
                    <a:pt x="343" y="163"/>
                    <a:pt x="343" y="163"/>
                    <a:pt x="343" y="163"/>
                  </a:cubicBezTo>
                  <a:cubicBezTo>
                    <a:pt x="343" y="85"/>
                    <a:pt x="343" y="85"/>
                    <a:pt x="343" y="85"/>
                  </a:cubicBezTo>
                  <a:cubicBezTo>
                    <a:pt x="352" y="86"/>
                    <a:pt x="352" y="86"/>
                    <a:pt x="352" y="86"/>
                  </a:cubicBezTo>
                  <a:lnTo>
                    <a:pt x="352" y="163"/>
                  </a:lnTo>
                  <a:close/>
                  <a:moveTo>
                    <a:pt x="390" y="163"/>
                  </a:moveTo>
                  <a:cubicBezTo>
                    <a:pt x="381" y="163"/>
                    <a:pt x="381" y="163"/>
                    <a:pt x="381" y="163"/>
                  </a:cubicBezTo>
                  <a:cubicBezTo>
                    <a:pt x="381" y="90"/>
                    <a:pt x="381" y="90"/>
                    <a:pt x="381" y="90"/>
                  </a:cubicBezTo>
                  <a:cubicBezTo>
                    <a:pt x="390" y="91"/>
                    <a:pt x="390" y="91"/>
                    <a:pt x="390" y="91"/>
                  </a:cubicBezTo>
                  <a:lnTo>
                    <a:pt x="390" y="163"/>
                  </a:lnTo>
                  <a:close/>
                  <a:moveTo>
                    <a:pt x="77" y="223"/>
                  </a:moveTo>
                  <a:cubicBezTo>
                    <a:pt x="61" y="223"/>
                    <a:pt x="48" y="236"/>
                    <a:pt x="48" y="252"/>
                  </a:cubicBezTo>
                  <a:cubicBezTo>
                    <a:pt x="48" y="269"/>
                    <a:pt x="61" y="282"/>
                    <a:pt x="77" y="282"/>
                  </a:cubicBezTo>
                  <a:cubicBezTo>
                    <a:pt x="94" y="282"/>
                    <a:pt x="107" y="269"/>
                    <a:pt x="107" y="252"/>
                  </a:cubicBezTo>
                  <a:cubicBezTo>
                    <a:pt x="107" y="236"/>
                    <a:pt x="94" y="223"/>
                    <a:pt x="77" y="223"/>
                  </a:cubicBezTo>
                  <a:close/>
                  <a:moveTo>
                    <a:pt x="77" y="267"/>
                  </a:moveTo>
                  <a:cubicBezTo>
                    <a:pt x="70" y="267"/>
                    <a:pt x="63" y="260"/>
                    <a:pt x="63" y="252"/>
                  </a:cubicBezTo>
                  <a:cubicBezTo>
                    <a:pt x="63" y="244"/>
                    <a:pt x="70" y="238"/>
                    <a:pt x="77" y="238"/>
                  </a:cubicBezTo>
                  <a:cubicBezTo>
                    <a:pt x="85" y="238"/>
                    <a:pt x="92" y="244"/>
                    <a:pt x="92" y="252"/>
                  </a:cubicBezTo>
                  <a:cubicBezTo>
                    <a:pt x="92" y="260"/>
                    <a:pt x="85" y="267"/>
                    <a:pt x="77" y="267"/>
                  </a:cubicBezTo>
                  <a:close/>
                  <a:moveTo>
                    <a:pt x="366" y="223"/>
                  </a:moveTo>
                  <a:cubicBezTo>
                    <a:pt x="350" y="223"/>
                    <a:pt x="337" y="236"/>
                    <a:pt x="337" y="252"/>
                  </a:cubicBezTo>
                  <a:cubicBezTo>
                    <a:pt x="337" y="269"/>
                    <a:pt x="350" y="282"/>
                    <a:pt x="366" y="282"/>
                  </a:cubicBezTo>
                  <a:cubicBezTo>
                    <a:pt x="383" y="282"/>
                    <a:pt x="396" y="269"/>
                    <a:pt x="396" y="252"/>
                  </a:cubicBezTo>
                  <a:cubicBezTo>
                    <a:pt x="396" y="236"/>
                    <a:pt x="383" y="223"/>
                    <a:pt x="366" y="223"/>
                  </a:cubicBezTo>
                  <a:close/>
                  <a:moveTo>
                    <a:pt x="366" y="267"/>
                  </a:moveTo>
                  <a:cubicBezTo>
                    <a:pt x="359" y="267"/>
                    <a:pt x="352" y="260"/>
                    <a:pt x="352" y="252"/>
                  </a:cubicBezTo>
                  <a:cubicBezTo>
                    <a:pt x="352" y="244"/>
                    <a:pt x="359" y="238"/>
                    <a:pt x="366" y="238"/>
                  </a:cubicBezTo>
                  <a:cubicBezTo>
                    <a:pt x="374" y="238"/>
                    <a:pt x="381" y="244"/>
                    <a:pt x="381" y="252"/>
                  </a:cubicBezTo>
                  <a:cubicBezTo>
                    <a:pt x="381" y="260"/>
                    <a:pt x="374" y="267"/>
                    <a:pt x="366" y="267"/>
                  </a:cubicBezTo>
                  <a:close/>
                  <a:moveTo>
                    <a:pt x="154" y="195"/>
                  </a:moveTo>
                  <a:cubicBezTo>
                    <a:pt x="418" y="195"/>
                    <a:pt x="418" y="195"/>
                    <a:pt x="418" y="195"/>
                  </a:cubicBezTo>
                  <a:cubicBezTo>
                    <a:pt x="418" y="242"/>
                    <a:pt x="418" y="242"/>
                    <a:pt x="418" y="242"/>
                  </a:cubicBezTo>
                  <a:cubicBezTo>
                    <a:pt x="401" y="242"/>
                    <a:pt x="401" y="242"/>
                    <a:pt x="401" y="242"/>
                  </a:cubicBezTo>
                  <a:cubicBezTo>
                    <a:pt x="397" y="227"/>
                    <a:pt x="383" y="216"/>
                    <a:pt x="366" y="216"/>
                  </a:cubicBezTo>
                  <a:cubicBezTo>
                    <a:pt x="351" y="216"/>
                    <a:pt x="339" y="225"/>
                    <a:pt x="333" y="238"/>
                  </a:cubicBezTo>
                  <a:cubicBezTo>
                    <a:pt x="328" y="225"/>
                    <a:pt x="315" y="216"/>
                    <a:pt x="300" y="216"/>
                  </a:cubicBezTo>
                  <a:cubicBezTo>
                    <a:pt x="283" y="216"/>
                    <a:pt x="270" y="227"/>
                    <a:pt x="265" y="242"/>
                  </a:cubicBezTo>
                  <a:cubicBezTo>
                    <a:pt x="154" y="242"/>
                    <a:pt x="154" y="242"/>
                    <a:pt x="154" y="242"/>
                  </a:cubicBezTo>
                  <a:lnTo>
                    <a:pt x="154" y="195"/>
                  </a:lnTo>
                  <a:close/>
                  <a:moveTo>
                    <a:pt x="135" y="54"/>
                  </a:moveTo>
                  <a:cubicBezTo>
                    <a:pt x="35" y="54"/>
                    <a:pt x="35" y="54"/>
                    <a:pt x="35" y="54"/>
                  </a:cubicBezTo>
                  <a:cubicBezTo>
                    <a:pt x="31" y="54"/>
                    <a:pt x="27" y="57"/>
                    <a:pt x="26" y="61"/>
                  </a:cubicBezTo>
                  <a:cubicBezTo>
                    <a:pt x="7" y="141"/>
                    <a:pt x="7" y="141"/>
                    <a:pt x="7" y="141"/>
                  </a:cubicBezTo>
                  <a:cubicBezTo>
                    <a:pt x="6" y="145"/>
                    <a:pt x="6" y="152"/>
                    <a:pt x="6" y="156"/>
                  </a:cubicBezTo>
                  <a:cubicBezTo>
                    <a:pt x="6" y="157"/>
                    <a:pt x="6" y="157"/>
                    <a:pt x="6" y="157"/>
                  </a:cubicBezTo>
                  <a:cubicBezTo>
                    <a:pt x="0" y="157"/>
                    <a:pt x="0" y="157"/>
                    <a:pt x="0" y="157"/>
                  </a:cubicBezTo>
                  <a:cubicBezTo>
                    <a:pt x="0" y="195"/>
                    <a:pt x="0" y="195"/>
                    <a:pt x="0" y="195"/>
                  </a:cubicBezTo>
                  <a:cubicBezTo>
                    <a:pt x="6" y="195"/>
                    <a:pt x="6" y="195"/>
                    <a:pt x="6" y="195"/>
                  </a:cubicBezTo>
                  <a:cubicBezTo>
                    <a:pt x="6" y="235"/>
                    <a:pt x="6" y="235"/>
                    <a:pt x="6" y="235"/>
                  </a:cubicBezTo>
                  <a:cubicBezTo>
                    <a:pt x="6" y="239"/>
                    <a:pt x="9" y="242"/>
                    <a:pt x="13" y="242"/>
                  </a:cubicBezTo>
                  <a:cubicBezTo>
                    <a:pt x="43" y="242"/>
                    <a:pt x="43" y="242"/>
                    <a:pt x="43" y="242"/>
                  </a:cubicBezTo>
                  <a:cubicBezTo>
                    <a:pt x="47" y="227"/>
                    <a:pt x="61" y="216"/>
                    <a:pt x="77" y="216"/>
                  </a:cubicBezTo>
                  <a:cubicBezTo>
                    <a:pt x="94" y="216"/>
                    <a:pt x="108" y="227"/>
                    <a:pt x="112" y="242"/>
                  </a:cubicBezTo>
                  <a:cubicBezTo>
                    <a:pt x="135" y="242"/>
                    <a:pt x="135" y="242"/>
                    <a:pt x="135" y="242"/>
                  </a:cubicBezTo>
                  <a:cubicBezTo>
                    <a:pt x="139" y="242"/>
                    <a:pt x="142" y="239"/>
                    <a:pt x="142" y="235"/>
                  </a:cubicBezTo>
                  <a:cubicBezTo>
                    <a:pt x="142" y="62"/>
                    <a:pt x="142" y="62"/>
                    <a:pt x="142" y="62"/>
                  </a:cubicBezTo>
                  <a:cubicBezTo>
                    <a:pt x="142" y="58"/>
                    <a:pt x="139" y="54"/>
                    <a:pt x="135" y="54"/>
                  </a:cubicBezTo>
                  <a:close/>
                  <a:moveTo>
                    <a:pt x="123" y="145"/>
                  </a:moveTo>
                  <a:cubicBezTo>
                    <a:pt x="26" y="145"/>
                    <a:pt x="26" y="145"/>
                    <a:pt x="26" y="145"/>
                  </a:cubicBezTo>
                  <a:cubicBezTo>
                    <a:pt x="42" y="73"/>
                    <a:pt x="42" y="73"/>
                    <a:pt x="42" y="73"/>
                  </a:cubicBezTo>
                  <a:cubicBezTo>
                    <a:pt x="123" y="73"/>
                    <a:pt x="123" y="73"/>
                    <a:pt x="123" y="73"/>
                  </a:cubicBezTo>
                  <a:lnTo>
                    <a:pt x="123" y="145"/>
                  </a:lnTo>
                  <a:close/>
                  <a:moveTo>
                    <a:pt x="300" y="223"/>
                  </a:moveTo>
                  <a:cubicBezTo>
                    <a:pt x="283" y="223"/>
                    <a:pt x="270" y="236"/>
                    <a:pt x="270" y="252"/>
                  </a:cubicBezTo>
                  <a:cubicBezTo>
                    <a:pt x="270" y="269"/>
                    <a:pt x="283" y="282"/>
                    <a:pt x="300" y="282"/>
                  </a:cubicBezTo>
                  <a:cubicBezTo>
                    <a:pt x="316" y="282"/>
                    <a:pt x="329" y="269"/>
                    <a:pt x="329" y="252"/>
                  </a:cubicBezTo>
                  <a:cubicBezTo>
                    <a:pt x="329" y="236"/>
                    <a:pt x="316" y="223"/>
                    <a:pt x="300" y="223"/>
                  </a:cubicBezTo>
                  <a:close/>
                  <a:moveTo>
                    <a:pt x="300" y="267"/>
                  </a:moveTo>
                  <a:cubicBezTo>
                    <a:pt x="292" y="267"/>
                    <a:pt x="286" y="260"/>
                    <a:pt x="286" y="252"/>
                  </a:cubicBezTo>
                  <a:cubicBezTo>
                    <a:pt x="286" y="244"/>
                    <a:pt x="292" y="238"/>
                    <a:pt x="300" y="238"/>
                  </a:cubicBezTo>
                  <a:cubicBezTo>
                    <a:pt x="308" y="238"/>
                    <a:pt x="314" y="244"/>
                    <a:pt x="314" y="252"/>
                  </a:cubicBezTo>
                  <a:cubicBezTo>
                    <a:pt x="314" y="260"/>
                    <a:pt x="308" y="267"/>
                    <a:pt x="300" y="267"/>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 name="Freeform 14"/>
            <p:cNvSpPr>
              <a:spLocks noEditPoints="1"/>
            </p:cNvSpPr>
            <p:nvPr/>
          </p:nvSpPr>
          <p:spPr bwMode="auto">
            <a:xfrm>
              <a:off x="7080606" y="3911552"/>
              <a:ext cx="174922" cy="161653"/>
            </a:xfrm>
            <a:custGeom>
              <a:avLst/>
              <a:gdLst>
                <a:gd name="T0" fmla="*/ 42 w 378"/>
                <a:gd name="T1" fmla="*/ 247 h 343"/>
                <a:gd name="T2" fmla="*/ 42 w 378"/>
                <a:gd name="T3" fmla="*/ 220 h 343"/>
                <a:gd name="T4" fmla="*/ 85 w 378"/>
                <a:gd name="T5" fmla="*/ 220 h 343"/>
                <a:gd name="T6" fmla="*/ 85 w 378"/>
                <a:gd name="T7" fmla="*/ 247 h 343"/>
                <a:gd name="T8" fmla="*/ 42 w 378"/>
                <a:gd name="T9" fmla="*/ 247 h 343"/>
                <a:gd name="T10" fmla="*/ 168 w 378"/>
                <a:gd name="T11" fmla="*/ 247 h 343"/>
                <a:gd name="T12" fmla="*/ 168 w 378"/>
                <a:gd name="T13" fmla="*/ 220 h 343"/>
                <a:gd name="T14" fmla="*/ 211 w 378"/>
                <a:gd name="T15" fmla="*/ 220 h 343"/>
                <a:gd name="T16" fmla="*/ 211 w 378"/>
                <a:gd name="T17" fmla="*/ 247 h 343"/>
                <a:gd name="T18" fmla="*/ 168 w 378"/>
                <a:gd name="T19" fmla="*/ 247 h 343"/>
                <a:gd name="T20" fmla="*/ 294 w 378"/>
                <a:gd name="T21" fmla="*/ 247 h 343"/>
                <a:gd name="T22" fmla="*/ 294 w 378"/>
                <a:gd name="T23" fmla="*/ 220 h 343"/>
                <a:gd name="T24" fmla="*/ 337 w 378"/>
                <a:gd name="T25" fmla="*/ 220 h 343"/>
                <a:gd name="T26" fmla="*/ 337 w 378"/>
                <a:gd name="T27" fmla="*/ 247 h 343"/>
                <a:gd name="T28" fmla="*/ 294 w 378"/>
                <a:gd name="T29" fmla="*/ 247 h 343"/>
                <a:gd name="T30" fmla="*/ 252 w 378"/>
                <a:gd name="T31" fmla="*/ 191 h 343"/>
                <a:gd name="T32" fmla="*/ 252 w 378"/>
                <a:gd name="T33" fmla="*/ 158 h 343"/>
                <a:gd name="T34" fmla="*/ 126 w 378"/>
                <a:gd name="T35" fmla="*/ 191 h 343"/>
                <a:gd name="T36" fmla="*/ 126 w 378"/>
                <a:gd name="T37" fmla="*/ 158 h 343"/>
                <a:gd name="T38" fmla="*/ 42 w 378"/>
                <a:gd name="T39" fmla="*/ 180 h 343"/>
                <a:gd name="T40" fmla="*/ 42 w 378"/>
                <a:gd name="T41" fmla="*/ 105 h 343"/>
                <a:gd name="T42" fmla="*/ 23 w 378"/>
                <a:gd name="T43" fmla="*/ 105 h 343"/>
                <a:gd name="T44" fmla="*/ 23 w 378"/>
                <a:gd name="T45" fmla="*/ 185 h 343"/>
                <a:gd name="T46" fmla="*/ 0 w 378"/>
                <a:gd name="T47" fmla="*/ 191 h 343"/>
                <a:gd name="T48" fmla="*/ 0 w 378"/>
                <a:gd name="T49" fmla="*/ 343 h 343"/>
                <a:gd name="T50" fmla="*/ 42 w 378"/>
                <a:gd name="T51" fmla="*/ 343 h 343"/>
                <a:gd name="T52" fmla="*/ 42 w 378"/>
                <a:gd name="T53" fmla="*/ 300 h 343"/>
                <a:gd name="T54" fmla="*/ 116 w 378"/>
                <a:gd name="T55" fmla="*/ 300 h 343"/>
                <a:gd name="T56" fmla="*/ 116 w 378"/>
                <a:gd name="T57" fmla="*/ 343 h 343"/>
                <a:gd name="T58" fmla="*/ 378 w 378"/>
                <a:gd name="T59" fmla="*/ 343 h 343"/>
                <a:gd name="T60" fmla="*/ 378 w 378"/>
                <a:gd name="T61" fmla="*/ 158 h 343"/>
                <a:gd name="T62" fmla="*/ 252 w 378"/>
                <a:gd name="T63" fmla="*/ 191 h 343"/>
                <a:gd name="T64" fmla="*/ 123 w 378"/>
                <a:gd name="T65" fmla="*/ 0 h 343"/>
                <a:gd name="T66" fmla="*/ 81 w 378"/>
                <a:gd name="T67" fmla="*/ 33 h 343"/>
                <a:gd name="T68" fmla="*/ 66 w 378"/>
                <a:gd name="T69" fmla="*/ 29 h 343"/>
                <a:gd name="T70" fmla="*/ 37 w 378"/>
                <a:gd name="T71" fmla="*/ 58 h 343"/>
                <a:gd name="T72" fmla="*/ 37 w 378"/>
                <a:gd name="T73" fmla="*/ 63 h 343"/>
                <a:gd name="T74" fmla="*/ 33 w 378"/>
                <a:gd name="T75" fmla="*/ 62 h 343"/>
                <a:gd name="T76" fmla="*/ 16 w 378"/>
                <a:gd name="T77" fmla="*/ 79 h 343"/>
                <a:gd name="T78" fmla="*/ 33 w 378"/>
                <a:gd name="T79" fmla="*/ 96 h 343"/>
                <a:gd name="T80" fmla="*/ 49 w 378"/>
                <a:gd name="T81" fmla="*/ 81 h 343"/>
                <a:gd name="T82" fmla="*/ 66 w 378"/>
                <a:gd name="T83" fmla="*/ 87 h 343"/>
                <a:gd name="T84" fmla="*/ 91 w 378"/>
                <a:gd name="T85" fmla="*/ 72 h 343"/>
                <a:gd name="T86" fmla="*/ 123 w 378"/>
                <a:gd name="T87" fmla="*/ 86 h 343"/>
                <a:gd name="T88" fmla="*/ 166 w 378"/>
                <a:gd name="T89" fmla="*/ 43 h 343"/>
                <a:gd name="T90" fmla="*/ 123 w 378"/>
                <a:gd name="T91"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78" h="343">
                  <a:moveTo>
                    <a:pt x="42" y="247"/>
                  </a:moveTo>
                  <a:cubicBezTo>
                    <a:pt x="42" y="220"/>
                    <a:pt x="42" y="220"/>
                    <a:pt x="42" y="220"/>
                  </a:cubicBezTo>
                  <a:cubicBezTo>
                    <a:pt x="85" y="220"/>
                    <a:pt x="85" y="220"/>
                    <a:pt x="85" y="220"/>
                  </a:cubicBezTo>
                  <a:cubicBezTo>
                    <a:pt x="85" y="247"/>
                    <a:pt x="85" y="247"/>
                    <a:pt x="85" y="247"/>
                  </a:cubicBezTo>
                  <a:lnTo>
                    <a:pt x="42" y="247"/>
                  </a:lnTo>
                  <a:close/>
                  <a:moveTo>
                    <a:pt x="168" y="247"/>
                  </a:moveTo>
                  <a:cubicBezTo>
                    <a:pt x="168" y="220"/>
                    <a:pt x="168" y="220"/>
                    <a:pt x="168" y="220"/>
                  </a:cubicBezTo>
                  <a:cubicBezTo>
                    <a:pt x="211" y="220"/>
                    <a:pt x="211" y="220"/>
                    <a:pt x="211" y="220"/>
                  </a:cubicBezTo>
                  <a:cubicBezTo>
                    <a:pt x="211" y="247"/>
                    <a:pt x="211" y="247"/>
                    <a:pt x="211" y="247"/>
                  </a:cubicBezTo>
                  <a:lnTo>
                    <a:pt x="168" y="247"/>
                  </a:lnTo>
                  <a:close/>
                  <a:moveTo>
                    <a:pt x="294" y="247"/>
                  </a:moveTo>
                  <a:cubicBezTo>
                    <a:pt x="294" y="220"/>
                    <a:pt x="294" y="220"/>
                    <a:pt x="294" y="220"/>
                  </a:cubicBezTo>
                  <a:cubicBezTo>
                    <a:pt x="337" y="220"/>
                    <a:pt x="337" y="220"/>
                    <a:pt x="337" y="220"/>
                  </a:cubicBezTo>
                  <a:cubicBezTo>
                    <a:pt x="337" y="247"/>
                    <a:pt x="337" y="247"/>
                    <a:pt x="337" y="247"/>
                  </a:cubicBezTo>
                  <a:lnTo>
                    <a:pt x="294" y="247"/>
                  </a:lnTo>
                  <a:close/>
                  <a:moveTo>
                    <a:pt x="252" y="191"/>
                  </a:moveTo>
                  <a:cubicBezTo>
                    <a:pt x="252" y="158"/>
                    <a:pt x="252" y="158"/>
                    <a:pt x="252" y="158"/>
                  </a:cubicBezTo>
                  <a:cubicBezTo>
                    <a:pt x="126" y="191"/>
                    <a:pt x="126" y="191"/>
                    <a:pt x="126" y="191"/>
                  </a:cubicBezTo>
                  <a:cubicBezTo>
                    <a:pt x="126" y="158"/>
                    <a:pt x="126" y="158"/>
                    <a:pt x="126" y="158"/>
                  </a:cubicBezTo>
                  <a:cubicBezTo>
                    <a:pt x="42" y="180"/>
                    <a:pt x="42" y="180"/>
                    <a:pt x="42" y="180"/>
                  </a:cubicBezTo>
                  <a:cubicBezTo>
                    <a:pt x="42" y="105"/>
                    <a:pt x="42" y="105"/>
                    <a:pt x="42" y="105"/>
                  </a:cubicBezTo>
                  <a:cubicBezTo>
                    <a:pt x="23" y="105"/>
                    <a:pt x="23" y="105"/>
                    <a:pt x="23" y="105"/>
                  </a:cubicBezTo>
                  <a:cubicBezTo>
                    <a:pt x="23" y="185"/>
                    <a:pt x="23" y="185"/>
                    <a:pt x="23" y="185"/>
                  </a:cubicBezTo>
                  <a:cubicBezTo>
                    <a:pt x="0" y="191"/>
                    <a:pt x="0" y="191"/>
                    <a:pt x="0" y="191"/>
                  </a:cubicBezTo>
                  <a:cubicBezTo>
                    <a:pt x="0" y="343"/>
                    <a:pt x="0" y="343"/>
                    <a:pt x="0" y="343"/>
                  </a:cubicBezTo>
                  <a:cubicBezTo>
                    <a:pt x="42" y="343"/>
                    <a:pt x="42" y="343"/>
                    <a:pt x="42" y="343"/>
                  </a:cubicBezTo>
                  <a:cubicBezTo>
                    <a:pt x="42" y="300"/>
                    <a:pt x="42" y="300"/>
                    <a:pt x="42" y="300"/>
                  </a:cubicBezTo>
                  <a:cubicBezTo>
                    <a:pt x="116" y="300"/>
                    <a:pt x="116" y="300"/>
                    <a:pt x="116" y="300"/>
                  </a:cubicBezTo>
                  <a:cubicBezTo>
                    <a:pt x="116" y="343"/>
                    <a:pt x="116" y="343"/>
                    <a:pt x="116" y="343"/>
                  </a:cubicBezTo>
                  <a:cubicBezTo>
                    <a:pt x="378" y="343"/>
                    <a:pt x="378" y="343"/>
                    <a:pt x="378" y="343"/>
                  </a:cubicBezTo>
                  <a:cubicBezTo>
                    <a:pt x="378" y="158"/>
                    <a:pt x="378" y="158"/>
                    <a:pt x="378" y="158"/>
                  </a:cubicBezTo>
                  <a:lnTo>
                    <a:pt x="252" y="191"/>
                  </a:lnTo>
                  <a:close/>
                  <a:moveTo>
                    <a:pt x="123" y="0"/>
                  </a:moveTo>
                  <a:cubicBezTo>
                    <a:pt x="103" y="0"/>
                    <a:pt x="86" y="14"/>
                    <a:pt x="81" y="33"/>
                  </a:cubicBezTo>
                  <a:cubicBezTo>
                    <a:pt x="77" y="31"/>
                    <a:pt x="72" y="29"/>
                    <a:pt x="66" y="29"/>
                  </a:cubicBezTo>
                  <a:cubicBezTo>
                    <a:pt x="50" y="29"/>
                    <a:pt x="37" y="42"/>
                    <a:pt x="37" y="58"/>
                  </a:cubicBezTo>
                  <a:cubicBezTo>
                    <a:pt x="37" y="60"/>
                    <a:pt x="37" y="61"/>
                    <a:pt x="37" y="63"/>
                  </a:cubicBezTo>
                  <a:cubicBezTo>
                    <a:pt x="36" y="63"/>
                    <a:pt x="34" y="62"/>
                    <a:pt x="33" y="62"/>
                  </a:cubicBezTo>
                  <a:cubicBezTo>
                    <a:pt x="24" y="62"/>
                    <a:pt x="16" y="70"/>
                    <a:pt x="16" y="79"/>
                  </a:cubicBezTo>
                  <a:cubicBezTo>
                    <a:pt x="16" y="88"/>
                    <a:pt x="24" y="96"/>
                    <a:pt x="33" y="96"/>
                  </a:cubicBezTo>
                  <a:cubicBezTo>
                    <a:pt x="41" y="96"/>
                    <a:pt x="48" y="89"/>
                    <a:pt x="49" y="81"/>
                  </a:cubicBezTo>
                  <a:cubicBezTo>
                    <a:pt x="54" y="85"/>
                    <a:pt x="60" y="87"/>
                    <a:pt x="66" y="87"/>
                  </a:cubicBezTo>
                  <a:cubicBezTo>
                    <a:pt x="77" y="87"/>
                    <a:pt x="86" y="81"/>
                    <a:pt x="91" y="72"/>
                  </a:cubicBezTo>
                  <a:cubicBezTo>
                    <a:pt x="99" y="80"/>
                    <a:pt x="111" y="86"/>
                    <a:pt x="123" y="86"/>
                  </a:cubicBezTo>
                  <a:cubicBezTo>
                    <a:pt x="147" y="86"/>
                    <a:pt x="166" y="67"/>
                    <a:pt x="166" y="43"/>
                  </a:cubicBezTo>
                  <a:cubicBezTo>
                    <a:pt x="166" y="19"/>
                    <a:pt x="147" y="0"/>
                    <a:pt x="123"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 name="Freeform 8"/>
            <p:cNvSpPr>
              <a:spLocks noEditPoints="1"/>
            </p:cNvSpPr>
            <p:nvPr/>
          </p:nvSpPr>
          <p:spPr bwMode="auto">
            <a:xfrm>
              <a:off x="6869975" y="3961032"/>
              <a:ext cx="76287" cy="150612"/>
            </a:xfrm>
            <a:custGeom>
              <a:avLst/>
              <a:gdLst>
                <a:gd name="T0" fmla="*/ 0 w 99"/>
                <a:gd name="T1" fmla="*/ 0 h 191"/>
                <a:gd name="T2" fmla="*/ 0 w 99"/>
                <a:gd name="T3" fmla="*/ 191 h 191"/>
                <a:gd name="T4" fmla="*/ 29 w 99"/>
                <a:gd name="T5" fmla="*/ 191 h 191"/>
                <a:gd name="T6" fmla="*/ 29 w 99"/>
                <a:gd name="T7" fmla="*/ 156 h 191"/>
                <a:gd name="T8" fmla="*/ 72 w 99"/>
                <a:gd name="T9" fmla="*/ 156 h 191"/>
                <a:gd name="T10" fmla="*/ 72 w 99"/>
                <a:gd name="T11" fmla="*/ 191 h 191"/>
                <a:gd name="T12" fmla="*/ 99 w 99"/>
                <a:gd name="T13" fmla="*/ 191 h 191"/>
                <a:gd name="T14" fmla="*/ 99 w 99"/>
                <a:gd name="T15" fmla="*/ 0 h 191"/>
                <a:gd name="T16" fmla="*/ 0 w 99"/>
                <a:gd name="T17" fmla="*/ 0 h 191"/>
                <a:gd name="T18" fmla="*/ 57 w 99"/>
                <a:gd name="T19" fmla="*/ 21 h 191"/>
                <a:gd name="T20" fmla="*/ 81 w 99"/>
                <a:gd name="T21" fmla="*/ 21 h 191"/>
                <a:gd name="T22" fmla="*/ 81 w 99"/>
                <a:gd name="T23" fmla="*/ 51 h 191"/>
                <a:gd name="T24" fmla="*/ 57 w 99"/>
                <a:gd name="T25" fmla="*/ 51 h 191"/>
                <a:gd name="T26" fmla="*/ 57 w 99"/>
                <a:gd name="T27" fmla="*/ 21 h 191"/>
                <a:gd name="T28" fmla="*/ 20 w 99"/>
                <a:gd name="T29" fmla="*/ 21 h 191"/>
                <a:gd name="T30" fmla="*/ 44 w 99"/>
                <a:gd name="T31" fmla="*/ 21 h 191"/>
                <a:gd name="T32" fmla="*/ 44 w 99"/>
                <a:gd name="T33" fmla="*/ 51 h 191"/>
                <a:gd name="T34" fmla="*/ 20 w 99"/>
                <a:gd name="T35" fmla="*/ 51 h 191"/>
                <a:gd name="T36" fmla="*/ 20 w 99"/>
                <a:gd name="T37" fmla="*/ 21 h 191"/>
                <a:gd name="T38" fmla="*/ 57 w 99"/>
                <a:gd name="T39" fmla="*/ 64 h 191"/>
                <a:gd name="T40" fmla="*/ 81 w 99"/>
                <a:gd name="T41" fmla="*/ 64 h 191"/>
                <a:gd name="T42" fmla="*/ 81 w 99"/>
                <a:gd name="T43" fmla="*/ 95 h 191"/>
                <a:gd name="T44" fmla="*/ 57 w 99"/>
                <a:gd name="T45" fmla="*/ 95 h 191"/>
                <a:gd name="T46" fmla="*/ 57 w 99"/>
                <a:gd name="T47" fmla="*/ 64 h 191"/>
                <a:gd name="T48" fmla="*/ 20 w 99"/>
                <a:gd name="T49" fmla="*/ 64 h 191"/>
                <a:gd name="T50" fmla="*/ 44 w 99"/>
                <a:gd name="T51" fmla="*/ 64 h 191"/>
                <a:gd name="T52" fmla="*/ 44 w 99"/>
                <a:gd name="T53" fmla="*/ 95 h 191"/>
                <a:gd name="T54" fmla="*/ 20 w 99"/>
                <a:gd name="T55" fmla="*/ 95 h 191"/>
                <a:gd name="T56" fmla="*/ 20 w 99"/>
                <a:gd name="T57" fmla="*/ 64 h 191"/>
                <a:gd name="T58" fmla="*/ 57 w 99"/>
                <a:gd name="T59" fmla="*/ 108 h 191"/>
                <a:gd name="T60" fmla="*/ 81 w 99"/>
                <a:gd name="T61" fmla="*/ 108 h 191"/>
                <a:gd name="T62" fmla="*/ 81 w 99"/>
                <a:gd name="T63" fmla="*/ 138 h 191"/>
                <a:gd name="T64" fmla="*/ 57 w 99"/>
                <a:gd name="T65" fmla="*/ 138 h 191"/>
                <a:gd name="T66" fmla="*/ 57 w 99"/>
                <a:gd name="T67" fmla="*/ 108 h 191"/>
                <a:gd name="T68" fmla="*/ 20 w 99"/>
                <a:gd name="T69" fmla="*/ 108 h 191"/>
                <a:gd name="T70" fmla="*/ 44 w 99"/>
                <a:gd name="T71" fmla="*/ 108 h 191"/>
                <a:gd name="T72" fmla="*/ 44 w 99"/>
                <a:gd name="T73" fmla="*/ 138 h 191"/>
                <a:gd name="T74" fmla="*/ 20 w 99"/>
                <a:gd name="T75" fmla="*/ 138 h 191"/>
                <a:gd name="T76" fmla="*/ 20 w 99"/>
                <a:gd name="T77" fmla="*/ 108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9" h="191">
                  <a:moveTo>
                    <a:pt x="0" y="0"/>
                  </a:moveTo>
                  <a:lnTo>
                    <a:pt x="0" y="191"/>
                  </a:lnTo>
                  <a:lnTo>
                    <a:pt x="29" y="191"/>
                  </a:lnTo>
                  <a:lnTo>
                    <a:pt x="29" y="156"/>
                  </a:lnTo>
                  <a:lnTo>
                    <a:pt x="72" y="156"/>
                  </a:lnTo>
                  <a:lnTo>
                    <a:pt x="72" y="191"/>
                  </a:lnTo>
                  <a:lnTo>
                    <a:pt x="99" y="191"/>
                  </a:lnTo>
                  <a:lnTo>
                    <a:pt x="99" y="0"/>
                  </a:lnTo>
                  <a:lnTo>
                    <a:pt x="0" y="0"/>
                  </a:lnTo>
                  <a:close/>
                  <a:moveTo>
                    <a:pt x="57" y="21"/>
                  </a:moveTo>
                  <a:lnTo>
                    <a:pt x="81" y="21"/>
                  </a:lnTo>
                  <a:lnTo>
                    <a:pt x="81" y="51"/>
                  </a:lnTo>
                  <a:lnTo>
                    <a:pt x="57" y="51"/>
                  </a:lnTo>
                  <a:lnTo>
                    <a:pt x="57" y="21"/>
                  </a:lnTo>
                  <a:close/>
                  <a:moveTo>
                    <a:pt x="20" y="21"/>
                  </a:moveTo>
                  <a:lnTo>
                    <a:pt x="44" y="21"/>
                  </a:lnTo>
                  <a:lnTo>
                    <a:pt x="44" y="51"/>
                  </a:lnTo>
                  <a:lnTo>
                    <a:pt x="20" y="51"/>
                  </a:lnTo>
                  <a:lnTo>
                    <a:pt x="20" y="21"/>
                  </a:lnTo>
                  <a:close/>
                  <a:moveTo>
                    <a:pt x="57" y="64"/>
                  </a:moveTo>
                  <a:lnTo>
                    <a:pt x="81" y="64"/>
                  </a:lnTo>
                  <a:lnTo>
                    <a:pt x="81" y="95"/>
                  </a:lnTo>
                  <a:lnTo>
                    <a:pt x="57" y="95"/>
                  </a:lnTo>
                  <a:lnTo>
                    <a:pt x="57" y="64"/>
                  </a:lnTo>
                  <a:close/>
                  <a:moveTo>
                    <a:pt x="20" y="64"/>
                  </a:moveTo>
                  <a:lnTo>
                    <a:pt x="44" y="64"/>
                  </a:lnTo>
                  <a:lnTo>
                    <a:pt x="44" y="95"/>
                  </a:lnTo>
                  <a:lnTo>
                    <a:pt x="20" y="95"/>
                  </a:lnTo>
                  <a:lnTo>
                    <a:pt x="20" y="64"/>
                  </a:lnTo>
                  <a:close/>
                  <a:moveTo>
                    <a:pt x="57" y="108"/>
                  </a:moveTo>
                  <a:lnTo>
                    <a:pt x="81" y="108"/>
                  </a:lnTo>
                  <a:lnTo>
                    <a:pt x="81" y="138"/>
                  </a:lnTo>
                  <a:lnTo>
                    <a:pt x="57" y="138"/>
                  </a:lnTo>
                  <a:lnTo>
                    <a:pt x="57" y="108"/>
                  </a:lnTo>
                  <a:close/>
                  <a:moveTo>
                    <a:pt x="20" y="108"/>
                  </a:moveTo>
                  <a:lnTo>
                    <a:pt x="44" y="108"/>
                  </a:lnTo>
                  <a:lnTo>
                    <a:pt x="44" y="138"/>
                  </a:lnTo>
                  <a:lnTo>
                    <a:pt x="20" y="138"/>
                  </a:lnTo>
                  <a:lnTo>
                    <a:pt x="20" y="108"/>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131" name="角丸四角形 130"/>
          <p:cNvSpPr/>
          <p:nvPr/>
        </p:nvSpPr>
        <p:spPr>
          <a:xfrm>
            <a:off x="442910" y="4077755"/>
            <a:ext cx="519507" cy="276685"/>
          </a:xfrm>
          <a:prstGeom prst="roundRect">
            <a:avLst/>
          </a:prstGeom>
          <a:effectLst/>
        </p:spPr>
        <p:style>
          <a:lnRef idx="3">
            <a:schemeClr val="lt1"/>
          </a:lnRef>
          <a:fillRef idx="1">
            <a:schemeClr val="accent3"/>
          </a:fillRef>
          <a:effectRef idx="1">
            <a:schemeClr val="accent3"/>
          </a:effectRef>
          <a:fontRef idx="minor">
            <a:schemeClr val="lt1"/>
          </a:fontRef>
        </p:style>
        <p:txBody>
          <a:bodyPr rtlCol="0" anchor="ctr"/>
          <a:lstStyle/>
          <a:p>
            <a:pPr algn="ctr"/>
            <a:r>
              <a:rPr kumimoji="1" lang="en-US" altLang="ja-JP" sz="1000" dirty="0"/>
              <a:t>Start</a:t>
            </a:r>
            <a:endParaRPr kumimoji="1" lang="ja-JP" altLang="en-US" sz="1000" dirty="0"/>
          </a:p>
        </p:txBody>
      </p:sp>
      <p:sp>
        <p:nvSpPr>
          <p:cNvPr id="132" name="角丸四角形 131"/>
          <p:cNvSpPr/>
          <p:nvPr/>
        </p:nvSpPr>
        <p:spPr>
          <a:xfrm>
            <a:off x="3780404" y="4077755"/>
            <a:ext cx="524566" cy="276685"/>
          </a:xfrm>
          <a:prstGeom prst="roundRect">
            <a:avLst/>
          </a:prstGeom>
          <a:effectLst/>
        </p:spPr>
        <p:style>
          <a:lnRef idx="3">
            <a:schemeClr val="lt1"/>
          </a:lnRef>
          <a:fillRef idx="1">
            <a:schemeClr val="accent3"/>
          </a:fillRef>
          <a:effectRef idx="1">
            <a:schemeClr val="accent3"/>
          </a:effectRef>
          <a:fontRef idx="minor">
            <a:schemeClr val="lt1"/>
          </a:fontRef>
        </p:style>
        <p:txBody>
          <a:bodyPr rtlCol="0" anchor="ctr"/>
          <a:lstStyle/>
          <a:p>
            <a:pPr algn="ctr"/>
            <a:r>
              <a:rPr kumimoji="1" lang="en-US" altLang="ja-JP" sz="1000" dirty="0"/>
              <a:t>End</a:t>
            </a:r>
            <a:endParaRPr kumimoji="1" lang="ja-JP" altLang="en-US" sz="1000" dirty="0"/>
          </a:p>
        </p:txBody>
      </p:sp>
      <p:sp>
        <p:nvSpPr>
          <p:cNvPr id="133" name="右矢印 132"/>
          <p:cNvSpPr/>
          <p:nvPr/>
        </p:nvSpPr>
        <p:spPr>
          <a:xfrm>
            <a:off x="1086797" y="4101177"/>
            <a:ext cx="236989" cy="2298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 name="右矢印 133"/>
          <p:cNvSpPr/>
          <p:nvPr/>
        </p:nvSpPr>
        <p:spPr>
          <a:xfrm>
            <a:off x="1942235" y="4101177"/>
            <a:ext cx="236989" cy="2298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 name="右矢印 134"/>
          <p:cNvSpPr/>
          <p:nvPr/>
        </p:nvSpPr>
        <p:spPr>
          <a:xfrm>
            <a:off x="2760214" y="4101177"/>
            <a:ext cx="236989" cy="2298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 name="右矢印 135"/>
          <p:cNvSpPr/>
          <p:nvPr/>
        </p:nvSpPr>
        <p:spPr>
          <a:xfrm>
            <a:off x="3419038" y="4101177"/>
            <a:ext cx="236989" cy="2298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 name="テキスト ボックス 136"/>
          <p:cNvSpPr txBox="1"/>
          <p:nvPr/>
        </p:nvSpPr>
        <p:spPr>
          <a:xfrm>
            <a:off x="1514161" y="4767994"/>
            <a:ext cx="2966084" cy="230832"/>
          </a:xfrm>
          <a:prstGeom prst="rect">
            <a:avLst/>
          </a:prstGeom>
          <a:noFill/>
        </p:spPr>
        <p:txBody>
          <a:bodyPr wrap="square" rtlCol="0">
            <a:spAutoFit/>
          </a:bodyPr>
          <a:lstStyle/>
          <a:p>
            <a:r>
              <a:rPr kumimoji="1" lang="ja-JP" altLang="en-US" sz="900" dirty="0"/>
              <a:t>・給与計算</a:t>
            </a:r>
            <a:r>
              <a:rPr lang="ja-JP" altLang="en-US" sz="900" dirty="0"/>
              <a:t>・賞与計算</a:t>
            </a:r>
            <a:r>
              <a:rPr kumimoji="1" lang="ja-JP" altLang="en-US" sz="900" dirty="0"/>
              <a:t>・</a:t>
            </a:r>
            <a:r>
              <a:rPr lang="ja-JP" altLang="en-US" sz="900" dirty="0"/>
              <a:t>検索・マイナンバー取込</a:t>
            </a:r>
            <a:r>
              <a:rPr kumimoji="1" lang="en-US" altLang="ja-JP" sz="900" dirty="0"/>
              <a:t>…</a:t>
            </a:r>
            <a:r>
              <a:rPr kumimoji="1" lang="ja-JP" altLang="en-US" sz="900" dirty="0"/>
              <a:t>等</a:t>
            </a:r>
          </a:p>
        </p:txBody>
      </p:sp>
      <p:sp>
        <p:nvSpPr>
          <p:cNvPr id="148" name="Freeform 8"/>
          <p:cNvSpPr>
            <a:spLocks noEditPoints="1"/>
          </p:cNvSpPr>
          <p:nvPr/>
        </p:nvSpPr>
        <p:spPr bwMode="auto">
          <a:xfrm>
            <a:off x="5314628" y="3182867"/>
            <a:ext cx="139453" cy="266526"/>
          </a:xfrm>
          <a:custGeom>
            <a:avLst/>
            <a:gdLst>
              <a:gd name="T0" fmla="*/ 0 w 99"/>
              <a:gd name="T1" fmla="*/ 0 h 191"/>
              <a:gd name="T2" fmla="*/ 0 w 99"/>
              <a:gd name="T3" fmla="*/ 191 h 191"/>
              <a:gd name="T4" fmla="*/ 29 w 99"/>
              <a:gd name="T5" fmla="*/ 191 h 191"/>
              <a:gd name="T6" fmla="*/ 29 w 99"/>
              <a:gd name="T7" fmla="*/ 156 h 191"/>
              <a:gd name="T8" fmla="*/ 72 w 99"/>
              <a:gd name="T9" fmla="*/ 156 h 191"/>
              <a:gd name="T10" fmla="*/ 72 w 99"/>
              <a:gd name="T11" fmla="*/ 191 h 191"/>
              <a:gd name="T12" fmla="*/ 99 w 99"/>
              <a:gd name="T13" fmla="*/ 191 h 191"/>
              <a:gd name="T14" fmla="*/ 99 w 99"/>
              <a:gd name="T15" fmla="*/ 0 h 191"/>
              <a:gd name="T16" fmla="*/ 0 w 99"/>
              <a:gd name="T17" fmla="*/ 0 h 191"/>
              <a:gd name="T18" fmla="*/ 57 w 99"/>
              <a:gd name="T19" fmla="*/ 21 h 191"/>
              <a:gd name="T20" fmla="*/ 81 w 99"/>
              <a:gd name="T21" fmla="*/ 21 h 191"/>
              <a:gd name="T22" fmla="*/ 81 w 99"/>
              <a:gd name="T23" fmla="*/ 51 h 191"/>
              <a:gd name="T24" fmla="*/ 57 w 99"/>
              <a:gd name="T25" fmla="*/ 51 h 191"/>
              <a:gd name="T26" fmla="*/ 57 w 99"/>
              <a:gd name="T27" fmla="*/ 21 h 191"/>
              <a:gd name="T28" fmla="*/ 20 w 99"/>
              <a:gd name="T29" fmla="*/ 21 h 191"/>
              <a:gd name="T30" fmla="*/ 44 w 99"/>
              <a:gd name="T31" fmla="*/ 21 h 191"/>
              <a:gd name="T32" fmla="*/ 44 w 99"/>
              <a:gd name="T33" fmla="*/ 51 h 191"/>
              <a:gd name="T34" fmla="*/ 20 w 99"/>
              <a:gd name="T35" fmla="*/ 51 h 191"/>
              <a:gd name="T36" fmla="*/ 20 w 99"/>
              <a:gd name="T37" fmla="*/ 21 h 191"/>
              <a:gd name="T38" fmla="*/ 57 w 99"/>
              <a:gd name="T39" fmla="*/ 64 h 191"/>
              <a:gd name="T40" fmla="*/ 81 w 99"/>
              <a:gd name="T41" fmla="*/ 64 h 191"/>
              <a:gd name="T42" fmla="*/ 81 w 99"/>
              <a:gd name="T43" fmla="*/ 95 h 191"/>
              <a:gd name="T44" fmla="*/ 57 w 99"/>
              <a:gd name="T45" fmla="*/ 95 h 191"/>
              <a:gd name="T46" fmla="*/ 57 w 99"/>
              <a:gd name="T47" fmla="*/ 64 h 191"/>
              <a:gd name="T48" fmla="*/ 20 w 99"/>
              <a:gd name="T49" fmla="*/ 64 h 191"/>
              <a:gd name="T50" fmla="*/ 44 w 99"/>
              <a:gd name="T51" fmla="*/ 64 h 191"/>
              <a:gd name="T52" fmla="*/ 44 w 99"/>
              <a:gd name="T53" fmla="*/ 95 h 191"/>
              <a:gd name="T54" fmla="*/ 20 w 99"/>
              <a:gd name="T55" fmla="*/ 95 h 191"/>
              <a:gd name="T56" fmla="*/ 20 w 99"/>
              <a:gd name="T57" fmla="*/ 64 h 191"/>
              <a:gd name="T58" fmla="*/ 57 w 99"/>
              <a:gd name="T59" fmla="*/ 108 h 191"/>
              <a:gd name="T60" fmla="*/ 81 w 99"/>
              <a:gd name="T61" fmla="*/ 108 h 191"/>
              <a:gd name="T62" fmla="*/ 81 w 99"/>
              <a:gd name="T63" fmla="*/ 138 h 191"/>
              <a:gd name="T64" fmla="*/ 57 w 99"/>
              <a:gd name="T65" fmla="*/ 138 h 191"/>
              <a:gd name="T66" fmla="*/ 57 w 99"/>
              <a:gd name="T67" fmla="*/ 108 h 191"/>
              <a:gd name="T68" fmla="*/ 20 w 99"/>
              <a:gd name="T69" fmla="*/ 108 h 191"/>
              <a:gd name="T70" fmla="*/ 44 w 99"/>
              <a:gd name="T71" fmla="*/ 108 h 191"/>
              <a:gd name="T72" fmla="*/ 44 w 99"/>
              <a:gd name="T73" fmla="*/ 138 h 191"/>
              <a:gd name="T74" fmla="*/ 20 w 99"/>
              <a:gd name="T75" fmla="*/ 138 h 191"/>
              <a:gd name="T76" fmla="*/ 20 w 99"/>
              <a:gd name="T77" fmla="*/ 108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9" h="191">
                <a:moveTo>
                  <a:pt x="0" y="0"/>
                </a:moveTo>
                <a:lnTo>
                  <a:pt x="0" y="191"/>
                </a:lnTo>
                <a:lnTo>
                  <a:pt x="29" y="191"/>
                </a:lnTo>
                <a:lnTo>
                  <a:pt x="29" y="156"/>
                </a:lnTo>
                <a:lnTo>
                  <a:pt x="72" y="156"/>
                </a:lnTo>
                <a:lnTo>
                  <a:pt x="72" y="191"/>
                </a:lnTo>
                <a:lnTo>
                  <a:pt x="99" y="191"/>
                </a:lnTo>
                <a:lnTo>
                  <a:pt x="99" y="0"/>
                </a:lnTo>
                <a:lnTo>
                  <a:pt x="0" y="0"/>
                </a:lnTo>
                <a:close/>
                <a:moveTo>
                  <a:pt x="57" y="21"/>
                </a:moveTo>
                <a:lnTo>
                  <a:pt x="81" y="21"/>
                </a:lnTo>
                <a:lnTo>
                  <a:pt x="81" y="51"/>
                </a:lnTo>
                <a:lnTo>
                  <a:pt x="57" y="51"/>
                </a:lnTo>
                <a:lnTo>
                  <a:pt x="57" y="21"/>
                </a:lnTo>
                <a:close/>
                <a:moveTo>
                  <a:pt x="20" y="21"/>
                </a:moveTo>
                <a:lnTo>
                  <a:pt x="44" y="21"/>
                </a:lnTo>
                <a:lnTo>
                  <a:pt x="44" y="51"/>
                </a:lnTo>
                <a:lnTo>
                  <a:pt x="20" y="51"/>
                </a:lnTo>
                <a:lnTo>
                  <a:pt x="20" y="21"/>
                </a:lnTo>
                <a:close/>
                <a:moveTo>
                  <a:pt x="57" y="64"/>
                </a:moveTo>
                <a:lnTo>
                  <a:pt x="81" y="64"/>
                </a:lnTo>
                <a:lnTo>
                  <a:pt x="81" y="95"/>
                </a:lnTo>
                <a:lnTo>
                  <a:pt x="57" y="95"/>
                </a:lnTo>
                <a:lnTo>
                  <a:pt x="57" y="64"/>
                </a:lnTo>
                <a:close/>
                <a:moveTo>
                  <a:pt x="20" y="64"/>
                </a:moveTo>
                <a:lnTo>
                  <a:pt x="44" y="64"/>
                </a:lnTo>
                <a:lnTo>
                  <a:pt x="44" y="95"/>
                </a:lnTo>
                <a:lnTo>
                  <a:pt x="20" y="95"/>
                </a:lnTo>
                <a:lnTo>
                  <a:pt x="20" y="64"/>
                </a:lnTo>
                <a:close/>
                <a:moveTo>
                  <a:pt x="57" y="108"/>
                </a:moveTo>
                <a:lnTo>
                  <a:pt x="81" y="108"/>
                </a:lnTo>
                <a:lnTo>
                  <a:pt x="81" y="138"/>
                </a:lnTo>
                <a:lnTo>
                  <a:pt x="57" y="138"/>
                </a:lnTo>
                <a:lnTo>
                  <a:pt x="57" y="108"/>
                </a:lnTo>
                <a:close/>
                <a:moveTo>
                  <a:pt x="20" y="108"/>
                </a:moveTo>
                <a:lnTo>
                  <a:pt x="44" y="108"/>
                </a:lnTo>
                <a:lnTo>
                  <a:pt x="44" y="138"/>
                </a:lnTo>
                <a:lnTo>
                  <a:pt x="20" y="138"/>
                </a:lnTo>
                <a:lnTo>
                  <a:pt x="20" y="108"/>
                </a:lnTo>
                <a:close/>
              </a:path>
            </a:pathLst>
          </a:custGeom>
          <a:solidFill>
            <a:srgbClr val="AACE36"/>
          </a:solidFill>
          <a:ln>
            <a:noFill/>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ja-JP" altLang="en-US"/>
          </a:p>
        </p:txBody>
      </p:sp>
      <p:grpSp>
        <p:nvGrpSpPr>
          <p:cNvPr id="150" name="グループ化 149"/>
          <p:cNvGrpSpPr/>
          <p:nvPr/>
        </p:nvGrpSpPr>
        <p:grpSpPr>
          <a:xfrm>
            <a:off x="3512535" y="2534484"/>
            <a:ext cx="545074" cy="380032"/>
            <a:chOff x="3540842" y="2487309"/>
            <a:chExt cx="588258" cy="408740"/>
          </a:xfrm>
        </p:grpSpPr>
        <p:sp>
          <p:nvSpPr>
            <p:cNvPr id="58" name="Freeform 334"/>
            <p:cNvSpPr>
              <a:spLocks noEditPoints="1"/>
            </p:cNvSpPr>
            <p:nvPr/>
          </p:nvSpPr>
          <p:spPr bwMode="auto">
            <a:xfrm>
              <a:off x="3772742" y="2611882"/>
              <a:ext cx="356358" cy="284167"/>
            </a:xfrm>
            <a:custGeom>
              <a:avLst/>
              <a:gdLst>
                <a:gd name="T0" fmla="*/ 174 w 908"/>
                <a:gd name="T1" fmla="*/ 6 h 707"/>
                <a:gd name="T2" fmla="*/ 123 w 908"/>
                <a:gd name="T3" fmla="*/ 38 h 707"/>
                <a:gd name="T4" fmla="*/ 90 w 908"/>
                <a:gd name="T5" fmla="*/ 90 h 707"/>
                <a:gd name="T6" fmla="*/ 86 w 908"/>
                <a:gd name="T7" fmla="*/ 141 h 707"/>
                <a:gd name="T8" fmla="*/ 107 w 908"/>
                <a:gd name="T9" fmla="*/ 200 h 707"/>
                <a:gd name="T10" fmla="*/ 152 w 908"/>
                <a:gd name="T11" fmla="*/ 240 h 707"/>
                <a:gd name="T12" fmla="*/ 213 w 908"/>
                <a:gd name="T13" fmla="*/ 256 h 707"/>
                <a:gd name="T14" fmla="*/ 263 w 908"/>
                <a:gd name="T15" fmla="*/ 246 h 707"/>
                <a:gd name="T16" fmla="*/ 311 w 908"/>
                <a:gd name="T17" fmla="*/ 209 h 707"/>
                <a:gd name="T18" fmla="*/ 338 w 908"/>
                <a:gd name="T19" fmla="*/ 154 h 707"/>
                <a:gd name="T20" fmla="*/ 338 w 908"/>
                <a:gd name="T21" fmla="*/ 102 h 707"/>
                <a:gd name="T22" fmla="*/ 311 w 908"/>
                <a:gd name="T23" fmla="*/ 47 h 707"/>
                <a:gd name="T24" fmla="*/ 263 w 908"/>
                <a:gd name="T25" fmla="*/ 10 h 707"/>
                <a:gd name="T26" fmla="*/ 213 w 908"/>
                <a:gd name="T27" fmla="*/ 0 h 707"/>
                <a:gd name="T28" fmla="*/ 213 w 908"/>
                <a:gd name="T29" fmla="*/ 542 h 707"/>
                <a:gd name="T30" fmla="*/ 116 w 908"/>
                <a:gd name="T31" fmla="*/ 286 h 707"/>
                <a:gd name="T32" fmla="*/ 63 w 908"/>
                <a:gd name="T33" fmla="*/ 299 h 707"/>
                <a:gd name="T34" fmla="*/ 23 w 908"/>
                <a:gd name="T35" fmla="*/ 335 h 707"/>
                <a:gd name="T36" fmla="*/ 2 w 908"/>
                <a:gd name="T37" fmla="*/ 386 h 707"/>
                <a:gd name="T38" fmla="*/ 82 w 908"/>
                <a:gd name="T39" fmla="*/ 424 h 707"/>
                <a:gd name="T40" fmla="*/ 359 w 908"/>
                <a:gd name="T41" fmla="*/ 707 h 707"/>
                <a:gd name="T42" fmla="*/ 422 w 908"/>
                <a:gd name="T43" fmla="*/ 375 h 707"/>
                <a:gd name="T44" fmla="*/ 396 w 908"/>
                <a:gd name="T45" fmla="*/ 327 h 707"/>
                <a:gd name="T46" fmla="*/ 353 w 908"/>
                <a:gd name="T47" fmla="*/ 294 h 707"/>
                <a:gd name="T48" fmla="*/ 310 w 908"/>
                <a:gd name="T49" fmla="*/ 286 h 707"/>
                <a:gd name="T50" fmla="*/ 726 w 908"/>
                <a:gd name="T51" fmla="*/ 252 h 707"/>
                <a:gd name="T52" fmla="*/ 773 w 908"/>
                <a:gd name="T53" fmla="*/ 230 h 707"/>
                <a:gd name="T54" fmla="*/ 822 w 908"/>
                <a:gd name="T55" fmla="*/ 129 h 707"/>
                <a:gd name="T56" fmla="*/ 813 w 908"/>
                <a:gd name="T57" fmla="*/ 78 h 707"/>
                <a:gd name="T58" fmla="*/ 776 w 908"/>
                <a:gd name="T59" fmla="*/ 29 h 707"/>
                <a:gd name="T60" fmla="*/ 720 w 908"/>
                <a:gd name="T61" fmla="*/ 3 h 707"/>
                <a:gd name="T62" fmla="*/ 669 w 908"/>
                <a:gd name="T63" fmla="*/ 3 h 707"/>
                <a:gd name="T64" fmla="*/ 614 w 908"/>
                <a:gd name="T65" fmla="*/ 29 h 707"/>
                <a:gd name="T66" fmla="*/ 576 w 908"/>
                <a:gd name="T67" fmla="*/ 78 h 707"/>
                <a:gd name="T68" fmla="*/ 567 w 908"/>
                <a:gd name="T69" fmla="*/ 212 h 707"/>
                <a:gd name="T70" fmla="*/ 624 w 908"/>
                <a:gd name="T71" fmla="*/ 236 h 707"/>
                <a:gd name="T72" fmla="*/ 674 w 908"/>
                <a:gd name="T73" fmla="*/ 255 h 707"/>
                <a:gd name="T74" fmla="*/ 784 w 908"/>
                <a:gd name="T75" fmla="*/ 286 h 707"/>
                <a:gd name="T76" fmla="*/ 782 w 908"/>
                <a:gd name="T77" fmla="*/ 324 h 707"/>
                <a:gd name="T78" fmla="*/ 758 w 908"/>
                <a:gd name="T79" fmla="*/ 352 h 707"/>
                <a:gd name="T80" fmla="*/ 716 w 908"/>
                <a:gd name="T81" fmla="*/ 336 h 707"/>
                <a:gd name="T82" fmla="*/ 674 w 908"/>
                <a:gd name="T83" fmla="*/ 336 h 707"/>
                <a:gd name="T84" fmla="*/ 632 w 908"/>
                <a:gd name="T85" fmla="*/ 352 h 707"/>
                <a:gd name="T86" fmla="*/ 609 w 908"/>
                <a:gd name="T87" fmla="*/ 324 h 707"/>
                <a:gd name="T88" fmla="*/ 597 w 908"/>
                <a:gd name="T89" fmla="*/ 286 h 707"/>
                <a:gd name="T90" fmla="*/ 554 w 908"/>
                <a:gd name="T91" fmla="*/ 294 h 707"/>
                <a:gd name="T92" fmla="*/ 512 w 908"/>
                <a:gd name="T93" fmla="*/ 327 h 707"/>
                <a:gd name="T94" fmla="*/ 485 w 908"/>
                <a:gd name="T95" fmla="*/ 375 h 707"/>
                <a:gd name="T96" fmla="*/ 549 w 908"/>
                <a:gd name="T97" fmla="*/ 424 h 707"/>
                <a:gd name="T98" fmla="*/ 840 w 908"/>
                <a:gd name="T99" fmla="*/ 424 h 707"/>
                <a:gd name="T100" fmla="*/ 906 w 908"/>
                <a:gd name="T101" fmla="*/ 386 h 707"/>
                <a:gd name="T102" fmla="*/ 885 w 908"/>
                <a:gd name="T103" fmla="*/ 335 h 707"/>
                <a:gd name="T104" fmla="*/ 845 w 908"/>
                <a:gd name="T105" fmla="*/ 299 h 707"/>
                <a:gd name="T106" fmla="*/ 792 w 908"/>
                <a:gd name="T107" fmla="*/ 28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8" h="707">
                  <a:moveTo>
                    <a:pt x="213" y="0"/>
                  </a:moveTo>
                  <a:lnTo>
                    <a:pt x="213" y="0"/>
                  </a:lnTo>
                  <a:lnTo>
                    <a:pt x="200" y="2"/>
                  </a:lnTo>
                  <a:lnTo>
                    <a:pt x="188" y="3"/>
                  </a:lnTo>
                  <a:lnTo>
                    <a:pt x="174" y="6"/>
                  </a:lnTo>
                  <a:lnTo>
                    <a:pt x="164" y="10"/>
                  </a:lnTo>
                  <a:lnTo>
                    <a:pt x="152" y="16"/>
                  </a:lnTo>
                  <a:lnTo>
                    <a:pt x="141" y="22"/>
                  </a:lnTo>
                  <a:lnTo>
                    <a:pt x="131" y="29"/>
                  </a:lnTo>
                  <a:lnTo>
                    <a:pt x="123" y="38"/>
                  </a:lnTo>
                  <a:lnTo>
                    <a:pt x="114" y="47"/>
                  </a:lnTo>
                  <a:lnTo>
                    <a:pt x="107" y="57"/>
                  </a:lnTo>
                  <a:lnTo>
                    <a:pt x="100" y="68"/>
                  </a:lnTo>
                  <a:lnTo>
                    <a:pt x="95" y="78"/>
                  </a:lnTo>
                  <a:lnTo>
                    <a:pt x="90" y="90"/>
                  </a:lnTo>
                  <a:lnTo>
                    <a:pt x="88" y="102"/>
                  </a:lnTo>
                  <a:lnTo>
                    <a:pt x="86" y="116"/>
                  </a:lnTo>
                  <a:lnTo>
                    <a:pt x="86" y="129"/>
                  </a:lnTo>
                  <a:lnTo>
                    <a:pt x="86" y="129"/>
                  </a:lnTo>
                  <a:lnTo>
                    <a:pt x="86" y="141"/>
                  </a:lnTo>
                  <a:lnTo>
                    <a:pt x="88" y="154"/>
                  </a:lnTo>
                  <a:lnTo>
                    <a:pt x="90" y="166"/>
                  </a:lnTo>
                  <a:lnTo>
                    <a:pt x="95" y="178"/>
                  </a:lnTo>
                  <a:lnTo>
                    <a:pt x="100" y="189"/>
                  </a:lnTo>
                  <a:lnTo>
                    <a:pt x="107" y="200"/>
                  </a:lnTo>
                  <a:lnTo>
                    <a:pt x="114" y="209"/>
                  </a:lnTo>
                  <a:lnTo>
                    <a:pt x="123" y="219"/>
                  </a:lnTo>
                  <a:lnTo>
                    <a:pt x="131" y="227"/>
                  </a:lnTo>
                  <a:lnTo>
                    <a:pt x="141" y="234"/>
                  </a:lnTo>
                  <a:lnTo>
                    <a:pt x="152" y="240"/>
                  </a:lnTo>
                  <a:lnTo>
                    <a:pt x="164" y="246"/>
                  </a:lnTo>
                  <a:lnTo>
                    <a:pt x="174" y="250"/>
                  </a:lnTo>
                  <a:lnTo>
                    <a:pt x="188" y="254"/>
                  </a:lnTo>
                  <a:lnTo>
                    <a:pt x="200" y="256"/>
                  </a:lnTo>
                  <a:lnTo>
                    <a:pt x="213" y="256"/>
                  </a:lnTo>
                  <a:lnTo>
                    <a:pt x="213" y="256"/>
                  </a:lnTo>
                  <a:lnTo>
                    <a:pt x="226" y="256"/>
                  </a:lnTo>
                  <a:lnTo>
                    <a:pt x="239" y="254"/>
                  </a:lnTo>
                  <a:lnTo>
                    <a:pt x="251" y="250"/>
                  </a:lnTo>
                  <a:lnTo>
                    <a:pt x="263" y="246"/>
                  </a:lnTo>
                  <a:lnTo>
                    <a:pt x="274" y="240"/>
                  </a:lnTo>
                  <a:lnTo>
                    <a:pt x="285" y="234"/>
                  </a:lnTo>
                  <a:lnTo>
                    <a:pt x="294" y="227"/>
                  </a:lnTo>
                  <a:lnTo>
                    <a:pt x="303" y="219"/>
                  </a:lnTo>
                  <a:lnTo>
                    <a:pt x="311" y="209"/>
                  </a:lnTo>
                  <a:lnTo>
                    <a:pt x="318" y="200"/>
                  </a:lnTo>
                  <a:lnTo>
                    <a:pt x="326" y="189"/>
                  </a:lnTo>
                  <a:lnTo>
                    <a:pt x="330" y="178"/>
                  </a:lnTo>
                  <a:lnTo>
                    <a:pt x="335" y="166"/>
                  </a:lnTo>
                  <a:lnTo>
                    <a:pt x="338" y="154"/>
                  </a:lnTo>
                  <a:lnTo>
                    <a:pt x="340" y="141"/>
                  </a:lnTo>
                  <a:lnTo>
                    <a:pt x="341" y="129"/>
                  </a:lnTo>
                  <a:lnTo>
                    <a:pt x="341" y="129"/>
                  </a:lnTo>
                  <a:lnTo>
                    <a:pt x="340" y="116"/>
                  </a:lnTo>
                  <a:lnTo>
                    <a:pt x="338" y="102"/>
                  </a:lnTo>
                  <a:lnTo>
                    <a:pt x="335" y="90"/>
                  </a:lnTo>
                  <a:lnTo>
                    <a:pt x="330" y="78"/>
                  </a:lnTo>
                  <a:lnTo>
                    <a:pt x="326" y="68"/>
                  </a:lnTo>
                  <a:lnTo>
                    <a:pt x="318" y="57"/>
                  </a:lnTo>
                  <a:lnTo>
                    <a:pt x="311" y="47"/>
                  </a:lnTo>
                  <a:lnTo>
                    <a:pt x="303" y="38"/>
                  </a:lnTo>
                  <a:lnTo>
                    <a:pt x="294" y="29"/>
                  </a:lnTo>
                  <a:lnTo>
                    <a:pt x="285" y="22"/>
                  </a:lnTo>
                  <a:lnTo>
                    <a:pt x="274" y="16"/>
                  </a:lnTo>
                  <a:lnTo>
                    <a:pt x="263" y="10"/>
                  </a:lnTo>
                  <a:lnTo>
                    <a:pt x="251" y="6"/>
                  </a:lnTo>
                  <a:lnTo>
                    <a:pt x="239" y="3"/>
                  </a:lnTo>
                  <a:lnTo>
                    <a:pt x="226" y="2"/>
                  </a:lnTo>
                  <a:lnTo>
                    <a:pt x="213" y="0"/>
                  </a:lnTo>
                  <a:lnTo>
                    <a:pt x="213" y="0"/>
                  </a:lnTo>
                  <a:close/>
                  <a:moveTo>
                    <a:pt x="310" y="286"/>
                  </a:moveTo>
                  <a:lnTo>
                    <a:pt x="251" y="286"/>
                  </a:lnTo>
                  <a:lnTo>
                    <a:pt x="219" y="342"/>
                  </a:lnTo>
                  <a:lnTo>
                    <a:pt x="261" y="491"/>
                  </a:lnTo>
                  <a:lnTo>
                    <a:pt x="213" y="542"/>
                  </a:lnTo>
                  <a:lnTo>
                    <a:pt x="165" y="491"/>
                  </a:lnTo>
                  <a:lnTo>
                    <a:pt x="207" y="342"/>
                  </a:lnTo>
                  <a:lnTo>
                    <a:pt x="174" y="286"/>
                  </a:lnTo>
                  <a:lnTo>
                    <a:pt x="116" y="286"/>
                  </a:lnTo>
                  <a:lnTo>
                    <a:pt x="116" y="286"/>
                  </a:lnTo>
                  <a:lnTo>
                    <a:pt x="105" y="287"/>
                  </a:lnTo>
                  <a:lnTo>
                    <a:pt x="93" y="288"/>
                  </a:lnTo>
                  <a:lnTo>
                    <a:pt x="83" y="291"/>
                  </a:lnTo>
                  <a:lnTo>
                    <a:pt x="72" y="294"/>
                  </a:lnTo>
                  <a:lnTo>
                    <a:pt x="63" y="299"/>
                  </a:lnTo>
                  <a:lnTo>
                    <a:pt x="53" y="305"/>
                  </a:lnTo>
                  <a:lnTo>
                    <a:pt x="45" y="311"/>
                  </a:lnTo>
                  <a:lnTo>
                    <a:pt x="36" y="318"/>
                  </a:lnTo>
                  <a:lnTo>
                    <a:pt x="29" y="327"/>
                  </a:lnTo>
                  <a:lnTo>
                    <a:pt x="23" y="335"/>
                  </a:lnTo>
                  <a:lnTo>
                    <a:pt x="17" y="344"/>
                  </a:lnTo>
                  <a:lnTo>
                    <a:pt x="11" y="353"/>
                  </a:lnTo>
                  <a:lnTo>
                    <a:pt x="8" y="364"/>
                  </a:lnTo>
                  <a:lnTo>
                    <a:pt x="4" y="375"/>
                  </a:lnTo>
                  <a:lnTo>
                    <a:pt x="2" y="386"/>
                  </a:lnTo>
                  <a:lnTo>
                    <a:pt x="0" y="396"/>
                  </a:lnTo>
                  <a:lnTo>
                    <a:pt x="0" y="707"/>
                  </a:lnTo>
                  <a:lnTo>
                    <a:pt x="66" y="707"/>
                  </a:lnTo>
                  <a:lnTo>
                    <a:pt x="66" y="424"/>
                  </a:lnTo>
                  <a:lnTo>
                    <a:pt x="82" y="424"/>
                  </a:lnTo>
                  <a:lnTo>
                    <a:pt x="82" y="707"/>
                  </a:lnTo>
                  <a:lnTo>
                    <a:pt x="344" y="707"/>
                  </a:lnTo>
                  <a:lnTo>
                    <a:pt x="344" y="424"/>
                  </a:lnTo>
                  <a:lnTo>
                    <a:pt x="359" y="424"/>
                  </a:lnTo>
                  <a:lnTo>
                    <a:pt x="359" y="707"/>
                  </a:lnTo>
                  <a:lnTo>
                    <a:pt x="425" y="707"/>
                  </a:lnTo>
                  <a:lnTo>
                    <a:pt x="425" y="396"/>
                  </a:lnTo>
                  <a:lnTo>
                    <a:pt x="425" y="396"/>
                  </a:lnTo>
                  <a:lnTo>
                    <a:pt x="424" y="386"/>
                  </a:lnTo>
                  <a:lnTo>
                    <a:pt x="422" y="375"/>
                  </a:lnTo>
                  <a:lnTo>
                    <a:pt x="418" y="364"/>
                  </a:lnTo>
                  <a:lnTo>
                    <a:pt x="414" y="353"/>
                  </a:lnTo>
                  <a:lnTo>
                    <a:pt x="410" y="344"/>
                  </a:lnTo>
                  <a:lnTo>
                    <a:pt x="404" y="335"/>
                  </a:lnTo>
                  <a:lnTo>
                    <a:pt x="396" y="327"/>
                  </a:lnTo>
                  <a:lnTo>
                    <a:pt x="389" y="318"/>
                  </a:lnTo>
                  <a:lnTo>
                    <a:pt x="381" y="311"/>
                  </a:lnTo>
                  <a:lnTo>
                    <a:pt x="372" y="305"/>
                  </a:lnTo>
                  <a:lnTo>
                    <a:pt x="363" y="299"/>
                  </a:lnTo>
                  <a:lnTo>
                    <a:pt x="353" y="294"/>
                  </a:lnTo>
                  <a:lnTo>
                    <a:pt x="344" y="291"/>
                  </a:lnTo>
                  <a:lnTo>
                    <a:pt x="333" y="288"/>
                  </a:lnTo>
                  <a:lnTo>
                    <a:pt x="322" y="287"/>
                  </a:lnTo>
                  <a:lnTo>
                    <a:pt x="310" y="286"/>
                  </a:lnTo>
                  <a:lnTo>
                    <a:pt x="310" y="286"/>
                  </a:lnTo>
                  <a:close/>
                  <a:moveTo>
                    <a:pt x="695" y="256"/>
                  </a:moveTo>
                  <a:lnTo>
                    <a:pt x="695" y="256"/>
                  </a:lnTo>
                  <a:lnTo>
                    <a:pt x="706" y="256"/>
                  </a:lnTo>
                  <a:lnTo>
                    <a:pt x="716" y="255"/>
                  </a:lnTo>
                  <a:lnTo>
                    <a:pt x="726" y="252"/>
                  </a:lnTo>
                  <a:lnTo>
                    <a:pt x="736" y="249"/>
                  </a:lnTo>
                  <a:lnTo>
                    <a:pt x="747" y="245"/>
                  </a:lnTo>
                  <a:lnTo>
                    <a:pt x="755" y="240"/>
                  </a:lnTo>
                  <a:lnTo>
                    <a:pt x="765" y="236"/>
                  </a:lnTo>
                  <a:lnTo>
                    <a:pt x="773" y="230"/>
                  </a:lnTo>
                  <a:lnTo>
                    <a:pt x="773" y="230"/>
                  </a:lnTo>
                  <a:lnTo>
                    <a:pt x="822" y="250"/>
                  </a:lnTo>
                  <a:lnTo>
                    <a:pt x="822" y="230"/>
                  </a:lnTo>
                  <a:lnTo>
                    <a:pt x="822" y="212"/>
                  </a:lnTo>
                  <a:lnTo>
                    <a:pt x="822" y="129"/>
                  </a:lnTo>
                  <a:lnTo>
                    <a:pt x="822" y="129"/>
                  </a:lnTo>
                  <a:lnTo>
                    <a:pt x="822" y="116"/>
                  </a:lnTo>
                  <a:lnTo>
                    <a:pt x="820" y="102"/>
                  </a:lnTo>
                  <a:lnTo>
                    <a:pt x="816" y="90"/>
                  </a:lnTo>
                  <a:lnTo>
                    <a:pt x="813" y="78"/>
                  </a:lnTo>
                  <a:lnTo>
                    <a:pt x="807" y="68"/>
                  </a:lnTo>
                  <a:lnTo>
                    <a:pt x="801" y="57"/>
                  </a:lnTo>
                  <a:lnTo>
                    <a:pt x="794" y="47"/>
                  </a:lnTo>
                  <a:lnTo>
                    <a:pt x="785" y="38"/>
                  </a:lnTo>
                  <a:lnTo>
                    <a:pt x="776" y="29"/>
                  </a:lnTo>
                  <a:lnTo>
                    <a:pt x="766" y="22"/>
                  </a:lnTo>
                  <a:lnTo>
                    <a:pt x="755" y="16"/>
                  </a:lnTo>
                  <a:lnTo>
                    <a:pt x="744" y="10"/>
                  </a:lnTo>
                  <a:lnTo>
                    <a:pt x="732" y="6"/>
                  </a:lnTo>
                  <a:lnTo>
                    <a:pt x="720" y="3"/>
                  </a:lnTo>
                  <a:lnTo>
                    <a:pt x="707" y="2"/>
                  </a:lnTo>
                  <a:lnTo>
                    <a:pt x="695" y="0"/>
                  </a:lnTo>
                  <a:lnTo>
                    <a:pt x="695" y="0"/>
                  </a:lnTo>
                  <a:lnTo>
                    <a:pt x="682" y="2"/>
                  </a:lnTo>
                  <a:lnTo>
                    <a:pt x="669" y="3"/>
                  </a:lnTo>
                  <a:lnTo>
                    <a:pt x="657" y="6"/>
                  </a:lnTo>
                  <a:lnTo>
                    <a:pt x="645" y="10"/>
                  </a:lnTo>
                  <a:lnTo>
                    <a:pt x="634" y="16"/>
                  </a:lnTo>
                  <a:lnTo>
                    <a:pt x="623" y="22"/>
                  </a:lnTo>
                  <a:lnTo>
                    <a:pt x="614" y="29"/>
                  </a:lnTo>
                  <a:lnTo>
                    <a:pt x="604" y="38"/>
                  </a:lnTo>
                  <a:lnTo>
                    <a:pt x="596" y="47"/>
                  </a:lnTo>
                  <a:lnTo>
                    <a:pt x="588" y="57"/>
                  </a:lnTo>
                  <a:lnTo>
                    <a:pt x="582" y="68"/>
                  </a:lnTo>
                  <a:lnTo>
                    <a:pt x="576" y="78"/>
                  </a:lnTo>
                  <a:lnTo>
                    <a:pt x="573" y="90"/>
                  </a:lnTo>
                  <a:lnTo>
                    <a:pt x="569" y="102"/>
                  </a:lnTo>
                  <a:lnTo>
                    <a:pt x="568" y="116"/>
                  </a:lnTo>
                  <a:lnTo>
                    <a:pt x="567" y="129"/>
                  </a:lnTo>
                  <a:lnTo>
                    <a:pt x="567" y="212"/>
                  </a:lnTo>
                  <a:lnTo>
                    <a:pt x="567" y="230"/>
                  </a:lnTo>
                  <a:lnTo>
                    <a:pt x="567" y="250"/>
                  </a:lnTo>
                  <a:lnTo>
                    <a:pt x="617" y="230"/>
                  </a:lnTo>
                  <a:lnTo>
                    <a:pt x="617" y="230"/>
                  </a:lnTo>
                  <a:lnTo>
                    <a:pt x="624" y="236"/>
                  </a:lnTo>
                  <a:lnTo>
                    <a:pt x="634" y="240"/>
                  </a:lnTo>
                  <a:lnTo>
                    <a:pt x="644" y="245"/>
                  </a:lnTo>
                  <a:lnTo>
                    <a:pt x="653" y="249"/>
                  </a:lnTo>
                  <a:lnTo>
                    <a:pt x="663" y="252"/>
                  </a:lnTo>
                  <a:lnTo>
                    <a:pt x="674" y="255"/>
                  </a:lnTo>
                  <a:lnTo>
                    <a:pt x="683" y="256"/>
                  </a:lnTo>
                  <a:lnTo>
                    <a:pt x="695" y="256"/>
                  </a:lnTo>
                  <a:lnTo>
                    <a:pt x="695" y="256"/>
                  </a:lnTo>
                  <a:close/>
                  <a:moveTo>
                    <a:pt x="792" y="286"/>
                  </a:moveTo>
                  <a:lnTo>
                    <a:pt x="784" y="286"/>
                  </a:lnTo>
                  <a:lnTo>
                    <a:pt x="784" y="286"/>
                  </a:lnTo>
                  <a:lnTo>
                    <a:pt x="785" y="297"/>
                  </a:lnTo>
                  <a:lnTo>
                    <a:pt x="784" y="306"/>
                  </a:lnTo>
                  <a:lnTo>
                    <a:pt x="783" y="316"/>
                  </a:lnTo>
                  <a:lnTo>
                    <a:pt x="782" y="324"/>
                  </a:lnTo>
                  <a:lnTo>
                    <a:pt x="778" y="333"/>
                  </a:lnTo>
                  <a:lnTo>
                    <a:pt x="774" y="339"/>
                  </a:lnTo>
                  <a:lnTo>
                    <a:pt x="770" y="345"/>
                  </a:lnTo>
                  <a:lnTo>
                    <a:pt x="764" y="350"/>
                  </a:lnTo>
                  <a:lnTo>
                    <a:pt x="758" y="352"/>
                  </a:lnTo>
                  <a:lnTo>
                    <a:pt x="750" y="353"/>
                  </a:lnTo>
                  <a:lnTo>
                    <a:pt x="743" y="352"/>
                  </a:lnTo>
                  <a:lnTo>
                    <a:pt x="735" y="350"/>
                  </a:lnTo>
                  <a:lnTo>
                    <a:pt x="725" y="344"/>
                  </a:lnTo>
                  <a:lnTo>
                    <a:pt x="716" y="336"/>
                  </a:lnTo>
                  <a:lnTo>
                    <a:pt x="706" y="326"/>
                  </a:lnTo>
                  <a:lnTo>
                    <a:pt x="695" y="312"/>
                  </a:lnTo>
                  <a:lnTo>
                    <a:pt x="695" y="312"/>
                  </a:lnTo>
                  <a:lnTo>
                    <a:pt x="684" y="326"/>
                  </a:lnTo>
                  <a:lnTo>
                    <a:pt x="674" y="336"/>
                  </a:lnTo>
                  <a:lnTo>
                    <a:pt x="664" y="344"/>
                  </a:lnTo>
                  <a:lnTo>
                    <a:pt x="654" y="350"/>
                  </a:lnTo>
                  <a:lnTo>
                    <a:pt x="646" y="352"/>
                  </a:lnTo>
                  <a:lnTo>
                    <a:pt x="639" y="353"/>
                  </a:lnTo>
                  <a:lnTo>
                    <a:pt x="632" y="352"/>
                  </a:lnTo>
                  <a:lnTo>
                    <a:pt x="626" y="350"/>
                  </a:lnTo>
                  <a:lnTo>
                    <a:pt x="620" y="345"/>
                  </a:lnTo>
                  <a:lnTo>
                    <a:pt x="615" y="339"/>
                  </a:lnTo>
                  <a:lnTo>
                    <a:pt x="611" y="333"/>
                  </a:lnTo>
                  <a:lnTo>
                    <a:pt x="609" y="324"/>
                  </a:lnTo>
                  <a:lnTo>
                    <a:pt x="606" y="316"/>
                  </a:lnTo>
                  <a:lnTo>
                    <a:pt x="605" y="306"/>
                  </a:lnTo>
                  <a:lnTo>
                    <a:pt x="604" y="297"/>
                  </a:lnTo>
                  <a:lnTo>
                    <a:pt x="605" y="286"/>
                  </a:lnTo>
                  <a:lnTo>
                    <a:pt x="597" y="286"/>
                  </a:lnTo>
                  <a:lnTo>
                    <a:pt x="597" y="286"/>
                  </a:lnTo>
                  <a:lnTo>
                    <a:pt x="586" y="287"/>
                  </a:lnTo>
                  <a:lnTo>
                    <a:pt x="575" y="288"/>
                  </a:lnTo>
                  <a:lnTo>
                    <a:pt x="564" y="291"/>
                  </a:lnTo>
                  <a:lnTo>
                    <a:pt x="554" y="294"/>
                  </a:lnTo>
                  <a:lnTo>
                    <a:pt x="544" y="299"/>
                  </a:lnTo>
                  <a:lnTo>
                    <a:pt x="536" y="305"/>
                  </a:lnTo>
                  <a:lnTo>
                    <a:pt x="526" y="311"/>
                  </a:lnTo>
                  <a:lnTo>
                    <a:pt x="519" y="318"/>
                  </a:lnTo>
                  <a:lnTo>
                    <a:pt x="512" y="327"/>
                  </a:lnTo>
                  <a:lnTo>
                    <a:pt x="504" y="335"/>
                  </a:lnTo>
                  <a:lnTo>
                    <a:pt x="498" y="344"/>
                  </a:lnTo>
                  <a:lnTo>
                    <a:pt x="494" y="353"/>
                  </a:lnTo>
                  <a:lnTo>
                    <a:pt x="489" y="364"/>
                  </a:lnTo>
                  <a:lnTo>
                    <a:pt x="485" y="375"/>
                  </a:lnTo>
                  <a:lnTo>
                    <a:pt x="483" y="386"/>
                  </a:lnTo>
                  <a:lnTo>
                    <a:pt x="482" y="396"/>
                  </a:lnTo>
                  <a:lnTo>
                    <a:pt x="482" y="707"/>
                  </a:lnTo>
                  <a:lnTo>
                    <a:pt x="549" y="707"/>
                  </a:lnTo>
                  <a:lnTo>
                    <a:pt x="549" y="424"/>
                  </a:lnTo>
                  <a:lnTo>
                    <a:pt x="564" y="424"/>
                  </a:lnTo>
                  <a:lnTo>
                    <a:pt x="564" y="707"/>
                  </a:lnTo>
                  <a:lnTo>
                    <a:pt x="825" y="707"/>
                  </a:lnTo>
                  <a:lnTo>
                    <a:pt x="825" y="424"/>
                  </a:lnTo>
                  <a:lnTo>
                    <a:pt x="840" y="424"/>
                  </a:lnTo>
                  <a:lnTo>
                    <a:pt x="840" y="707"/>
                  </a:lnTo>
                  <a:lnTo>
                    <a:pt x="908" y="707"/>
                  </a:lnTo>
                  <a:lnTo>
                    <a:pt x="908" y="396"/>
                  </a:lnTo>
                  <a:lnTo>
                    <a:pt x="908" y="396"/>
                  </a:lnTo>
                  <a:lnTo>
                    <a:pt x="906" y="386"/>
                  </a:lnTo>
                  <a:lnTo>
                    <a:pt x="904" y="375"/>
                  </a:lnTo>
                  <a:lnTo>
                    <a:pt x="900" y="364"/>
                  </a:lnTo>
                  <a:lnTo>
                    <a:pt x="896" y="353"/>
                  </a:lnTo>
                  <a:lnTo>
                    <a:pt x="891" y="344"/>
                  </a:lnTo>
                  <a:lnTo>
                    <a:pt x="885" y="335"/>
                  </a:lnTo>
                  <a:lnTo>
                    <a:pt x="878" y="327"/>
                  </a:lnTo>
                  <a:lnTo>
                    <a:pt x="870" y="318"/>
                  </a:lnTo>
                  <a:lnTo>
                    <a:pt x="863" y="311"/>
                  </a:lnTo>
                  <a:lnTo>
                    <a:pt x="854" y="305"/>
                  </a:lnTo>
                  <a:lnTo>
                    <a:pt x="845" y="299"/>
                  </a:lnTo>
                  <a:lnTo>
                    <a:pt x="836" y="294"/>
                  </a:lnTo>
                  <a:lnTo>
                    <a:pt x="825" y="291"/>
                  </a:lnTo>
                  <a:lnTo>
                    <a:pt x="814" y="288"/>
                  </a:lnTo>
                  <a:lnTo>
                    <a:pt x="803" y="287"/>
                  </a:lnTo>
                  <a:lnTo>
                    <a:pt x="792" y="286"/>
                  </a:lnTo>
                  <a:lnTo>
                    <a:pt x="792" y="28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49" name="Freeform 8"/>
            <p:cNvSpPr>
              <a:spLocks noEditPoints="1"/>
            </p:cNvSpPr>
            <p:nvPr/>
          </p:nvSpPr>
          <p:spPr bwMode="auto">
            <a:xfrm>
              <a:off x="3540842" y="2487309"/>
              <a:ext cx="186787" cy="406355"/>
            </a:xfrm>
            <a:custGeom>
              <a:avLst/>
              <a:gdLst>
                <a:gd name="T0" fmla="*/ 0 w 99"/>
                <a:gd name="T1" fmla="*/ 0 h 191"/>
                <a:gd name="T2" fmla="*/ 0 w 99"/>
                <a:gd name="T3" fmla="*/ 191 h 191"/>
                <a:gd name="T4" fmla="*/ 29 w 99"/>
                <a:gd name="T5" fmla="*/ 191 h 191"/>
                <a:gd name="T6" fmla="*/ 29 w 99"/>
                <a:gd name="T7" fmla="*/ 156 h 191"/>
                <a:gd name="T8" fmla="*/ 72 w 99"/>
                <a:gd name="T9" fmla="*/ 156 h 191"/>
                <a:gd name="T10" fmla="*/ 72 w 99"/>
                <a:gd name="T11" fmla="*/ 191 h 191"/>
                <a:gd name="T12" fmla="*/ 99 w 99"/>
                <a:gd name="T13" fmla="*/ 191 h 191"/>
                <a:gd name="T14" fmla="*/ 99 w 99"/>
                <a:gd name="T15" fmla="*/ 0 h 191"/>
                <a:gd name="T16" fmla="*/ 0 w 99"/>
                <a:gd name="T17" fmla="*/ 0 h 191"/>
                <a:gd name="T18" fmla="*/ 57 w 99"/>
                <a:gd name="T19" fmla="*/ 21 h 191"/>
                <a:gd name="T20" fmla="*/ 81 w 99"/>
                <a:gd name="T21" fmla="*/ 21 h 191"/>
                <a:gd name="T22" fmla="*/ 81 w 99"/>
                <a:gd name="T23" fmla="*/ 51 h 191"/>
                <a:gd name="T24" fmla="*/ 57 w 99"/>
                <a:gd name="T25" fmla="*/ 51 h 191"/>
                <a:gd name="T26" fmla="*/ 57 w 99"/>
                <a:gd name="T27" fmla="*/ 21 h 191"/>
                <a:gd name="T28" fmla="*/ 20 w 99"/>
                <a:gd name="T29" fmla="*/ 21 h 191"/>
                <a:gd name="T30" fmla="*/ 44 w 99"/>
                <a:gd name="T31" fmla="*/ 21 h 191"/>
                <a:gd name="T32" fmla="*/ 44 w 99"/>
                <a:gd name="T33" fmla="*/ 51 h 191"/>
                <a:gd name="T34" fmla="*/ 20 w 99"/>
                <a:gd name="T35" fmla="*/ 51 h 191"/>
                <a:gd name="T36" fmla="*/ 20 w 99"/>
                <a:gd name="T37" fmla="*/ 21 h 191"/>
                <a:gd name="T38" fmla="*/ 57 w 99"/>
                <a:gd name="T39" fmla="*/ 64 h 191"/>
                <a:gd name="T40" fmla="*/ 81 w 99"/>
                <a:gd name="T41" fmla="*/ 64 h 191"/>
                <a:gd name="T42" fmla="*/ 81 w 99"/>
                <a:gd name="T43" fmla="*/ 95 h 191"/>
                <a:gd name="T44" fmla="*/ 57 w 99"/>
                <a:gd name="T45" fmla="*/ 95 h 191"/>
                <a:gd name="T46" fmla="*/ 57 w 99"/>
                <a:gd name="T47" fmla="*/ 64 h 191"/>
                <a:gd name="T48" fmla="*/ 20 w 99"/>
                <a:gd name="T49" fmla="*/ 64 h 191"/>
                <a:gd name="T50" fmla="*/ 44 w 99"/>
                <a:gd name="T51" fmla="*/ 64 h 191"/>
                <a:gd name="T52" fmla="*/ 44 w 99"/>
                <a:gd name="T53" fmla="*/ 95 h 191"/>
                <a:gd name="T54" fmla="*/ 20 w 99"/>
                <a:gd name="T55" fmla="*/ 95 h 191"/>
                <a:gd name="T56" fmla="*/ 20 w 99"/>
                <a:gd name="T57" fmla="*/ 64 h 191"/>
                <a:gd name="T58" fmla="*/ 57 w 99"/>
                <a:gd name="T59" fmla="*/ 108 h 191"/>
                <a:gd name="T60" fmla="*/ 81 w 99"/>
                <a:gd name="T61" fmla="*/ 108 h 191"/>
                <a:gd name="T62" fmla="*/ 81 w 99"/>
                <a:gd name="T63" fmla="*/ 138 h 191"/>
                <a:gd name="T64" fmla="*/ 57 w 99"/>
                <a:gd name="T65" fmla="*/ 138 h 191"/>
                <a:gd name="T66" fmla="*/ 57 w 99"/>
                <a:gd name="T67" fmla="*/ 108 h 191"/>
                <a:gd name="T68" fmla="*/ 20 w 99"/>
                <a:gd name="T69" fmla="*/ 108 h 191"/>
                <a:gd name="T70" fmla="*/ 44 w 99"/>
                <a:gd name="T71" fmla="*/ 108 h 191"/>
                <a:gd name="T72" fmla="*/ 44 w 99"/>
                <a:gd name="T73" fmla="*/ 138 h 191"/>
                <a:gd name="T74" fmla="*/ 20 w 99"/>
                <a:gd name="T75" fmla="*/ 138 h 191"/>
                <a:gd name="T76" fmla="*/ 20 w 99"/>
                <a:gd name="T77" fmla="*/ 108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9" h="191">
                  <a:moveTo>
                    <a:pt x="0" y="0"/>
                  </a:moveTo>
                  <a:lnTo>
                    <a:pt x="0" y="191"/>
                  </a:lnTo>
                  <a:lnTo>
                    <a:pt x="29" y="191"/>
                  </a:lnTo>
                  <a:lnTo>
                    <a:pt x="29" y="156"/>
                  </a:lnTo>
                  <a:lnTo>
                    <a:pt x="72" y="156"/>
                  </a:lnTo>
                  <a:lnTo>
                    <a:pt x="72" y="191"/>
                  </a:lnTo>
                  <a:lnTo>
                    <a:pt x="99" y="191"/>
                  </a:lnTo>
                  <a:lnTo>
                    <a:pt x="99" y="0"/>
                  </a:lnTo>
                  <a:lnTo>
                    <a:pt x="0" y="0"/>
                  </a:lnTo>
                  <a:close/>
                  <a:moveTo>
                    <a:pt x="57" y="21"/>
                  </a:moveTo>
                  <a:lnTo>
                    <a:pt x="81" y="21"/>
                  </a:lnTo>
                  <a:lnTo>
                    <a:pt x="81" y="51"/>
                  </a:lnTo>
                  <a:lnTo>
                    <a:pt x="57" y="51"/>
                  </a:lnTo>
                  <a:lnTo>
                    <a:pt x="57" y="21"/>
                  </a:lnTo>
                  <a:close/>
                  <a:moveTo>
                    <a:pt x="20" y="21"/>
                  </a:moveTo>
                  <a:lnTo>
                    <a:pt x="44" y="21"/>
                  </a:lnTo>
                  <a:lnTo>
                    <a:pt x="44" y="51"/>
                  </a:lnTo>
                  <a:lnTo>
                    <a:pt x="20" y="51"/>
                  </a:lnTo>
                  <a:lnTo>
                    <a:pt x="20" y="21"/>
                  </a:lnTo>
                  <a:close/>
                  <a:moveTo>
                    <a:pt x="57" y="64"/>
                  </a:moveTo>
                  <a:lnTo>
                    <a:pt x="81" y="64"/>
                  </a:lnTo>
                  <a:lnTo>
                    <a:pt x="81" y="95"/>
                  </a:lnTo>
                  <a:lnTo>
                    <a:pt x="57" y="95"/>
                  </a:lnTo>
                  <a:lnTo>
                    <a:pt x="57" y="64"/>
                  </a:lnTo>
                  <a:close/>
                  <a:moveTo>
                    <a:pt x="20" y="64"/>
                  </a:moveTo>
                  <a:lnTo>
                    <a:pt x="44" y="64"/>
                  </a:lnTo>
                  <a:lnTo>
                    <a:pt x="44" y="95"/>
                  </a:lnTo>
                  <a:lnTo>
                    <a:pt x="20" y="95"/>
                  </a:lnTo>
                  <a:lnTo>
                    <a:pt x="20" y="64"/>
                  </a:lnTo>
                  <a:close/>
                  <a:moveTo>
                    <a:pt x="57" y="108"/>
                  </a:moveTo>
                  <a:lnTo>
                    <a:pt x="81" y="108"/>
                  </a:lnTo>
                  <a:lnTo>
                    <a:pt x="81" y="138"/>
                  </a:lnTo>
                  <a:lnTo>
                    <a:pt x="57" y="138"/>
                  </a:lnTo>
                  <a:lnTo>
                    <a:pt x="57" y="108"/>
                  </a:lnTo>
                  <a:close/>
                  <a:moveTo>
                    <a:pt x="20" y="108"/>
                  </a:moveTo>
                  <a:lnTo>
                    <a:pt x="44" y="108"/>
                  </a:lnTo>
                  <a:lnTo>
                    <a:pt x="44" y="138"/>
                  </a:lnTo>
                  <a:lnTo>
                    <a:pt x="20" y="138"/>
                  </a:lnTo>
                  <a:lnTo>
                    <a:pt x="20" y="108"/>
                  </a:lnTo>
                  <a:close/>
                </a:path>
              </a:pathLst>
            </a:custGeom>
            <a:solidFill>
              <a:srgbClr val="008CCF"/>
            </a:solidFill>
            <a:ln>
              <a:noFill/>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ja-JP" altLang="en-US"/>
            </a:p>
          </p:txBody>
        </p:sp>
      </p:grpSp>
      <p:grpSp>
        <p:nvGrpSpPr>
          <p:cNvPr id="151" name="グループ化 150"/>
          <p:cNvGrpSpPr/>
          <p:nvPr/>
        </p:nvGrpSpPr>
        <p:grpSpPr>
          <a:xfrm>
            <a:off x="3511787" y="2535440"/>
            <a:ext cx="545074" cy="380032"/>
            <a:chOff x="3540842" y="2487309"/>
            <a:chExt cx="588258" cy="408740"/>
          </a:xfrm>
        </p:grpSpPr>
        <p:sp>
          <p:nvSpPr>
            <p:cNvPr id="152" name="Freeform 334"/>
            <p:cNvSpPr>
              <a:spLocks noEditPoints="1"/>
            </p:cNvSpPr>
            <p:nvPr/>
          </p:nvSpPr>
          <p:spPr bwMode="auto">
            <a:xfrm>
              <a:off x="3772742" y="2611882"/>
              <a:ext cx="356358" cy="284167"/>
            </a:xfrm>
            <a:custGeom>
              <a:avLst/>
              <a:gdLst>
                <a:gd name="T0" fmla="*/ 174 w 908"/>
                <a:gd name="T1" fmla="*/ 6 h 707"/>
                <a:gd name="T2" fmla="*/ 123 w 908"/>
                <a:gd name="T3" fmla="*/ 38 h 707"/>
                <a:gd name="T4" fmla="*/ 90 w 908"/>
                <a:gd name="T5" fmla="*/ 90 h 707"/>
                <a:gd name="T6" fmla="*/ 86 w 908"/>
                <a:gd name="T7" fmla="*/ 141 h 707"/>
                <a:gd name="T8" fmla="*/ 107 w 908"/>
                <a:gd name="T9" fmla="*/ 200 h 707"/>
                <a:gd name="T10" fmla="*/ 152 w 908"/>
                <a:gd name="T11" fmla="*/ 240 h 707"/>
                <a:gd name="T12" fmla="*/ 213 w 908"/>
                <a:gd name="T13" fmla="*/ 256 h 707"/>
                <a:gd name="T14" fmla="*/ 263 w 908"/>
                <a:gd name="T15" fmla="*/ 246 h 707"/>
                <a:gd name="T16" fmla="*/ 311 w 908"/>
                <a:gd name="T17" fmla="*/ 209 h 707"/>
                <a:gd name="T18" fmla="*/ 338 w 908"/>
                <a:gd name="T19" fmla="*/ 154 h 707"/>
                <a:gd name="T20" fmla="*/ 338 w 908"/>
                <a:gd name="T21" fmla="*/ 102 h 707"/>
                <a:gd name="T22" fmla="*/ 311 w 908"/>
                <a:gd name="T23" fmla="*/ 47 h 707"/>
                <a:gd name="T24" fmla="*/ 263 w 908"/>
                <a:gd name="T25" fmla="*/ 10 h 707"/>
                <a:gd name="T26" fmla="*/ 213 w 908"/>
                <a:gd name="T27" fmla="*/ 0 h 707"/>
                <a:gd name="T28" fmla="*/ 213 w 908"/>
                <a:gd name="T29" fmla="*/ 542 h 707"/>
                <a:gd name="T30" fmla="*/ 116 w 908"/>
                <a:gd name="T31" fmla="*/ 286 h 707"/>
                <a:gd name="T32" fmla="*/ 63 w 908"/>
                <a:gd name="T33" fmla="*/ 299 h 707"/>
                <a:gd name="T34" fmla="*/ 23 w 908"/>
                <a:gd name="T35" fmla="*/ 335 h 707"/>
                <a:gd name="T36" fmla="*/ 2 w 908"/>
                <a:gd name="T37" fmla="*/ 386 h 707"/>
                <a:gd name="T38" fmla="*/ 82 w 908"/>
                <a:gd name="T39" fmla="*/ 424 h 707"/>
                <a:gd name="T40" fmla="*/ 359 w 908"/>
                <a:gd name="T41" fmla="*/ 707 h 707"/>
                <a:gd name="T42" fmla="*/ 422 w 908"/>
                <a:gd name="T43" fmla="*/ 375 h 707"/>
                <a:gd name="T44" fmla="*/ 396 w 908"/>
                <a:gd name="T45" fmla="*/ 327 h 707"/>
                <a:gd name="T46" fmla="*/ 353 w 908"/>
                <a:gd name="T47" fmla="*/ 294 h 707"/>
                <a:gd name="T48" fmla="*/ 310 w 908"/>
                <a:gd name="T49" fmla="*/ 286 h 707"/>
                <a:gd name="T50" fmla="*/ 726 w 908"/>
                <a:gd name="T51" fmla="*/ 252 h 707"/>
                <a:gd name="T52" fmla="*/ 773 w 908"/>
                <a:gd name="T53" fmla="*/ 230 h 707"/>
                <a:gd name="T54" fmla="*/ 822 w 908"/>
                <a:gd name="T55" fmla="*/ 129 h 707"/>
                <a:gd name="T56" fmla="*/ 813 w 908"/>
                <a:gd name="T57" fmla="*/ 78 h 707"/>
                <a:gd name="T58" fmla="*/ 776 w 908"/>
                <a:gd name="T59" fmla="*/ 29 h 707"/>
                <a:gd name="T60" fmla="*/ 720 w 908"/>
                <a:gd name="T61" fmla="*/ 3 h 707"/>
                <a:gd name="T62" fmla="*/ 669 w 908"/>
                <a:gd name="T63" fmla="*/ 3 h 707"/>
                <a:gd name="T64" fmla="*/ 614 w 908"/>
                <a:gd name="T65" fmla="*/ 29 h 707"/>
                <a:gd name="T66" fmla="*/ 576 w 908"/>
                <a:gd name="T67" fmla="*/ 78 h 707"/>
                <a:gd name="T68" fmla="*/ 567 w 908"/>
                <a:gd name="T69" fmla="*/ 212 h 707"/>
                <a:gd name="T70" fmla="*/ 624 w 908"/>
                <a:gd name="T71" fmla="*/ 236 h 707"/>
                <a:gd name="T72" fmla="*/ 674 w 908"/>
                <a:gd name="T73" fmla="*/ 255 h 707"/>
                <a:gd name="T74" fmla="*/ 784 w 908"/>
                <a:gd name="T75" fmla="*/ 286 h 707"/>
                <a:gd name="T76" fmla="*/ 782 w 908"/>
                <a:gd name="T77" fmla="*/ 324 h 707"/>
                <a:gd name="T78" fmla="*/ 758 w 908"/>
                <a:gd name="T79" fmla="*/ 352 h 707"/>
                <a:gd name="T80" fmla="*/ 716 w 908"/>
                <a:gd name="T81" fmla="*/ 336 h 707"/>
                <a:gd name="T82" fmla="*/ 674 w 908"/>
                <a:gd name="T83" fmla="*/ 336 h 707"/>
                <a:gd name="T84" fmla="*/ 632 w 908"/>
                <a:gd name="T85" fmla="*/ 352 h 707"/>
                <a:gd name="T86" fmla="*/ 609 w 908"/>
                <a:gd name="T87" fmla="*/ 324 h 707"/>
                <a:gd name="T88" fmla="*/ 597 w 908"/>
                <a:gd name="T89" fmla="*/ 286 h 707"/>
                <a:gd name="T90" fmla="*/ 554 w 908"/>
                <a:gd name="T91" fmla="*/ 294 h 707"/>
                <a:gd name="T92" fmla="*/ 512 w 908"/>
                <a:gd name="T93" fmla="*/ 327 h 707"/>
                <a:gd name="T94" fmla="*/ 485 w 908"/>
                <a:gd name="T95" fmla="*/ 375 h 707"/>
                <a:gd name="T96" fmla="*/ 549 w 908"/>
                <a:gd name="T97" fmla="*/ 424 h 707"/>
                <a:gd name="T98" fmla="*/ 840 w 908"/>
                <a:gd name="T99" fmla="*/ 424 h 707"/>
                <a:gd name="T100" fmla="*/ 906 w 908"/>
                <a:gd name="T101" fmla="*/ 386 h 707"/>
                <a:gd name="T102" fmla="*/ 885 w 908"/>
                <a:gd name="T103" fmla="*/ 335 h 707"/>
                <a:gd name="T104" fmla="*/ 845 w 908"/>
                <a:gd name="T105" fmla="*/ 299 h 707"/>
                <a:gd name="T106" fmla="*/ 792 w 908"/>
                <a:gd name="T107" fmla="*/ 28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8" h="707">
                  <a:moveTo>
                    <a:pt x="213" y="0"/>
                  </a:moveTo>
                  <a:lnTo>
                    <a:pt x="213" y="0"/>
                  </a:lnTo>
                  <a:lnTo>
                    <a:pt x="200" y="2"/>
                  </a:lnTo>
                  <a:lnTo>
                    <a:pt x="188" y="3"/>
                  </a:lnTo>
                  <a:lnTo>
                    <a:pt x="174" y="6"/>
                  </a:lnTo>
                  <a:lnTo>
                    <a:pt x="164" y="10"/>
                  </a:lnTo>
                  <a:lnTo>
                    <a:pt x="152" y="16"/>
                  </a:lnTo>
                  <a:lnTo>
                    <a:pt x="141" y="22"/>
                  </a:lnTo>
                  <a:lnTo>
                    <a:pt x="131" y="29"/>
                  </a:lnTo>
                  <a:lnTo>
                    <a:pt x="123" y="38"/>
                  </a:lnTo>
                  <a:lnTo>
                    <a:pt x="114" y="47"/>
                  </a:lnTo>
                  <a:lnTo>
                    <a:pt x="107" y="57"/>
                  </a:lnTo>
                  <a:lnTo>
                    <a:pt x="100" y="68"/>
                  </a:lnTo>
                  <a:lnTo>
                    <a:pt x="95" y="78"/>
                  </a:lnTo>
                  <a:lnTo>
                    <a:pt x="90" y="90"/>
                  </a:lnTo>
                  <a:lnTo>
                    <a:pt x="88" y="102"/>
                  </a:lnTo>
                  <a:lnTo>
                    <a:pt x="86" y="116"/>
                  </a:lnTo>
                  <a:lnTo>
                    <a:pt x="86" y="129"/>
                  </a:lnTo>
                  <a:lnTo>
                    <a:pt x="86" y="129"/>
                  </a:lnTo>
                  <a:lnTo>
                    <a:pt x="86" y="141"/>
                  </a:lnTo>
                  <a:lnTo>
                    <a:pt x="88" y="154"/>
                  </a:lnTo>
                  <a:lnTo>
                    <a:pt x="90" y="166"/>
                  </a:lnTo>
                  <a:lnTo>
                    <a:pt x="95" y="178"/>
                  </a:lnTo>
                  <a:lnTo>
                    <a:pt x="100" y="189"/>
                  </a:lnTo>
                  <a:lnTo>
                    <a:pt x="107" y="200"/>
                  </a:lnTo>
                  <a:lnTo>
                    <a:pt x="114" y="209"/>
                  </a:lnTo>
                  <a:lnTo>
                    <a:pt x="123" y="219"/>
                  </a:lnTo>
                  <a:lnTo>
                    <a:pt x="131" y="227"/>
                  </a:lnTo>
                  <a:lnTo>
                    <a:pt x="141" y="234"/>
                  </a:lnTo>
                  <a:lnTo>
                    <a:pt x="152" y="240"/>
                  </a:lnTo>
                  <a:lnTo>
                    <a:pt x="164" y="246"/>
                  </a:lnTo>
                  <a:lnTo>
                    <a:pt x="174" y="250"/>
                  </a:lnTo>
                  <a:lnTo>
                    <a:pt x="188" y="254"/>
                  </a:lnTo>
                  <a:lnTo>
                    <a:pt x="200" y="256"/>
                  </a:lnTo>
                  <a:lnTo>
                    <a:pt x="213" y="256"/>
                  </a:lnTo>
                  <a:lnTo>
                    <a:pt x="213" y="256"/>
                  </a:lnTo>
                  <a:lnTo>
                    <a:pt x="226" y="256"/>
                  </a:lnTo>
                  <a:lnTo>
                    <a:pt x="239" y="254"/>
                  </a:lnTo>
                  <a:lnTo>
                    <a:pt x="251" y="250"/>
                  </a:lnTo>
                  <a:lnTo>
                    <a:pt x="263" y="246"/>
                  </a:lnTo>
                  <a:lnTo>
                    <a:pt x="274" y="240"/>
                  </a:lnTo>
                  <a:lnTo>
                    <a:pt x="285" y="234"/>
                  </a:lnTo>
                  <a:lnTo>
                    <a:pt x="294" y="227"/>
                  </a:lnTo>
                  <a:lnTo>
                    <a:pt x="303" y="219"/>
                  </a:lnTo>
                  <a:lnTo>
                    <a:pt x="311" y="209"/>
                  </a:lnTo>
                  <a:lnTo>
                    <a:pt x="318" y="200"/>
                  </a:lnTo>
                  <a:lnTo>
                    <a:pt x="326" y="189"/>
                  </a:lnTo>
                  <a:lnTo>
                    <a:pt x="330" y="178"/>
                  </a:lnTo>
                  <a:lnTo>
                    <a:pt x="335" y="166"/>
                  </a:lnTo>
                  <a:lnTo>
                    <a:pt x="338" y="154"/>
                  </a:lnTo>
                  <a:lnTo>
                    <a:pt x="340" y="141"/>
                  </a:lnTo>
                  <a:lnTo>
                    <a:pt x="341" y="129"/>
                  </a:lnTo>
                  <a:lnTo>
                    <a:pt x="341" y="129"/>
                  </a:lnTo>
                  <a:lnTo>
                    <a:pt x="340" y="116"/>
                  </a:lnTo>
                  <a:lnTo>
                    <a:pt x="338" y="102"/>
                  </a:lnTo>
                  <a:lnTo>
                    <a:pt x="335" y="90"/>
                  </a:lnTo>
                  <a:lnTo>
                    <a:pt x="330" y="78"/>
                  </a:lnTo>
                  <a:lnTo>
                    <a:pt x="326" y="68"/>
                  </a:lnTo>
                  <a:lnTo>
                    <a:pt x="318" y="57"/>
                  </a:lnTo>
                  <a:lnTo>
                    <a:pt x="311" y="47"/>
                  </a:lnTo>
                  <a:lnTo>
                    <a:pt x="303" y="38"/>
                  </a:lnTo>
                  <a:lnTo>
                    <a:pt x="294" y="29"/>
                  </a:lnTo>
                  <a:lnTo>
                    <a:pt x="285" y="22"/>
                  </a:lnTo>
                  <a:lnTo>
                    <a:pt x="274" y="16"/>
                  </a:lnTo>
                  <a:lnTo>
                    <a:pt x="263" y="10"/>
                  </a:lnTo>
                  <a:lnTo>
                    <a:pt x="251" y="6"/>
                  </a:lnTo>
                  <a:lnTo>
                    <a:pt x="239" y="3"/>
                  </a:lnTo>
                  <a:lnTo>
                    <a:pt x="226" y="2"/>
                  </a:lnTo>
                  <a:lnTo>
                    <a:pt x="213" y="0"/>
                  </a:lnTo>
                  <a:lnTo>
                    <a:pt x="213" y="0"/>
                  </a:lnTo>
                  <a:close/>
                  <a:moveTo>
                    <a:pt x="310" y="286"/>
                  </a:moveTo>
                  <a:lnTo>
                    <a:pt x="251" y="286"/>
                  </a:lnTo>
                  <a:lnTo>
                    <a:pt x="219" y="342"/>
                  </a:lnTo>
                  <a:lnTo>
                    <a:pt x="261" y="491"/>
                  </a:lnTo>
                  <a:lnTo>
                    <a:pt x="213" y="542"/>
                  </a:lnTo>
                  <a:lnTo>
                    <a:pt x="165" y="491"/>
                  </a:lnTo>
                  <a:lnTo>
                    <a:pt x="207" y="342"/>
                  </a:lnTo>
                  <a:lnTo>
                    <a:pt x="174" y="286"/>
                  </a:lnTo>
                  <a:lnTo>
                    <a:pt x="116" y="286"/>
                  </a:lnTo>
                  <a:lnTo>
                    <a:pt x="116" y="286"/>
                  </a:lnTo>
                  <a:lnTo>
                    <a:pt x="105" y="287"/>
                  </a:lnTo>
                  <a:lnTo>
                    <a:pt x="93" y="288"/>
                  </a:lnTo>
                  <a:lnTo>
                    <a:pt x="83" y="291"/>
                  </a:lnTo>
                  <a:lnTo>
                    <a:pt x="72" y="294"/>
                  </a:lnTo>
                  <a:lnTo>
                    <a:pt x="63" y="299"/>
                  </a:lnTo>
                  <a:lnTo>
                    <a:pt x="53" y="305"/>
                  </a:lnTo>
                  <a:lnTo>
                    <a:pt x="45" y="311"/>
                  </a:lnTo>
                  <a:lnTo>
                    <a:pt x="36" y="318"/>
                  </a:lnTo>
                  <a:lnTo>
                    <a:pt x="29" y="327"/>
                  </a:lnTo>
                  <a:lnTo>
                    <a:pt x="23" y="335"/>
                  </a:lnTo>
                  <a:lnTo>
                    <a:pt x="17" y="344"/>
                  </a:lnTo>
                  <a:lnTo>
                    <a:pt x="11" y="353"/>
                  </a:lnTo>
                  <a:lnTo>
                    <a:pt x="8" y="364"/>
                  </a:lnTo>
                  <a:lnTo>
                    <a:pt x="4" y="375"/>
                  </a:lnTo>
                  <a:lnTo>
                    <a:pt x="2" y="386"/>
                  </a:lnTo>
                  <a:lnTo>
                    <a:pt x="0" y="396"/>
                  </a:lnTo>
                  <a:lnTo>
                    <a:pt x="0" y="707"/>
                  </a:lnTo>
                  <a:lnTo>
                    <a:pt x="66" y="707"/>
                  </a:lnTo>
                  <a:lnTo>
                    <a:pt x="66" y="424"/>
                  </a:lnTo>
                  <a:lnTo>
                    <a:pt x="82" y="424"/>
                  </a:lnTo>
                  <a:lnTo>
                    <a:pt x="82" y="707"/>
                  </a:lnTo>
                  <a:lnTo>
                    <a:pt x="344" y="707"/>
                  </a:lnTo>
                  <a:lnTo>
                    <a:pt x="344" y="424"/>
                  </a:lnTo>
                  <a:lnTo>
                    <a:pt x="359" y="424"/>
                  </a:lnTo>
                  <a:lnTo>
                    <a:pt x="359" y="707"/>
                  </a:lnTo>
                  <a:lnTo>
                    <a:pt x="425" y="707"/>
                  </a:lnTo>
                  <a:lnTo>
                    <a:pt x="425" y="396"/>
                  </a:lnTo>
                  <a:lnTo>
                    <a:pt x="425" y="396"/>
                  </a:lnTo>
                  <a:lnTo>
                    <a:pt x="424" y="386"/>
                  </a:lnTo>
                  <a:lnTo>
                    <a:pt x="422" y="375"/>
                  </a:lnTo>
                  <a:lnTo>
                    <a:pt x="418" y="364"/>
                  </a:lnTo>
                  <a:lnTo>
                    <a:pt x="414" y="353"/>
                  </a:lnTo>
                  <a:lnTo>
                    <a:pt x="410" y="344"/>
                  </a:lnTo>
                  <a:lnTo>
                    <a:pt x="404" y="335"/>
                  </a:lnTo>
                  <a:lnTo>
                    <a:pt x="396" y="327"/>
                  </a:lnTo>
                  <a:lnTo>
                    <a:pt x="389" y="318"/>
                  </a:lnTo>
                  <a:lnTo>
                    <a:pt x="381" y="311"/>
                  </a:lnTo>
                  <a:lnTo>
                    <a:pt x="372" y="305"/>
                  </a:lnTo>
                  <a:lnTo>
                    <a:pt x="363" y="299"/>
                  </a:lnTo>
                  <a:lnTo>
                    <a:pt x="353" y="294"/>
                  </a:lnTo>
                  <a:lnTo>
                    <a:pt x="344" y="291"/>
                  </a:lnTo>
                  <a:lnTo>
                    <a:pt x="333" y="288"/>
                  </a:lnTo>
                  <a:lnTo>
                    <a:pt x="322" y="287"/>
                  </a:lnTo>
                  <a:lnTo>
                    <a:pt x="310" y="286"/>
                  </a:lnTo>
                  <a:lnTo>
                    <a:pt x="310" y="286"/>
                  </a:lnTo>
                  <a:close/>
                  <a:moveTo>
                    <a:pt x="695" y="256"/>
                  </a:moveTo>
                  <a:lnTo>
                    <a:pt x="695" y="256"/>
                  </a:lnTo>
                  <a:lnTo>
                    <a:pt x="706" y="256"/>
                  </a:lnTo>
                  <a:lnTo>
                    <a:pt x="716" y="255"/>
                  </a:lnTo>
                  <a:lnTo>
                    <a:pt x="726" y="252"/>
                  </a:lnTo>
                  <a:lnTo>
                    <a:pt x="736" y="249"/>
                  </a:lnTo>
                  <a:lnTo>
                    <a:pt x="747" y="245"/>
                  </a:lnTo>
                  <a:lnTo>
                    <a:pt x="755" y="240"/>
                  </a:lnTo>
                  <a:lnTo>
                    <a:pt x="765" y="236"/>
                  </a:lnTo>
                  <a:lnTo>
                    <a:pt x="773" y="230"/>
                  </a:lnTo>
                  <a:lnTo>
                    <a:pt x="773" y="230"/>
                  </a:lnTo>
                  <a:lnTo>
                    <a:pt x="822" y="250"/>
                  </a:lnTo>
                  <a:lnTo>
                    <a:pt x="822" y="230"/>
                  </a:lnTo>
                  <a:lnTo>
                    <a:pt x="822" y="212"/>
                  </a:lnTo>
                  <a:lnTo>
                    <a:pt x="822" y="129"/>
                  </a:lnTo>
                  <a:lnTo>
                    <a:pt x="822" y="129"/>
                  </a:lnTo>
                  <a:lnTo>
                    <a:pt x="822" y="116"/>
                  </a:lnTo>
                  <a:lnTo>
                    <a:pt x="820" y="102"/>
                  </a:lnTo>
                  <a:lnTo>
                    <a:pt x="816" y="90"/>
                  </a:lnTo>
                  <a:lnTo>
                    <a:pt x="813" y="78"/>
                  </a:lnTo>
                  <a:lnTo>
                    <a:pt x="807" y="68"/>
                  </a:lnTo>
                  <a:lnTo>
                    <a:pt x="801" y="57"/>
                  </a:lnTo>
                  <a:lnTo>
                    <a:pt x="794" y="47"/>
                  </a:lnTo>
                  <a:lnTo>
                    <a:pt x="785" y="38"/>
                  </a:lnTo>
                  <a:lnTo>
                    <a:pt x="776" y="29"/>
                  </a:lnTo>
                  <a:lnTo>
                    <a:pt x="766" y="22"/>
                  </a:lnTo>
                  <a:lnTo>
                    <a:pt x="755" y="16"/>
                  </a:lnTo>
                  <a:lnTo>
                    <a:pt x="744" y="10"/>
                  </a:lnTo>
                  <a:lnTo>
                    <a:pt x="732" y="6"/>
                  </a:lnTo>
                  <a:lnTo>
                    <a:pt x="720" y="3"/>
                  </a:lnTo>
                  <a:lnTo>
                    <a:pt x="707" y="2"/>
                  </a:lnTo>
                  <a:lnTo>
                    <a:pt x="695" y="0"/>
                  </a:lnTo>
                  <a:lnTo>
                    <a:pt x="695" y="0"/>
                  </a:lnTo>
                  <a:lnTo>
                    <a:pt x="682" y="2"/>
                  </a:lnTo>
                  <a:lnTo>
                    <a:pt x="669" y="3"/>
                  </a:lnTo>
                  <a:lnTo>
                    <a:pt x="657" y="6"/>
                  </a:lnTo>
                  <a:lnTo>
                    <a:pt x="645" y="10"/>
                  </a:lnTo>
                  <a:lnTo>
                    <a:pt x="634" y="16"/>
                  </a:lnTo>
                  <a:lnTo>
                    <a:pt x="623" y="22"/>
                  </a:lnTo>
                  <a:lnTo>
                    <a:pt x="614" y="29"/>
                  </a:lnTo>
                  <a:lnTo>
                    <a:pt x="604" y="38"/>
                  </a:lnTo>
                  <a:lnTo>
                    <a:pt x="596" y="47"/>
                  </a:lnTo>
                  <a:lnTo>
                    <a:pt x="588" y="57"/>
                  </a:lnTo>
                  <a:lnTo>
                    <a:pt x="582" y="68"/>
                  </a:lnTo>
                  <a:lnTo>
                    <a:pt x="576" y="78"/>
                  </a:lnTo>
                  <a:lnTo>
                    <a:pt x="573" y="90"/>
                  </a:lnTo>
                  <a:lnTo>
                    <a:pt x="569" y="102"/>
                  </a:lnTo>
                  <a:lnTo>
                    <a:pt x="568" y="116"/>
                  </a:lnTo>
                  <a:lnTo>
                    <a:pt x="567" y="129"/>
                  </a:lnTo>
                  <a:lnTo>
                    <a:pt x="567" y="212"/>
                  </a:lnTo>
                  <a:lnTo>
                    <a:pt x="567" y="230"/>
                  </a:lnTo>
                  <a:lnTo>
                    <a:pt x="567" y="250"/>
                  </a:lnTo>
                  <a:lnTo>
                    <a:pt x="617" y="230"/>
                  </a:lnTo>
                  <a:lnTo>
                    <a:pt x="617" y="230"/>
                  </a:lnTo>
                  <a:lnTo>
                    <a:pt x="624" y="236"/>
                  </a:lnTo>
                  <a:lnTo>
                    <a:pt x="634" y="240"/>
                  </a:lnTo>
                  <a:lnTo>
                    <a:pt x="644" y="245"/>
                  </a:lnTo>
                  <a:lnTo>
                    <a:pt x="653" y="249"/>
                  </a:lnTo>
                  <a:lnTo>
                    <a:pt x="663" y="252"/>
                  </a:lnTo>
                  <a:lnTo>
                    <a:pt x="674" y="255"/>
                  </a:lnTo>
                  <a:lnTo>
                    <a:pt x="683" y="256"/>
                  </a:lnTo>
                  <a:lnTo>
                    <a:pt x="695" y="256"/>
                  </a:lnTo>
                  <a:lnTo>
                    <a:pt x="695" y="256"/>
                  </a:lnTo>
                  <a:close/>
                  <a:moveTo>
                    <a:pt x="792" y="286"/>
                  </a:moveTo>
                  <a:lnTo>
                    <a:pt x="784" y="286"/>
                  </a:lnTo>
                  <a:lnTo>
                    <a:pt x="784" y="286"/>
                  </a:lnTo>
                  <a:lnTo>
                    <a:pt x="785" y="297"/>
                  </a:lnTo>
                  <a:lnTo>
                    <a:pt x="784" y="306"/>
                  </a:lnTo>
                  <a:lnTo>
                    <a:pt x="783" y="316"/>
                  </a:lnTo>
                  <a:lnTo>
                    <a:pt x="782" y="324"/>
                  </a:lnTo>
                  <a:lnTo>
                    <a:pt x="778" y="333"/>
                  </a:lnTo>
                  <a:lnTo>
                    <a:pt x="774" y="339"/>
                  </a:lnTo>
                  <a:lnTo>
                    <a:pt x="770" y="345"/>
                  </a:lnTo>
                  <a:lnTo>
                    <a:pt x="764" y="350"/>
                  </a:lnTo>
                  <a:lnTo>
                    <a:pt x="758" y="352"/>
                  </a:lnTo>
                  <a:lnTo>
                    <a:pt x="750" y="353"/>
                  </a:lnTo>
                  <a:lnTo>
                    <a:pt x="743" y="352"/>
                  </a:lnTo>
                  <a:lnTo>
                    <a:pt x="735" y="350"/>
                  </a:lnTo>
                  <a:lnTo>
                    <a:pt x="725" y="344"/>
                  </a:lnTo>
                  <a:lnTo>
                    <a:pt x="716" y="336"/>
                  </a:lnTo>
                  <a:lnTo>
                    <a:pt x="706" y="326"/>
                  </a:lnTo>
                  <a:lnTo>
                    <a:pt x="695" y="312"/>
                  </a:lnTo>
                  <a:lnTo>
                    <a:pt x="695" y="312"/>
                  </a:lnTo>
                  <a:lnTo>
                    <a:pt x="684" y="326"/>
                  </a:lnTo>
                  <a:lnTo>
                    <a:pt x="674" y="336"/>
                  </a:lnTo>
                  <a:lnTo>
                    <a:pt x="664" y="344"/>
                  </a:lnTo>
                  <a:lnTo>
                    <a:pt x="654" y="350"/>
                  </a:lnTo>
                  <a:lnTo>
                    <a:pt x="646" y="352"/>
                  </a:lnTo>
                  <a:lnTo>
                    <a:pt x="639" y="353"/>
                  </a:lnTo>
                  <a:lnTo>
                    <a:pt x="632" y="352"/>
                  </a:lnTo>
                  <a:lnTo>
                    <a:pt x="626" y="350"/>
                  </a:lnTo>
                  <a:lnTo>
                    <a:pt x="620" y="345"/>
                  </a:lnTo>
                  <a:lnTo>
                    <a:pt x="615" y="339"/>
                  </a:lnTo>
                  <a:lnTo>
                    <a:pt x="611" y="333"/>
                  </a:lnTo>
                  <a:lnTo>
                    <a:pt x="609" y="324"/>
                  </a:lnTo>
                  <a:lnTo>
                    <a:pt x="606" y="316"/>
                  </a:lnTo>
                  <a:lnTo>
                    <a:pt x="605" y="306"/>
                  </a:lnTo>
                  <a:lnTo>
                    <a:pt x="604" y="297"/>
                  </a:lnTo>
                  <a:lnTo>
                    <a:pt x="605" y="286"/>
                  </a:lnTo>
                  <a:lnTo>
                    <a:pt x="597" y="286"/>
                  </a:lnTo>
                  <a:lnTo>
                    <a:pt x="597" y="286"/>
                  </a:lnTo>
                  <a:lnTo>
                    <a:pt x="586" y="287"/>
                  </a:lnTo>
                  <a:lnTo>
                    <a:pt x="575" y="288"/>
                  </a:lnTo>
                  <a:lnTo>
                    <a:pt x="564" y="291"/>
                  </a:lnTo>
                  <a:lnTo>
                    <a:pt x="554" y="294"/>
                  </a:lnTo>
                  <a:lnTo>
                    <a:pt x="544" y="299"/>
                  </a:lnTo>
                  <a:lnTo>
                    <a:pt x="536" y="305"/>
                  </a:lnTo>
                  <a:lnTo>
                    <a:pt x="526" y="311"/>
                  </a:lnTo>
                  <a:lnTo>
                    <a:pt x="519" y="318"/>
                  </a:lnTo>
                  <a:lnTo>
                    <a:pt x="512" y="327"/>
                  </a:lnTo>
                  <a:lnTo>
                    <a:pt x="504" y="335"/>
                  </a:lnTo>
                  <a:lnTo>
                    <a:pt x="498" y="344"/>
                  </a:lnTo>
                  <a:lnTo>
                    <a:pt x="494" y="353"/>
                  </a:lnTo>
                  <a:lnTo>
                    <a:pt x="489" y="364"/>
                  </a:lnTo>
                  <a:lnTo>
                    <a:pt x="485" y="375"/>
                  </a:lnTo>
                  <a:lnTo>
                    <a:pt x="483" y="386"/>
                  </a:lnTo>
                  <a:lnTo>
                    <a:pt x="482" y="396"/>
                  </a:lnTo>
                  <a:lnTo>
                    <a:pt x="482" y="707"/>
                  </a:lnTo>
                  <a:lnTo>
                    <a:pt x="549" y="707"/>
                  </a:lnTo>
                  <a:lnTo>
                    <a:pt x="549" y="424"/>
                  </a:lnTo>
                  <a:lnTo>
                    <a:pt x="564" y="424"/>
                  </a:lnTo>
                  <a:lnTo>
                    <a:pt x="564" y="707"/>
                  </a:lnTo>
                  <a:lnTo>
                    <a:pt x="825" y="707"/>
                  </a:lnTo>
                  <a:lnTo>
                    <a:pt x="825" y="424"/>
                  </a:lnTo>
                  <a:lnTo>
                    <a:pt x="840" y="424"/>
                  </a:lnTo>
                  <a:lnTo>
                    <a:pt x="840" y="707"/>
                  </a:lnTo>
                  <a:lnTo>
                    <a:pt x="908" y="707"/>
                  </a:lnTo>
                  <a:lnTo>
                    <a:pt x="908" y="396"/>
                  </a:lnTo>
                  <a:lnTo>
                    <a:pt x="908" y="396"/>
                  </a:lnTo>
                  <a:lnTo>
                    <a:pt x="906" y="386"/>
                  </a:lnTo>
                  <a:lnTo>
                    <a:pt x="904" y="375"/>
                  </a:lnTo>
                  <a:lnTo>
                    <a:pt x="900" y="364"/>
                  </a:lnTo>
                  <a:lnTo>
                    <a:pt x="896" y="353"/>
                  </a:lnTo>
                  <a:lnTo>
                    <a:pt x="891" y="344"/>
                  </a:lnTo>
                  <a:lnTo>
                    <a:pt x="885" y="335"/>
                  </a:lnTo>
                  <a:lnTo>
                    <a:pt x="878" y="327"/>
                  </a:lnTo>
                  <a:lnTo>
                    <a:pt x="870" y="318"/>
                  </a:lnTo>
                  <a:lnTo>
                    <a:pt x="863" y="311"/>
                  </a:lnTo>
                  <a:lnTo>
                    <a:pt x="854" y="305"/>
                  </a:lnTo>
                  <a:lnTo>
                    <a:pt x="845" y="299"/>
                  </a:lnTo>
                  <a:lnTo>
                    <a:pt x="836" y="294"/>
                  </a:lnTo>
                  <a:lnTo>
                    <a:pt x="825" y="291"/>
                  </a:lnTo>
                  <a:lnTo>
                    <a:pt x="814" y="288"/>
                  </a:lnTo>
                  <a:lnTo>
                    <a:pt x="803" y="287"/>
                  </a:lnTo>
                  <a:lnTo>
                    <a:pt x="792" y="286"/>
                  </a:lnTo>
                  <a:lnTo>
                    <a:pt x="792" y="28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53" name="Freeform 8"/>
            <p:cNvSpPr>
              <a:spLocks noEditPoints="1"/>
            </p:cNvSpPr>
            <p:nvPr/>
          </p:nvSpPr>
          <p:spPr bwMode="auto">
            <a:xfrm>
              <a:off x="3540842" y="2487309"/>
              <a:ext cx="186787" cy="406355"/>
            </a:xfrm>
            <a:custGeom>
              <a:avLst/>
              <a:gdLst>
                <a:gd name="T0" fmla="*/ 0 w 99"/>
                <a:gd name="T1" fmla="*/ 0 h 191"/>
                <a:gd name="T2" fmla="*/ 0 w 99"/>
                <a:gd name="T3" fmla="*/ 191 h 191"/>
                <a:gd name="T4" fmla="*/ 29 w 99"/>
                <a:gd name="T5" fmla="*/ 191 h 191"/>
                <a:gd name="T6" fmla="*/ 29 w 99"/>
                <a:gd name="T7" fmla="*/ 156 h 191"/>
                <a:gd name="T8" fmla="*/ 72 w 99"/>
                <a:gd name="T9" fmla="*/ 156 h 191"/>
                <a:gd name="T10" fmla="*/ 72 w 99"/>
                <a:gd name="T11" fmla="*/ 191 h 191"/>
                <a:gd name="T12" fmla="*/ 99 w 99"/>
                <a:gd name="T13" fmla="*/ 191 h 191"/>
                <a:gd name="T14" fmla="*/ 99 w 99"/>
                <a:gd name="T15" fmla="*/ 0 h 191"/>
                <a:gd name="T16" fmla="*/ 0 w 99"/>
                <a:gd name="T17" fmla="*/ 0 h 191"/>
                <a:gd name="T18" fmla="*/ 57 w 99"/>
                <a:gd name="T19" fmla="*/ 21 h 191"/>
                <a:gd name="T20" fmla="*/ 81 w 99"/>
                <a:gd name="T21" fmla="*/ 21 h 191"/>
                <a:gd name="T22" fmla="*/ 81 w 99"/>
                <a:gd name="T23" fmla="*/ 51 h 191"/>
                <a:gd name="T24" fmla="*/ 57 w 99"/>
                <a:gd name="T25" fmla="*/ 51 h 191"/>
                <a:gd name="T26" fmla="*/ 57 w 99"/>
                <a:gd name="T27" fmla="*/ 21 h 191"/>
                <a:gd name="T28" fmla="*/ 20 w 99"/>
                <a:gd name="T29" fmla="*/ 21 h 191"/>
                <a:gd name="T30" fmla="*/ 44 w 99"/>
                <a:gd name="T31" fmla="*/ 21 h 191"/>
                <a:gd name="T32" fmla="*/ 44 w 99"/>
                <a:gd name="T33" fmla="*/ 51 h 191"/>
                <a:gd name="T34" fmla="*/ 20 w 99"/>
                <a:gd name="T35" fmla="*/ 51 h 191"/>
                <a:gd name="T36" fmla="*/ 20 w 99"/>
                <a:gd name="T37" fmla="*/ 21 h 191"/>
                <a:gd name="T38" fmla="*/ 57 w 99"/>
                <a:gd name="T39" fmla="*/ 64 h 191"/>
                <a:gd name="T40" fmla="*/ 81 w 99"/>
                <a:gd name="T41" fmla="*/ 64 h 191"/>
                <a:gd name="T42" fmla="*/ 81 w 99"/>
                <a:gd name="T43" fmla="*/ 95 h 191"/>
                <a:gd name="T44" fmla="*/ 57 w 99"/>
                <a:gd name="T45" fmla="*/ 95 h 191"/>
                <a:gd name="T46" fmla="*/ 57 w 99"/>
                <a:gd name="T47" fmla="*/ 64 h 191"/>
                <a:gd name="T48" fmla="*/ 20 w 99"/>
                <a:gd name="T49" fmla="*/ 64 h 191"/>
                <a:gd name="T50" fmla="*/ 44 w 99"/>
                <a:gd name="T51" fmla="*/ 64 h 191"/>
                <a:gd name="T52" fmla="*/ 44 w 99"/>
                <a:gd name="T53" fmla="*/ 95 h 191"/>
                <a:gd name="T54" fmla="*/ 20 w 99"/>
                <a:gd name="T55" fmla="*/ 95 h 191"/>
                <a:gd name="T56" fmla="*/ 20 w 99"/>
                <a:gd name="T57" fmla="*/ 64 h 191"/>
                <a:gd name="T58" fmla="*/ 57 w 99"/>
                <a:gd name="T59" fmla="*/ 108 h 191"/>
                <a:gd name="T60" fmla="*/ 81 w 99"/>
                <a:gd name="T61" fmla="*/ 108 h 191"/>
                <a:gd name="T62" fmla="*/ 81 w 99"/>
                <a:gd name="T63" fmla="*/ 138 h 191"/>
                <a:gd name="T64" fmla="*/ 57 w 99"/>
                <a:gd name="T65" fmla="*/ 138 h 191"/>
                <a:gd name="T66" fmla="*/ 57 w 99"/>
                <a:gd name="T67" fmla="*/ 108 h 191"/>
                <a:gd name="T68" fmla="*/ 20 w 99"/>
                <a:gd name="T69" fmla="*/ 108 h 191"/>
                <a:gd name="T70" fmla="*/ 44 w 99"/>
                <a:gd name="T71" fmla="*/ 108 h 191"/>
                <a:gd name="T72" fmla="*/ 44 w 99"/>
                <a:gd name="T73" fmla="*/ 138 h 191"/>
                <a:gd name="T74" fmla="*/ 20 w 99"/>
                <a:gd name="T75" fmla="*/ 138 h 191"/>
                <a:gd name="T76" fmla="*/ 20 w 99"/>
                <a:gd name="T77" fmla="*/ 108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9" h="191">
                  <a:moveTo>
                    <a:pt x="0" y="0"/>
                  </a:moveTo>
                  <a:lnTo>
                    <a:pt x="0" y="191"/>
                  </a:lnTo>
                  <a:lnTo>
                    <a:pt x="29" y="191"/>
                  </a:lnTo>
                  <a:lnTo>
                    <a:pt x="29" y="156"/>
                  </a:lnTo>
                  <a:lnTo>
                    <a:pt x="72" y="156"/>
                  </a:lnTo>
                  <a:lnTo>
                    <a:pt x="72" y="191"/>
                  </a:lnTo>
                  <a:lnTo>
                    <a:pt x="99" y="191"/>
                  </a:lnTo>
                  <a:lnTo>
                    <a:pt x="99" y="0"/>
                  </a:lnTo>
                  <a:lnTo>
                    <a:pt x="0" y="0"/>
                  </a:lnTo>
                  <a:close/>
                  <a:moveTo>
                    <a:pt x="57" y="21"/>
                  </a:moveTo>
                  <a:lnTo>
                    <a:pt x="81" y="21"/>
                  </a:lnTo>
                  <a:lnTo>
                    <a:pt x="81" y="51"/>
                  </a:lnTo>
                  <a:lnTo>
                    <a:pt x="57" y="51"/>
                  </a:lnTo>
                  <a:lnTo>
                    <a:pt x="57" y="21"/>
                  </a:lnTo>
                  <a:close/>
                  <a:moveTo>
                    <a:pt x="20" y="21"/>
                  </a:moveTo>
                  <a:lnTo>
                    <a:pt x="44" y="21"/>
                  </a:lnTo>
                  <a:lnTo>
                    <a:pt x="44" y="51"/>
                  </a:lnTo>
                  <a:lnTo>
                    <a:pt x="20" y="51"/>
                  </a:lnTo>
                  <a:lnTo>
                    <a:pt x="20" y="21"/>
                  </a:lnTo>
                  <a:close/>
                  <a:moveTo>
                    <a:pt x="57" y="64"/>
                  </a:moveTo>
                  <a:lnTo>
                    <a:pt x="81" y="64"/>
                  </a:lnTo>
                  <a:lnTo>
                    <a:pt x="81" y="95"/>
                  </a:lnTo>
                  <a:lnTo>
                    <a:pt x="57" y="95"/>
                  </a:lnTo>
                  <a:lnTo>
                    <a:pt x="57" y="64"/>
                  </a:lnTo>
                  <a:close/>
                  <a:moveTo>
                    <a:pt x="20" y="64"/>
                  </a:moveTo>
                  <a:lnTo>
                    <a:pt x="44" y="64"/>
                  </a:lnTo>
                  <a:lnTo>
                    <a:pt x="44" y="95"/>
                  </a:lnTo>
                  <a:lnTo>
                    <a:pt x="20" y="95"/>
                  </a:lnTo>
                  <a:lnTo>
                    <a:pt x="20" y="64"/>
                  </a:lnTo>
                  <a:close/>
                  <a:moveTo>
                    <a:pt x="57" y="108"/>
                  </a:moveTo>
                  <a:lnTo>
                    <a:pt x="81" y="108"/>
                  </a:lnTo>
                  <a:lnTo>
                    <a:pt x="81" y="138"/>
                  </a:lnTo>
                  <a:lnTo>
                    <a:pt x="57" y="138"/>
                  </a:lnTo>
                  <a:lnTo>
                    <a:pt x="57" y="108"/>
                  </a:lnTo>
                  <a:close/>
                  <a:moveTo>
                    <a:pt x="20" y="108"/>
                  </a:moveTo>
                  <a:lnTo>
                    <a:pt x="44" y="108"/>
                  </a:lnTo>
                  <a:lnTo>
                    <a:pt x="44" y="138"/>
                  </a:lnTo>
                  <a:lnTo>
                    <a:pt x="20" y="138"/>
                  </a:lnTo>
                  <a:lnTo>
                    <a:pt x="20" y="108"/>
                  </a:lnTo>
                  <a:close/>
                </a:path>
              </a:pathLst>
            </a:custGeom>
            <a:solidFill>
              <a:srgbClr val="008CCF"/>
            </a:solidFill>
            <a:ln>
              <a:noFill/>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ja-JP" altLang="en-US"/>
            </a:p>
          </p:txBody>
        </p:sp>
      </p:grpSp>
      <p:sp>
        <p:nvSpPr>
          <p:cNvPr id="154" name="Freeform 8"/>
          <p:cNvSpPr>
            <a:spLocks noEditPoints="1"/>
          </p:cNvSpPr>
          <p:nvPr/>
        </p:nvSpPr>
        <p:spPr bwMode="auto">
          <a:xfrm>
            <a:off x="3121583" y="4007017"/>
            <a:ext cx="173075" cy="377815"/>
          </a:xfrm>
          <a:custGeom>
            <a:avLst/>
            <a:gdLst>
              <a:gd name="T0" fmla="*/ 0 w 99"/>
              <a:gd name="T1" fmla="*/ 0 h 191"/>
              <a:gd name="T2" fmla="*/ 0 w 99"/>
              <a:gd name="T3" fmla="*/ 191 h 191"/>
              <a:gd name="T4" fmla="*/ 29 w 99"/>
              <a:gd name="T5" fmla="*/ 191 h 191"/>
              <a:gd name="T6" fmla="*/ 29 w 99"/>
              <a:gd name="T7" fmla="*/ 156 h 191"/>
              <a:gd name="T8" fmla="*/ 72 w 99"/>
              <a:gd name="T9" fmla="*/ 156 h 191"/>
              <a:gd name="T10" fmla="*/ 72 w 99"/>
              <a:gd name="T11" fmla="*/ 191 h 191"/>
              <a:gd name="T12" fmla="*/ 99 w 99"/>
              <a:gd name="T13" fmla="*/ 191 h 191"/>
              <a:gd name="T14" fmla="*/ 99 w 99"/>
              <a:gd name="T15" fmla="*/ 0 h 191"/>
              <a:gd name="T16" fmla="*/ 0 w 99"/>
              <a:gd name="T17" fmla="*/ 0 h 191"/>
              <a:gd name="T18" fmla="*/ 57 w 99"/>
              <a:gd name="T19" fmla="*/ 21 h 191"/>
              <a:gd name="T20" fmla="*/ 81 w 99"/>
              <a:gd name="T21" fmla="*/ 21 h 191"/>
              <a:gd name="T22" fmla="*/ 81 w 99"/>
              <a:gd name="T23" fmla="*/ 51 h 191"/>
              <a:gd name="T24" fmla="*/ 57 w 99"/>
              <a:gd name="T25" fmla="*/ 51 h 191"/>
              <a:gd name="T26" fmla="*/ 57 w 99"/>
              <a:gd name="T27" fmla="*/ 21 h 191"/>
              <a:gd name="T28" fmla="*/ 20 w 99"/>
              <a:gd name="T29" fmla="*/ 21 h 191"/>
              <a:gd name="T30" fmla="*/ 44 w 99"/>
              <a:gd name="T31" fmla="*/ 21 h 191"/>
              <a:gd name="T32" fmla="*/ 44 w 99"/>
              <a:gd name="T33" fmla="*/ 51 h 191"/>
              <a:gd name="T34" fmla="*/ 20 w 99"/>
              <a:gd name="T35" fmla="*/ 51 h 191"/>
              <a:gd name="T36" fmla="*/ 20 w 99"/>
              <a:gd name="T37" fmla="*/ 21 h 191"/>
              <a:gd name="T38" fmla="*/ 57 w 99"/>
              <a:gd name="T39" fmla="*/ 64 h 191"/>
              <a:gd name="T40" fmla="*/ 81 w 99"/>
              <a:gd name="T41" fmla="*/ 64 h 191"/>
              <a:gd name="T42" fmla="*/ 81 w 99"/>
              <a:gd name="T43" fmla="*/ 95 h 191"/>
              <a:gd name="T44" fmla="*/ 57 w 99"/>
              <a:gd name="T45" fmla="*/ 95 h 191"/>
              <a:gd name="T46" fmla="*/ 57 w 99"/>
              <a:gd name="T47" fmla="*/ 64 h 191"/>
              <a:gd name="T48" fmla="*/ 20 w 99"/>
              <a:gd name="T49" fmla="*/ 64 h 191"/>
              <a:gd name="T50" fmla="*/ 44 w 99"/>
              <a:gd name="T51" fmla="*/ 64 h 191"/>
              <a:gd name="T52" fmla="*/ 44 w 99"/>
              <a:gd name="T53" fmla="*/ 95 h 191"/>
              <a:gd name="T54" fmla="*/ 20 w 99"/>
              <a:gd name="T55" fmla="*/ 95 h 191"/>
              <a:gd name="T56" fmla="*/ 20 w 99"/>
              <a:gd name="T57" fmla="*/ 64 h 191"/>
              <a:gd name="T58" fmla="*/ 57 w 99"/>
              <a:gd name="T59" fmla="*/ 108 h 191"/>
              <a:gd name="T60" fmla="*/ 81 w 99"/>
              <a:gd name="T61" fmla="*/ 108 h 191"/>
              <a:gd name="T62" fmla="*/ 81 w 99"/>
              <a:gd name="T63" fmla="*/ 138 h 191"/>
              <a:gd name="T64" fmla="*/ 57 w 99"/>
              <a:gd name="T65" fmla="*/ 138 h 191"/>
              <a:gd name="T66" fmla="*/ 57 w 99"/>
              <a:gd name="T67" fmla="*/ 108 h 191"/>
              <a:gd name="T68" fmla="*/ 20 w 99"/>
              <a:gd name="T69" fmla="*/ 108 h 191"/>
              <a:gd name="T70" fmla="*/ 44 w 99"/>
              <a:gd name="T71" fmla="*/ 108 h 191"/>
              <a:gd name="T72" fmla="*/ 44 w 99"/>
              <a:gd name="T73" fmla="*/ 138 h 191"/>
              <a:gd name="T74" fmla="*/ 20 w 99"/>
              <a:gd name="T75" fmla="*/ 138 h 191"/>
              <a:gd name="T76" fmla="*/ 20 w 99"/>
              <a:gd name="T77" fmla="*/ 108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9" h="191">
                <a:moveTo>
                  <a:pt x="0" y="0"/>
                </a:moveTo>
                <a:lnTo>
                  <a:pt x="0" y="191"/>
                </a:lnTo>
                <a:lnTo>
                  <a:pt x="29" y="191"/>
                </a:lnTo>
                <a:lnTo>
                  <a:pt x="29" y="156"/>
                </a:lnTo>
                <a:lnTo>
                  <a:pt x="72" y="156"/>
                </a:lnTo>
                <a:lnTo>
                  <a:pt x="72" y="191"/>
                </a:lnTo>
                <a:lnTo>
                  <a:pt x="99" y="191"/>
                </a:lnTo>
                <a:lnTo>
                  <a:pt x="99" y="0"/>
                </a:lnTo>
                <a:lnTo>
                  <a:pt x="0" y="0"/>
                </a:lnTo>
                <a:close/>
                <a:moveTo>
                  <a:pt x="57" y="21"/>
                </a:moveTo>
                <a:lnTo>
                  <a:pt x="81" y="21"/>
                </a:lnTo>
                <a:lnTo>
                  <a:pt x="81" y="51"/>
                </a:lnTo>
                <a:lnTo>
                  <a:pt x="57" y="51"/>
                </a:lnTo>
                <a:lnTo>
                  <a:pt x="57" y="21"/>
                </a:lnTo>
                <a:close/>
                <a:moveTo>
                  <a:pt x="20" y="21"/>
                </a:moveTo>
                <a:lnTo>
                  <a:pt x="44" y="21"/>
                </a:lnTo>
                <a:lnTo>
                  <a:pt x="44" y="51"/>
                </a:lnTo>
                <a:lnTo>
                  <a:pt x="20" y="51"/>
                </a:lnTo>
                <a:lnTo>
                  <a:pt x="20" y="21"/>
                </a:lnTo>
                <a:close/>
                <a:moveTo>
                  <a:pt x="57" y="64"/>
                </a:moveTo>
                <a:lnTo>
                  <a:pt x="81" y="64"/>
                </a:lnTo>
                <a:lnTo>
                  <a:pt x="81" y="95"/>
                </a:lnTo>
                <a:lnTo>
                  <a:pt x="57" y="95"/>
                </a:lnTo>
                <a:lnTo>
                  <a:pt x="57" y="64"/>
                </a:lnTo>
                <a:close/>
                <a:moveTo>
                  <a:pt x="20" y="64"/>
                </a:moveTo>
                <a:lnTo>
                  <a:pt x="44" y="64"/>
                </a:lnTo>
                <a:lnTo>
                  <a:pt x="44" y="95"/>
                </a:lnTo>
                <a:lnTo>
                  <a:pt x="20" y="95"/>
                </a:lnTo>
                <a:lnTo>
                  <a:pt x="20" y="64"/>
                </a:lnTo>
                <a:close/>
                <a:moveTo>
                  <a:pt x="57" y="108"/>
                </a:moveTo>
                <a:lnTo>
                  <a:pt x="81" y="108"/>
                </a:lnTo>
                <a:lnTo>
                  <a:pt x="81" y="138"/>
                </a:lnTo>
                <a:lnTo>
                  <a:pt x="57" y="138"/>
                </a:lnTo>
                <a:lnTo>
                  <a:pt x="57" y="108"/>
                </a:lnTo>
                <a:close/>
                <a:moveTo>
                  <a:pt x="20" y="108"/>
                </a:moveTo>
                <a:lnTo>
                  <a:pt x="44" y="108"/>
                </a:lnTo>
                <a:lnTo>
                  <a:pt x="44" y="138"/>
                </a:lnTo>
                <a:lnTo>
                  <a:pt x="20" y="138"/>
                </a:lnTo>
                <a:lnTo>
                  <a:pt x="20" y="108"/>
                </a:lnTo>
                <a:close/>
              </a:path>
            </a:pathLst>
          </a:custGeom>
          <a:solidFill>
            <a:srgbClr val="008CCF"/>
          </a:solidFill>
          <a:ln>
            <a:noFill/>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ja-JP" altLang="en-US"/>
          </a:p>
        </p:txBody>
      </p:sp>
      <p:sp>
        <p:nvSpPr>
          <p:cNvPr id="160" name="テキスト ボックス 159"/>
          <p:cNvSpPr txBox="1"/>
          <p:nvPr/>
        </p:nvSpPr>
        <p:spPr>
          <a:xfrm>
            <a:off x="5973459" y="4767994"/>
            <a:ext cx="3062127" cy="230832"/>
          </a:xfrm>
          <a:prstGeom prst="rect">
            <a:avLst/>
          </a:prstGeom>
          <a:noFill/>
        </p:spPr>
        <p:txBody>
          <a:bodyPr wrap="square" rtlCol="0">
            <a:spAutoFit/>
          </a:bodyPr>
          <a:lstStyle/>
          <a:p>
            <a:r>
              <a:rPr kumimoji="1" lang="ja-JP" altLang="en-US" sz="900" dirty="0"/>
              <a:t>・銀行振込</a:t>
            </a:r>
            <a:r>
              <a:rPr lang="ja-JP" altLang="en-US" sz="900" dirty="0"/>
              <a:t>・年末調整届出</a:t>
            </a:r>
            <a:r>
              <a:rPr kumimoji="1" lang="ja-JP" altLang="en-US" sz="900" dirty="0"/>
              <a:t>・社会保険届出</a:t>
            </a:r>
            <a:r>
              <a:rPr kumimoji="1" lang="en-US" altLang="ja-JP" sz="900" dirty="0"/>
              <a:t>…</a:t>
            </a:r>
            <a:r>
              <a:rPr kumimoji="1" lang="ja-JP" altLang="en-US" sz="900" dirty="0"/>
              <a:t>等</a:t>
            </a:r>
          </a:p>
        </p:txBody>
      </p:sp>
    </p:spTree>
    <p:extLst>
      <p:ext uri="{BB962C8B-B14F-4D97-AF65-F5344CB8AC3E}">
        <p14:creationId xmlns:p14="http://schemas.microsoft.com/office/powerpoint/2010/main" val="4061633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9</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a:xfrm>
            <a:off x="179512" y="591530"/>
            <a:ext cx="6444716" cy="315310"/>
          </a:xfrm>
        </p:spPr>
        <p:txBody>
          <a:bodyPr/>
          <a:lstStyle/>
          <a:p>
            <a:r>
              <a:rPr lang="ja-JP" altLang="en-US" dirty="0"/>
              <a:t>充実したアウトプットや柔軟な通知処理にて作業時間を削減</a:t>
            </a:r>
          </a:p>
        </p:txBody>
      </p:sp>
      <p:sp>
        <p:nvSpPr>
          <p:cNvPr id="5" name="テキスト プレースホルダー 4"/>
          <p:cNvSpPr>
            <a:spLocks noGrp="1"/>
          </p:cNvSpPr>
          <p:nvPr>
            <p:ph type="body" sz="quarter" idx="17"/>
          </p:nvPr>
        </p:nvSpPr>
        <p:spPr/>
        <p:txBody>
          <a:bodyPr/>
          <a:lstStyle/>
          <a:p>
            <a:r>
              <a:rPr lang="ja-JP" altLang="en-US" sz="1400" dirty="0"/>
              <a:t>人事・給与共に柔軟に通知ができる一斉メール配信機能をご用意しております</a:t>
            </a:r>
            <a:endParaRPr lang="en-US" altLang="ja-JP" sz="1400" dirty="0"/>
          </a:p>
          <a:p>
            <a:r>
              <a:rPr lang="ja-JP" altLang="en-US" sz="1400" dirty="0"/>
              <a:t>人事管理では、内定者向けに内定式詳細のお知らせや、部長以上の役職者だけに社外情報を添付して送信したり、資格更新対象者に更新手続き依頼等、詳細条件に合致した対象者を抽出してメール配信を行うことが可能です</a:t>
            </a:r>
            <a:endParaRPr lang="en-US" altLang="ja-JP" sz="1400" dirty="0"/>
          </a:p>
          <a:p>
            <a:r>
              <a:rPr lang="ja-JP" altLang="en-US" sz="1400" dirty="0"/>
              <a:t>また、事前に複数パターンのひな型を作成することが可能で、文章内に名前など個人情報を差し込むことも可能です</a:t>
            </a:r>
            <a:endParaRPr lang="en-US" altLang="ja-JP" sz="1400" dirty="0"/>
          </a:p>
          <a:p>
            <a:r>
              <a:rPr lang="ja-JP" altLang="en-US" sz="1400" dirty="0"/>
              <a:t>給与管理では、個人別明細書（給与・賞与・昇給差額・源泉徴収票）のメール送信も可能で、個人明細書の添付ファイルはパスワード付きの</a:t>
            </a:r>
            <a:r>
              <a:rPr lang="en-US" altLang="ja-JP" sz="1400" dirty="0"/>
              <a:t>ZIP</a:t>
            </a:r>
            <a:r>
              <a:rPr lang="ja-JP" altLang="en-US" sz="1400" dirty="0"/>
              <a:t>ファイルにて送信が行えます</a:t>
            </a:r>
            <a:endParaRPr lang="en-US" altLang="ja-JP" sz="1400" dirty="0"/>
          </a:p>
        </p:txBody>
      </p:sp>
      <p:sp>
        <p:nvSpPr>
          <p:cNvPr id="6" name="タイトル 5"/>
          <p:cNvSpPr>
            <a:spLocks noGrp="1"/>
          </p:cNvSpPr>
          <p:nvPr>
            <p:ph type="title"/>
          </p:nvPr>
        </p:nvSpPr>
        <p:spPr/>
        <p:txBody>
          <a:bodyPr/>
          <a:lstStyle/>
          <a:p>
            <a:r>
              <a:rPr lang="en-US" altLang="ja-JP" dirty="0" err="1"/>
              <a:t>SuperStream</a:t>
            </a:r>
            <a:r>
              <a:rPr lang="en-US" altLang="ja-JP" dirty="0"/>
              <a:t>-NX</a:t>
            </a:r>
            <a:r>
              <a:rPr lang="ja-JP" altLang="en-US" dirty="0"/>
              <a:t>の特長</a:t>
            </a:r>
            <a:endParaRPr kumimoji="1" lang="ja-JP" altLang="en-US" dirty="0"/>
          </a:p>
        </p:txBody>
      </p:sp>
      <p:sp>
        <p:nvSpPr>
          <p:cNvPr id="7" name="角丸四角形 6"/>
          <p:cNvSpPr/>
          <p:nvPr/>
        </p:nvSpPr>
        <p:spPr>
          <a:xfrm>
            <a:off x="4636805" y="3079726"/>
            <a:ext cx="4391794" cy="1866792"/>
          </a:xfrm>
          <a:prstGeom prst="roundRect">
            <a:avLst>
              <a:gd name="adj" fmla="val 589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138486" y="3079726"/>
            <a:ext cx="4391794" cy="1866792"/>
          </a:xfrm>
          <a:prstGeom prst="roundRect">
            <a:avLst>
              <a:gd name="adj" fmla="val 589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Freeform 364"/>
          <p:cNvSpPr>
            <a:spLocks noEditPoints="1"/>
          </p:cNvSpPr>
          <p:nvPr/>
        </p:nvSpPr>
        <p:spPr bwMode="auto">
          <a:xfrm>
            <a:off x="5037761" y="3706452"/>
            <a:ext cx="688808" cy="749603"/>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11" name="Text Box 26"/>
          <p:cNvSpPr txBox="1">
            <a:spLocks noChangeArrowheads="1"/>
          </p:cNvSpPr>
          <p:nvPr/>
        </p:nvSpPr>
        <p:spPr bwMode="auto">
          <a:xfrm>
            <a:off x="4680110" y="3320923"/>
            <a:ext cx="1574891" cy="261610"/>
          </a:xfrm>
          <a:prstGeom prst="rect">
            <a:avLst/>
          </a:prstGeom>
          <a:noFill/>
          <a:ln w="9525">
            <a:noFill/>
            <a:miter lim="800000"/>
            <a:headEnd/>
            <a:tailEnd/>
          </a:ln>
        </p:spPr>
        <p:txBody>
          <a:bodyPr wrap="square">
            <a:spAutoFit/>
          </a:bodyPr>
          <a:lstStyle/>
          <a:p>
            <a:pPr algn="ctr"/>
            <a:r>
              <a:rPr kumimoji="0" lang="ja-JP" altLang="en-US" sz="1100" b="1" dirty="0">
                <a:solidFill>
                  <a:srgbClr val="EE5500">
                    <a:lumMod val="75000"/>
                  </a:srgbClr>
                </a:solidFill>
                <a:cs typeface="メイリオ" pitchFamily="50" charset="-128"/>
              </a:rPr>
              <a:t>給与システム</a:t>
            </a:r>
            <a:endParaRPr kumimoji="0" lang="en-US" altLang="ja-JP" sz="1100" b="1" dirty="0">
              <a:solidFill>
                <a:srgbClr val="EE5500">
                  <a:lumMod val="75000"/>
                </a:srgbClr>
              </a:solidFill>
              <a:cs typeface="メイリオ" pitchFamily="50" charset="-128"/>
            </a:endParaRPr>
          </a:p>
        </p:txBody>
      </p:sp>
      <p:sp>
        <p:nvSpPr>
          <p:cNvPr id="12" name="Text Box 26"/>
          <p:cNvSpPr txBox="1">
            <a:spLocks noChangeArrowheads="1"/>
          </p:cNvSpPr>
          <p:nvPr/>
        </p:nvSpPr>
        <p:spPr bwMode="auto">
          <a:xfrm>
            <a:off x="4650513" y="3111810"/>
            <a:ext cx="1625022" cy="307777"/>
          </a:xfrm>
          <a:prstGeom prst="rect">
            <a:avLst/>
          </a:prstGeom>
          <a:noFill/>
          <a:ln w="9525">
            <a:noFill/>
            <a:miter lim="800000"/>
            <a:headEnd/>
            <a:tailEnd/>
          </a:ln>
        </p:spPr>
        <p:txBody>
          <a:bodyPr wrap="square">
            <a:spAutoFit/>
          </a:bodyPr>
          <a:lstStyle/>
          <a:p>
            <a:pPr algn="ctr"/>
            <a:r>
              <a:rPr kumimoji="0" lang="en-US" altLang="ja-JP" sz="1400" b="1" dirty="0">
                <a:solidFill>
                  <a:srgbClr val="54C2F0"/>
                </a:solidFill>
                <a:cs typeface="メイリオ" pitchFamily="50" charset="-128"/>
              </a:rPr>
              <a:t>SuperStream</a:t>
            </a:r>
            <a:endParaRPr kumimoji="0" lang="ja-JP" altLang="en-US" sz="1400" b="1" dirty="0">
              <a:solidFill>
                <a:srgbClr val="54C2F0"/>
              </a:solidFill>
              <a:cs typeface="メイリオ" pitchFamily="50" charset="-128"/>
            </a:endParaRPr>
          </a:p>
        </p:txBody>
      </p:sp>
      <p:sp>
        <p:nvSpPr>
          <p:cNvPr id="13" name="右矢印 12"/>
          <p:cNvSpPr/>
          <p:nvPr/>
        </p:nvSpPr>
        <p:spPr>
          <a:xfrm rot="20316575">
            <a:off x="6148303" y="3627215"/>
            <a:ext cx="1080066" cy="162393"/>
          </a:xfrm>
          <a:prstGeom prst="right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grpSp>
        <p:nvGrpSpPr>
          <p:cNvPr id="14" name="グループ化 97"/>
          <p:cNvGrpSpPr/>
          <p:nvPr/>
        </p:nvGrpSpPr>
        <p:grpSpPr>
          <a:xfrm>
            <a:off x="5463024" y="4345523"/>
            <a:ext cx="527089" cy="295151"/>
            <a:chOff x="4726523" y="5229200"/>
            <a:chExt cx="788440" cy="441498"/>
          </a:xfrm>
          <a:solidFill>
            <a:srgbClr val="EE5500">
              <a:lumMod val="60000"/>
              <a:lumOff val="40000"/>
            </a:srgbClr>
          </a:solidFill>
        </p:grpSpPr>
        <p:grpSp>
          <p:nvGrpSpPr>
            <p:cNvPr id="53" name="グループ化 525"/>
            <p:cNvGrpSpPr/>
            <p:nvPr/>
          </p:nvGrpSpPr>
          <p:grpSpPr>
            <a:xfrm>
              <a:off x="5074162" y="5229200"/>
              <a:ext cx="440801" cy="440802"/>
              <a:chOff x="3752906" y="1923678"/>
              <a:chExt cx="381000" cy="381000"/>
            </a:xfrm>
            <a:grpFill/>
          </p:grpSpPr>
          <p:sp>
            <p:nvSpPr>
              <p:cNvPr id="57" name="Freeform 560"/>
              <p:cNvSpPr>
                <a:spLocks/>
              </p:cNvSpPr>
              <p:nvPr/>
            </p:nvSpPr>
            <p:spPr bwMode="auto">
              <a:xfrm>
                <a:off x="3835346" y="2253878"/>
                <a:ext cx="203199"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cs typeface="メイリオ" pitchFamily="50" charset="-128"/>
                </a:endParaRPr>
              </a:p>
            </p:txBody>
          </p:sp>
          <p:sp>
            <p:nvSpPr>
              <p:cNvPr id="58" name="Freeform 561"/>
              <p:cNvSpPr>
                <a:spLocks noEditPoints="1"/>
              </p:cNvSpPr>
              <p:nvPr/>
            </p:nvSpPr>
            <p:spPr bwMode="auto">
              <a:xfrm>
                <a:off x="3752906"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cs typeface="メイリオ" pitchFamily="50" charset="-128"/>
                </a:endParaRPr>
              </a:p>
            </p:txBody>
          </p:sp>
        </p:grpSp>
        <p:grpSp>
          <p:nvGrpSpPr>
            <p:cNvPr id="54" name="グループ化 61"/>
            <p:cNvGrpSpPr/>
            <p:nvPr/>
          </p:nvGrpSpPr>
          <p:grpSpPr>
            <a:xfrm>
              <a:off x="4726523" y="5301208"/>
              <a:ext cx="349533" cy="369490"/>
              <a:chOff x="646113" y="649288"/>
              <a:chExt cx="355600" cy="381000"/>
            </a:xfrm>
            <a:grpFill/>
          </p:grpSpPr>
          <p:sp>
            <p:nvSpPr>
              <p:cNvPr id="55" name="Freeform 105"/>
              <p:cNvSpPr>
                <a:spLocks/>
              </p:cNvSpPr>
              <p:nvPr/>
            </p:nvSpPr>
            <p:spPr bwMode="auto">
              <a:xfrm>
                <a:off x="722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56" name="Freeform 106"/>
              <p:cNvSpPr>
                <a:spLocks/>
              </p:cNvSpPr>
              <p:nvPr/>
            </p:nvSpPr>
            <p:spPr bwMode="auto">
              <a:xfrm>
                <a:off x="646113" y="912813"/>
                <a:ext cx="355600" cy="117475"/>
              </a:xfrm>
              <a:custGeom>
                <a:avLst/>
                <a:gdLst/>
                <a:ahLst/>
                <a:cxnLst>
                  <a:cxn ang="0">
                    <a:pos x="192" y="10"/>
                  </a:cxn>
                  <a:cxn ang="0">
                    <a:pos x="192" y="10"/>
                  </a:cxn>
                  <a:cxn ang="0">
                    <a:pos x="172"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24" y="74"/>
                  </a:cxn>
                  <a:cxn ang="0">
                    <a:pos x="224" y="42"/>
                  </a:cxn>
                  <a:cxn ang="0">
                    <a:pos x="224" y="42"/>
                  </a:cxn>
                  <a:cxn ang="0">
                    <a:pos x="224" y="36"/>
                  </a:cxn>
                  <a:cxn ang="0">
                    <a:pos x="222" y="30"/>
                  </a:cxn>
                  <a:cxn ang="0">
                    <a:pos x="214" y="20"/>
                  </a:cxn>
                  <a:cxn ang="0">
                    <a:pos x="204" y="14"/>
                  </a:cxn>
                  <a:cxn ang="0">
                    <a:pos x="192" y="10"/>
                  </a:cxn>
                  <a:cxn ang="0">
                    <a:pos x="192" y="10"/>
                  </a:cxn>
                </a:cxnLst>
                <a:rect l="0" t="0" r="r" b="b"/>
                <a:pathLst>
                  <a:path w="224" h="74">
                    <a:moveTo>
                      <a:pt x="192" y="10"/>
                    </a:moveTo>
                    <a:lnTo>
                      <a:pt x="192" y="10"/>
                    </a:lnTo>
                    <a:lnTo>
                      <a:pt x="172"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24" y="74"/>
                    </a:lnTo>
                    <a:lnTo>
                      <a:pt x="224" y="42"/>
                    </a:lnTo>
                    <a:lnTo>
                      <a:pt x="224" y="42"/>
                    </a:lnTo>
                    <a:lnTo>
                      <a:pt x="224" y="36"/>
                    </a:lnTo>
                    <a:lnTo>
                      <a:pt x="222" y="30"/>
                    </a:lnTo>
                    <a:lnTo>
                      <a:pt x="214" y="20"/>
                    </a:lnTo>
                    <a:lnTo>
                      <a:pt x="204" y="14"/>
                    </a:lnTo>
                    <a:lnTo>
                      <a:pt x="192" y="10"/>
                    </a:lnTo>
                    <a:lnTo>
                      <a:pt x="192"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grpSp>
      </p:grpSp>
      <p:sp>
        <p:nvSpPr>
          <p:cNvPr id="15" name="Freeform 7"/>
          <p:cNvSpPr>
            <a:spLocks noEditPoints="1"/>
          </p:cNvSpPr>
          <p:nvPr/>
        </p:nvSpPr>
        <p:spPr bwMode="auto">
          <a:xfrm>
            <a:off x="7375937" y="3255826"/>
            <a:ext cx="250324" cy="361305"/>
          </a:xfrm>
          <a:custGeom>
            <a:avLst/>
            <a:gdLst>
              <a:gd name="T0" fmla="*/ 179 w 246"/>
              <a:gd name="T1" fmla="*/ 165 h 401"/>
              <a:gd name="T2" fmla="*/ 145 w 246"/>
              <a:gd name="T3" fmla="*/ 165 h 401"/>
              <a:gd name="T4" fmla="*/ 127 w 246"/>
              <a:gd name="T5" fmla="*/ 198 h 401"/>
              <a:gd name="T6" fmla="*/ 151 w 246"/>
              <a:gd name="T7" fmla="*/ 284 h 401"/>
              <a:gd name="T8" fmla="*/ 123 w 246"/>
              <a:gd name="T9" fmla="*/ 313 h 401"/>
              <a:gd name="T10" fmla="*/ 95 w 246"/>
              <a:gd name="T11" fmla="*/ 284 h 401"/>
              <a:gd name="T12" fmla="*/ 119 w 246"/>
              <a:gd name="T13" fmla="*/ 198 h 401"/>
              <a:gd name="T14" fmla="*/ 101 w 246"/>
              <a:gd name="T15" fmla="*/ 165 h 401"/>
              <a:gd name="T16" fmla="*/ 67 w 246"/>
              <a:gd name="T17" fmla="*/ 165 h 401"/>
              <a:gd name="T18" fmla="*/ 0 w 246"/>
              <a:gd name="T19" fmla="*/ 229 h 401"/>
              <a:gd name="T20" fmla="*/ 0 w 246"/>
              <a:gd name="T21" fmla="*/ 401 h 401"/>
              <a:gd name="T22" fmla="*/ 39 w 246"/>
              <a:gd name="T23" fmla="*/ 401 h 401"/>
              <a:gd name="T24" fmla="*/ 39 w 246"/>
              <a:gd name="T25" fmla="*/ 238 h 401"/>
              <a:gd name="T26" fmla="*/ 48 w 246"/>
              <a:gd name="T27" fmla="*/ 238 h 401"/>
              <a:gd name="T28" fmla="*/ 48 w 246"/>
              <a:gd name="T29" fmla="*/ 401 h 401"/>
              <a:gd name="T30" fmla="*/ 198 w 246"/>
              <a:gd name="T31" fmla="*/ 401 h 401"/>
              <a:gd name="T32" fmla="*/ 198 w 246"/>
              <a:gd name="T33" fmla="*/ 238 h 401"/>
              <a:gd name="T34" fmla="*/ 207 w 246"/>
              <a:gd name="T35" fmla="*/ 238 h 401"/>
              <a:gd name="T36" fmla="*/ 207 w 246"/>
              <a:gd name="T37" fmla="*/ 401 h 401"/>
              <a:gd name="T38" fmla="*/ 246 w 246"/>
              <a:gd name="T39" fmla="*/ 401 h 401"/>
              <a:gd name="T40" fmla="*/ 246 w 246"/>
              <a:gd name="T41" fmla="*/ 229 h 401"/>
              <a:gd name="T42" fmla="*/ 179 w 246"/>
              <a:gd name="T43" fmla="*/ 165 h 401"/>
              <a:gd name="T44" fmla="*/ 123 w 246"/>
              <a:gd name="T45" fmla="*/ 0 h 401"/>
              <a:gd name="T46" fmla="*/ 49 w 246"/>
              <a:gd name="T47" fmla="*/ 74 h 401"/>
              <a:gd name="T48" fmla="*/ 123 w 246"/>
              <a:gd name="T49" fmla="*/ 148 h 401"/>
              <a:gd name="T50" fmla="*/ 197 w 246"/>
              <a:gd name="T51" fmla="*/ 74 h 401"/>
              <a:gd name="T52" fmla="*/ 123 w 246"/>
              <a:gd name="T5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6" h="401">
                <a:moveTo>
                  <a:pt x="179" y="165"/>
                </a:moveTo>
                <a:cubicBezTo>
                  <a:pt x="145" y="165"/>
                  <a:pt x="145" y="165"/>
                  <a:pt x="145" y="165"/>
                </a:cubicBezTo>
                <a:cubicBezTo>
                  <a:pt x="127" y="198"/>
                  <a:pt x="127" y="198"/>
                  <a:pt x="127" y="198"/>
                </a:cubicBezTo>
                <a:cubicBezTo>
                  <a:pt x="151" y="284"/>
                  <a:pt x="151" y="284"/>
                  <a:pt x="151" y="284"/>
                </a:cubicBezTo>
                <a:cubicBezTo>
                  <a:pt x="123" y="313"/>
                  <a:pt x="123" y="313"/>
                  <a:pt x="123" y="313"/>
                </a:cubicBezTo>
                <a:cubicBezTo>
                  <a:pt x="95" y="284"/>
                  <a:pt x="95" y="284"/>
                  <a:pt x="95" y="284"/>
                </a:cubicBezTo>
                <a:cubicBezTo>
                  <a:pt x="119" y="198"/>
                  <a:pt x="119" y="198"/>
                  <a:pt x="119" y="198"/>
                </a:cubicBezTo>
                <a:cubicBezTo>
                  <a:pt x="101" y="165"/>
                  <a:pt x="101" y="165"/>
                  <a:pt x="101" y="165"/>
                </a:cubicBezTo>
                <a:cubicBezTo>
                  <a:pt x="67" y="165"/>
                  <a:pt x="67" y="165"/>
                  <a:pt x="67" y="165"/>
                </a:cubicBezTo>
                <a:cubicBezTo>
                  <a:pt x="32" y="165"/>
                  <a:pt x="3" y="194"/>
                  <a:pt x="0" y="229"/>
                </a:cubicBezTo>
                <a:cubicBezTo>
                  <a:pt x="0" y="401"/>
                  <a:pt x="0" y="401"/>
                  <a:pt x="0" y="401"/>
                </a:cubicBezTo>
                <a:cubicBezTo>
                  <a:pt x="39" y="401"/>
                  <a:pt x="39" y="401"/>
                  <a:pt x="39" y="401"/>
                </a:cubicBezTo>
                <a:cubicBezTo>
                  <a:pt x="39" y="238"/>
                  <a:pt x="39" y="238"/>
                  <a:pt x="39"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0"/>
                </a:moveTo>
                <a:cubicBezTo>
                  <a:pt x="82" y="0"/>
                  <a:pt x="49" y="34"/>
                  <a:pt x="49" y="74"/>
                </a:cubicBezTo>
                <a:cubicBezTo>
                  <a:pt x="49" y="115"/>
                  <a:pt x="82" y="148"/>
                  <a:pt x="123" y="148"/>
                </a:cubicBezTo>
                <a:cubicBezTo>
                  <a:pt x="164" y="148"/>
                  <a:pt x="197" y="115"/>
                  <a:pt x="197" y="74"/>
                </a:cubicBezTo>
                <a:cubicBezTo>
                  <a:pt x="197" y="34"/>
                  <a:pt x="164" y="0"/>
                  <a:pt x="123" y="0"/>
                </a:cubicBezTo>
              </a:path>
            </a:pathLst>
          </a:custGeom>
          <a:solidFill>
            <a:srgbClr val="FF965C"/>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16" name="Freeform 8"/>
          <p:cNvSpPr>
            <a:spLocks noEditPoints="1"/>
          </p:cNvSpPr>
          <p:nvPr/>
        </p:nvSpPr>
        <p:spPr bwMode="auto">
          <a:xfrm>
            <a:off x="7394613" y="3852584"/>
            <a:ext cx="222513" cy="309587"/>
          </a:xfrm>
          <a:custGeom>
            <a:avLst/>
            <a:gdLst>
              <a:gd name="T0" fmla="*/ 179 w 246"/>
              <a:gd name="T1" fmla="*/ 165 h 401"/>
              <a:gd name="T2" fmla="*/ 175 w 246"/>
              <a:gd name="T3" fmla="*/ 165 h 401"/>
              <a:gd name="T4" fmla="*/ 123 w 246"/>
              <a:gd name="T5" fmla="*/ 181 h 401"/>
              <a:gd name="T6" fmla="*/ 71 w 246"/>
              <a:gd name="T7" fmla="*/ 165 h 401"/>
              <a:gd name="T8" fmla="*/ 67 w 246"/>
              <a:gd name="T9" fmla="*/ 165 h 401"/>
              <a:gd name="T10" fmla="*/ 0 w 246"/>
              <a:gd name="T11" fmla="*/ 229 h 401"/>
              <a:gd name="T12" fmla="*/ 0 w 246"/>
              <a:gd name="T13" fmla="*/ 401 h 401"/>
              <a:gd name="T14" fmla="*/ 38 w 246"/>
              <a:gd name="T15" fmla="*/ 401 h 401"/>
              <a:gd name="T16" fmla="*/ 38 w 246"/>
              <a:gd name="T17" fmla="*/ 238 h 401"/>
              <a:gd name="T18" fmla="*/ 48 w 246"/>
              <a:gd name="T19" fmla="*/ 238 h 401"/>
              <a:gd name="T20" fmla="*/ 48 w 246"/>
              <a:gd name="T21" fmla="*/ 401 h 401"/>
              <a:gd name="T22" fmla="*/ 198 w 246"/>
              <a:gd name="T23" fmla="*/ 401 h 401"/>
              <a:gd name="T24" fmla="*/ 198 w 246"/>
              <a:gd name="T25" fmla="*/ 238 h 401"/>
              <a:gd name="T26" fmla="*/ 207 w 246"/>
              <a:gd name="T27" fmla="*/ 238 h 401"/>
              <a:gd name="T28" fmla="*/ 207 w 246"/>
              <a:gd name="T29" fmla="*/ 401 h 401"/>
              <a:gd name="T30" fmla="*/ 246 w 246"/>
              <a:gd name="T31" fmla="*/ 401 h 401"/>
              <a:gd name="T32" fmla="*/ 246 w 246"/>
              <a:gd name="T33" fmla="*/ 229 h 401"/>
              <a:gd name="T34" fmla="*/ 179 w 246"/>
              <a:gd name="T35" fmla="*/ 165 h 401"/>
              <a:gd name="T36" fmla="*/ 123 w 246"/>
              <a:gd name="T37" fmla="*/ 148 h 401"/>
              <a:gd name="T38" fmla="*/ 168 w 246"/>
              <a:gd name="T39" fmla="*/ 133 h 401"/>
              <a:gd name="T40" fmla="*/ 197 w 246"/>
              <a:gd name="T41" fmla="*/ 145 h 401"/>
              <a:gd name="T42" fmla="*/ 197 w 246"/>
              <a:gd name="T43" fmla="*/ 133 h 401"/>
              <a:gd name="T44" fmla="*/ 197 w 246"/>
              <a:gd name="T45" fmla="*/ 123 h 401"/>
              <a:gd name="T46" fmla="*/ 197 w 246"/>
              <a:gd name="T47" fmla="*/ 74 h 401"/>
              <a:gd name="T48" fmla="*/ 123 w 246"/>
              <a:gd name="T49" fmla="*/ 0 h 401"/>
              <a:gd name="T50" fmla="*/ 49 w 246"/>
              <a:gd name="T51" fmla="*/ 74 h 401"/>
              <a:gd name="T52" fmla="*/ 49 w 246"/>
              <a:gd name="T53" fmla="*/ 123 h 401"/>
              <a:gd name="T54" fmla="*/ 49 w 246"/>
              <a:gd name="T55" fmla="*/ 133 h 401"/>
              <a:gd name="T56" fmla="*/ 49 w 246"/>
              <a:gd name="T57" fmla="*/ 145 h 401"/>
              <a:gd name="T58" fmla="*/ 78 w 246"/>
              <a:gd name="T59" fmla="*/ 133 h 401"/>
              <a:gd name="T60" fmla="*/ 123 w 246"/>
              <a:gd name="T61" fmla="*/ 148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6" h="401">
                <a:moveTo>
                  <a:pt x="179" y="165"/>
                </a:moveTo>
                <a:cubicBezTo>
                  <a:pt x="175" y="165"/>
                  <a:pt x="175" y="165"/>
                  <a:pt x="175" y="165"/>
                </a:cubicBezTo>
                <a:cubicBezTo>
                  <a:pt x="178" y="197"/>
                  <a:pt x="157" y="226"/>
                  <a:pt x="123" y="181"/>
                </a:cubicBezTo>
                <a:cubicBezTo>
                  <a:pt x="89" y="226"/>
                  <a:pt x="68" y="197"/>
                  <a:pt x="71" y="165"/>
                </a:cubicBezTo>
                <a:cubicBezTo>
                  <a:pt x="67" y="165"/>
                  <a:pt x="67" y="165"/>
                  <a:pt x="67" y="165"/>
                </a:cubicBezTo>
                <a:cubicBezTo>
                  <a:pt x="31" y="165"/>
                  <a:pt x="3" y="194"/>
                  <a:pt x="0" y="229"/>
                </a:cubicBezTo>
                <a:cubicBezTo>
                  <a:pt x="0" y="401"/>
                  <a:pt x="0" y="401"/>
                  <a:pt x="0" y="401"/>
                </a:cubicBezTo>
                <a:cubicBezTo>
                  <a:pt x="38" y="401"/>
                  <a:pt x="38" y="401"/>
                  <a:pt x="38" y="401"/>
                </a:cubicBezTo>
                <a:cubicBezTo>
                  <a:pt x="38" y="238"/>
                  <a:pt x="38" y="238"/>
                  <a:pt x="38"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148"/>
                </a:moveTo>
                <a:cubicBezTo>
                  <a:pt x="140" y="148"/>
                  <a:pt x="156" y="142"/>
                  <a:pt x="168" y="133"/>
                </a:cubicBezTo>
                <a:cubicBezTo>
                  <a:pt x="197" y="145"/>
                  <a:pt x="197" y="145"/>
                  <a:pt x="197" y="145"/>
                </a:cubicBezTo>
                <a:cubicBezTo>
                  <a:pt x="197" y="133"/>
                  <a:pt x="197" y="133"/>
                  <a:pt x="197" y="133"/>
                </a:cubicBezTo>
                <a:cubicBezTo>
                  <a:pt x="197" y="123"/>
                  <a:pt x="197" y="123"/>
                  <a:pt x="197" y="123"/>
                </a:cubicBezTo>
                <a:cubicBezTo>
                  <a:pt x="197" y="74"/>
                  <a:pt x="197" y="74"/>
                  <a:pt x="197" y="74"/>
                </a:cubicBezTo>
                <a:cubicBezTo>
                  <a:pt x="197" y="33"/>
                  <a:pt x="164" y="0"/>
                  <a:pt x="123" y="0"/>
                </a:cubicBezTo>
                <a:cubicBezTo>
                  <a:pt x="82" y="0"/>
                  <a:pt x="49" y="33"/>
                  <a:pt x="49" y="74"/>
                </a:cubicBezTo>
                <a:cubicBezTo>
                  <a:pt x="49" y="123"/>
                  <a:pt x="49" y="123"/>
                  <a:pt x="49" y="123"/>
                </a:cubicBezTo>
                <a:cubicBezTo>
                  <a:pt x="49" y="133"/>
                  <a:pt x="49" y="133"/>
                  <a:pt x="49" y="133"/>
                </a:cubicBezTo>
                <a:cubicBezTo>
                  <a:pt x="49" y="145"/>
                  <a:pt x="49" y="145"/>
                  <a:pt x="49" y="145"/>
                </a:cubicBezTo>
                <a:cubicBezTo>
                  <a:pt x="78" y="133"/>
                  <a:pt x="78" y="133"/>
                  <a:pt x="78" y="133"/>
                </a:cubicBezTo>
                <a:cubicBezTo>
                  <a:pt x="90" y="142"/>
                  <a:pt x="106" y="148"/>
                  <a:pt x="123" y="148"/>
                </a:cubicBezTo>
              </a:path>
            </a:pathLst>
          </a:custGeom>
          <a:solidFill>
            <a:srgbClr val="FF965C"/>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17" name="Freeform 23"/>
          <p:cNvSpPr>
            <a:spLocks noEditPoints="1"/>
          </p:cNvSpPr>
          <p:nvPr/>
        </p:nvSpPr>
        <p:spPr bwMode="auto">
          <a:xfrm>
            <a:off x="7380724" y="4384634"/>
            <a:ext cx="245537" cy="354000"/>
          </a:xfrm>
          <a:custGeom>
            <a:avLst/>
            <a:gdLst>
              <a:gd name="T0" fmla="*/ 146 w 246"/>
              <a:gd name="T1" fmla="*/ 165 h 382"/>
              <a:gd name="T2" fmla="*/ 151 w 246"/>
              <a:gd name="T3" fmla="*/ 283 h 382"/>
              <a:gd name="T4" fmla="*/ 95 w 246"/>
              <a:gd name="T5" fmla="*/ 283 h 382"/>
              <a:gd name="T6" fmla="*/ 101 w 246"/>
              <a:gd name="T7" fmla="*/ 165 h 382"/>
              <a:gd name="T8" fmla="*/ 0 w 246"/>
              <a:gd name="T9" fmla="*/ 229 h 382"/>
              <a:gd name="T10" fmla="*/ 39 w 246"/>
              <a:gd name="T11" fmla="*/ 382 h 382"/>
              <a:gd name="T12" fmla="*/ 48 w 246"/>
              <a:gd name="T13" fmla="*/ 237 h 382"/>
              <a:gd name="T14" fmla="*/ 199 w 246"/>
              <a:gd name="T15" fmla="*/ 382 h 382"/>
              <a:gd name="T16" fmla="*/ 208 w 246"/>
              <a:gd name="T17" fmla="*/ 237 h 382"/>
              <a:gd name="T18" fmla="*/ 246 w 246"/>
              <a:gd name="T19" fmla="*/ 382 h 382"/>
              <a:gd name="T20" fmla="*/ 179 w 246"/>
              <a:gd name="T21" fmla="*/ 165 h 382"/>
              <a:gd name="T22" fmla="*/ 49 w 246"/>
              <a:gd name="T23" fmla="*/ 74 h 382"/>
              <a:gd name="T24" fmla="*/ 197 w 246"/>
              <a:gd name="T25" fmla="*/ 74 h 382"/>
              <a:gd name="T26" fmla="*/ 142 w 246"/>
              <a:gd name="T27" fmla="*/ 96 h 382"/>
              <a:gd name="T28" fmla="*/ 142 w 246"/>
              <a:gd name="T29" fmla="*/ 114 h 382"/>
              <a:gd name="T30" fmla="*/ 130 w 246"/>
              <a:gd name="T31" fmla="*/ 114 h 382"/>
              <a:gd name="T32" fmla="*/ 117 w 246"/>
              <a:gd name="T33" fmla="*/ 114 h 382"/>
              <a:gd name="T34" fmla="*/ 105 w 246"/>
              <a:gd name="T35" fmla="*/ 114 h 382"/>
              <a:gd name="T36" fmla="*/ 105 w 246"/>
              <a:gd name="T37" fmla="*/ 96 h 382"/>
              <a:gd name="T38" fmla="*/ 178 w 246"/>
              <a:gd name="T39" fmla="*/ 61 h 382"/>
              <a:gd name="T40" fmla="*/ 166 w 246"/>
              <a:gd name="T41" fmla="*/ 85 h 382"/>
              <a:gd name="T42" fmla="*/ 150 w 246"/>
              <a:gd name="T43" fmla="*/ 86 h 382"/>
              <a:gd name="T44" fmla="*/ 133 w 246"/>
              <a:gd name="T45" fmla="*/ 81 h 382"/>
              <a:gd name="T46" fmla="*/ 118 w 246"/>
              <a:gd name="T47" fmla="*/ 69 h 382"/>
              <a:gd name="T48" fmla="*/ 107 w 246"/>
              <a:gd name="T49" fmla="*/ 85 h 382"/>
              <a:gd name="T50" fmla="*/ 91 w 246"/>
              <a:gd name="T51" fmla="*/ 86 h 382"/>
              <a:gd name="T52" fmla="*/ 74 w 246"/>
              <a:gd name="T53" fmla="*/ 81 h 382"/>
              <a:gd name="T54" fmla="*/ 76 w 246"/>
              <a:gd name="T55" fmla="*/ 50 h 382"/>
              <a:gd name="T56" fmla="*/ 112 w 246"/>
              <a:gd name="T57" fmla="*/ 50 h 382"/>
              <a:gd name="T58" fmla="*/ 118 w 246"/>
              <a:gd name="T59" fmla="*/ 63 h 382"/>
              <a:gd name="T60" fmla="*/ 128 w 246"/>
              <a:gd name="T61" fmla="*/ 61 h 382"/>
              <a:gd name="T62" fmla="*/ 153 w 246"/>
              <a:gd name="T63" fmla="*/ 48 h 382"/>
              <a:gd name="T64" fmla="*/ 178 w 246"/>
              <a:gd name="T65" fmla="*/ 61 h 382"/>
              <a:gd name="T66" fmla="*/ 105 w 246"/>
              <a:gd name="T67" fmla="*/ 79 h 382"/>
              <a:gd name="T68" fmla="*/ 93 w 246"/>
              <a:gd name="T69" fmla="*/ 80 h 382"/>
              <a:gd name="T70" fmla="*/ 78 w 246"/>
              <a:gd name="T71" fmla="*/ 77 h 382"/>
              <a:gd name="T72" fmla="*/ 78 w 246"/>
              <a:gd name="T73" fmla="*/ 56 h 382"/>
              <a:gd name="T74" fmla="*/ 109 w 246"/>
              <a:gd name="T75" fmla="*/ 56 h 382"/>
              <a:gd name="T76" fmla="*/ 109 w 246"/>
              <a:gd name="T77" fmla="*/ 77 h 382"/>
              <a:gd name="T78" fmla="*/ 165 w 246"/>
              <a:gd name="T79" fmla="*/ 79 h 382"/>
              <a:gd name="T80" fmla="*/ 153 w 246"/>
              <a:gd name="T81" fmla="*/ 80 h 382"/>
              <a:gd name="T82" fmla="*/ 138 w 246"/>
              <a:gd name="T83" fmla="*/ 77 h 382"/>
              <a:gd name="T84" fmla="*/ 137 w 246"/>
              <a:gd name="T85" fmla="*/ 56 h 382"/>
              <a:gd name="T86" fmla="*/ 169 w 246"/>
              <a:gd name="T87" fmla="*/ 56 h 382"/>
              <a:gd name="T88" fmla="*/ 168 w 246"/>
              <a:gd name="T89" fmla="*/ 77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6" h="382">
                <a:moveTo>
                  <a:pt x="179" y="165"/>
                </a:moveTo>
                <a:cubicBezTo>
                  <a:pt x="146" y="165"/>
                  <a:pt x="146" y="165"/>
                  <a:pt x="146" y="165"/>
                </a:cubicBezTo>
                <a:cubicBezTo>
                  <a:pt x="127" y="197"/>
                  <a:pt x="127" y="197"/>
                  <a:pt x="127" y="197"/>
                </a:cubicBezTo>
                <a:cubicBezTo>
                  <a:pt x="151" y="283"/>
                  <a:pt x="151" y="283"/>
                  <a:pt x="151" y="283"/>
                </a:cubicBezTo>
                <a:cubicBezTo>
                  <a:pt x="123" y="313"/>
                  <a:pt x="123" y="313"/>
                  <a:pt x="123" y="313"/>
                </a:cubicBezTo>
                <a:cubicBezTo>
                  <a:pt x="95" y="283"/>
                  <a:pt x="95" y="283"/>
                  <a:pt x="95" y="283"/>
                </a:cubicBezTo>
                <a:cubicBezTo>
                  <a:pt x="120" y="197"/>
                  <a:pt x="120" y="197"/>
                  <a:pt x="120" y="197"/>
                </a:cubicBezTo>
                <a:cubicBezTo>
                  <a:pt x="101" y="165"/>
                  <a:pt x="101" y="165"/>
                  <a:pt x="101" y="165"/>
                </a:cubicBezTo>
                <a:cubicBezTo>
                  <a:pt x="67" y="165"/>
                  <a:pt x="67" y="165"/>
                  <a:pt x="67" y="165"/>
                </a:cubicBezTo>
                <a:cubicBezTo>
                  <a:pt x="32" y="165"/>
                  <a:pt x="3" y="193"/>
                  <a:pt x="0" y="229"/>
                </a:cubicBezTo>
                <a:cubicBezTo>
                  <a:pt x="0" y="382"/>
                  <a:pt x="0" y="382"/>
                  <a:pt x="0" y="382"/>
                </a:cubicBezTo>
                <a:cubicBezTo>
                  <a:pt x="39" y="382"/>
                  <a:pt x="39" y="382"/>
                  <a:pt x="39" y="382"/>
                </a:cubicBezTo>
                <a:cubicBezTo>
                  <a:pt x="39" y="237"/>
                  <a:pt x="39" y="237"/>
                  <a:pt x="39" y="237"/>
                </a:cubicBezTo>
                <a:cubicBezTo>
                  <a:pt x="48" y="237"/>
                  <a:pt x="48" y="237"/>
                  <a:pt x="48" y="237"/>
                </a:cubicBezTo>
                <a:cubicBezTo>
                  <a:pt x="48" y="382"/>
                  <a:pt x="48" y="382"/>
                  <a:pt x="48" y="382"/>
                </a:cubicBezTo>
                <a:cubicBezTo>
                  <a:pt x="199" y="382"/>
                  <a:pt x="199" y="382"/>
                  <a:pt x="199" y="382"/>
                </a:cubicBezTo>
                <a:cubicBezTo>
                  <a:pt x="199" y="237"/>
                  <a:pt x="199" y="237"/>
                  <a:pt x="199" y="237"/>
                </a:cubicBezTo>
                <a:cubicBezTo>
                  <a:pt x="208" y="237"/>
                  <a:pt x="208" y="237"/>
                  <a:pt x="208" y="237"/>
                </a:cubicBezTo>
                <a:cubicBezTo>
                  <a:pt x="208" y="382"/>
                  <a:pt x="208" y="382"/>
                  <a:pt x="208" y="382"/>
                </a:cubicBezTo>
                <a:cubicBezTo>
                  <a:pt x="246" y="382"/>
                  <a:pt x="246" y="382"/>
                  <a:pt x="246" y="382"/>
                </a:cubicBezTo>
                <a:cubicBezTo>
                  <a:pt x="246" y="229"/>
                  <a:pt x="246" y="229"/>
                  <a:pt x="246" y="229"/>
                </a:cubicBezTo>
                <a:cubicBezTo>
                  <a:pt x="243" y="193"/>
                  <a:pt x="215" y="165"/>
                  <a:pt x="179" y="165"/>
                </a:cubicBezTo>
                <a:moveTo>
                  <a:pt x="123" y="0"/>
                </a:moveTo>
                <a:cubicBezTo>
                  <a:pt x="82" y="0"/>
                  <a:pt x="49" y="33"/>
                  <a:pt x="49" y="74"/>
                </a:cubicBezTo>
                <a:cubicBezTo>
                  <a:pt x="49" y="115"/>
                  <a:pt x="82" y="148"/>
                  <a:pt x="123" y="148"/>
                </a:cubicBezTo>
                <a:cubicBezTo>
                  <a:pt x="164" y="148"/>
                  <a:pt x="197" y="115"/>
                  <a:pt x="197" y="74"/>
                </a:cubicBezTo>
                <a:cubicBezTo>
                  <a:pt x="197" y="33"/>
                  <a:pt x="164" y="0"/>
                  <a:pt x="123" y="0"/>
                </a:cubicBezTo>
                <a:moveTo>
                  <a:pt x="142" y="96"/>
                </a:moveTo>
                <a:cubicBezTo>
                  <a:pt x="152" y="120"/>
                  <a:pt x="152" y="120"/>
                  <a:pt x="152" y="120"/>
                </a:cubicBezTo>
                <a:cubicBezTo>
                  <a:pt x="142" y="114"/>
                  <a:pt x="142" y="114"/>
                  <a:pt x="142" y="114"/>
                </a:cubicBezTo>
                <a:cubicBezTo>
                  <a:pt x="137" y="120"/>
                  <a:pt x="137" y="120"/>
                  <a:pt x="137" y="120"/>
                </a:cubicBezTo>
                <a:cubicBezTo>
                  <a:pt x="130" y="114"/>
                  <a:pt x="130" y="114"/>
                  <a:pt x="130" y="114"/>
                </a:cubicBezTo>
                <a:cubicBezTo>
                  <a:pt x="123" y="120"/>
                  <a:pt x="123" y="120"/>
                  <a:pt x="123" y="120"/>
                </a:cubicBezTo>
                <a:cubicBezTo>
                  <a:pt x="117" y="114"/>
                  <a:pt x="117" y="114"/>
                  <a:pt x="117" y="114"/>
                </a:cubicBezTo>
                <a:cubicBezTo>
                  <a:pt x="109" y="120"/>
                  <a:pt x="109" y="120"/>
                  <a:pt x="109" y="120"/>
                </a:cubicBezTo>
                <a:cubicBezTo>
                  <a:pt x="105" y="114"/>
                  <a:pt x="105" y="114"/>
                  <a:pt x="105" y="114"/>
                </a:cubicBezTo>
                <a:cubicBezTo>
                  <a:pt x="95" y="120"/>
                  <a:pt x="95" y="120"/>
                  <a:pt x="95" y="120"/>
                </a:cubicBezTo>
                <a:cubicBezTo>
                  <a:pt x="105" y="96"/>
                  <a:pt x="105" y="96"/>
                  <a:pt x="105" y="96"/>
                </a:cubicBezTo>
                <a:lnTo>
                  <a:pt x="142" y="96"/>
                </a:lnTo>
                <a:close/>
                <a:moveTo>
                  <a:pt x="178" y="61"/>
                </a:moveTo>
                <a:cubicBezTo>
                  <a:pt x="178" y="68"/>
                  <a:pt x="176" y="77"/>
                  <a:pt x="173" y="81"/>
                </a:cubicBezTo>
                <a:cubicBezTo>
                  <a:pt x="172" y="82"/>
                  <a:pt x="169" y="84"/>
                  <a:pt x="166" y="85"/>
                </a:cubicBezTo>
                <a:cubicBezTo>
                  <a:pt x="162" y="86"/>
                  <a:pt x="157" y="86"/>
                  <a:pt x="153" y="86"/>
                </a:cubicBezTo>
                <a:cubicBezTo>
                  <a:pt x="152" y="86"/>
                  <a:pt x="151" y="86"/>
                  <a:pt x="150" y="86"/>
                </a:cubicBezTo>
                <a:cubicBezTo>
                  <a:pt x="147" y="86"/>
                  <a:pt x="143" y="85"/>
                  <a:pt x="140" y="85"/>
                </a:cubicBezTo>
                <a:cubicBezTo>
                  <a:pt x="137" y="84"/>
                  <a:pt x="134" y="82"/>
                  <a:pt x="133" y="81"/>
                </a:cubicBezTo>
                <a:cubicBezTo>
                  <a:pt x="131" y="78"/>
                  <a:pt x="130" y="74"/>
                  <a:pt x="129" y="69"/>
                </a:cubicBezTo>
                <a:cubicBezTo>
                  <a:pt x="125" y="68"/>
                  <a:pt x="121" y="68"/>
                  <a:pt x="118" y="69"/>
                </a:cubicBezTo>
                <a:cubicBezTo>
                  <a:pt x="117" y="74"/>
                  <a:pt x="115" y="78"/>
                  <a:pt x="113" y="81"/>
                </a:cubicBezTo>
                <a:cubicBezTo>
                  <a:pt x="112" y="82"/>
                  <a:pt x="110" y="84"/>
                  <a:pt x="107" y="85"/>
                </a:cubicBezTo>
                <a:cubicBezTo>
                  <a:pt x="103" y="86"/>
                  <a:pt x="98" y="86"/>
                  <a:pt x="94" y="86"/>
                </a:cubicBezTo>
                <a:cubicBezTo>
                  <a:pt x="93" y="86"/>
                  <a:pt x="92" y="86"/>
                  <a:pt x="91" y="86"/>
                </a:cubicBezTo>
                <a:cubicBezTo>
                  <a:pt x="87" y="86"/>
                  <a:pt x="83" y="85"/>
                  <a:pt x="80" y="85"/>
                </a:cubicBezTo>
                <a:cubicBezTo>
                  <a:pt x="77" y="84"/>
                  <a:pt x="75" y="82"/>
                  <a:pt x="74" y="81"/>
                </a:cubicBezTo>
                <a:cubicBezTo>
                  <a:pt x="70" y="77"/>
                  <a:pt x="69" y="68"/>
                  <a:pt x="69" y="61"/>
                </a:cubicBezTo>
                <a:cubicBezTo>
                  <a:pt x="69" y="55"/>
                  <a:pt x="72" y="52"/>
                  <a:pt x="76" y="50"/>
                </a:cubicBezTo>
                <a:cubicBezTo>
                  <a:pt x="79" y="49"/>
                  <a:pt x="84" y="48"/>
                  <a:pt x="93" y="48"/>
                </a:cubicBezTo>
                <a:cubicBezTo>
                  <a:pt x="103" y="48"/>
                  <a:pt x="108" y="49"/>
                  <a:pt x="112" y="50"/>
                </a:cubicBezTo>
                <a:cubicBezTo>
                  <a:pt x="115" y="52"/>
                  <a:pt x="118" y="55"/>
                  <a:pt x="118" y="61"/>
                </a:cubicBezTo>
                <a:cubicBezTo>
                  <a:pt x="118" y="62"/>
                  <a:pt x="118" y="62"/>
                  <a:pt x="118" y="63"/>
                </a:cubicBezTo>
                <a:cubicBezTo>
                  <a:pt x="122" y="62"/>
                  <a:pt x="125" y="62"/>
                  <a:pt x="128" y="63"/>
                </a:cubicBezTo>
                <a:cubicBezTo>
                  <a:pt x="128" y="62"/>
                  <a:pt x="128" y="62"/>
                  <a:pt x="128" y="61"/>
                </a:cubicBezTo>
                <a:cubicBezTo>
                  <a:pt x="128" y="55"/>
                  <a:pt x="132" y="52"/>
                  <a:pt x="135" y="50"/>
                </a:cubicBezTo>
                <a:cubicBezTo>
                  <a:pt x="138" y="49"/>
                  <a:pt x="144" y="48"/>
                  <a:pt x="153" y="48"/>
                </a:cubicBezTo>
                <a:cubicBezTo>
                  <a:pt x="162" y="48"/>
                  <a:pt x="168" y="49"/>
                  <a:pt x="171" y="50"/>
                </a:cubicBezTo>
                <a:cubicBezTo>
                  <a:pt x="174" y="52"/>
                  <a:pt x="178" y="55"/>
                  <a:pt x="178" y="61"/>
                </a:cubicBezTo>
                <a:close/>
                <a:moveTo>
                  <a:pt x="109" y="77"/>
                </a:moveTo>
                <a:cubicBezTo>
                  <a:pt x="109" y="78"/>
                  <a:pt x="107" y="79"/>
                  <a:pt x="105" y="79"/>
                </a:cubicBezTo>
                <a:cubicBezTo>
                  <a:pt x="102" y="80"/>
                  <a:pt x="97" y="80"/>
                  <a:pt x="94" y="80"/>
                </a:cubicBezTo>
                <a:cubicBezTo>
                  <a:pt x="93" y="80"/>
                  <a:pt x="93" y="80"/>
                  <a:pt x="93" y="80"/>
                </a:cubicBezTo>
                <a:cubicBezTo>
                  <a:pt x="90" y="80"/>
                  <a:pt x="85" y="80"/>
                  <a:pt x="82" y="79"/>
                </a:cubicBezTo>
                <a:cubicBezTo>
                  <a:pt x="80" y="79"/>
                  <a:pt x="79" y="78"/>
                  <a:pt x="78" y="77"/>
                </a:cubicBezTo>
                <a:cubicBezTo>
                  <a:pt x="76" y="75"/>
                  <a:pt x="74" y="67"/>
                  <a:pt x="74" y="61"/>
                </a:cubicBezTo>
                <a:cubicBezTo>
                  <a:pt x="74" y="57"/>
                  <a:pt x="77" y="56"/>
                  <a:pt x="78" y="56"/>
                </a:cubicBezTo>
                <a:cubicBezTo>
                  <a:pt x="81" y="54"/>
                  <a:pt x="88" y="54"/>
                  <a:pt x="93" y="54"/>
                </a:cubicBezTo>
                <a:cubicBezTo>
                  <a:pt x="99" y="54"/>
                  <a:pt x="106" y="54"/>
                  <a:pt x="109" y="56"/>
                </a:cubicBezTo>
                <a:cubicBezTo>
                  <a:pt x="110" y="56"/>
                  <a:pt x="113" y="57"/>
                  <a:pt x="113" y="61"/>
                </a:cubicBezTo>
                <a:cubicBezTo>
                  <a:pt x="113" y="67"/>
                  <a:pt x="111" y="75"/>
                  <a:pt x="109" y="77"/>
                </a:cubicBezTo>
                <a:close/>
                <a:moveTo>
                  <a:pt x="168" y="77"/>
                </a:moveTo>
                <a:cubicBezTo>
                  <a:pt x="168" y="78"/>
                  <a:pt x="167" y="79"/>
                  <a:pt x="165" y="79"/>
                </a:cubicBezTo>
                <a:cubicBezTo>
                  <a:pt x="162" y="80"/>
                  <a:pt x="157" y="80"/>
                  <a:pt x="153" y="80"/>
                </a:cubicBezTo>
                <a:cubicBezTo>
                  <a:pt x="153" y="80"/>
                  <a:pt x="153" y="80"/>
                  <a:pt x="153" y="80"/>
                </a:cubicBezTo>
                <a:cubicBezTo>
                  <a:pt x="149" y="80"/>
                  <a:pt x="144" y="80"/>
                  <a:pt x="141" y="79"/>
                </a:cubicBezTo>
                <a:cubicBezTo>
                  <a:pt x="139" y="79"/>
                  <a:pt x="138" y="78"/>
                  <a:pt x="138" y="77"/>
                </a:cubicBezTo>
                <a:cubicBezTo>
                  <a:pt x="135" y="75"/>
                  <a:pt x="134" y="67"/>
                  <a:pt x="134" y="61"/>
                </a:cubicBezTo>
                <a:cubicBezTo>
                  <a:pt x="134" y="57"/>
                  <a:pt x="136" y="56"/>
                  <a:pt x="137" y="56"/>
                </a:cubicBezTo>
                <a:cubicBezTo>
                  <a:pt x="141" y="54"/>
                  <a:pt x="148" y="54"/>
                  <a:pt x="153" y="54"/>
                </a:cubicBezTo>
                <a:cubicBezTo>
                  <a:pt x="158" y="54"/>
                  <a:pt x="165" y="54"/>
                  <a:pt x="169" y="56"/>
                </a:cubicBezTo>
                <a:cubicBezTo>
                  <a:pt x="170" y="56"/>
                  <a:pt x="172" y="57"/>
                  <a:pt x="172" y="61"/>
                </a:cubicBezTo>
                <a:cubicBezTo>
                  <a:pt x="172" y="67"/>
                  <a:pt x="171" y="75"/>
                  <a:pt x="168" y="77"/>
                </a:cubicBezTo>
                <a:close/>
              </a:path>
            </a:pathLst>
          </a:custGeom>
          <a:solidFill>
            <a:srgbClr val="FF965C"/>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18" name="右矢印 17"/>
          <p:cNvSpPr/>
          <p:nvPr/>
        </p:nvSpPr>
        <p:spPr>
          <a:xfrm rot="21444864">
            <a:off x="6228716" y="4017890"/>
            <a:ext cx="1080066" cy="162393"/>
          </a:xfrm>
          <a:prstGeom prst="right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9" name="右矢印 18"/>
          <p:cNvSpPr/>
          <p:nvPr/>
        </p:nvSpPr>
        <p:spPr>
          <a:xfrm rot="956054">
            <a:off x="6213495" y="4354544"/>
            <a:ext cx="1080066" cy="162393"/>
          </a:xfrm>
          <a:prstGeom prst="right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0" name="Freeform 408"/>
          <p:cNvSpPr>
            <a:spLocks noEditPoints="1"/>
          </p:cNvSpPr>
          <p:nvPr/>
        </p:nvSpPr>
        <p:spPr bwMode="auto">
          <a:xfrm>
            <a:off x="6685862" y="3708411"/>
            <a:ext cx="204253" cy="150037"/>
          </a:xfrm>
          <a:custGeom>
            <a:avLst/>
            <a:gdLst>
              <a:gd name="T0" fmla="*/ 249 w 853"/>
              <a:gd name="T1" fmla="*/ 280 h 632"/>
              <a:gd name="T2" fmla="*/ 0 w 853"/>
              <a:gd name="T3" fmla="*/ 88 h 632"/>
              <a:gd name="T4" fmla="*/ 0 w 853"/>
              <a:gd name="T5" fmla="*/ 530 h 632"/>
              <a:gd name="T6" fmla="*/ 249 w 853"/>
              <a:gd name="T7" fmla="*/ 280 h 632"/>
              <a:gd name="T8" fmla="*/ 850 w 853"/>
              <a:gd name="T9" fmla="*/ 0 h 632"/>
              <a:gd name="T10" fmla="*/ 3 w 853"/>
              <a:gd name="T11" fmla="*/ 0 h 632"/>
              <a:gd name="T12" fmla="*/ 427 w 853"/>
              <a:gd name="T13" fmla="*/ 325 h 632"/>
              <a:gd name="T14" fmla="*/ 850 w 853"/>
              <a:gd name="T15" fmla="*/ 0 h 632"/>
              <a:gd name="T16" fmla="*/ 546 w 853"/>
              <a:gd name="T17" fmla="*/ 325 h 632"/>
              <a:gd name="T18" fmla="*/ 427 w 853"/>
              <a:gd name="T19" fmla="*/ 416 h 632"/>
              <a:gd name="T20" fmla="*/ 307 w 853"/>
              <a:gd name="T21" fmla="*/ 325 h 632"/>
              <a:gd name="T22" fmla="*/ 1 w 853"/>
              <a:gd name="T23" fmla="*/ 632 h 632"/>
              <a:gd name="T24" fmla="*/ 852 w 853"/>
              <a:gd name="T25" fmla="*/ 632 h 632"/>
              <a:gd name="T26" fmla="*/ 546 w 853"/>
              <a:gd name="T27" fmla="*/ 325 h 632"/>
              <a:gd name="T28" fmla="*/ 603 w 853"/>
              <a:gd name="T29" fmla="*/ 280 h 632"/>
              <a:gd name="T30" fmla="*/ 853 w 853"/>
              <a:gd name="T31" fmla="*/ 531 h 632"/>
              <a:gd name="T32" fmla="*/ 853 w 853"/>
              <a:gd name="T33" fmla="*/ 90 h 632"/>
              <a:gd name="T34" fmla="*/ 603 w 853"/>
              <a:gd name="T35" fmla="*/ 280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3" h="632">
                <a:moveTo>
                  <a:pt x="249" y="280"/>
                </a:moveTo>
                <a:lnTo>
                  <a:pt x="0" y="88"/>
                </a:lnTo>
                <a:lnTo>
                  <a:pt x="0" y="530"/>
                </a:lnTo>
                <a:lnTo>
                  <a:pt x="249" y="280"/>
                </a:lnTo>
                <a:close/>
                <a:moveTo>
                  <a:pt x="850" y="0"/>
                </a:moveTo>
                <a:lnTo>
                  <a:pt x="3" y="0"/>
                </a:lnTo>
                <a:lnTo>
                  <a:pt x="427" y="325"/>
                </a:lnTo>
                <a:lnTo>
                  <a:pt x="850" y="0"/>
                </a:lnTo>
                <a:close/>
                <a:moveTo>
                  <a:pt x="546" y="325"/>
                </a:moveTo>
                <a:lnTo>
                  <a:pt x="427" y="416"/>
                </a:lnTo>
                <a:lnTo>
                  <a:pt x="307" y="325"/>
                </a:lnTo>
                <a:lnTo>
                  <a:pt x="1" y="632"/>
                </a:lnTo>
                <a:lnTo>
                  <a:pt x="852" y="632"/>
                </a:lnTo>
                <a:lnTo>
                  <a:pt x="546" y="325"/>
                </a:lnTo>
                <a:close/>
                <a:moveTo>
                  <a:pt x="603" y="280"/>
                </a:moveTo>
                <a:lnTo>
                  <a:pt x="853" y="531"/>
                </a:lnTo>
                <a:lnTo>
                  <a:pt x="853" y="90"/>
                </a:lnTo>
                <a:lnTo>
                  <a:pt x="603" y="280"/>
                </a:lnTo>
                <a:close/>
              </a:path>
            </a:pathLst>
          </a:custGeom>
          <a:solidFill>
            <a:srgbClr val="FF965C"/>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1" name="Freeform 408"/>
          <p:cNvSpPr>
            <a:spLocks noEditPoints="1"/>
          </p:cNvSpPr>
          <p:nvPr/>
        </p:nvSpPr>
        <p:spPr bwMode="auto">
          <a:xfrm>
            <a:off x="6674029" y="4093047"/>
            <a:ext cx="204253" cy="150037"/>
          </a:xfrm>
          <a:custGeom>
            <a:avLst/>
            <a:gdLst>
              <a:gd name="T0" fmla="*/ 249 w 853"/>
              <a:gd name="T1" fmla="*/ 280 h 632"/>
              <a:gd name="T2" fmla="*/ 0 w 853"/>
              <a:gd name="T3" fmla="*/ 88 h 632"/>
              <a:gd name="T4" fmla="*/ 0 w 853"/>
              <a:gd name="T5" fmla="*/ 530 h 632"/>
              <a:gd name="T6" fmla="*/ 249 w 853"/>
              <a:gd name="T7" fmla="*/ 280 h 632"/>
              <a:gd name="T8" fmla="*/ 850 w 853"/>
              <a:gd name="T9" fmla="*/ 0 h 632"/>
              <a:gd name="T10" fmla="*/ 3 w 853"/>
              <a:gd name="T11" fmla="*/ 0 h 632"/>
              <a:gd name="T12" fmla="*/ 427 w 853"/>
              <a:gd name="T13" fmla="*/ 325 h 632"/>
              <a:gd name="T14" fmla="*/ 850 w 853"/>
              <a:gd name="T15" fmla="*/ 0 h 632"/>
              <a:gd name="T16" fmla="*/ 546 w 853"/>
              <a:gd name="T17" fmla="*/ 325 h 632"/>
              <a:gd name="T18" fmla="*/ 427 w 853"/>
              <a:gd name="T19" fmla="*/ 416 h 632"/>
              <a:gd name="T20" fmla="*/ 307 w 853"/>
              <a:gd name="T21" fmla="*/ 325 h 632"/>
              <a:gd name="T22" fmla="*/ 1 w 853"/>
              <a:gd name="T23" fmla="*/ 632 h 632"/>
              <a:gd name="T24" fmla="*/ 852 w 853"/>
              <a:gd name="T25" fmla="*/ 632 h 632"/>
              <a:gd name="T26" fmla="*/ 546 w 853"/>
              <a:gd name="T27" fmla="*/ 325 h 632"/>
              <a:gd name="T28" fmla="*/ 603 w 853"/>
              <a:gd name="T29" fmla="*/ 280 h 632"/>
              <a:gd name="T30" fmla="*/ 853 w 853"/>
              <a:gd name="T31" fmla="*/ 531 h 632"/>
              <a:gd name="T32" fmla="*/ 853 w 853"/>
              <a:gd name="T33" fmla="*/ 90 h 632"/>
              <a:gd name="T34" fmla="*/ 603 w 853"/>
              <a:gd name="T35" fmla="*/ 280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3" h="632">
                <a:moveTo>
                  <a:pt x="249" y="280"/>
                </a:moveTo>
                <a:lnTo>
                  <a:pt x="0" y="88"/>
                </a:lnTo>
                <a:lnTo>
                  <a:pt x="0" y="530"/>
                </a:lnTo>
                <a:lnTo>
                  <a:pt x="249" y="280"/>
                </a:lnTo>
                <a:close/>
                <a:moveTo>
                  <a:pt x="850" y="0"/>
                </a:moveTo>
                <a:lnTo>
                  <a:pt x="3" y="0"/>
                </a:lnTo>
                <a:lnTo>
                  <a:pt x="427" y="325"/>
                </a:lnTo>
                <a:lnTo>
                  <a:pt x="850" y="0"/>
                </a:lnTo>
                <a:close/>
                <a:moveTo>
                  <a:pt x="546" y="325"/>
                </a:moveTo>
                <a:lnTo>
                  <a:pt x="427" y="416"/>
                </a:lnTo>
                <a:lnTo>
                  <a:pt x="307" y="325"/>
                </a:lnTo>
                <a:lnTo>
                  <a:pt x="1" y="632"/>
                </a:lnTo>
                <a:lnTo>
                  <a:pt x="852" y="632"/>
                </a:lnTo>
                <a:lnTo>
                  <a:pt x="546" y="325"/>
                </a:lnTo>
                <a:close/>
                <a:moveTo>
                  <a:pt x="603" y="280"/>
                </a:moveTo>
                <a:lnTo>
                  <a:pt x="853" y="531"/>
                </a:lnTo>
                <a:lnTo>
                  <a:pt x="853" y="90"/>
                </a:lnTo>
                <a:lnTo>
                  <a:pt x="603" y="280"/>
                </a:lnTo>
                <a:close/>
              </a:path>
            </a:pathLst>
          </a:custGeom>
          <a:solidFill>
            <a:srgbClr val="FF965C"/>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2" name="Freeform 408"/>
          <p:cNvSpPr>
            <a:spLocks noEditPoints="1"/>
          </p:cNvSpPr>
          <p:nvPr/>
        </p:nvSpPr>
        <p:spPr bwMode="auto">
          <a:xfrm>
            <a:off x="6651401" y="4566304"/>
            <a:ext cx="204253" cy="150037"/>
          </a:xfrm>
          <a:custGeom>
            <a:avLst/>
            <a:gdLst>
              <a:gd name="T0" fmla="*/ 249 w 853"/>
              <a:gd name="T1" fmla="*/ 280 h 632"/>
              <a:gd name="T2" fmla="*/ 0 w 853"/>
              <a:gd name="T3" fmla="*/ 88 h 632"/>
              <a:gd name="T4" fmla="*/ 0 w 853"/>
              <a:gd name="T5" fmla="*/ 530 h 632"/>
              <a:gd name="T6" fmla="*/ 249 w 853"/>
              <a:gd name="T7" fmla="*/ 280 h 632"/>
              <a:gd name="T8" fmla="*/ 850 w 853"/>
              <a:gd name="T9" fmla="*/ 0 h 632"/>
              <a:gd name="T10" fmla="*/ 3 w 853"/>
              <a:gd name="T11" fmla="*/ 0 h 632"/>
              <a:gd name="T12" fmla="*/ 427 w 853"/>
              <a:gd name="T13" fmla="*/ 325 h 632"/>
              <a:gd name="T14" fmla="*/ 850 w 853"/>
              <a:gd name="T15" fmla="*/ 0 h 632"/>
              <a:gd name="T16" fmla="*/ 546 w 853"/>
              <a:gd name="T17" fmla="*/ 325 h 632"/>
              <a:gd name="T18" fmla="*/ 427 w 853"/>
              <a:gd name="T19" fmla="*/ 416 h 632"/>
              <a:gd name="T20" fmla="*/ 307 w 853"/>
              <a:gd name="T21" fmla="*/ 325 h 632"/>
              <a:gd name="T22" fmla="*/ 1 w 853"/>
              <a:gd name="T23" fmla="*/ 632 h 632"/>
              <a:gd name="T24" fmla="*/ 852 w 853"/>
              <a:gd name="T25" fmla="*/ 632 h 632"/>
              <a:gd name="T26" fmla="*/ 546 w 853"/>
              <a:gd name="T27" fmla="*/ 325 h 632"/>
              <a:gd name="T28" fmla="*/ 603 w 853"/>
              <a:gd name="T29" fmla="*/ 280 h 632"/>
              <a:gd name="T30" fmla="*/ 853 w 853"/>
              <a:gd name="T31" fmla="*/ 531 h 632"/>
              <a:gd name="T32" fmla="*/ 853 w 853"/>
              <a:gd name="T33" fmla="*/ 90 h 632"/>
              <a:gd name="T34" fmla="*/ 603 w 853"/>
              <a:gd name="T35" fmla="*/ 280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3" h="632">
                <a:moveTo>
                  <a:pt x="249" y="280"/>
                </a:moveTo>
                <a:lnTo>
                  <a:pt x="0" y="88"/>
                </a:lnTo>
                <a:lnTo>
                  <a:pt x="0" y="530"/>
                </a:lnTo>
                <a:lnTo>
                  <a:pt x="249" y="280"/>
                </a:lnTo>
                <a:close/>
                <a:moveTo>
                  <a:pt x="850" y="0"/>
                </a:moveTo>
                <a:lnTo>
                  <a:pt x="3" y="0"/>
                </a:lnTo>
                <a:lnTo>
                  <a:pt x="427" y="325"/>
                </a:lnTo>
                <a:lnTo>
                  <a:pt x="850" y="0"/>
                </a:lnTo>
                <a:close/>
                <a:moveTo>
                  <a:pt x="546" y="325"/>
                </a:moveTo>
                <a:lnTo>
                  <a:pt x="427" y="416"/>
                </a:lnTo>
                <a:lnTo>
                  <a:pt x="307" y="325"/>
                </a:lnTo>
                <a:lnTo>
                  <a:pt x="1" y="632"/>
                </a:lnTo>
                <a:lnTo>
                  <a:pt x="852" y="632"/>
                </a:lnTo>
                <a:lnTo>
                  <a:pt x="546" y="325"/>
                </a:lnTo>
                <a:close/>
                <a:moveTo>
                  <a:pt x="603" y="280"/>
                </a:moveTo>
                <a:lnTo>
                  <a:pt x="853" y="531"/>
                </a:lnTo>
                <a:lnTo>
                  <a:pt x="853" y="90"/>
                </a:lnTo>
                <a:lnTo>
                  <a:pt x="603" y="280"/>
                </a:lnTo>
                <a:close/>
              </a:path>
            </a:pathLst>
          </a:custGeom>
          <a:solidFill>
            <a:srgbClr val="FF965C"/>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3" name="Freeform 376"/>
          <p:cNvSpPr>
            <a:spLocks/>
          </p:cNvSpPr>
          <p:nvPr/>
        </p:nvSpPr>
        <p:spPr bwMode="auto">
          <a:xfrm>
            <a:off x="6768749" y="4610387"/>
            <a:ext cx="173807" cy="198724"/>
          </a:xfrm>
          <a:custGeom>
            <a:avLst/>
            <a:gdLst>
              <a:gd name="T0" fmla="*/ 362 w 832"/>
              <a:gd name="T1" fmla="*/ 791 h 922"/>
              <a:gd name="T2" fmla="*/ 308 w 832"/>
              <a:gd name="T3" fmla="*/ 825 h 922"/>
              <a:gd name="T4" fmla="*/ 246 w 832"/>
              <a:gd name="T5" fmla="*/ 835 h 922"/>
              <a:gd name="T6" fmla="*/ 184 w 832"/>
              <a:gd name="T7" fmla="*/ 821 h 922"/>
              <a:gd name="T8" fmla="*/ 144 w 832"/>
              <a:gd name="T9" fmla="*/ 795 h 922"/>
              <a:gd name="T10" fmla="*/ 104 w 832"/>
              <a:gd name="T11" fmla="*/ 743 h 922"/>
              <a:gd name="T12" fmla="*/ 87 w 832"/>
              <a:gd name="T13" fmla="*/ 683 h 922"/>
              <a:gd name="T14" fmla="*/ 95 w 832"/>
              <a:gd name="T15" fmla="*/ 621 h 922"/>
              <a:gd name="T16" fmla="*/ 127 w 832"/>
              <a:gd name="T17" fmla="*/ 564 h 922"/>
              <a:gd name="T18" fmla="*/ 526 w 832"/>
              <a:gd name="T19" fmla="*/ 108 h 922"/>
              <a:gd name="T20" fmla="*/ 561 w 832"/>
              <a:gd name="T21" fmla="*/ 91 h 922"/>
              <a:gd name="T22" fmla="*/ 598 w 832"/>
              <a:gd name="T23" fmla="*/ 88 h 922"/>
              <a:gd name="T24" fmla="*/ 636 w 832"/>
              <a:gd name="T25" fmla="*/ 100 h 922"/>
              <a:gd name="T26" fmla="*/ 660 w 832"/>
              <a:gd name="T27" fmla="*/ 119 h 922"/>
              <a:gd name="T28" fmla="*/ 680 w 832"/>
              <a:gd name="T29" fmla="*/ 151 h 922"/>
              <a:gd name="T30" fmla="*/ 686 w 832"/>
              <a:gd name="T31" fmla="*/ 190 h 922"/>
              <a:gd name="T32" fmla="*/ 678 w 832"/>
              <a:gd name="T33" fmla="*/ 227 h 922"/>
              <a:gd name="T34" fmla="*/ 369 w 832"/>
              <a:gd name="T35" fmla="*/ 588 h 922"/>
              <a:gd name="T36" fmla="*/ 352 w 832"/>
              <a:gd name="T37" fmla="*/ 598 h 922"/>
              <a:gd name="T38" fmla="*/ 327 w 832"/>
              <a:gd name="T39" fmla="*/ 595 h 922"/>
              <a:gd name="T40" fmla="*/ 313 w 832"/>
              <a:gd name="T41" fmla="*/ 580 h 922"/>
              <a:gd name="T42" fmla="*/ 312 w 832"/>
              <a:gd name="T43" fmla="*/ 555 h 922"/>
              <a:gd name="T44" fmla="*/ 478 w 832"/>
              <a:gd name="T45" fmla="*/ 226 h 922"/>
              <a:gd name="T46" fmla="*/ 237 w 832"/>
              <a:gd name="T47" fmla="*/ 505 h 922"/>
              <a:gd name="T48" fmla="*/ 223 w 832"/>
              <a:gd name="T49" fmla="*/ 550 h 922"/>
              <a:gd name="T50" fmla="*/ 226 w 832"/>
              <a:gd name="T51" fmla="*/ 597 h 922"/>
              <a:gd name="T52" fmla="*/ 247 w 832"/>
              <a:gd name="T53" fmla="*/ 639 h 922"/>
              <a:gd name="T54" fmla="*/ 273 w 832"/>
              <a:gd name="T55" fmla="*/ 665 h 922"/>
              <a:gd name="T56" fmla="*/ 316 w 832"/>
              <a:gd name="T57" fmla="*/ 684 h 922"/>
              <a:gd name="T58" fmla="*/ 363 w 832"/>
              <a:gd name="T59" fmla="*/ 685 h 922"/>
              <a:gd name="T60" fmla="*/ 408 w 832"/>
              <a:gd name="T61" fmla="*/ 669 h 922"/>
              <a:gd name="T62" fmla="*/ 728 w 832"/>
              <a:gd name="T63" fmla="*/ 310 h 922"/>
              <a:gd name="T64" fmla="*/ 758 w 832"/>
              <a:gd name="T65" fmla="*/ 262 h 922"/>
              <a:gd name="T66" fmla="*/ 774 w 832"/>
              <a:gd name="T67" fmla="*/ 192 h 922"/>
              <a:gd name="T68" fmla="*/ 762 w 832"/>
              <a:gd name="T69" fmla="*/ 121 h 922"/>
              <a:gd name="T70" fmla="*/ 723 w 832"/>
              <a:gd name="T71" fmla="*/ 59 h 922"/>
              <a:gd name="T72" fmla="*/ 679 w 832"/>
              <a:gd name="T73" fmla="*/ 24 h 922"/>
              <a:gd name="T74" fmla="*/ 609 w 832"/>
              <a:gd name="T75" fmla="*/ 1 h 922"/>
              <a:gd name="T76" fmla="*/ 538 w 832"/>
              <a:gd name="T77" fmla="*/ 6 h 922"/>
              <a:gd name="T78" fmla="*/ 474 w 832"/>
              <a:gd name="T79" fmla="*/ 39 h 922"/>
              <a:gd name="T80" fmla="*/ 61 w 832"/>
              <a:gd name="T81" fmla="*/ 507 h 922"/>
              <a:gd name="T82" fmla="*/ 12 w 832"/>
              <a:gd name="T83" fmla="*/ 593 h 922"/>
              <a:gd name="T84" fmla="*/ 0 w 832"/>
              <a:gd name="T85" fmla="*/ 689 h 922"/>
              <a:gd name="T86" fmla="*/ 25 w 832"/>
              <a:gd name="T87" fmla="*/ 781 h 922"/>
              <a:gd name="T88" fmla="*/ 86 w 832"/>
              <a:gd name="T89" fmla="*/ 861 h 922"/>
              <a:gd name="T90" fmla="*/ 150 w 832"/>
              <a:gd name="T91" fmla="*/ 901 h 922"/>
              <a:gd name="T92" fmla="*/ 243 w 832"/>
              <a:gd name="T93" fmla="*/ 922 h 922"/>
              <a:gd name="T94" fmla="*/ 338 w 832"/>
              <a:gd name="T95" fmla="*/ 906 h 922"/>
              <a:gd name="T96" fmla="*/ 422 w 832"/>
              <a:gd name="T97" fmla="*/ 855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32" h="922">
                <a:moveTo>
                  <a:pt x="765" y="329"/>
                </a:moveTo>
                <a:lnTo>
                  <a:pt x="374" y="779"/>
                </a:lnTo>
                <a:lnTo>
                  <a:pt x="374" y="779"/>
                </a:lnTo>
                <a:lnTo>
                  <a:pt x="362" y="791"/>
                </a:lnTo>
                <a:lnTo>
                  <a:pt x="350" y="802"/>
                </a:lnTo>
                <a:lnTo>
                  <a:pt x="337" y="810"/>
                </a:lnTo>
                <a:lnTo>
                  <a:pt x="322" y="819"/>
                </a:lnTo>
                <a:lnTo>
                  <a:pt x="308" y="825"/>
                </a:lnTo>
                <a:lnTo>
                  <a:pt x="292" y="829"/>
                </a:lnTo>
                <a:lnTo>
                  <a:pt x="277" y="833"/>
                </a:lnTo>
                <a:lnTo>
                  <a:pt x="261" y="834"/>
                </a:lnTo>
                <a:lnTo>
                  <a:pt x="246" y="835"/>
                </a:lnTo>
                <a:lnTo>
                  <a:pt x="230" y="834"/>
                </a:lnTo>
                <a:lnTo>
                  <a:pt x="214" y="831"/>
                </a:lnTo>
                <a:lnTo>
                  <a:pt x="200" y="827"/>
                </a:lnTo>
                <a:lnTo>
                  <a:pt x="184" y="821"/>
                </a:lnTo>
                <a:lnTo>
                  <a:pt x="170" y="814"/>
                </a:lnTo>
                <a:lnTo>
                  <a:pt x="156" y="805"/>
                </a:lnTo>
                <a:lnTo>
                  <a:pt x="144" y="795"/>
                </a:lnTo>
                <a:lnTo>
                  <a:pt x="144" y="795"/>
                </a:lnTo>
                <a:lnTo>
                  <a:pt x="130" y="783"/>
                </a:lnTo>
                <a:lnTo>
                  <a:pt x="121" y="771"/>
                </a:lnTo>
                <a:lnTo>
                  <a:pt x="111" y="757"/>
                </a:lnTo>
                <a:lnTo>
                  <a:pt x="104" y="743"/>
                </a:lnTo>
                <a:lnTo>
                  <a:pt x="97" y="729"/>
                </a:lnTo>
                <a:lnTo>
                  <a:pt x="92" y="714"/>
                </a:lnTo>
                <a:lnTo>
                  <a:pt x="90" y="699"/>
                </a:lnTo>
                <a:lnTo>
                  <a:pt x="87" y="683"/>
                </a:lnTo>
                <a:lnTo>
                  <a:pt x="87" y="667"/>
                </a:lnTo>
                <a:lnTo>
                  <a:pt x="89" y="651"/>
                </a:lnTo>
                <a:lnTo>
                  <a:pt x="91" y="636"/>
                </a:lnTo>
                <a:lnTo>
                  <a:pt x="95" y="621"/>
                </a:lnTo>
                <a:lnTo>
                  <a:pt x="100" y="605"/>
                </a:lnTo>
                <a:lnTo>
                  <a:pt x="108" y="591"/>
                </a:lnTo>
                <a:lnTo>
                  <a:pt x="117" y="577"/>
                </a:lnTo>
                <a:lnTo>
                  <a:pt x="127" y="564"/>
                </a:lnTo>
                <a:lnTo>
                  <a:pt x="512" y="121"/>
                </a:lnTo>
                <a:lnTo>
                  <a:pt x="512" y="121"/>
                </a:lnTo>
                <a:lnTo>
                  <a:pt x="519" y="114"/>
                </a:lnTo>
                <a:lnTo>
                  <a:pt x="526" y="108"/>
                </a:lnTo>
                <a:lnTo>
                  <a:pt x="535" y="102"/>
                </a:lnTo>
                <a:lnTo>
                  <a:pt x="543" y="97"/>
                </a:lnTo>
                <a:lnTo>
                  <a:pt x="552" y="94"/>
                </a:lnTo>
                <a:lnTo>
                  <a:pt x="561" y="91"/>
                </a:lnTo>
                <a:lnTo>
                  <a:pt x="571" y="89"/>
                </a:lnTo>
                <a:lnTo>
                  <a:pt x="580" y="88"/>
                </a:lnTo>
                <a:lnTo>
                  <a:pt x="590" y="88"/>
                </a:lnTo>
                <a:lnTo>
                  <a:pt x="598" y="88"/>
                </a:lnTo>
                <a:lnTo>
                  <a:pt x="608" y="90"/>
                </a:lnTo>
                <a:lnTo>
                  <a:pt x="618" y="93"/>
                </a:lnTo>
                <a:lnTo>
                  <a:pt x="627" y="96"/>
                </a:lnTo>
                <a:lnTo>
                  <a:pt x="636" y="100"/>
                </a:lnTo>
                <a:lnTo>
                  <a:pt x="644" y="106"/>
                </a:lnTo>
                <a:lnTo>
                  <a:pt x="652" y="112"/>
                </a:lnTo>
                <a:lnTo>
                  <a:pt x="652" y="112"/>
                </a:lnTo>
                <a:lnTo>
                  <a:pt x="660" y="119"/>
                </a:lnTo>
                <a:lnTo>
                  <a:pt x="666" y="126"/>
                </a:lnTo>
                <a:lnTo>
                  <a:pt x="672" y="135"/>
                </a:lnTo>
                <a:lnTo>
                  <a:pt x="675" y="143"/>
                </a:lnTo>
                <a:lnTo>
                  <a:pt x="680" y="151"/>
                </a:lnTo>
                <a:lnTo>
                  <a:pt x="682" y="161"/>
                </a:lnTo>
                <a:lnTo>
                  <a:pt x="685" y="171"/>
                </a:lnTo>
                <a:lnTo>
                  <a:pt x="686" y="180"/>
                </a:lnTo>
                <a:lnTo>
                  <a:pt x="686" y="190"/>
                </a:lnTo>
                <a:lnTo>
                  <a:pt x="685" y="199"/>
                </a:lnTo>
                <a:lnTo>
                  <a:pt x="684" y="208"/>
                </a:lnTo>
                <a:lnTo>
                  <a:pt x="681" y="217"/>
                </a:lnTo>
                <a:lnTo>
                  <a:pt x="678" y="227"/>
                </a:lnTo>
                <a:lnTo>
                  <a:pt x="673" y="235"/>
                </a:lnTo>
                <a:lnTo>
                  <a:pt x="668" y="244"/>
                </a:lnTo>
                <a:lnTo>
                  <a:pt x="662" y="252"/>
                </a:lnTo>
                <a:lnTo>
                  <a:pt x="369" y="588"/>
                </a:lnTo>
                <a:lnTo>
                  <a:pt x="369" y="588"/>
                </a:lnTo>
                <a:lnTo>
                  <a:pt x="364" y="593"/>
                </a:lnTo>
                <a:lnTo>
                  <a:pt x="358" y="595"/>
                </a:lnTo>
                <a:lnTo>
                  <a:pt x="352" y="598"/>
                </a:lnTo>
                <a:lnTo>
                  <a:pt x="346" y="599"/>
                </a:lnTo>
                <a:lnTo>
                  <a:pt x="339" y="599"/>
                </a:lnTo>
                <a:lnTo>
                  <a:pt x="333" y="598"/>
                </a:lnTo>
                <a:lnTo>
                  <a:pt x="327" y="595"/>
                </a:lnTo>
                <a:lnTo>
                  <a:pt x="321" y="591"/>
                </a:lnTo>
                <a:lnTo>
                  <a:pt x="321" y="591"/>
                </a:lnTo>
                <a:lnTo>
                  <a:pt x="316" y="586"/>
                </a:lnTo>
                <a:lnTo>
                  <a:pt x="313" y="580"/>
                </a:lnTo>
                <a:lnTo>
                  <a:pt x="310" y="574"/>
                </a:lnTo>
                <a:lnTo>
                  <a:pt x="309" y="568"/>
                </a:lnTo>
                <a:lnTo>
                  <a:pt x="310" y="561"/>
                </a:lnTo>
                <a:lnTo>
                  <a:pt x="312" y="555"/>
                </a:lnTo>
                <a:lnTo>
                  <a:pt x="314" y="549"/>
                </a:lnTo>
                <a:lnTo>
                  <a:pt x="318" y="543"/>
                </a:lnTo>
                <a:lnTo>
                  <a:pt x="544" y="282"/>
                </a:lnTo>
                <a:lnTo>
                  <a:pt x="478" y="226"/>
                </a:lnTo>
                <a:lnTo>
                  <a:pt x="252" y="485"/>
                </a:lnTo>
                <a:lnTo>
                  <a:pt x="252" y="485"/>
                </a:lnTo>
                <a:lnTo>
                  <a:pt x="244" y="496"/>
                </a:lnTo>
                <a:lnTo>
                  <a:pt x="237" y="505"/>
                </a:lnTo>
                <a:lnTo>
                  <a:pt x="232" y="516"/>
                </a:lnTo>
                <a:lnTo>
                  <a:pt x="228" y="527"/>
                </a:lnTo>
                <a:lnTo>
                  <a:pt x="225" y="539"/>
                </a:lnTo>
                <a:lnTo>
                  <a:pt x="223" y="550"/>
                </a:lnTo>
                <a:lnTo>
                  <a:pt x="222" y="562"/>
                </a:lnTo>
                <a:lnTo>
                  <a:pt x="223" y="574"/>
                </a:lnTo>
                <a:lnTo>
                  <a:pt x="224" y="586"/>
                </a:lnTo>
                <a:lnTo>
                  <a:pt x="226" y="597"/>
                </a:lnTo>
                <a:lnTo>
                  <a:pt x="230" y="607"/>
                </a:lnTo>
                <a:lnTo>
                  <a:pt x="235" y="618"/>
                </a:lnTo>
                <a:lnTo>
                  <a:pt x="240" y="629"/>
                </a:lnTo>
                <a:lnTo>
                  <a:pt x="247" y="639"/>
                </a:lnTo>
                <a:lnTo>
                  <a:pt x="255" y="648"/>
                </a:lnTo>
                <a:lnTo>
                  <a:pt x="264" y="657"/>
                </a:lnTo>
                <a:lnTo>
                  <a:pt x="264" y="657"/>
                </a:lnTo>
                <a:lnTo>
                  <a:pt x="273" y="665"/>
                </a:lnTo>
                <a:lnTo>
                  <a:pt x="284" y="671"/>
                </a:lnTo>
                <a:lnTo>
                  <a:pt x="295" y="677"/>
                </a:lnTo>
                <a:lnTo>
                  <a:pt x="306" y="681"/>
                </a:lnTo>
                <a:lnTo>
                  <a:pt x="316" y="684"/>
                </a:lnTo>
                <a:lnTo>
                  <a:pt x="328" y="685"/>
                </a:lnTo>
                <a:lnTo>
                  <a:pt x="340" y="687"/>
                </a:lnTo>
                <a:lnTo>
                  <a:pt x="352" y="687"/>
                </a:lnTo>
                <a:lnTo>
                  <a:pt x="363" y="685"/>
                </a:lnTo>
                <a:lnTo>
                  <a:pt x="375" y="683"/>
                </a:lnTo>
                <a:lnTo>
                  <a:pt x="386" y="679"/>
                </a:lnTo>
                <a:lnTo>
                  <a:pt x="397" y="675"/>
                </a:lnTo>
                <a:lnTo>
                  <a:pt x="408" y="669"/>
                </a:lnTo>
                <a:lnTo>
                  <a:pt x="417" y="663"/>
                </a:lnTo>
                <a:lnTo>
                  <a:pt x="427" y="654"/>
                </a:lnTo>
                <a:lnTo>
                  <a:pt x="435" y="645"/>
                </a:lnTo>
                <a:lnTo>
                  <a:pt x="728" y="310"/>
                </a:lnTo>
                <a:lnTo>
                  <a:pt x="728" y="310"/>
                </a:lnTo>
                <a:lnTo>
                  <a:pt x="740" y="294"/>
                </a:lnTo>
                <a:lnTo>
                  <a:pt x="750" y="279"/>
                </a:lnTo>
                <a:lnTo>
                  <a:pt x="758" y="262"/>
                </a:lnTo>
                <a:lnTo>
                  <a:pt x="764" y="245"/>
                </a:lnTo>
                <a:lnTo>
                  <a:pt x="769" y="227"/>
                </a:lnTo>
                <a:lnTo>
                  <a:pt x="772" y="210"/>
                </a:lnTo>
                <a:lnTo>
                  <a:pt x="774" y="192"/>
                </a:lnTo>
                <a:lnTo>
                  <a:pt x="772" y="174"/>
                </a:lnTo>
                <a:lnTo>
                  <a:pt x="771" y="156"/>
                </a:lnTo>
                <a:lnTo>
                  <a:pt x="768" y="138"/>
                </a:lnTo>
                <a:lnTo>
                  <a:pt x="762" y="121"/>
                </a:lnTo>
                <a:lnTo>
                  <a:pt x="754" y="105"/>
                </a:lnTo>
                <a:lnTo>
                  <a:pt x="746" y="89"/>
                </a:lnTo>
                <a:lnTo>
                  <a:pt x="735" y="73"/>
                </a:lnTo>
                <a:lnTo>
                  <a:pt x="723" y="59"/>
                </a:lnTo>
                <a:lnTo>
                  <a:pt x="709" y="46"/>
                </a:lnTo>
                <a:lnTo>
                  <a:pt x="709" y="46"/>
                </a:lnTo>
                <a:lnTo>
                  <a:pt x="694" y="34"/>
                </a:lnTo>
                <a:lnTo>
                  <a:pt x="679" y="24"/>
                </a:lnTo>
                <a:lnTo>
                  <a:pt x="662" y="16"/>
                </a:lnTo>
                <a:lnTo>
                  <a:pt x="645" y="10"/>
                </a:lnTo>
                <a:lnTo>
                  <a:pt x="627" y="5"/>
                </a:lnTo>
                <a:lnTo>
                  <a:pt x="609" y="1"/>
                </a:lnTo>
                <a:lnTo>
                  <a:pt x="592" y="0"/>
                </a:lnTo>
                <a:lnTo>
                  <a:pt x="574" y="0"/>
                </a:lnTo>
                <a:lnTo>
                  <a:pt x="556" y="3"/>
                </a:lnTo>
                <a:lnTo>
                  <a:pt x="538" y="6"/>
                </a:lnTo>
                <a:lnTo>
                  <a:pt x="522" y="12"/>
                </a:lnTo>
                <a:lnTo>
                  <a:pt x="505" y="19"/>
                </a:lnTo>
                <a:lnTo>
                  <a:pt x="489" y="28"/>
                </a:lnTo>
                <a:lnTo>
                  <a:pt x="474" y="39"/>
                </a:lnTo>
                <a:lnTo>
                  <a:pt x="459" y="51"/>
                </a:lnTo>
                <a:lnTo>
                  <a:pt x="446" y="64"/>
                </a:lnTo>
                <a:lnTo>
                  <a:pt x="61" y="507"/>
                </a:lnTo>
                <a:lnTo>
                  <a:pt x="61" y="507"/>
                </a:lnTo>
                <a:lnTo>
                  <a:pt x="45" y="526"/>
                </a:lnTo>
                <a:lnTo>
                  <a:pt x="32" y="547"/>
                </a:lnTo>
                <a:lnTo>
                  <a:pt x="20" y="570"/>
                </a:lnTo>
                <a:lnTo>
                  <a:pt x="12" y="593"/>
                </a:lnTo>
                <a:lnTo>
                  <a:pt x="6" y="617"/>
                </a:lnTo>
                <a:lnTo>
                  <a:pt x="1" y="640"/>
                </a:lnTo>
                <a:lnTo>
                  <a:pt x="0" y="665"/>
                </a:lnTo>
                <a:lnTo>
                  <a:pt x="0" y="689"/>
                </a:lnTo>
                <a:lnTo>
                  <a:pt x="3" y="713"/>
                </a:lnTo>
                <a:lnTo>
                  <a:pt x="8" y="736"/>
                </a:lnTo>
                <a:lnTo>
                  <a:pt x="15" y="760"/>
                </a:lnTo>
                <a:lnTo>
                  <a:pt x="25" y="781"/>
                </a:lnTo>
                <a:lnTo>
                  <a:pt x="37" y="803"/>
                </a:lnTo>
                <a:lnTo>
                  <a:pt x="51" y="823"/>
                </a:lnTo>
                <a:lnTo>
                  <a:pt x="67" y="843"/>
                </a:lnTo>
                <a:lnTo>
                  <a:pt x="86" y="861"/>
                </a:lnTo>
                <a:lnTo>
                  <a:pt x="86" y="861"/>
                </a:lnTo>
                <a:lnTo>
                  <a:pt x="105" y="876"/>
                </a:lnTo>
                <a:lnTo>
                  <a:pt x="127" y="891"/>
                </a:lnTo>
                <a:lnTo>
                  <a:pt x="150" y="901"/>
                </a:lnTo>
                <a:lnTo>
                  <a:pt x="172" y="910"/>
                </a:lnTo>
                <a:lnTo>
                  <a:pt x="195" y="917"/>
                </a:lnTo>
                <a:lnTo>
                  <a:pt x="219" y="921"/>
                </a:lnTo>
                <a:lnTo>
                  <a:pt x="243" y="922"/>
                </a:lnTo>
                <a:lnTo>
                  <a:pt x="268" y="922"/>
                </a:lnTo>
                <a:lnTo>
                  <a:pt x="292" y="919"/>
                </a:lnTo>
                <a:lnTo>
                  <a:pt x="315" y="913"/>
                </a:lnTo>
                <a:lnTo>
                  <a:pt x="338" y="906"/>
                </a:lnTo>
                <a:lnTo>
                  <a:pt x="361" y="897"/>
                </a:lnTo>
                <a:lnTo>
                  <a:pt x="382" y="885"/>
                </a:lnTo>
                <a:lnTo>
                  <a:pt x="403" y="871"/>
                </a:lnTo>
                <a:lnTo>
                  <a:pt x="422" y="855"/>
                </a:lnTo>
                <a:lnTo>
                  <a:pt x="440" y="837"/>
                </a:lnTo>
                <a:lnTo>
                  <a:pt x="832" y="387"/>
                </a:lnTo>
                <a:lnTo>
                  <a:pt x="765" y="329"/>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4" name="Freeform 376"/>
          <p:cNvSpPr>
            <a:spLocks/>
          </p:cNvSpPr>
          <p:nvPr/>
        </p:nvSpPr>
        <p:spPr bwMode="auto">
          <a:xfrm>
            <a:off x="6794738" y="3753140"/>
            <a:ext cx="173807" cy="198724"/>
          </a:xfrm>
          <a:custGeom>
            <a:avLst/>
            <a:gdLst>
              <a:gd name="T0" fmla="*/ 362 w 832"/>
              <a:gd name="T1" fmla="*/ 791 h 922"/>
              <a:gd name="T2" fmla="*/ 308 w 832"/>
              <a:gd name="T3" fmla="*/ 825 h 922"/>
              <a:gd name="T4" fmla="*/ 246 w 832"/>
              <a:gd name="T5" fmla="*/ 835 h 922"/>
              <a:gd name="T6" fmla="*/ 184 w 832"/>
              <a:gd name="T7" fmla="*/ 821 h 922"/>
              <a:gd name="T8" fmla="*/ 144 w 832"/>
              <a:gd name="T9" fmla="*/ 795 h 922"/>
              <a:gd name="T10" fmla="*/ 104 w 832"/>
              <a:gd name="T11" fmla="*/ 743 h 922"/>
              <a:gd name="T12" fmla="*/ 87 w 832"/>
              <a:gd name="T13" fmla="*/ 683 h 922"/>
              <a:gd name="T14" fmla="*/ 95 w 832"/>
              <a:gd name="T15" fmla="*/ 621 h 922"/>
              <a:gd name="T16" fmla="*/ 127 w 832"/>
              <a:gd name="T17" fmla="*/ 564 h 922"/>
              <a:gd name="T18" fmla="*/ 526 w 832"/>
              <a:gd name="T19" fmla="*/ 108 h 922"/>
              <a:gd name="T20" fmla="*/ 561 w 832"/>
              <a:gd name="T21" fmla="*/ 91 h 922"/>
              <a:gd name="T22" fmla="*/ 598 w 832"/>
              <a:gd name="T23" fmla="*/ 88 h 922"/>
              <a:gd name="T24" fmla="*/ 636 w 832"/>
              <a:gd name="T25" fmla="*/ 100 h 922"/>
              <a:gd name="T26" fmla="*/ 660 w 832"/>
              <a:gd name="T27" fmla="*/ 119 h 922"/>
              <a:gd name="T28" fmla="*/ 680 w 832"/>
              <a:gd name="T29" fmla="*/ 151 h 922"/>
              <a:gd name="T30" fmla="*/ 686 w 832"/>
              <a:gd name="T31" fmla="*/ 190 h 922"/>
              <a:gd name="T32" fmla="*/ 678 w 832"/>
              <a:gd name="T33" fmla="*/ 227 h 922"/>
              <a:gd name="T34" fmla="*/ 369 w 832"/>
              <a:gd name="T35" fmla="*/ 588 h 922"/>
              <a:gd name="T36" fmla="*/ 352 w 832"/>
              <a:gd name="T37" fmla="*/ 598 h 922"/>
              <a:gd name="T38" fmla="*/ 327 w 832"/>
              <a:gd name="T39" fmla="*/ 595 h 922"/>
              <a:gd name="T40" fmla="*/ 313 w 832"/>
              <a:gd name="T41" fmla="*/ 580 h 922"/>
              <a:gd name="T42" fmla="*/ 312 w 832"/>
              <a:gd name="T43" fmla="*/ 555 h 922"/>
              <a:gd name="T44" fmla="*/ 478 w 832"/>
              <a:gd name="T45" fmla="*/ 226 h 922"/>
              <a:gd name="T46" fmla="*/ 237 w 832"/>
              <a:gd name="T47" fmla="*/ 505 h 922"/>
              <a:gd name="T48" fmla="*/ 223 w 832"/>
              <a:gd name="T49" fmla="*/ 550 h 922"/>
              <a:gd name="T50" fmla="*/ 226 w 832"/>
              <a:gd name="T51" fmla="*/ 597 h 922"/>
              <a:gd name="T52" fmla="*/ 247 w 832"/>
              <a:gd name="T53" fmla="*/ 639 h 922"/>
              <a:gd name="T54" fmla="*/ 273 w 832"/>
              <a:gd name="T55" fmla="*/ 665 h 922"/>
              <a:gd name="T56" fmla="*/ 316 w 832"/>
              <a:gd name="T57" fmla="*/ 684 h 922"/>
              <a:gd name="T58" fmla="*/ 363 w 832"/>
              <a:gd name="T59" fmla="*/ 685 h 922"/>
              <a:gd name="T60" fmla="*/ 408 w 832"/>
              <a:gd name="T61" fmla="*/ 669 h 922"/>
              <a:gd name="T62" fmla="*/ 728 w 832"/>
              <a:gd name="T63" fmla="*/ 310 h 922"/>
              <a:gd name="T64" fmla="*/ 758 w 832"/>
              <a:gd name="T65" fmla="*/ 262 h 922"/>
              <a:gd name="T66" fmla="*/ 774 w 832"/>
              <a:gd name="T67" fmla="*/ 192 h 922"/>
              <a:gd name="T68" fmla="*/ 762 w 832"/>
              <a:gd name="T69" fmla="*/ 121 h 922"/>
              <a:gd name="T70" fmla="*/ 723 w 832"/>
              <a:gd name="T71" fmla="*/ 59 h 922"/>
              <a:gd name="T72" fmla="*/ 679 w 832"/>
              <a:gd name="T73" fmla="*/ 24 h 922"/>
              <a:gd name="T74" fmla="*/ 609 w 832"/>
              <a:gd name="T75" fmla="*/ 1 h 922"/>
              <a:gd name="T76" fmla="*/ 538 w 832"/>
              <a:gd name="T77" fmla="*/ 6 h 922"/>
              <a:gd name="T78" fmla="*/ 474 w 832"/>
              <a:gd name="T79" fmla="*/ 39 h 922"/>
              <a:gd name="T80" fmla="*/ 61 w 832"/>
              <a:gd name="T81" fmla="*/ 507 h 922"/>
              <a:gd name="T82" fmla="*/ 12 w 832"/>
              <a:gd name="T83" fmla="*/ 593 h 922"/>
              <a:gd name="T84" fmla="*/ 0 w 832"/>
              <a:gd name="T85" fmla="*/ 689 h 922"/>
              <a:gd name="T86" fmla="*/ 25 w 832"/>
              <a:gd name="T87" fmla="*/ 781 h 922"/>
              <a:gd name="T88" fmla="*/ 86 w 832"/>
              <a:gd name="T89" fmla="*/ 861 h 922"/>
              <a:gd name="T90" fmla="*/ 150 w 832"/>
              <a:gd name="T91" fmla="*/ 901 h 922"/>
              <a:gd name="T92" fmla="*/ 243 w 832"/>
              <a:gd name="T93" fmla="*/ 922 h 922"/>
              <a:gd name="T94" fmla="*/ 338 w 832"/>
              <a:gd name="T95" fmla="*/ 906 h 922"/>
              <a:gd name="T96" fmla="*/ 422 w 832"/>
              <a:gd name="T97" fmla="*/ 855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32" h="922">
                <a:moveTo>
                  <a:pt x="765" y="329"/>
                </a:moveTo>
                <a:lnTo>
                  <a:pt x="374" y="779"/>
                </a:lnTo>
                <a:lnTo>
                  <a:pt x="374" y="779"/>
                </a:lnTo>
                <a:lnTo>
                  <a:pt x="362" y="791"/>
                </a:lnTo>
                <a:lnTo>
                  <a:pt x="350" y="802"/>
                </a:lnTo>
                <a:lnTo>
                  <a:pt x="337" y="810"/>
                </a:lnTo>
                <a:lnTo>
                  <a:pt x="322" y="819"/>
                </a:lnTo>
                <a:lnTo>
                  <a:pt x="308" y="825"/>
                </a:lnTo>
                <a:lnTo>
                  <a:pt x="292" y="829"/>
                </a:lnTo>
                <a:lnTo>
                  <a:pt x="277" y="833"/>
                </a:lnTo>
                <a:lnTo>
                  <a:pt x="261" y="834"/>
                </a:lnTo>
                <a:lnTo>
                  <a:pt x="246" y="835"/>
                </a:lnTo>
                <a:lnTo>
                  <a:pt x="230" y="834"/>
                </a:lnTo>
                <a:lnTo>
                  <a:pt x="214" y="831"/>
                </a:lnTo>
                <a:lnTo>
                  <a:pt x="200" y="827"/>
                </a:lnTo>
                <a:lnTo>
                  <a:pt x="184" y="821"/>
                </a:lnTo>
                <a:lnTo>
                  <a:pt x="170" y="814"/>
                </a:lnTo>
                <a:lnTo>
                  <a:pt x="156" y="805"/>
                </a:lnTo>
                <a:lnTo>
                  <a:pt x="144" y="795"/>
                </a:lnTo>
                <a:lnTo>
                  <a:pt x="144" y="795"/>
                </a:lnTo>
                <a:lnTo>
                  <a:pt x="130" y="783"/>
                </a:lnTo>
                <a:lnTo>
                  <a:pt x="121" y="771"/>
                </a:lnTo>
                <a:lnTo>
                  <a:pt x="111" y="757"/>
                </a:lnTo>
                <a:lnTo>
                  <a:pt x="104" y="743"/>
                </a:lnTo>
                <a:lnTo>
                  <a:pt x="97" y="729"/>
                </a:lnTo>
                <a:lnTo>
                  <a:pt x="92" y="714"/>
                </a:lnTo>
                <a:lnTo>
                  <a:pt x="90" y="699"/>
                </a:lnTo>
                <a:lnTo>
                  <a:pt x="87" y="683"/>
                </a:lnTo>
                <a:lnTo>
                  <a:pt x="87" y="667"/>
                </a:lnTo>
                <a:lnTo>
                  <a:pt x="89" y="651"/>
                </a:lnTo>
                <a:lnTo>
                  <a:pt x="91" y="636"/>
                </a:lnTo>
                <a:lnTo>
                  <a:pt x="95" y="621"/>
                </a:lnTo>
                <a:lnTo>
                  <a:pt x="100" y="605"/>
                </a:lnTo>
                <a:lnTo>
                  <a:pt x="108" y="591"/>
                </a:lnTo>
                <a:lnTo>
                  <a:pt x="117" y="577"/>
                </a:lnTo>
                <a:lnTo>
                  <a:pt x="127" y="564"/>
                </a:lnTo>
                <a:lnTo>
                  <a:pt x="512" y="121"/>
                </a:lnTo>
                <a:lnTo>
                  <a:pt x="512" y="121"/>
                </a:lnTo>
                <a:lnTo>
                  <a:pt x="519" y="114"/>
                </a:lnTo>
                <a:lnTo>
                  <a:pt x="526" y="108"/>
                </a:lnTo>
                <a:lnTo>
                  <a:pt x="535" y="102"/>
                </a:lnTo>
                <a:lnTo>
                  <a:pt x="543" y="97"/>
                </a:lnTo>
                <a:lnTo>
                  <a:pt x="552" y="94"/>
                </a:lnTo>
                <a:lnTo>
                  <a:pt x="561" y="91"/>
                </a:lnTo>
                <a:lnTo>
                  <a:pt x="571" y="89"/>
                </a:lnTo>
                <a:lnTo>
                  <a:pt x="580" y="88"/>
                </a:lnTo>
                <a:lnTo>
                  <a:pt x="590" y="88"/>
                </a:lnTo>
                <a:lnTo>
                  <a:pt x="598" y="88"/>
                </a:lnTo>
                <a:lnTo>
                  <a:pt x="608" y="90"/>
                </a:lnTo>
                <a:lnTo>
                  <a:pt x="618" y="93"/>
                </a:lnTo>
                <a:lnTo>
                  <a:pt x="627" y="96"/>
                </a:lnTo>
                <a:lnTo>
                  <a:pt x="636" y="100"/>
                </a:lnTo>
                <a:lnTo>
                  <a:pt x="644" y="106"/>
                </a:lnTo>
                <a:lnTo>
                  <a:pt x="652" y="112"/>
                </a:lnTo>
                <a:lnTo>
                  <a:pt x="652" y="112"/>
                </a:lnTo>
                <a:lnTo>
                  <a:pt x="660" y="119"/>
                </a:lnTo>
                <a:lnTo>
                  <a:pt x="666" y="126"/>
                </a:lnTo>
                <a:lnTo>
                  <a:pt x="672" y="135"/>
                </a:lnTo>
                <a:lnTo>
                  <a:pt x="675" y="143"/>
                </a:lnTo>
                <a:lnTo>
                  <a:pt x="680" y="151"/>
                </a:lnTo>
                <a:lnTo>
                  <a:pt x="682" y="161"/>
                </a:lnTo>
                <a:lnTo>
                  <a:pt x="685" y="171"/>
                </a:lnTo>
                <a:lnTo>
                  <a:pt x="686" y="180"/>
                </a:lnTo>
                <a:lnTo>
                  <a:pt x="686" y="190"/>
                </a:lnTo>
                <a:lnTo>
                  <a:pt x="685" y="199"/>
                </a:lnTo>
                <a:lnTo>
                  <a:pt x="684" y="208"/>
                </a:lnTo>
                <a:lnTo>
                  <a:pt x="681" y="217"/>
                </a:lnTo>
                <a:lnTo>
                  <a:pt x="678" y="227"/>
                </a:lnTo>
                <a:lnTo>
                  <a:pt x="673" y="235"/>
                </a:lnTo>
                <a:lnTo>
                  <a:pt x="668" y="244"/>
                </a:lnTo>
                <a:lnTo>
                  <a:pt x="662" y="252"/>
                </a:lnTo>
                <a:lnTo>
                  <a:pt x="369" y="588"/>
                </a:lnTo>
                <a:lnTo>
                  <a:pt x="369" y="588"/>
                </a:lnTo>
                <a:lnTo>
                  <a:pt x="364" y="593"/>
                </a:lnTo>
                <a:lnTo>
                  <a:pt x="358" y="595"/>
                </a:lnTo>
                <a:lnTo>
                  <a:pt x="352" y="598"/>
                </a:lnTo>
                <a:lnTo>
                  <a:pt x="346" y="599"/>
                </a:lnTo>
                <a:lnTo>
                  <a:pt x="339" y="599"/>
                </a:lnTo>
                <a:lnTo>
                  <a:pt x="333" y="598"/>
                </a:lnTo>
                <a:lnTo>
                  <a:pt x="327" y="595"/>
                </a:lnTo>
                <a:lnTo>
                  <a:pt x="321" y="591"/>
                </a:lnTo>
                <a:lnTo>
                  <a:pt x="321" y="591"/>
                </a:lnTo>
                <a:lnTo>
                  <a:pt x="316" y="586"/>
                </a:lnTo>
                <a:lnTo>
                  <a:pt x="313" y="580"/>
                </a:lnTo>
                <a:lnTo>
                  <a:pt x="310" y="574"/>
                </a:lnTo>
                <a:lnTo>
                  <a:pt x="309" y="568"/>
                </a:lnTo>
                <a:lnTo>
                  <a:pt x="310" y="561"/>
                </a:lnTo>
                <a:lnTo>
                  <a:pt x="312" y="555"/>
                </a:lnTo>
                <a:lnTo>
                  <a:pt x="314" y="549"/>
                </a:lnTo>
                <a:lnTo>
                  <a:pt x="318" y="543"/>
                </a:lnTo>
                <a:lnTo>
                  <a:pt x="544" y="282"/>
                </a:lnTo>
                <a:lnTo>
                  <a:pt x="478" y="226"/>
                </a:lnTo>
                <a:lnTo>
                  <a:pt x="252" y="485"/>
                </a:lnTo>
                <a:lnTo>
                  <a:pt x="252" y="485"/>
                </a:lnTo>
                <a:lnTo>
                  <a:pt x="244" y="496"/>
                </a:lnTo>
                <a:lnTo>
                  <a:pt x="237" y="505"/>
                </a:lnTo>
                <a:lnTo>
                  <a:pt x="232" y="516"/>
                </a:lnTo>
                <a:lnTo>
                  <a:pt x="228" y="527"/>
                </a:lnTo>
                <a:lnTo>
                  <a:pt x="225" y="539"/>
                </a:lnTo>
                <a:lnTo>
                  <a:pt x="223" y="550"/>
                </a:lnTo>
                <a:lnTo>
                  <a:pt x="222" y="562"/>
                </a:lnTo>
                <a:lnTo>
                  <a:pt x="223" y="574"/>
                </a:lnTo>
                <a:lnTo>
                  <a:pt x="224" y="586"/>
                </a:lnTo>
                <a:lnTo>
                  <a:pt x="226" y="597"/>
                </a:lnTo>
                <a:lnTo>
                  <a:pt x="230" y="607"/>
                </a:lnTo>
                <a:lnTo>
                  <a:pt x="235" y="618"/>
                </a:lnTo>
                <a:lnTo>
                  <a:pt x="240" y="629"/>
                </a:lnTo>
                <a:lnTo>
                  <a:pt x="247" y="639"/>
                </a:lnTo>
                <a:lnTo>
                  <a:pt x="255" y="648"/>
                </a:lnTo>
                <a:lnTo>
                  <a:pt x="264" y="657"/>
                </a:lnTo>
                <a:lnTo>
                  <a:pt x="264" y="657"/>
                </a:lnTo>
                <a:lnTo>
                  <a:pt x="273" y="665"/>
                </a:lnTo>
                <a:lnTo>
                  <a:pt x="284" y="671"/>
                </a:lnTo>
                <a:lnTo>
                  <a:pt x="295" y="677"/>
                </a:lnTo>
                <a:lnTo>
                  <a:pt x="306" y="681"/>
                </a:lnTo>
                <a:lnTo>
                  <a:pt x="316" y="684"/>
                </a:lnTo>
                <a:lnTo>
                  <a:pt x="328" y="685"/>
                </a:lnTo>
                <a:lnTo>
                  <a:pt x="340" y="687"/>
                </a:lnTo>
                <a:lnTo>
                  <a:pt x="352" y="687"/>
                </a:lnTo>
                <a:lnTo>
                  <a:pt x="363" y="685"/>
                </a:lnTo>
                <a:lnTo>
                  <a:pt x="375" y="683"/>
                </a:lnTo>
                <a:lnTo>
                  <a:pt x="386" y="679"/>
                </a:lnTo>
                <a:lnTo>
                  <a:pt x="397" y="675"/>
                </a:lnTo>
                <a:lnTo>
                  <a:pt x="408" y="669"/>
                </a:lnTo>
                <a:lnTo>
                  <a:pt x="417" y="663"/>
                </a:lnTo>
                <a:lnTo>
                  <a:pt x="427" y="654"/>
                </a:lnTo>
                <a:lnTo>
                  <a:pt x="435" y="645"/>
                </a:lnTo>
                <a:lnTo>
                  <a:pt x="728" y="310"/>
                </a:lnTo>
                <a:lnTo>
                  <a:pt x="728" y="310"/>
                </a:lnTo>
                <a:lnTo>
                  <a:pt x="740" y="294"/>
                </a:lnTo>
                <a:lnTo>
                  <a:pt x="750" y="279"/>
                </a:lnTo>
                <a:lnTo>
                  <a:pt x="758" y="262"/>
                </a:lnTo>
                <a:lnTo>
                  <a:pt x="764" y="245"/>
                </a:lnTo>
                <a:lnTo>
                  <a:pt x="769" y="227"/>
                </a:lnTo>
                <a:lnTo>
                  <a:pt x="772" y="210"/>
                </a:lnTo>
                <a:lnTo>
                  <a:pt x="774" y="192"/>
                </a:lnTo>
                <a:lnTo>
                  <a:pt x="772" y="174"/>
                </a:lnTo>
                <a:lnTo>
                  <a:pt x="771" y="156"/>
                </a:lnTo>
                <a:lnTo>
                  <a:pt x="768" y="138"/>
                </a:lnTo>
                <a:lnTo>
                  <a:pt x="762" y="121"/>
                </a:lnTo>
                <a:lnTo>
                  <a:pt x="754" y="105"/>
                </a:lnTo>
                <a:lnTo>
                  <a:pt x="746" y="89"/>
                </a:lnTo>
                <a:lnTo>
                  <a:pt x="735" y="73"/>
                </a:lnTo>
                <a:lnTo>
                  <a:pt x="723" y="59"/>
                </a:lnTo>
                <a:lnTo>
                  <a:pt x="709" y="46"/>
                </a:lnTo>
                <a:lnTo>
                  <a:pt x="709" y="46"/>
                </a:lnTo>
                <a:lnTo>
                  <a:pt x="694" y="34"/>
                </a:lnTo>
                <a:lnTo>
                  <a:pt x="679" y="24"/>
                </a:lnTo>
                <a:lnTo>
                  <a:pt x="662" y="16"/>
                </a:lnTo>
                <a:lnTo>
                  <a:pt x="645" y="10"/>
                </a:lnTo>
                <a:lnTo>
                  <a:pt x="627" y="5"/>
                </a:lnTo>
                <a:lnTo>
                  <a:pt x="609" y="1"/>
                </a:lnTo>
                <a:lnTo>
                  <a:pt x="592" y="0"/>
                </a:lnTo>
                <a:lnTo>
                  <a:pt x="574" y="0"/>
                </a:lnTo>
                <a:lnTo>
                  <a:pt x="556" y="3"/>
                </a:lnTo>
                <a:lnTo>
                  <a:pt x="538" y="6"/>
                </a:lnTo>
                <a:lnTo>
                  <a:pt x="522" y="12"/>
                </a:lnTo>
                <a:lnTo>
                  <a:pt x="505" y="19"/>
                </a:lnTo>
                <a:lnTo>
                  <a:pt x="489" y="28"/>
                </a:lnTo>
                <a:lnTo>
                  <a:pt x="474" y="39"/>
                </a:lnTo>
                <a:lnTo>
                  <a:pt x="459" y="51"/>
                </a:lnTo>
                <a:lnTo>
                  <a:pt x="446" y="64"/>
                </a:lnTo>
                <a:lnTo>
                  <a:pt x="61" y="507"/>
                </a:lnTo>
                <a:lnTo>
                  <a:pt x="61" y="507"/>
                </a:lnTo>
                <a:lnTo>
                  <a:pt x="45" y="526"/>
                </a:lnTo>
                <a:lnTo>
                  <a:pt x="32" y="547"/>
                </a:lnTo>
                <a:lnTo>
                  <a:pt x="20" y="570"/>
                </a:lnTo>
                <a:lnTo>
                  <a:pt x="12" y="593"/>
                </a:lnTo>
                <a:lnTo>
                  <a:pt x="6" y="617"/>
                </a:lnTo>
                <a:lnTo>
                  <a:pt x="1" y="640"/>
                </a:lnTo>
                <a:lnTo>
                  <a:pt x="0" y="665"/>
                </a:lnTo>
                <a:lnTo>
                  <a:pt x="0" y="689"/>
                </a:lnTo>
                <a:lnTo>
                  <a:pt x="3" y="713"/>
                </a:lnTo>
                <a:lnTo>
                  <a:pt x="8" y="736"/>
                </a:lnTo>
                <a:lnTo>
                  <a:pt x="15" y="760"/>
                </a:lnTo>
                <a:lnTo>
                  <a:pt x="25" y="781"/>
                </a:lnTo>
                <a:lnTo>
                  <a:pt x="37" y="803"/>
                </a:lnTo>
                <a:lnTo>
                  <a:pt x="51" y="823"/>
                </a:lnTo>
                <a:lnTo>
                  <a:pt x="67" y="843"/>
                </a:lnTo>
                <a:lnTo>
                  <a:pt x="86" y="861"/>
                </a:lnTo>
                <a:lnTo>
                  <a:pt x="86" y="861"/>
                </a:lnTo>
                <a:lnTo>
                  <a:pt x="105" y="876"/>
                </a:lnTo>
                <a:lnTo>
                  <a:pt x="127" y="891"/>
                </a:lnTo>
                <a:lnTo>
                  <a:pt x="150" y="901"/>
                </a:lnTo>
                <a:lnTo>
                  <a:pt x="172" y="910"/>
                </a:lnTo>
                <a:lnTo>
                  <a:pt x="195" y="917"/>
                </a:lnTo>
                <a:lnTo>
                  <a:pt x="219" y="921"/>
                </a:lnTo>
                <a:lnTo>
                  <a:pt x="243" y="922"/>
                </a:lnTo>
                <a:lnTo>
                  <a:pt x="268" y="922"/>
                </a:lnTo>
                <a:lnTo>
                  <a:pt x="292" y="919"/>
                </a:lnTo>
                <a:lnTo>
                  <a:pt x="315" y="913"/>
                </a:lnTo>
                <a:lnTo>
                  <a:pt x="338" y="906"/>
                </a:lnTo>
                <a:lnTo>
                  <a:pt x="361" y="897"/>
                </a:lnTo>
                <a:lnTo>
                  <a:pt x="382" y="885"/>
                </a:lnTo>
                <a:lnTo>
                  <a:pt x="403" y="871"/>
                </a:lnTo>
                <a:lnTo>
                  <a:pt x="422" y="855"/>
                </a:lnTo>
                <a:lnTo>
                  <a:pt x="440" y="837"/>
                </a:lnTo>
                <a:lnTo>
                  <a:pt x="832" y="387"/>
                </a:lnTo>
                <a:lnTo>
                  <a:pt x="765" y="329"/>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5" name="Freeform 376"/>
          <p:cNvSpPr>
            <a:spLocks/>
          </p:cNvSpPr>
          <p:nvPr/>
        </p:nvSpPr>
        <p:spPr bwMode="auto">
          <a:xfrm>
            <a:off x="6803210" y="4157360"/>
            <a:ext cx="173807" cy="198724"/>
          </a:xfrm>
          <a:custGeom>
            <a:avLst/>
            <a:gdLst>
              <a:gd name="T0" fmla="*/ 362 w 832"/>
              <a:gd name="T1" fmla="*/ 791 h 922"/>
              <a:gd name="T2" fmla="*/ 308 w 832"/>
              <a:gd name="T3" fmla="*/ 825 h 922"/>
              <a:gd name="T4" fmla="*/ 246 w 832"/>
              <a:gd name="T5" fmla="*/ 835 h 922"/>
              <a:gd name="T6" fmla="*/ 184 w 832"/>
              <a:gd name="T7" fmla="*/ 821 h 922"/>
              <a:gd name="T8" fmla="*/ 144 w 832"/>
              <a:gd name="T9" fmla="*/ 795 h 922"/>
              <a:gd name="T10" fmla="*/ 104 w 832"/>
              <a:gd name="T11" fmla="*/ 743 h 922"/>
              <a:gd name="T12" fmla="*/ 87 w 832"/>
              <a:gd name="T13" fmla="*/ 683 h 922"/>
              <a:gd name="T14" fmla="*/ 95 w 832"/>
              <a:gd name="T15" fmla="*/ 621 h 922"/>
              <a:gd name="T16" fmla="*/ 127 w 832"/>
              <a:gd name="T17" fmla="*/ 564 h 922"/>
              <a:gd name="T18" fmla="*/ 526 w 832"/>
              <a:gd name="T19" fmla="*/ 108 h 922"/>
              <a:gd name="T20" fmla="*/ 561 w 832"/>
              <a:gd name="T21" fmla="*/ 91 h 922"/>
              <a:gd name="T22" fmla="*/ 598 w 832"/>
              <a:gd name="T23" fmla="*/ 88 h 922"/>
              <a:gd name="T24" fmla="*/ 636 w 832"/>
              <a:gd name="T25" fmla="*/ 100 h 922"/>
              <a:gd name="T26" fmla="*/ 660 w 832"/>
              <a:gd name="T27" fmla="*/ 119 h 922"/>
              <a:gd name="T28" fmla="*/ 680 w 832"/>
              <a:gd name="T29" fmla="*/ 151 h 922"/>
              <a:gd name="T30" fmla="*/ 686 w 832"/>
              <a:gd name="T31" fmla="*/ 190 h 922"/>
              <a:gd name="T32" fmla="*/ 678 w 832"/>
              <a:gd name="T33" fmla="*/ 227 h 922"/>
              <a:gd name="T34" fmla="*/ 369 w 832"/>
              <a:gd name="T35" fmla="*/ 588 h 922"/>
              <a:gd name="T36" fmla="*/ 352 w 832"/>
              <a:gd name="T37" fmla="*/ 598 h 922"/>
              <a:gd name="T38" fmla="*/ 327 w 832"/>
              <a:gd name="T39" fmla="*/ 595 h 922"/>
              <a:gd name="T40" fmla="*/ 313 w 832"/>
              <a:gd name="T41" fmla="*/ 580 h 922"/>
              <a:gd name="T42" fmla="*/ 312 w 832"/>
              <a:gd name="T43" fmla="*/ 555 h 922"/>
              <a:gd name="T44" fmla="*/ 478 w 832"/>
              <a:gd name="T45" fmla="*/ 226 h 922"/>
              <a:gd name="T46" fmla="*/ 237 w 832"/>
              <a:gd name="T47" fmla="*/ 505 h 922"/>
              <a:gd name="T48" fmla="*/ 223 w 832"/>
              <a:gd name="T49" fmla="*/ 550 h 922"/>
              <a:gd name="T50" fmla="*/ 226 w 832"/>
              <a:gd name="T51" fmla="*/ 597 h 922"/>
              <a:gd name="T52" fmla="*/ 247 w 832"/>
              <a:gd name="T53" fmla="*/ 639 h 922"/>
              <a:gd name="T54" fmla="*/ 273 w 832"/>
              <a:gd name="T55" fmla="*/ 665 h 922"/>
              <a:gd name="T56" fmla="*/ 316 w 832"/>
              <a:gd name="T57" fmla="*/ 684 h 922"/>
              <a:gd name="T58" fmla="*/ 363 w 832"/>
              <a:gd name="T59" fmla="*/ 685 h 922"/>
              <a:gd name="T60" fmla="*/ 408 w 832"/>
              <a:gd name="T61" fmla="*/ 669 h 922"/>
              <a:gd name="T62" fmla="*/ 728 w 832"/>
              <a:gd name="T63" fmla="*/ 310 h 922"/>
              <a:gd name="T64" fmla="*/ 758 w 832"/>
              <a:gd name="T65" fmla="*/ 262 h 922"/>
              <a:gd name="T66" fmla="*/ 774 w 832"/>
              <a:gd name="T67" fmla="*/ 192 h 922"/>
              <a:gd name="T68" fmla="*/ 762 w 832"/>
              <a:gd name="T69" fmla="*/ 121 h 922"/>
              <a:gd name="T70" fmla="*/ 723 w 832"/>
              <a:gd name="T71" fmla="*/ 59 h 922"/>
              <a:gd name="T72" fmla="*/ 679 w 832"/>
              <a:gd name="T73" fmla="*/ 24 h 922"/>
              <a:gd name="T74" fmla="*/ 609 w 832"/>
              <a:gd name="T75" fmla="*/ 1 h 922"/>
              <a:gd name="T76" fmla="*/ 538 w 832"/>
              <a:gd name="T77" fmla="*/ 6 h 922"/>
              <a:gd name="T78" fmla="*/ 474 w 832"/>
              <a:gd name="T79" fmla="*/ 39 h 922"/>
              <a:gd name="T80" fmla="*/ 61 w 832"/>
              <a:gd name="T81" fmla="*/ 507 h 922"/>
              <a:gd name="T82" fmla="*/ 12 w 832"/>
              <a:gd name="T83" fmla="*/ 593 h 922"/>
              <a:gd name="T84" fmla="*/ 0 w 832"/>
              <a:gd name="T85" fmla="*/ 689 h 922"/>
              <a:gd name="T86" fmla="*/ 25 w 832"/>
              <a:gd name="T87" fmla="*/ 781 h 922"/>
              <a:gd name="T88" fmla="*/ 86 w 832"/>
              <a:gd name="T89" fmla="*/ 861 h 922"/>
              <a:gd name="T90" fmla="*/ 150 w 832"/>
              <a:gd name="T91" fmla="*/ 901 h 922"/>
              <a:gd name="T92" fmla="*/ 243 w 832"/>
              <a:gd name="T93" fmla="*/ 922 h 922"/>
              <a:gd name="T94" fmla="*/ 338 w 832"/>
              <a:gd name="T95" fmla="*/ 906 h 922"/>
              <a:gd name="T96" fmla="*/ 422 w 832"/>
              <a:gd name="T97" fmla="*/ 855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32" h="922">
                <a:moveTo>
                  <a:pt x="765" y="329"/>
                </a:moveTo>
                <a:lnTo>
                  <a:pt x="374" y="779"/>
                </a:lnTo>
                <a:lnTo>
                  <a:pt x="374" y="779"/>
                </a:lnTo>
                <a:lnTo>
                  <a:pt x="362" y="791"/>
                </a:lnTo>
                <a:lnTo>
                  <a:pt x="350" y="802"/>
                </a:lnTo>
                <a:lnTo>
                  <a:pt x="337" y="810"/>
                </a:lnTo>
                <a:lnTo>
                  <a:pt x="322" y="819"/>
                </a:lnTo>
                <a:lnTo>
                  <a:pt x="308" y="825"/>
                </a:lnTo>
                <a:lnTo>
                  <a:pt x="292" y="829"/>
                </a:lnTo>
                <a:lnTo>
                  <a:pt x="277" y="833"/>
                </a:lnTo>
                <a:lnTo>
                  <a:pt x="261" y="834"/>
                </a:lnTo>
                <a:lnTo>
                  <a:pt x="246" y="835"/>
                </a:lnTo>
                <a:lnTo>
                  <a:pt x="230" y="834"/>
                </a:lnTo>
                <a:lnTo>
                  <a:pt x="214" y="831"/>
                </a:lnTo>
                <a:lnTo>
                  <a:pt x="200" y="827"/>
                </a:lnTo>
                <a:lnTo>
                  <a:pt x="184" y="821"/>
                </a:lnTo>
                <a:lnTo>
                  <a:pt x="170" y="814"/>
                </a:lnTo>
                <a:lnTo>
                  <a:pt x="156" y="805"/>
                </a:lnTo>
                <a:lnTo>
                  <a:pt x="144" y="795"/>
                </a:lnTo>
                <a:lnTo>
                  <a:pt x="144" y="795"/>
                </a:lnTo>
                <a:lnTo>
                  <a:pt x="130" y="783"/>
                </a:lnTo>
                <a:lnTo>
                  <a:pt x="121" y="771"/>
                </a:lnTo>
                <a:lnTo>
                  <a:pt x="111" y="757"/>
                </a:lnTo>
                <a:lnTo>
                  <a:pt x="104" y="743"/>
                </a:lnTo>
                <a:lnTo>
                  <a:pt x="97" y="729"/>
                </a:lnTo>
                <a:lnTo>
                  <a:pt x="92" y="714"/>
                </a:lnTo>
                <a:lnTo>
                  <a:pt x="90" y="699"/>
                </a:lnTo>
                <a:lnTo>
                  <a:pt x="87" y="683"/>
                </a:lnTo>
                <a:lnTo>
                  <a:pt x="87" y="667"/>
                </a:lnTo>
                <a:lnTo>
                  <a:pt x="89" y="651"/>
                </a:lnTo>
                <a:lnTo>
                  <a:pt x="91" y="636"/>
                </a:lnTo>
                <a:lnTo>
                  <a:pt x="95" y="621"/>
                </a:lnTo>
                <a:lnTo>
                  <a:pt x="100" y="605"/>
                </a:lnTo>
                <a:lnTo>
                  <a:pt x="108" y="591"/>
                </a:lnTo>
                <a:lnTo>
                  <a:pt x="117" y="577"/>
                </a:lnTo>
                <a:lnTo>
                  <a:pt x="127" y="564"/>
                </a:lnTo>
                <a:lnTo>
                  <a:pt x="512" y="121"/>
                </a:lnTo>
                <a:lnTo>
                  <a:pt x="512" y="121"/>
                </a:lnTo>
                <a:lnTo>
                  <a:pt x="519" y="114"/>
                </a:lnTo>
                <a:lnTo>
                  <a:pt x="526" y="108"/>
                </a:lnTo>
                <a:lnTo>
                  <a:pt x="535" y="102"/>
                </a:lnTo>
                <a:lnTo>
                  <a:pt x="543" y="97"/>
                </a:lnTo>
                <a:lnTo>
                  <a:pt x="552" y="94"/>
                </a:lnTo>
                <a:lnTo>
                  <a:pt x="561" y="91"/>
                </a:lnTo>
                <a:lnTo>
                  <a:pt x="571" y="89"/>
                </a:lnTo>
                <a:lnTo>
                  <a:pt x="580" y="88"/>
                </a:lnTo>
                <a:lnTo>
                  <a:pt x="590" y="88"/>
                </a:lnTo>
                <a:lnTo>
                  <a:pt x="598" y="88"/>
                </a:lnTo>
                <a:lnTo>
                  <a:pt x="608" y="90"/>
                </a:lnTo>
                <a:lnTo>
                  <a:pt x="618" y="93"/>
                </a:lnTo>
                <a:lnTo>
                  <a:pt x="627" y="96"/>
                </a:lnTo>
                <a:lnTo>
                  <a:pt x="636" y="100"/>
                </a:lnTo>
                <a:lnTo>
                  <a:pt x="644" y="106"/>
                </a:lnTo>
                <a:lnTo>
                  <a:pt x="652" y="112"/>
                </a:lnTo>
                <a:lnTo>
                  <a:pt x="652" y="112"/>
                </a:lnTo>
                <a:lnTo>
                  <a:pt x="660" y="119"/>
                </a:lnTo>
                <a:lnTo>
                  <a:pt x="666" y="126"/>
                </a:lnTo>
                <a:lnTo>
                  <a:pt x="672" y="135"/>
                </a:lnTo>
                <a:lnTo>
                  <a:pt x="675" y="143"/>
                </a:lnTo>
                <a:lnTo>
                  <a:pt x="680" y="151"/>
                </a:lnTo>
                <a:lnTo>
                  <a:pt x="682" y="161"/>
                </a:lnTo>
                <a:lnTo>
                  <a:pt x="685" y="171"/>
                </a:lnTo>
                <a:lnTo>
                  <a:pt x="686" y="180"/>
                </a:lnTo>
                <a:lnTo>
                  <a:pt x="686" y="190"/>
                </a:lnTo>
                <a:lnTo>
                  <a:pt x="685" y="199"/>
                </a:lnTo>
                <a:lnTo>
                  <a:pt x="684" y="208"/>
                </a:lnTo>
                <a:lnTo>
                  <a:pt x="681" y="217"/>
                </a:lnTo>
                <a:lnTo>
                  <a:pt x="678" y="227"/>
                </a:lnTo>
                <a:lnTo>
                  <a:pt x="673" y="235"/>
                </a:lnTo>
                <a:lnTo>
                  <a:pt x="668" y="244"/>
                </a:lnTo>
                <a:lnTo>
                  <a:pt x="662" y="252"/>
                </a:lnTo>
                <a:lnTo>
                  <a:pt x="369" y="588"/>
                </a:lnTo>
                <a:lnTo>
                  <a:pt x="369" y="588"/>
                </a:lnTo>
                <a:lnTo>
                  <a:pt x="364" y="593"/>
                </a:lnTo>
                <a:lnTo>
                  <a:pt x="358" y="595"/>
                </a:lnTo>
                <a:lnTo>
                  <a:pt x="352" y="598"/>
                </a:lnTo>
                <a:lnTo>
                  <a:pt x="346" y="599"/>
                </a:lnTo>
                <a:lnTo>
                  <a:pt x="339" y="599"/>
                </a:lnTo>
                <a:lnTo>
                  <a:pt x="333" y="598"/>
                </a:lnTo>
                <a:lnTo>
                  <a:pt x="327" y="595"/>
                </a:lnTo>
                <a:lnTo>
                  <a:pt x="321" y="591"/>
                </a:lnTo>
                <a:lnTo>
                  <a:pt x="321" y="591"/>
                </a:lnTo>
                <a:lnTo>
                  <a:pt x="316" y="586"/>
                </a:lnTo>
                <a:lnTo>
                  <a:pt x="313" y="580"/>
                </a:lnTo>
                <a:lnTo>
                  <a:pt x="310" y="574"/>
                </a:lnTo>
                <a:lnTo>
                  <a:pt x="309" y="568"/>
                </a:lnTo>
                <a:lnTo>
                  <a:pt x="310" y="561"/>
                </a:lnTo>
                <a:lnTo>
                  <a:pt x="312" y="555"/>
                </a:lnTo>
                <a:lnTo>
                  <a:pt x="314" y="549"/>
                </a:lnTo>
                <a:lnTo>
                  <a:pt x="318" y="543"/>
                </a:lnTo>
                <a:lnTo>
                  <a:pt x="544" y="282"/>
                </a:lnTo>
                <a:lnTo>
                  <a:pt x="478" y="226"/>
                </a:lnTo>
                <a:lnTo>
                  <a:pt x="252" y="485"/>
                </a:lnTo>
                <a:lnTo>
                  <a:pt x="252" y="485"/>
                </a:lnTo>
                <a:lnTo>
                  <a:pt x="244" y="496"/>
                </a:lnTo>
                <a:lnTo>
                  <a:pt x="237" y="505"/>
                </a:lnTo>
                <a:lnTo>
                  <a:pt x="232" y="516"/>
                </a:lnTo>
                <a:lnTo>
                  <a:pt x="228" y="527"/>
                </a:lnTo>
                <a:lnTo>
                  <a:pt x="225" y="539"/>
                </a:lnTo>
                <a:lnTo>
                  <a:pt x="223" y="550"/>
                </a:lnTo>
                <a:lnTo>
                  <a:pt x="222" y="562"/>
                </a:lnTo>
                <a:lnTo>
                  <a:pt x="223" y="574"/>
                </a:lnTo>
                <a:lnTo>
                  <a:pt x="224" y="586"/>
                </a:lnTo>
                <a:lnTo>
                  <a:pt x="226" y="597"/>
                </a:lnTo>
                <a:lnTo>
                  <a:pt x="230" y="607"/>
                </a:lnTo>
                <a:lnTo>
                  <a:pt x="235" y="618"/>
                </a:lnTo>
                <a:lnTo>
                  <a:pt x="240" y="629"/>
                </a:lnTo>
                <a:lnTo>
                  <a:pt x="247" y="639"/>
                </a:lnTo>
                <a:lnTo>
                  <a:pt x="255" y="648"/>
                </a:lnTo>
                <a:lnTo>
                  <a:pt x="264" y="657"/>
                </a:lnTo>
                <a:lnTo>
                  <a:pt x="264" y="657"/>
                </a:lnTo>
                <a:lnTo>
                  <a:pt x="273" y="665"/>
                </a:lnTo>
                <a:lnTo>
                  <a:pt x="284" y="671"/>
                </a:lnTo>
                <a:lnTo>
                  <a:pt x="295" y="677"/>
                </a:lnTo>
                <a:lnTo>
                  <a:pt x="306" y="681"/>
                </a:lnTo>
                <a:lnTo>
                  <a:pt x="316" y="684"/>
                </a:lnTo>
                <a:lnTo>
                  <a:pt x="328" y="685"/>
                </a:lnTo>
                <a:lnTo>
                  <a:pt x="340" y="687"/>
                </a:lnTo>
                <a:lnTo>
                  <a:pt x="352" y="687"/>
                </a:lnTo>
                <a:lnTo>
                  <a:pt x="363" y="685"/>
                </a:lnTo>
                <a:lnTo>
                  <a:pt x="375" y="683"/>
                </a:lnTo>
                <a:lnTo>
                  <a:pt x="386" y="679"/>
                </a:lnTo>
                <a:lnTo>
                  <a:pt x="397" y="675"/>
                </a:lnTo>
                <a:lnTo>
                  <a:pt x="408" y="669"/>
                </a:lnTo>
                <a:lnTo>
                  <a:pt x="417" y="663"/>
                </a:lnTo>
                <a:lnTo>
                  <a:pt x="427" y="654"/>
                </a:lnTo>
                <a:lnTo>
                  <a:pt x="435" y="645"/>
                </a:lnTo>
                <a:lnTo>
                  <a:pt x="728" y="310"/>
                </a:lnTo>
                <a:lnTo>
                  <a:pt x="728" y="310"/>
                </a:lnTo>
                <a:lnTo>
                  <a:pt x="740" y="294"/>
                </a:lnTo>
                <a:lnTo>
                  <a:pt x="750" y="279"/>
                </a:lnTo>
                <a:lnTo>
                  <a:pt x="758" y="262"/>
                </a:lnTo>
                <a:lnTo>
                  <a:pt x="764" y="245"/>
                </a:lnTo>
                <a:lnTo>
                  <a:pt x="769" y="227"/>
                </a:lnTo>
                <a:lnTo>
                  <a:pt x="772" y="210"/>
                </a:lnTo>
                <a:lnTo>
                  <a:pt x="774" y="192"/>
                </a:lnTo>
                <a:lnTo>
                  <a:pt x="772" y="174"/>
                </a:lnTo>
                <a:lnTo>
                  <a:pt x="771" y="156"/>
                </a:lnTo>
                <a:lnTo>
                  <a:pt x="768" y="138"/>
                </a:lnTo>
                <a:lnTo>
                  <a:pt x="762" y="121"/>
                </a:lnTo>
                <a:lnTo>
                  <a:pt x="754" y="105"/>
                </a:lnTo>
                <a:lnTo>
                  <a:pt x="746" y="89"/>
                </a:lnTo>
                <a:lnTo>
                  <a:pt x="735" y="73"/>
                </a:lnTo>
                <a:lnTo>
                  <a:pt x="723" y="59"/>
                </a:lnTo>
                <a:lnTo>
                  <a:pt x="709" y="46"/>
                </a:lnTo>
                <a:lnTo>
                  <a:pt x="709" y="46"/>
                </a:lnTo>
                <a:lnTo>
                  <a:pt x="694" y="34"/>
                </a:lnTo>
                <a:lnTo>
                  <a:pt x="679" y="24"/>
                </a:lnTo>
                <a:lnTo>
                  <a:pt x="662" y="16"/>
                </a:lnTo>
                <a:lnTo>
                  <a:pt x="645" y="10"/>
                </a:lnTo>
                <a:lnTo>
                  <a:pt x="627" y="5"/>
                </a:lnTo>
                <a:lnTo>
                  <a:pt x="609" y="1"/>
                </a:lnTo>
                <a:lnTo>
                  <a:pt x="592" y="0"/>
                </a:lnTo>
                <a:lnTo>
                  <a:pt x="574" y="0"/>
                </a:lnTo>
                <a:lnTo>
                  <a:pt x="556" y="3"/>
                </a:lnTo>
                <a:lnTo>
                  <a:pt x="538" y="6"/>
                </a:lnTo>
                <a:lnTo>
                  <a:pt x="522" y="12"/>
                </a:lnTo>
                <a:lnTo>
                  <a:pt x="505" y="19"/>
                </a:lnTo>
                <a:lnTo>
                  <a:pt x="489" y="28"/>
                </a:lnTo>
                <a:lnTo>
                  <a:pt x="474" y="39"/>
                </a:lnTo>
                <a:lnTo>
                  <a:pt x="459" y="51"/>
                </a:lnTo>
                <a:lnTo>
                  <a:pt x="446" y="64"/>
                </a:lnTo>
                <a:lnTo>
                  <a:pt x="61" y="507"/>
                </a:lnTo>
                <a:lnTo>
                  <a:pt x="61" y="507"/>
                </a:lnTo>
                <a:lnTo>
                  <a:pt x="45" y="526"/>
                </a:lnTo>
                <a:lnTo>
                  <a:pt x="32" y="547"/>
                </a:lnTo>
                <a:lnTo>
                  <a:pt x="20" y="570"/>
                </a:lnTo>
                <a:lnTo>
                  <a:pt x="12" y="593"/>
                </a:lnTo>
                <a:lnTo>
                  <a:pt x="6" y="617"/>
                </a:lnTo>
                <a:lnTo>
                  <a:pt x="1" y="640"/>
                </a:lnTo>
                <a:lnTo>
                  <a:pt x="0" y="665"/>
                </a:lnTo>
                <a:lnTo>
                  <a:pt x="0" y="689"/>
                </a:lnTo>
                <a:lnTo>
                  <a:pt x="3" y="713"/>
                </a:lnTo>
                <a:lnTo>
                  <a:pt x="8" y="736"/>
                </a:lnTo>
                <a:lnTo>
                  <a:pt x="15" y="760"/>
                </a:lnTo>
                <a:lnTo>
                  <a:pt x="25" y="781"/>
                </a:lnTo>
                <a:lnTo>
                  <a:pt x="37" y="803"/>
                </a:lnTo>
                <a:lnTo>
                  <a:pt x="51" y="823"/>
                </a:lnTo>
                <a:lnTo>
                  <a:pt x="67" y="843"/>
                </a:lnTo>
                <a:lnTo>
                  <a:pt x="86" y="861"/>
                </a:lnTo>
                <a:lnTo>
                  <a:pt x="86" y="861"/>
                </a:lnTo>
                <a:lnTo>
                  <a:pt x="105" y="876"/>
                </a:lnTo>
                <a:lnTo>
                  <a:pt x="127" y="891"/>
                </a:lnTo>
                <a:lnTo>
                  <a:pt x="150" y="901"/>
                </a:lnTo>
                <a:lnTo>
                  <a:pt x="172" y="910"/>
                </a:lnTo>
                <a:lnTo>
                  <a:pt x="195" y="917"/>
                </a:lnTo>
                <a:lnTo>
                  <a:pt x="219" y="921"/>
                </a:lnTo>
                <a:lnTo>
                  <a:pt x="243" y="922"/>
                </a:lnTo>
                <a:lnTo>
                  <a:pt x="268" y="922"/>
                </a:lnTo>
                <a:lnTo>
                  <a:pt x="292" y="919"/>
                </a:lnTo>
                <a:lnTo>
                  <a:pt x="315" y="913"/>
                </a:lnTo>
                <a:lnTo>
                  <a:pt x="338" y="906"/>
                </a:lnTo>
                <a:lnTo>
                  <a:pt x="361" y="897"/>
                </a:lnTo>
                <a:lnTo>
                  <a:pt x="382" y="885"/>
                </a:lnTo>
                <a:lnTo>
                  <a:pt x="403" y="871"/>
                </a:lnTo>
                <a:lnTo>
                  <a:pt x="422" y="855"/>
                </a:lnTo>
                <a:lnTo>
                  <a:pt x="440" y="837"/>
                </a:lnTo>
                <a:lnTo>
                  <a:pt x="832" y="387"/>
                </a:lnTo>
                <a:lnTo>
                  <a:pt x="765" y="329"/>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grpSp>
        <p:nvGrpSpPr>
          <p:cNvPr id="26" name="グループ化 25"/>
          <p:cNvGrpSpPr/>
          <p:nvPr/>
        </p:nvGrpSpPr>
        <p:grpSpPr>
          <a:xfrm>
            <a:off x="7694887" y="3325967"/>
            <a:ext cx="220505" cy="291164"/>
            <a:chOff x="755650" y="3768725"/>
            <a:chExt cx="287338" cy="379413"/>
          </a:xfrm>
        </p:grpSpPr>
        <p:sp>
          <p:nvSpPr>
            <p:cNvPr id="48" name="Freeform 29"/>
            <p:cNvSpPr>
              <a:spLocks noEditPoints="1"/>
            </p:cNvSpPr>
            <p:nvPr/>
          </p:nvSpPr>
          <p:spPr bwMode="auto">
            <a:xfrm>
              <a:off x="755650"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E7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49" name="Freeform 30"/>
            <p:cNvSpPr>
              <a:spLocks/>
            </p:cNvSpPr>
            <p:nvPr/>
          </p:nvSpPr>
          <p:spPr bwMode="auto">
            <a:xfrm>
              <a:off x="785813"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50" name="Freeform 31"/>
            <p:cNvSpPr>
              <a:spLocks noEditPoints="1"/>
            </p:cNvSpPr>
            <p:nvPr/>
          </p:nvSpPr>
          <p:spPr bwMode="auto">
            <a:xfrm>
              <a:off x="819150" y="3924300"/>
              <a:ext cx="49213" cy="68263"/>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E7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51" name="Freeform 32"/>
            <p:cNvSpPr>
              <a:spLocks noEditPoints="1"/>
            </p:cNvSpPr>
            <p:nvPr/>
          </p:nvSpPr>
          <p:spPr bwMode="auto">
            <a:xfrm>
              <a:off x="876300" y="3924300"/>
              <a:ext cx="57150" cy="68263"/>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E7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52" name="Freeform 33"/>
            <p:cNvSpPr>
              <a:spLocks/>
            </p:cNvSpPr>
            <p:nvPr/>
          </p:nvSpPr>
          <p:spPr bwMode="auto">
            <a:xfrm>
              <a:off x="944563" y="3924300"/>
              <a:ext cx="39688" cy="68263"/>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E7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grpSp>
      <p:grpSp>
        <p:nvGrpSpPr>
          <p:cNvPr id="27" name="グループ化 26"/>
          <p:cNvGrpSpPr/>
          <p:nvPr/>
        </p:nvGrpSpPr>
        <p:grpSpPr>
          <a:xfrm>
            <a:off x="7694887" y="3887940"/>
            <a:ext cx="220505" cy="291164"/>
            <a:chOff x="755650" y="3768725"/>
            <a:chExt cx="287338" cy="379413"/>
          </a:xfrm>
        </p:grpSpPr>
        <p:sp>
          <p:nvSpPr>
            <p:cNvPr id="43" name="Freeform 29"/>
            <p:cNvSpPr>
              <a:spLocks noEditPoints="1"/>
            </p:cNvSpPr>
            <p:nvPr/>
          </p:nvSpPr>
          <p:spPr bwMode="auto">
            <a:xfrm>
              <a:off x="755650"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E7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44" name="Freeform 30"/>
            <p:cNvSpPr>
              <a:spLocks/>
            </p:cNvSpPr>
            <p:nvPr/>
          </p:nvSpPr>
          <p:spPr bwMode="auto">
            <a:xfrm>
              <a:off x="785813"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45" name="Freeform 31"/>
            <p:cNvSpPr>
              <a:spLocks noEditPoints="1"/>
            </p:cNvSpPr>
            <p:nvPr/>
          </p:nvSpPr>
          <p:spPr bwMode="auto">
            <a:xfrm>
              <a:off x="819150" y="3924300"/>
              <a:ext cx="49213" cy="68263"/>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E7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46" name="Freeform 32"/>
            <p:cNvSpPr>
              <a:spLocks noEditPoints="1"/>
            </p:cNvSpPr>
            <p:nvPr/>
          </p:nvSpPr>
          <p:spPr bwMode="auto">
            <a:xfrm>
              <a:off x="876300" y="3924300"/>
              <a:ext cx="57150" cy="68263"/>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E7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47" name="Freeform 33"/>
            <p:cNvSpPr>
              <a:spLocks/>
            </p:cNvSpPr>
            <p:nvPr/>
          </p:nvSpPr>
          <p:spPr bwMode="auto">
            <a:xfrm>
              <a:off x="944563" y="3924300"/>
              <a:ext cx="39688" cy="68263"/>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E7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grpSp>
      <p:grpSp>
        <p:nvGrpSpPr>
          <p:cNvPr id="28" name="グループ化 27"/>
          <p:cNvGrpSpPr/>
          <p:nvPr/>
        </p:nvGrpSpPr>
        <p:grpSpPr>
          <a:xfrm>
            <a:off x="7694887" y="4447470"/>
            <a:ext cx="220505" cy="291164"/>
            <a:chOff x="755650" y="3768725"/>
            <a:chExt cx="287338" cy="379413"/>
          </a:xfrm>
        </p:grpSpPr>
        <p:sp>
          <p:nvSpPr>
            <p:cNvPr id="38" name="Freeform 29"/>
            <p:cNvSpPr>
              <a:spLocks noEditPoints="1"/>
            </p:cNvSpPr>
            <p:nvPr/>
          </p:nvSpPr>
          <p:spPr bwMode="auto">
            <a:xfrm>
              <a:off x="755650"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E7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39" name="Freeform 30"/>
            <p:cNvSpPr>
              <a:spLocks/>
            </p:cNvSpPr>
            <p:nvPr/>
          </p:nvSpPr>
          <p:spPr bwMode="auto">
            <a:xfrm>
              <a:off x="785813"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40" name="Freeform 31"/>
            <p:cNvSpPr>
              <a:spLocks noEditPoints="1"/>
            </p:cNvSpPr>
            <p:nvPr/>
          </p:nvSpPr>
          <p:spPr bwMode="auto">
            <a:xfrm>
              <a:off x="819150" y="3924300"/>
              <a:ext cx="49213" cy="68263"/>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E7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41" name="Freeform 32"/>
            <p:cNvSpPr>
              <a:spLocks noEditPoints="1"/>
            </p:cNvSpPr>
            <p:nvPr/>
          </p:nvSpPr>
          <p:spPr bwMode="auto">
            <a:xfrm>
              <a:off x="876300" y="3924300"/>
              <a:ext cx="57150" cy="68263"/>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E7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42" name="Freeform 33"/>
            <p:cNvSpPr>
              <a:spLocks/>
            </p:cNvSpPr>
            <p:nvPr/>
          </p:nvSpPr>
          <p:spPr bwMode="auto">
            <a:xfrm>
              <a:off x="944563" y="3924300"/>
              <a:ext cx="39688" cy="68263"/>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E7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grpSp>
      <p:sp>
        <p:nvSpPr>
          <p:cNvPr id="29" name="テキスト ボックス 28"/>
          <p:cNvSpPr txBox="1"/>
          <p:nvPr/>
        </p:nvSpPr>
        <p:spPr>
          <a:xfrm>
            <a:off x="7617126" y="3615866"/>
            <a:ext cx="1030293" cy="21544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rPr>
              <a:t>給与明細書</a:t>
            </a:r>
          </a:p>
        </p:txBody>
      </p:sp>
      <p:sp>
        <p:nvSpPr>
          <p:cNvPr id="30" name="テキスト ボックス 29"/>
          <p:cNvSpPr txBox="1"/>
          <p:nvPr/>
        </p:nvSpPr>
        <p:spPr>
          <a:xfrm>
            <a:off x="7592259" y="4179663"/>
            <a:ext cx="1030293" cy="21544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rPr>
              <a:t>給与明細書</a:t>
            </a:r>
          </a:p>
        </p:txBody>
      </p:sp>
      <p:sp>
        <p:nvSpPr>
          <p:cNvPr id="31" name="テキスト ボックス 30"/>
          <p:cNvSpPr txBox="1"/>
          <p:nvPr/>
        </p:nvSpPr>
        <p:spPr>
          <a:xfrm>
            <a:off x="7626260" y="4742394"/>
            <a:ext cx="1030293" cy="21544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rPr>
              <a:t>給与明細書</a:t>
            </a:r>
          </a:p>
        </p:txBody>
      </p:sp>
      <p:sp>
        <p:nvSpPr>
          <p:cNvPr id="32" name="Freeform 24"/>
          <p:cNvSpPr>
            <a:spLocks noEditPoints="1"/>
          </p:cNvSpPr>
          <p:nvPr/>
        </p:nvSpPr>
        <p:spPr bwMode="auto">
          <a:xfrm>
            <a:off x="7938354" y="3408237"/>
            <a:ext cx="109598" cy="143981"/>
          </a:xfrm>
          <a:custGeom>
            <a:avLst/>
            <a:gdLst>
              <a:gd name="T0" fmla="*/ 276 w 340"/>
              <a:gd name="T1" fmla="*/ 176 h 446"/>
              <a:gd name="T2" fmla="*/ 276 w 340"/>
              <a:gd name="T3" fmla="*/ 107 h 446"/>
              <a:gd name="T4" fmla="*/ 170 w 340"/>
              <a:gd name="T5" fmla="*/ 0 h 446"/>
              <a:gd name="T6" fmla="*/ 63 w 340"/>
              <a:gd name="T7" fmla="*/ 107 h 446"/>
              <a:gd name="T8" fmla="*/ 63 w 340"/>
              <a:gd name="T9" fmla="*/ 176 h 446"/>
              <a:gd name="T10" fmla="*/ 0 w 340"/>
              <a:gd name="T11" fmla="*/ 176 h 446"/>
              <a:gd name="T12" fmla="*/ 0 w 340"/>
              <a:gd name="T13" fmla="*/ 446 h 446"/>
              <a:gd name="T14" fmla="*/ 340 w 340"/>
              <a:gd name="T15" fmla="*/ 446 h 446"/>
              <a:gd name="T16" fmla="*/ 340 w 340"/>
              <a:gd name="T17" fmla="*/ 176 h 446"/>
              <a:gd name="T18" fmla="*/ 276 w 340"/>
              <a:gd name="T19" fmla="*/ 176 h 446"/>
              <a:gd name="T20" fmla="*/ 100 w 340"/>
              <a:gd name="T21" fmla="*/ 107 h 446"/>
              <a:gd name="T22" fmla="*/ 170 w 340"/>
              <a:gd name="T23" fmla="*/ 37 h 446"/>
              <a:gd name="T24" fmla="*/ 240 w 340"/>
              <a:gd name="T25" fmla="*/ 107 h 446"/>
              <a:gd name="T26" fmla="*/ 240 w 340"/>
              <a:gd name="T27" fmla="*/ 176 h 446"/>
              <a:gd name="T28" fmla="*/ 100 w 340"/>
              <a:gd name="T29" fmla="*/ 176 h 446"/>
              <a:gd name="T30" fmla="*/ 100 w 340"/>
              <a:gd name="T31" fmla="*/ 107 h 446"/>
              <a:gd name="T32" fmla="*/ 184 w 340"/>
              <a:gd name="T33" fmla="*/ 315 h 446"/>
              <a:gd name="T34" fmla="*/ 196 w 340"/>
              <a:gd name="T35" fmla="*/ 370 h 446"/>
              <a:gd name="T36" fmla="*/ 143 w 340"/>
              <a:gd name="T37" fmla="*/ 370 h 446"/>
              <a:gd name="T38" fmla="*/ 156 w 340"/>
              <a:gd name="T39" fmla="*/ 315 h 446"/>
              <a:gd name="T40" fmla="*/ 137 w 340"/>
              <a:gd name="T41" fmla="*/ 285 h 446"/>
              <a:gd name="T42" fmla="*/ 170 w 340"/>
              <a:gd name="T43" fmla="*/ 252 h 446"/>
              <a:gd name="T44" fmla="*/ 203 w 340"/>
              <a:gd name="T45" fmla="*/ 285 h 446"/>
              <a:gd name="T46" fmla="*/ 184 w 340"/>
              <a:gd name="T47" fmla="*/ 315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0" h="446">
                <a:moveTo>
                  <a:pt x="276" y="176"/>
                </a:moveTo>
                <a:cubicBezTo>
                  <a:pt x="276" y="107"/>
                  <a:pt x="276" y="107"/>
                  <a:pt x="276" y="107"/>
                </a:cubicBezTo>
                <a:cubicBezTo>
                  <a:pt x="276" y="48"/>
                  <a:pt x="229" y="0"/>
                  <a:pt x="170" y="0"/>
                </a:cubicBezTo>
                <a:cubicBezTo>
                  <a:pt x="111" y="0"/>
                  <a:pt x="63" y="48"/>
                  <a:pt x="63" y="107"/>
                </a:cubicBezTo>
                <a:cubicBezTo>
                  <a:pt x="63" y="176"/>
                  <a:pt x="63" y="176"/>
                  <a:pt x="63" y="176"/>
                </a:cubicBezTo>
                <a:cubicBezTo>
                  <a:pt x="0" y="176"/>
                  <a:pt x="0" y="176"/>
                  <a:pt x="0" y="176"/>
                </a:cubicBezTo>
                <a:cubicBezTo>
                  <a:pt x="0" y="446"/>
                  <a:pt x="0" y="446"/>
                  <a:pt x="0" y="446"/>
                </a:cubicBezTo>
                <a:cubicBezTo>
                  <a:pt x="340" y="446"/>
                  <a:pt x="340" y="446"/>
                  <a:pt x="340" y="446"/>
                </a:cubicBezTo>
                <a:cubicBezTo>
                  <a:pt x="340" y="176"/>
                  <a:pt x="340" y="176"/>
                  <a:pt x="340" y="176"/>
                </a:cubicBezTo>
                <a:lnTo>
                  <a:pt x="276" y="176"/>
                </a:lnTo>
                <a:close/>
                <a:moveTo>
                  <a:pt x="100" y="107"/>
                </a:moveTo>
                <a:cubicBezTo>
                  <a:pt x="100" y="68"/>
                  <a:pt x="131" y="37"/>
                  <a:pt x="170" y="37"/>
                </a:cubicBezTo>
                <a:cubicBezTo>
                  <a:pt x="209" y="37"/>
                  <a:pt x="240" y="68"/>
                  <a:pt x="240" y="107"/>
                </a:cubicBezTo>
                <a:cubicBezTo>
                  <a:pt x="240" y="176"/>
                  <a:pt x="240" y="176"/>
                  <a:pt x="240" y="176"/>
                </a:cubicBezTo>
                <a:cubicBezTo>
                  <a:pt x="100" y="176"/>
                  <a:pt x="100" y="176"/>
                  <a:pt x="100" y="176"/>
                </a:cubicBezTo>
                <a:lnTo>
                  <a:pt x="100" y="107"/>
                </a:lnTo>
                <a:close/>
                <a:moveTo>
                  <a:pt x="184" y="315"/>
                </a:moveTo>
                <a:cubicBezTo>
                  <a:pt x="196" y="370"/>
                  <a:pt x="196" y="370"/>
                  <a:pt x="196" y="370"/>
                </a:cubicBezTo>
                <a:cubicBezTo>
                  <a:pt x="143" y="370"/>
                  <a:pt x="143" y="370"/>
                  <a:pt x="143" y="370"/>
                </a:cubicBezTo>
                <a:cubicBezTo>
                  <a:pt x="156" y="315"/>
                  <a:pt x="156" y="315"/>
                  <a:pt x="156" y="315"/>
                </a:cubicBezTo>
                <a:cubicBezTo>
                  <a:pt x="145" y="310"/>
                  <a:pt x="137" y="299"/>
                  <a:pt x="137" y="285"/>
                </a:cubicBezTo>
                <a:cubicBezTo>
                  <a:pt x="137" y="267"/>
                  <a:pt x="152" y="252"/>
                  <a:pt x="170" y="252"/>
                </a:cubicBezTo>
                <a:cubicBezTo>
                  <a:pt x="188" y="252"/>
                  <a:pt x="203" y="267"/>
                  <a:pt x="203" y="285"/>
                </a:cubicBezTo>
                <a:cubicBezTo>
                  <a:pt x="203" y="299"/>
                  <a:pt x="195" y="310"/>
                  <a:pt x="184" y="315"/>
                </a:cubicBezTo>
                <a:close/>
              </a:path>
            </a:pathLst>
          </a:custGeom>
          <a:solidFill>
            <a:schemeClr val="accent3">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33" name="Freeform 24"/>
          <p:cNvSpPr>
            <a:spLocks noEditPoints="1"/>
          </p:cNvSpPr>
          <p:nvPr/>
        </p:nvSpPr>
        <p:spPr bwMode="auto">
          <a:xfrm>
            <a:off x="7938354" y="3963288"/>
            <a:ext cx="109598" cy="143981"/>
          </a:xfrm>
          <a:custGeom>
            <a:avLst/>
            <a:gdLst>
              <a:gd name="T0" fmla="*/ 276 w 340"/>
              <a:gd name="T1" fmla="*/ 176 h 446"/>
              <a:gd name="T2" fmla="*/ 276 w 340"/>
              <a:gd name="T3" fmla="*/ 107 h 446"/>
              <a:gd name="T4" fmla="*/ 170 w 340"/>
              <a:gd name="T5" fmla="*/ 0 h 446"/>
              <a:gd name="T6" fmla="*/ 63 w 340"/>
              <a:gd name="T7" fmla="*/ 107 h 446"/>
              <a:gd name="T8" fmla="*/ 63 w 340"/>
              <a:gd name="T9" fmla="*/ 176 h 446"/>
              <a:gd name="T10" fmla="*/ 0 w 340"/>
              <a:gd name="T11" fmla="*/ 176 h 446"/>
              <a:gd name="T12" fmla="*/ 0 w 340"/>
              <a:gd name="T13" fmla="*/ 446 h 446"/>
              <a:gd name="T14" fmla="*/ 340 w 340"/>
              <a:gd name="T15" fmla="*/ 446 h 446"/>
              <a:gd name="T16" fmla="*/ 340 w 340"/>
              <a:gd name="T17" fmla="*/ 176 h 446"/>
              <a:gd name="T18" fmla="*/ 276 w 340"/>
              <a:gd name="T19" fmla="*/ 176 h 446"/>
              <a:gd name="T20" fmla="*/ 100 w 340"/>
              <a:gd name="T21" fmla="*/ 107 h 446"/>
              <a:gd name="T22" fmla="*/ 170 w 340"/>
              <a:gd name="T23" fmla="*/ 37 h 446"/>
              <a:gd name="T24" fmla="*/ 240 w 340"/>
              <a:gd name="T25" fmla="*/ 107 h 446"/>
              <a:gd name="T26" fmla="*/ 240 w 340"/>
              <a:gd name="T27" fmla="*/ 176 h 446"/>
              <a:gd name="T28" fmla="*/ 100 w 340"/>
              <a:gd name="T29" fmla="*/ 176 h 446"/>
              <a:gd name="T30" fmla="*/ 100 w 340"/>
              <a:gd name="T31" fmla="*/ 107 h 446"/>
              <a:gd name="T32" fmla="*/ 184 w 340"/>
              <a:gd name="T33" fmla="*/ 315 h 446"/>
              <a:gd name="T34" fmla="*/ 196 w 340"/>
              <a:gd name="T35" fmla="*/ 370 h 446"/>
              <a:gd name="T36" fmla="*/ 143 w 340"/>
              <a:gd name="T37" fmla="*/ 370 h 446"/>
              <a:gd name="T38" fmla="*/ 156 w 340"/>
              <a:gd name="T39" fmla="*/ 315 h 446"/>
              <a:gd name="T40" fmla="*/ 137 w 340"/>
              <a:gd name="T41" fmla="*/ 285 h 446"/>
              <a:gd name="T42" fmla="*/ 170 w 340"/>
              <a:gd name="T43" fmla="*/ 252 h 446"/>
              <a:gd name="T44" fmla="*/ 203 w 340"/>
              <a:gd name="T45" fmla="*/ 285 h 446"/>
              <a:gd name="T46" fmla="*/ 184 w 340"/>
              <a:gd name="T47" fmla="*/ 315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0" h="446">
                <a:moveTo>
                  <a:pt x="276" y="176"/>
                </a:moveTo>
                <a:cubicBezTo>
                  <a:pt x="276" y="107"/>
                  <a:pt x="276" y="107"/>
                  <a:pt x="276" y="107"/>
                </a:cubicBezTo>
                <a:cubicBezTo>
                  <a:pt x="276" y="48"/>
                  <a:pt x="229" y="0"/>
                  <a:pt x="170" y="0"/>
                </a:cubicBezTo>
                <a:cubicBezTo>
                  <a:pt x="111" y="0"/>
                  <a:pt x="63" y="48"/>
                  <a:pt x="63" y="107"/>
                </a:cubicBezTo>
                <a:cubicBezTo>
                  <a:pt x="63" y="176"/>
                  <a:pt x="63" y="176"/>
                  <a:pt x="63" y="176"/>
                </a:cubicBezTo>
                <a:cubicBezTo>
                  <a:pt x="0" y="176"/>
                  <a:pt x="0" y="176"/>
                  <a:pt x="0" y="176"/>
                </a:cubicBezTo>
                <a:cubicBezTo>
                  <a:pt x="0" y="446"/>
                  <a:pt x="0" y="446"/>
                  <a:pt x="0" y="446"/>
                </a:cubicBezTo>
                <a:cubicBezTo>
                  <a:pt x="340" y="446"/>
                  <a:pt x="340" y="446"/>
                  <a:pt x="340" y="446"/>
                </a:cubicBezTo>
                <a:cubicBezTo>
                  <a:pt x="340" y="176"/>
                  <a:pt x="340" y="176"/>
                  <a:pt x="340" y="176"/>
                </a:cubicBezTo>
                <a:lnTo>
                  <a:pt x="276" y="176"/>
                </a:lnTo>
                <a:close/>
                <a:moveTo>
                  <a:pt x="100" y="107"/>
                </a:moveTo>
                <a:cubicBezTo>
                  <a:pt x="100" y="68"/>
                  <a:pt x="131" y="37"/>
                  <a:pt x="170" y="37"/>
                </a:cubicBezTo>
                <a:cubicBezTo>
                  <a:pt x="209" y="37"/>
                  <a:pt x="240" y="68"/>
                  <a:pt x="240" y="107"/>
                </a:cubicBezTo>
                <a:cubicBezTo>
                  <a:pt x="240" y="176"/>
                  <a:pt x="240" y="176"/>
                  <a:pt x="240" y="176"/>
                </a:cubicBezTo>
                <a:cubicBezTo>
                  <a:pt x="100" y="176"/>
                  <a:pt x="100" y="176"/>
                  <a:pt x="100" y="176"/>
                </a:cubicBezTo>
                <a:lnTo>
                  <a:pt x="100" y="107"/>
                </a:lnTo>
                <a:close/>
                <a:moveTo>
                  <a:pt x="184" y="315"/>
                </a:moveTo>
                <a:cubicBezTo>
                  <a:pt x="196" y="370"/>
                  <a:pt x="196" y="370"/>
                  <a:pt x="196" y="370"/>
                </a:cubicBezTo>
                <a:cubicBezTo>
                  <a:pt x="143" y="370"/>
                  <a:pt x="143" y="370"/>
                  <a:pt x="143" y="370"/>
                </a:cubicBezTo>
                <a:cubicBezTo>
                  <a:pt x="156" y="315"/>
                  <a:pt x="156" y="315"/>
                  <a:pt x="156" y="315"/>
                </a:cubicBezTo>
                <a:cubicBezTo>
                  <a:pt x="145" y="310"/>
                  <a:pt x="137" y="299"/>
                  <a:pt x="137" y="285"/>
                </a:cubicBezTo>
                <a:cubicBezTo>
                  <a:pt x="137" y="267"/>
                  <a:pt x="152" y="252"/>
                  <a:pt x="170" y="252"/>
                </a:cubicBezTo>
                <a:cubicBezTo>
                  <a:pt x="188" y="252"/>
                  <a:pt x="203" y="267"/>
                  <a:pt x="203" y="285"/>
                </a:cubicBezTo>
                <a:cubicBezTo>
                  <a:pt x="203" y="299"/>
                  <a:pt x="195" y="310"/>
                  <a:pt x="184" y="315"/>
                </a:cubicBezTo>
                <a:close/>
              </a:path>
            </a:pathLst>
          </a:custGeom>
          <a:solidFill>
            <a:schemeClr val="accent3">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34" name="Freeform 24"/>
          <p:cNvSpPr>
            <a:spLocks noEditPoints="1"/>
          </p:cNvSpPr>
          <p:nvPr/>
        </p:nvSpPr>
        <p:spPr bwMode="auto">
          <a:xfrm>
            <a:off x="7938354" y="4489644"/>
            <a:ext cx="109598" cy="143981"/>
          </a:xfrm>
          <a:custGeom>
            <a:avLst/>
            <a:gdLst>
              <a:gd name="T0" fmla="*/ 276 w 340"/>
              <a:gd name="T1" fmla="*/ 176 h 446"/>
              <a:gd name="T2" fmla="*/ 276 w 340"/>
              <a:gd name="T3" fmla="*/ 107 h 446"/>
              <a:gd name="T4" fmla="*/ 170 w 340"/>
              <a:gd name="T5" fmla="*/ 0 h 446"/>
              <a:gd name="T6" fmla="*/ 63 w 340"/>
              <a:gd name="T7" fmla="*/ 107 h 446"/>
              <a:gd name="T8" fmla="*/ 63 w 340"/>
              <a:gd name="T9" fmla="*/ 176 h 446"/>
              <a:gd name="T10" fmla="*/ 0 w 340"/>
              <a:gd name="T11" fmla="*/ 176 h 446"/>
              <a:gd name="T12" fmla="*/ 0 w 340"/>
              <a:gd name="T13" fmla="*/ 446 h 446"/>
              <a:gd name="T14" fmla="*/ 340 w 340"/>
              <a:gd name="T15" fmla="*/ 446 h 446"/>
              <a:gd name="T16" fmla="*/ 340 w 340"/>
              <a:gd name="T17" fmla="*/ 176 h 446"/>
              <a:gd name="T18" fmla="*/ 276 w 340"/>
              <a:gd name="T19" fmla="*/ 176 h 446"/>
              <a:gd name="T20" fmla="*/ 100 w 340"/>
              <a:gd name="T21" fmla="*/ 107 h 446"/>
              <a:gd name="T22" fmla="*/ 170 w 340"/>
              <a:gd name="T23" fmla="*/ 37 h 446"/>
              <a:gd name="T24" fmla="*/ 240 w 340"/>
              <a:gd name="T25" fmla="*/ 107 h 446"/>
              <a:gd name="T26" fmla="*/ 240 w 340"/>
              <a:gd name="T27" fmla="*/ 176 h 446"/>
              <a:gd name="T28" fmla="*/ 100 w 340"/>
              <a:gd name="T29" fmla="*/ 176 h 446"/>
              <a:gd name="T30" fmla="*/ 100 w 340"/>
              <a:gd name="T31" fmla="*/ 107 h 446"/>
              <a:gd name="T32" fmla="*/ 184 w 340"/>
              <a:gd name="T33" fmla="*/ 315 h 446"/>
              <a:gd name="T34" fmla="*/ 196 w 340"/>
              <a:gd name="T35" fmla="*/ 370 h 446"/>
              <a:gd name="T36" fmla="*/ 143 w 340"/>
              <a:gd name="T37" fmla="*/ 370 h 446"/>
              <a:gd name="T38" fmla="*/ 156 w 340"/>
              <a:gd name="T39" fmla="*/ 315 h 446"/>
              <a:gd name="T40" fmla="*/ 137 w 340"/>
              <a:gd name="T41" fmla="*/ 285 h 446"/>
              <a:gd name="T42" fmla="*/ 170 w 340"/>
              <a:gd name="T43" fmla="*/ 252 h 446"/>
              <a:gd name="T44" fmla="*/ 203 w 340"/>
              <a:gd name="T45" fmla="*/ 285 h 446"/>
              <a:gd name="T46" fmla="*/ 184 w 340"/>
              <a:gd name="T47" fmla="*/ 315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0" h="446">
                <a:moveTo>
                  <a:pt x="276" y="176"/>
                </a:moveTo>
                <a:cubicBezTo>
                  <a:pt x="276" y="107"/>
                  <a:pt x="276" y="107"/>
                  <a:pt x="276" y="107"/>
                </a:cubicBezTo>
                <a:cubicBezTo>
                  <a:pt x="276" y="48"/>
                  <a:pt x="229" y="0"/>
                  <a:pt x="170" y="0"/>
                </a:cubicBezTo>
                <a:cubicBezTo>
                  <a:pt x="111" y="0"/>
                  <a:pt x="63" y="48"/>
                  <a:pt x="63" y="107"/>
                </a:cubicBezTo>
                <a:cubicBezTo>
                  <a:pt x="63" y="176"/>
                  <a:pt x="63" y="176"/>
                  <a:pt x="63" y="176"/>
                </a:cubicBezTo>
                <a:cubicBezTo>
                  <a:pt x="0" y="176"/>
                  <a:pt x="0" y="176"/>
                  <a:pt x="0" y="176"/>
                </a:cubicBezTo>
                <a:cubicBezTo>
                  <a:pt x="0" y="446"/>
                  <a:pt x="0" y="446"/>
                  <a:pt x="0" y="446"/>
                </a:cubicBezTo>
                <a:cubicBezTo>
                  <a:pt x="340" y="446"/>
                  <a:pt x="340" y="446"/>
                  <a:pt x="340" y="446"/>
                </a:cubicBezTo>
                <a:cubicBezTo>
                  <a:pt x="340" y="176"/>
                  <a:pt x="340" y="176"/>
                  <a:pt x="340" y="176"/>
                </a:cubicBezTo>
                <a:lnTo>
                  <a:pt x="276" y="176"/>
                </a:lnTo>
                <a:close/>
                <a:moveTo>
                  <a:pt x="100" y="107"/>
                </a:moveTo>
                <a:cubicBezTo>
                  <a:pt x="100" y="68"/>
                  <a:pt x="131" y="37"/>
                  <a:pt x="170" y="37"/>
                </a:cubicBezTo>
                <a:cubicBezTo>
                  <a:pt x="209" y="37"/>
                  <a:pt x="240" y="68"/>
                  <a:pt x="240" y="107"/>
                </a:cubicBezTo>
                <a:cubicBezTo>
                  <a:pt x="240" y="176"/>
                  <a:pt x="240" y="176"/>
                  <a:pt x="240" y="176"/>
                </a:cubicBezTo>
                <a:cubicBezTo>
                  <a:pt x="100" y="176"/>
                  <a:pt x="100" y="176"/>
                  <a:pt x="100" y="176"/>
                </a:cubicBezTo>
                <a:lnTo>
                  <a:pt x="100" y="107"/>
                </a:lnTo>
                <a:close/>
                <a:moveTo>
                  <a:pt x="184" y="315"/>
                </a:moveTo>
                <a:cubicBezTo>
                  <a:pt x="196" y="370"/>
                  <a:pt x="196" y="370"/>
                  <a:pt x="196" y="370"/>
                </a:cubicBezTo>
                <a:cubicBezTo>
                  <a:pt x="143" y="370"/>
                  <a:pt x="143" y="370"/>
                  <a:pt x="143" y="370"/>
                </a:cubicBezTo>
                <a:cubicBezTo>
                  <a:pt x="156" y="315"/>
                  <a:pt x="156" y="315"/>
                  <a:pt x="156" y="315"/>
                </a:cubicBezTo>
                <a:cubicBezTo>
                  <a:pt x="145" y="310"/>
                  <a:pt x="137" y="299"/>
                  <a:pt x="137" y="285"/>
                </a:cubicBezTo>
                <a:cubicBezTo>
                  <a:pt x="137" y="267"/>
                  <a:pt x="152" y="252"/>
                  <a:pt x="170" y="252"/>
                </a:cubicBezTo>
                <a:cubicBezTo>
                  <a:pt x="188" y="252"/>
                  <a:pt x="203" y="267"/>
                  <a:pt x="203" y="285"/>
                </a:cubicBezTo>
                <a:cubicBezTo>
                  <a:pt x="203" y="299"/>
                  <a:pt x="195" y="310"/>
                  <a:pt x="184" y="315"/>
                </a:cubicBezTo>
                <a:close/>
              </a:path>
            </a:pathLst>
          </a:custGeom>
          <a:solidFill>
            <a:schemeClr val="accent3">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35" name="テキスト ボックス 34"/>
          <p:cNvSpPr txBox="1"/>
          <p:nvPr/>
        </p:nvSpPr>
        <p:spPr>
          <a:xfrm>
            <a:off x="8172400" y="4474390"/>
            <a:ext cx="1187628" cy="415498"/>
          </a:xfrm>
          <a:prstGeom prst="rect">
            <a:avLst/>
          </a:prstGeom>
          <a:noFill/>
        </p:spPr>
        <p:txBody>
          <a:bodyPr wrap="square" rtlCol="0">
            <a:spAutoFit/>
          </a:bodyPr>
          <a:lstStyle/>
          <a:p>
            <a:r>
              <a:rPr kumimoji="1" lang="ja-JP" altLang="en-US" sz="1000" dirty="0"/>
              <a:t>パート・</a:t>
            </a:r>
            <a:endParaRPr kumimoji="1" lang="en-US" altLang="ja-JP" sz="1000" dirty="0"/>
          </a:p>
          <a:p>
            <a:r>
              <a:rPr kumimoji="1" lang="ja-JP" altLang="en-US" sz="1000" dirty="0"/>
              <a:t>アルバイト</a:t>
            </a:r>
          </a:p>
        </p:txBody>
      </p:sp>
      <p:sp>
        <p:nvSpPr>
          <p:cNvPr id="36" name="テキスト ボックス 35"/>
          <p:cNvSpPr txBox="1"/>
          <p:nvPr/>
        </p:nvSpPr>
        <p:spPr>
          <a:xfrm>
            <a:off x="8172400" y="3435846"/>
            <a:ext cx="1187628" cy="253916"/>
          </a:xfrm>
          <a:prstGeom prst="rect">
            <a:avLst/>
          </a:prstGeom>
          <a:noFill/>
        </p:spPr>
        <p:txBody>
          <a:bodyPr wrap="square" rtlCol="0">
            <a:spAutoFit/>
          </a:bodyPr>
          <a:lstStyle/>
          <a:p>
            <a:r>
              <a:rPr lang="ja-JP" altLang="en-US" sz="1000" dirty="0"/>
              <a:t>正社員</a:t>
            </a:r>
            <a:endParaRPr kumimoji="1" lang="ja-JP" altLang="en-US" sz="1000" dirty="0"/>
          </a:p>
        </p:txBody>
      </p:sp>
      <p:sp>
        <p:nvSpPr>
          <p:cNvPr id="37" name="テキスト ボックス 36"/>
          <p:cNvSpPr txBox="1"/>
          <p:nvPr/>
        </p:nvSpPr>
        <p:spPr>
          <a:xfrm>
            <a:off x="8172400" y="4010022"/>
            <a:ext cx="1187628" cy="253916"/>
          </a:xfrm>
          <a:prstGeom prst="rect">
            <a:avLst/>
          </a:prstGeom>
          <a:noFill/>
        </p:spPr>
        <p:txBody>
          <a:bodyPr wrap="square" rtlCol="0">
            <a:spAutoFit/>
          </a:bodyPr>
          <a:lstStyle/>
          <a:p>
            <a:r>
              <a:rPr lang="ja-JP" altLang="en-US" sz="1000" dirty="0"/>
              <a:t>契約社員</a:t>
            </a:r>
            <a:endParaRPr kumimoji="1" lang="ja-JP" altLang="en-US" sz="1000" dirty="0"/>
          </a:p>
        </p:txBody>
      </p:sp>
      <p:sp>
        <p:nvSpPr>
          <p:cNvPr id="60" name="Freeform 364"/>
          <p:cNvSpPr>
            <a:spLocks noEditPoints="1"/>
          </p:cNvSpPr>
          <p:nvPr/>
        </p:nvSpPr>
        <p:spPr bwMode="auto">
          <a:xfrm>
            <a:off x="395536" y="3706452"/>
            <a:ext cx="688808" cy="749603"/>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61" name="Text Box 26"/>
          <p:cNvSpPr txBox="1">
            <a:spLocks noChangeArrowheads="1"/>
          </p:cNvSpPr>
          <p:nvPr/>
        </p:nvSpPr>
        <p:spPr bwMode="auto">
          <a:xfrm>
            <a:off x="74427" y="3305329"/>
            <a:ext cx="1574891" cy="261610"/>
          </a:xfrm>
          <a:prstGeom prst="rect">
            <a:avLst/>
          </a:prstGeom>
          <a:noFill/>
          <a:ln w="9525">
            <a:noFill/>
            <a:miter lim="800000"/>
            <a:headEnd/>
            <a:tailEnd/>
          </a:ln>
        </p:spPr>
        <p:txBody>
          <a:bodyPr wrap="square">
            <a:spAutoFit/>
          </a:bodyPr>
          <a:lstStyle/>
          <a:p>
            <a:pPr algn="ctr"/>
            <a:r>
              <a:rPr kumimoji="0" lang="ja-JP" altLang="en-US" sz="1100" b="1" dirty="0">
                <a:solidFill>
                  <a:srgbClr val="EE5500">
                    <a:lumMod val="75000"/>
                  </a:srgbClr>
                </a:solidFill>
                <a:cs typeface="メイリオ" pitchFamily="50" charset="-128"/>
              </a:rPr>
              <a:t>人事システム</a:t>
            </a:r>
            <a:endParaRPr kumimoji="0" lang="en-US" altLang="ja-JP" sz="1100" b="1" dirty="0">
              <a:solidFill>
                <a:srgbClr val="EE5500">
                  <a:lumMod val="75000"/>
                </a:srgbClr>
              </a:solidFill>
              <a:cs typeface="メイリオ" pitchFamily="50" charset="-128"/>
            </a:endParaRPr>
          </a:p>
        </p:txBody>
      </p:sp>
      <p:sp>
        <p:nvSpPr>
          <p:cNvPr id="62" name="Text Box 26"/>
          <p:cNvSpPr txBox="1">
            <a:spLocks noChangeArrowheads="1"/>
          </p:cNvSpPr>
          <p:nvPr/>
        </p:nvSpPr>
        <p:spPr bwMode="auto">
          <a:xfrm>
            <a:off x="89174" y="3111810"/>
            <a:ext cx="1625022" cy="307777"/>
          </a:xfrm>
          <a:prstGeom prst="rect">
            <a:avLst/>
          </a:prstGeom>
          <a:noFill/>
          <a:ln w="9525">
            <a:noFill/>
            <a:miter lim="800000"/>
            <a:headEnd/>
            <a:tailEnd/>
          </a:ln>
        </p:spPr>
        <p:txBody>
          <a:bodyPr wrap="square">
            <a:spAutoFit/>
          </a:bodyPr>
          <a:lstStyle/>
          <a:p>
            <a:pPr algn="ctr"/>
            <a:r>
              <a:rPr kumimoji="0" lang="en-US" altLang="ja-JP" sz="1400" b="1" dirty="0">
                <a:solidFill>
                  <a:srgbClr val="54C2F0"/>
                </a:solidFill>
                <a:cs typeface="メイリオ" pitchFamily="50" charset="-128"/>
              </a:rPr>
              <a:t>SuperStream</a:t>
            </a:r>
            <a:endParaRPr kumimoji="0" lang="ja-JP" altLang="en-US" sz="1400" b="1" dirty="0">
              <a:solidFill>
                <a:srgbClr val="54C2F0"/>
              </a:solidFill>
              <a:cs typeface="メイリオ" pitchFamily="50" charset="-128"/>
            </a:endParaRPr>
          </a:p>
        </p:txBody>
      </p:sp>
      <p:sp>
        <p:nvSpPr>
          <p:cNvPr id="63" name="右矢印 62"/>
          <p:cNvSpPr/>
          <p:nvPr/>
        </p:nvSpPr>
        <p:spPr>
          <a:xfrm rot="20316575">
            <a:off x="1506078" y="3622103"/>
            <a:ext cx="1080066" cy="162393"/>
          </a:xfrm>
          <a:prstGeom prst="right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grpSp>
        <p:nvGrpSpPr>
          <p:cNvPr id="64" name="グループ化 97"/>
          <p:cNvGrpSpPr/>
          <p:nvPr/>
        </p:nvGrpSpPr>
        <p:grpSpPr>
          <a:xfrm>
            <a:off x="820799" y="4345523"/>
            <a:ext cx="527089" cy="295151"/>
            <a:chOff x="4726523" y="5229200"/>
            <a:chExt cx="788440" cy="441498"/>
          </a:xfrm>
          <a:solidFill>
            <a:schemeClr val="accent4"/>
          </a:solidFill>
        </p:grpSpPr>
        <p:grpSp>
          <p:nvGrpSpPr>
            <p:cNvPr id="79" name="グループ化 525"/>
            <p:cNvGrpSpPr/>
            <p:nvPr/>
          </p:nvGrpSpPr>
          <p:grpSpPr>
            <a:xfrm>
              <a:off x="5074162" y="5229200"/>
              <a:ext cx="440801" cy="440802"/>
              <a:chOff x="3752906" y="1923678"/>
              <a:chExt cx="381000" cy="381000"/>
            </a:xfrm>
            <a:grpFill/>
          </p:grpSpPr>
          <p:sp>
            <p:nvSpPr>
              <p:cNvPr id="83" name="Freeform 560"/>
              <p:cNvSpPr>
                <a:spLocks/>
              </p:cNvSpPr>
              <p:nvPr/>
            </p:nvSpPr>
            <p:spPr bwMode="auto">
              <a:xfrm>
                <a:off x="3835346" y="2253878"/>
                <a:ext cx="203199"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cs typeface="メイリオ" pitchFamily="50" charset="-128"/>
                </a:endParaRPr>
              </a:p>
            </p:txBody>
          </p:sp>
          <p:sp>
            <p:nvSpPr>
              <p:cNvPr id="84" name="Freeform 561"/>
              <p:cNvSpPr>
                <a:spLocks noEditPoints="1"/>
              </p:cNvSpPr>
              <p:nvPr/>
            </p:nvSpPr>
            <p:spPr bwMode="auto">
              <a:xfrm>
                <a:off x="3752906"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cs typeface="メイリオ" pitchFamily="50" charset="-128"/>
                </a:endParaRPr>
              </a:p>
            </p:txBody>
          </p:sp>
        </p:grpSp>
        <p:grpSp>
          <p:nvGrpSpPr>
            <p:cNvPr id="80" name="グループ化 61"/>
            <p:cNvGrpSpPr/>
            <p:nvPr/>
          </p:nvGrpSpPr>
          <p:grpSpPr>
            <a:xfrm>
              <a:off x="4726523" y="5301208"/>
              <a:ext cx="349533" cy="369490"/>
              <a:chOff x="646113" y="649288"/>
              <a:chExt cx="355600" cy="381000"/>
            </a:xfrm>
            <a:grpFill/>
          </p:grpSpPr>
          <p:sp>
            <p:nvSpPr>
              <p:cNvPr id="81" name="Freeform 105"/>
              <p:cNvSpPr>
                <a:spLocks/>
              </p:cNvSpPr>
              <p:nvPr/>
            </p:nvSpPr>
            <p:spPr bwMode="auto">
              <a:xfrm>
                <a:off x="722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82" name="Freeform 106"/>
              <p:cNvSpPr>
                <a:spLocks/>
              </p:cNvSpPr>
              <p:nvPr/>
            </p:nvSpPr>
            <p:spPr bwMode="auto">
              <a:xfrm>
                <a:off x="646113" y="912813"/>
                <a:ext cx="355600" cy="117475"/>
              </a:xfrm>
              <a:custGeom>
                <a:avLst/>
                <a:gdLst/>
                <a:ahLst/>
                <a:cxnLst>
                  <a:cxn ang="0">
                    <a:pos x="192" y="10"/>
                  </a:cxn>
                  <a:cxn ang="0">
                    <a:pos x="192" y="10"/>
                  </a:cxn>
                  <a:cxn ang="0">
                    <a:pos x="172"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24" y="74"/>
                  </a:cxn>
                  <a:cxn ang="0">
                    <a:pos x="224" y="42"/>
                  </a:cxn>
                  <a:cxn ang="0">
                    <a:pos x="224" y="42"/>
                  </a:cxn>
                  <a:cxn ang="0">
                    <a:pos x="224" y="36"/>
                  </a:cxn>
                  <a:cxn ang="0">
                    <a:pos x="222" y="30"/>
                  </a:cxn>
                  <a:cxn ang="0">
                    <a:pos x="214" y="20"/>
                  </a:cxn>
                  <a:cxn ang="0">
                    <a:pos x="204" y="14"/>
                  </a:cxn>
                  <a:cxn ang="0">
                    <a:pos x="192" y="10"/>
                  </a:cxn>
                  <a:cxn ang="0">
                    <a:pos x="192" y="10"/>
                  </a:cxn>
                </a:cxnLst>
                <a:rect l="0" t="0" r="r" b="b"/>
                <a:pathLst>
                  <a:path w="224" h="74">
                    <a:moveTo>
                      <a:pt x="192" y="10"/>
                    </a:moveTo>
                    <a:lnTo>
                      <a:pt x="192" y="10"/>
                    </a:lnTo>
                    <a:lnTo>
                      <a:pt x="172"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24" y="74"/>
                    </a:lnTo>
                    <a:lnTo>
                      <a:pt x="224" y="42"/>
                    </a:lnTo>
                    <a:lnTo>
                      <a:pt x="224" y="42"/>
                    </a:lnTo>
                    <a:lnTo>
                      <a:pt x="224" y="36"/>
                    </a:lnTo>
                    <a:lnTo>
                      <a:pt x="222" y="30"/>
                    </a:lnTo>
                    <a:lnTo>
                      <a:pt x="214" y="20"/>
                    </a:lnTo>
                    <a:lnTo>
                      <a:pt x="204" y="14"/>
                    </a:lnTo>
                    <a:lnTo>
                      <a:pt x="192" y="10"/>
                    </a:lnTo>
                    <a:lnTo>
                      <a:pt x="192"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grpSp>
      </p:grpSp>
      <p:sp>
        <p:nvSpPr>
          <p:cNvPr id="65" name="Freeform 7"/>
          <p:cNvSpPr>
            <a:spLocks noEditPoints="1"/>
          </p:cNvSpPr>
          <p:nvPr/>
        </p:nvSpPr>
        <p:spPr bwMode="auto">
          <a:xfrm>
            <a:off x="2735796" y="3304565"/>
            <a:ext cx="250324" cy="361304"/>
          </a:xfrm>
          <a:custGeom>
            <a:avLst/>
            <a:gdLst>
              <a:gd name="T0" fmla="*/ 179 w 246"/>
              <a:gd name="T1" fmla="*/ 165 h 401"/>
              <a:gd name="T2" fmla="*/ 145 w 246"/>
              <a:gd name="T3" fmla="*/ 165 h 401"/>
              <a:gd name="T4" fmla="*/ 127 w 246"/>
              <a:gd name="T5" fmla="*/ 198 h 401"/>
              <a:gd name="T6" fmla="*/ 151 w 246"/>
              <a:gd name="T7" fmla="*/ 284 h 401"/>
              <a:gd name="T8" fmla="*/ 123 w 246"/>
              <a:gd name="T9" fmla="*/ 313 h 401"/>
              <a:gd name="T10" fmla="*/ 95 w 246"/>
              <a:gd name="T11" fmla="*/ 284 h 401"/>
              <a:gd name="T12" fmla="*/ 119 w 246"/>
              <a:gd name="T13" fmla="*/ 198 h 401"/>
              <a:gd name="T14" fmla="*/ 101 w 246"/>
              <a:gd name="T15" fmla="*/ 165 h 401"/>
              <a:gd name="T16" fmla="*/ 67 w 246"/>
              <a:gd name="T17" fmla="*/ 165 h 401"/>
              <a:gd name="T18" fmla="*/ 0 w 246"/>
              <a:gd name="T19" fmla="*/ 229 h 401"/>
              <a:gd name="T20" fmla="*/ 0 w 246"/>
              <a:gd name="T21" fmla="*/ 401 h 401"/>
              <a:gd name="T22" fmla="*/ 39 w 246"/>
              <a:gd name="T23" fmla="*/ 401 h 401"/>
              <a:gd name="T24" fmla="*/ 39 w 246"/>
              <a:gd name="T25" fmla="*/ 238 h 401"/>
              <a:gd name="T26" fmla="*/ 48 w 246"/>
              <a:gd name="T27" fmla="*/ 238 h 401"/>
              <a:gd name="T28" fmla="*/ 48 w 246"/>
              <a:gd name="T29" fmla="*/ 401 h 401"/>
              <a:gd name="T30" fmla="*/ 198 w 246"/>
              <a:gd name="T31" fmla="*/ 401 h 401"/>
              <a:gd name="T32" fmla="*/ 198 w 246"/>
              <a:gd name="T33" fmla="*/ 238 h 401"/>
              <a:gd name="T34" fmla="*/ 207 w 246"/>
              <a:gd name="T35" fmla="*/ 238 h 401"/>
              <a:gd name="T36" fmla="*/ 207 w 246"/>
              <a:gd name="T37" fmla="*/ 401 h 401"/>
              <a:gd name="T38" fmla="*/ 246 w 246"/>
              <a:gd name="T39" fmla="*/ 401 h 401"/>
              <a:gd name="T40" fmla="*/ 246 w 246"/>
              <a:gd name="T41" fmla="*/ 229 h 401"/>
              <a:gd name="T42" fmla="*/ 179 w 246"/>
              <a:gd name="T43" fmla="*/ 165 h 401"/>
              <a:gd name="T44" fmla="*/ 123 w 246"/>
              <a:gd name="T45" fmla="*/ 0 h 401"/>
              <a:gd name="T46" fmla="*/ 49 w 246"/>
              <a:gd name="T47" fmla="*/ 74 h 401"/>
              <a:gd name="T48" fmla="*/ 123 w 246"/>
              <a:gd name="T49" fmla="*/ 148 h 401"/>
              <a:gd name="T50" fmla="*/ 197 w 246"/>
              <a:gd name="T51" fmla="*/ 74 h 401"/>
              <a:gd name="T52" fmla="*/ 123 w 246"/>
              <a:gd name="T5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6" h="401">
                <a:moveTo>
                  <a:pt x="179" y="165"/>
                </a:moveTo>
                <a:cubicBezTo>
                  <a:pt x="145" y="165"/>
                  <a:pt x="145" y="165"/>
                  <a:pt x="145" y="165"/>
                </a:cubicBezTo>
                <a:cubicBezTo>
                  <a:pt x="127" y="198"/>
                  <a:pt x="127" y="198"/>
                  <a:pt x="127" y="198"/>
                </a:cubicBezTo>
                <a:cubicBezTo>
                  <a:pt x="151" y="284"/>
                  <a:pt x="151" y="284"/>
                  <a:pt x="151" y="284"/>
                </a:cubicBezTo>
                <a:cubicBezTo>
                  <a:pt x="123" y="313"/>
                  <a:pt x="123" y="313"/>
                  <a:pt x="123" y="313"/>
                </a:cubicBezTo>
                <a:cubicBezTo>
                  <a:pt x="95" y="284"/>
                  <a:pt x="95" y="284"/>
                  <a:pt x="95" y="284"/>
                </a:cubicBezTo>
                <a:cubicBezTo>
                  <a:pt x="119" y="198"/>
                  <a:pt x="119" y="198"/>
                  <a:pt x="119" y="198"/>
                </a:cubicBezTo>
                <a:cubicBezTo>
                  <a:pt x="101" y="165"/>
                  <a:pt x="101" y="165"/>
                  <a:pt x="101" y="165"/>
                </a:cubicBezTo>
                <a:cubicBezTo>
                  <a:pt x="67" y="165"/>
                  <a:pt x="67" y="165"/>
                  <a:pt x="67" y="165"/>
                </a:cubicBezTo>
                <a:cubicBezTo>
                  <a:pt x="32" y="165"/>
                  <a:pt x="3" y="194"/>
                  <a:pt x="0" y="229"/>
                </a:cubicBezTo>
                <a:cubicBezTo>
                  <a:pt x="0" y="401"/>
                  <a:pt x="0" y="401"/>
                  <a:pt x="0" y="401"/>
                </a:cubicBezTo>
                <a:cubicBezTo>
                  <a:pt x="39" y="401"/>
                  <a:pt x="39" y="401"/>
                  <a:pt x="39" y="401"/>
                </a:cubicBezTo>
                <a:cubicBezTo>
                  <a:pt x="39" y="238"/>
                  <a:pt x="39" y="238"/>
                  <a:pt x="39"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0"/>
                </a:moveTo>
                <a:cubicBezTo>
                  <a:pt x="82" y="0"/>
                  <a:pt x="49" y="34"/>
                  <a:pt x="49" y="74"/>
                </a:cubicBezTo>
                <a:cubicBezTo>
                  <a:pt x="49" y="115"/>
                  <a:pt x="82" y="148"/>
                  <a:pt x="123" y="148"/>
                </a:cubicBezTo>
                <a:cubicBezTo>
                  <a:pt x="164" y="148"/>
                  <a:pt x="197" y="115"/>
                  <a:pt x="197" y="74"/>
                </a:cubicBezTo>
                <a:cubicBezTo>
                  <a:pt x="197" y="34"/>
                  <a:pt x="164" y="0"/>
                  <a:pt x="123" y="0"/>
                </a:cubicBezTo>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66" name="Freeform 8"/>
          <p:cNvSpPr>
            <a:spLocks noEditPoints="1"/>
          </p:cNvSpPr>
          <p:nvPr/>
        </p:nvSpPr>
        <p:spPr bwMode="auto">
          <a:xfrm>
            <a:off x="2754472" y="3929529"/>
            <a:ext cx="222513" cy="309587"/>
          </a:xfrm>
          <a:custGeom>
            <a:avLst/>
            <a:gdLst>
              <a:gd name="T0" fmla="*/ 179 w 246"/>
              <a:gd name="T1" fmla="*/ 165 h 401"/>
              <a:gd name="T2" fmla="*/ 175 w 246"/>
              <a:gd name="T3" fmla="*/ 165 h 401"/>
              <a:gd name="T4" fmla="*/ 123 w 246"/>
              <a:gd name="T5" fmla="*/ 181 h 401"/>
              <a:gd name="T6" fmla="*/ 71 w 246"/>
              <a:gd name="T7" fmla="*/ 165 h 401"/>
              <a:gd name="T8" fmla="*/ 67 w 246"/>
              <a:gd name="T9" fmla="*/ 165 h 401"/>
              <a:gd name="T10" fmla="*/ 0 w 246"/>
              <a:gd name="T11" fmla="*/ 229 h 401"/>
              <a:gd name="T12" fmla="*/ 0 w 246"/>
              <a:gd name="T13" fmla="*/ 401 h 401"/>
              <a:gd name="T14" fmla="*/ 38 w 246"/>
              <a:gd name="T15" fmla="*/ 401 h 401"/>
              <a:gd name="T16" fmla="*/ 38 w 246"/>
              <a:gd name="T17" fmla="*/ 238 h 401"/>
              <a:gd name="T18" fmla="*/ 48 w 246"/>
              <a:gd name="T19" fmla="*/ 238 h 401"/>
              <a:gd name="T20" fmla="*/ 48 w 246"/>
              <a:gd name="T21" fmla="*/ 401 h 401"/>
              <a:gd name="T22" fmla="*/ 198 w 246"/>
              <a:gd name="T23" fmla="*/ 401 h 401"/>
              <a:gd name="T24" fmla="*/ 198 w 246"/>
              <a:gd name="T25" fmla="*/ 238 h 401"/>
              <a:gd name="T26" fmla="*/ 207 w 246"/>
              <a:gd name="T27" fmla="*/ 238 h 401"/>
              <a:gd name="T28" fmla="*/ 207 w 246"/>
              <a:gd name="T29" fmla="*/ 401 h 401"/>
              <a:gd name="T30" fmla="*/ 246 w 246"/>
              <a:gd name="T31" fmla="*/ 401 h 401"/>
              <a:gd name="T32" fmla="*/ 246 w 246"/>
              <a:gd name="T33" fmla="*/ 229 h 401"/>
              <a:gd name="T34" fmla="*/ 179 w 246"/>
              <a:gd name="T35" fmla="*/ 165 h 401"/>
              <a:gd name="T36" fmla="*/ 123 w 246"/>
              <a:gd name="T37" fmla="*/ 148 h 401"/>
              <a:gd name="T38" fmla="*/ 168 w 246"/>
              <a:gd name="T39" fmla="*/ 133 h 401"/>
              <a:gd name="T40" fmla="*/ 197 w 246"/>
              <a:gd name="T41" fmla="*/ 145 h 401"/>
              <a:gd name="T42" fmla="*/ 197 w 246"/>
              <a:gd name="T43" fmla="*/ 133 h 401"/>
              <a:gd name="T44" fmla="*/ 197 w 246"/>
              <a:gd name="T45" fmla="*/ 123 h 401"/>
              <a:gd name="T46" fmla="*/ 197 w 246"/>
              <a:gd name="T47" fmla="*/ 74 h 401"/>
              <a:gd name="T48" fmla="*/ 123 w 246"/>
              <a:gd name="T49" fmla="*/ 0 h 401"/>
              <a:gd name="T50" fmla="*/ 49 w 246"/>
              <a:gd name="T51" fmla="*/ 74 h 401"/>
              <a:gd name="T52" fmla="*/ 49 w 246"/>
              <a:gd name="T53" fmla="*/ 123 h 401"/>
              <a:gd name="T54" fmla="*/ 49 w 246"/>
              <a:gd name="T55" fmla="*/ 133 h 401"/>
              <a:gd name="T56" fmla="*/ 49 w 246"/>
              <a:gd name="T57" fmla="*/ 145 h 401"/>
              <a:gd name="T58" fmla="*/ 78 w 246"/>
              <a:gd name="T59" fmla="*/ 133 h 401"/>
              <a:gd name="T60" fmla="*/ 123 w 246"/>
              <a:gd name="T61" fmla="*/ 148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6" h="401">
                <a:moveTo>
                  <a:pt x="179" y="165"/>
                </a:moveTo>
                <a:cubicBezTo>
                  <a:pt x="175" y="165"/>
                  <a:pt x="175" y="165"/>
                  <a:pt x="175" y="165"/>
                </a:cubicBezTo>
                <a:cubicBezTo>
                  <a:pt x="178" y="197"/>
                  <a:pt x="157" y="226"/>
                  <a:pt x="123" y="181"/>
                </a:cubicBezTo>
                <a:cubicBezTo>
                  <a:pt x="89" y="226"/>
                  <a:pt x="68" y="197"/>
                  <a:pt x="71" y="165"/>
                </a:cubicBezTo>
                <a:cubicBezTo>
                  <a:pt x="67" y="165"/>
                  <a:pt x="67" y="165"/>
                  <a:pt x="67" y="165"/>
                </a:cubicBezTo>
                <a:cubicBezTo>
                  <a:pt x="31" y="165"/>
                  <a:pt x="3" y="194"/>
                  <a:pt x="0" y="229"/>
                </a:cubicBezTo>
                <a:cubicBezTo>
                  <a:pt x="0" y="401"/>
                  <a:pt x="0" y="401"/>
                  <a:pt x="0" y="401"/>
                </a:cubicBezTo>
                <a:cubicBezTo>
                  <a:pt x="38" y="401"/>
                  <a:pt x="38" y="401"/>
                  <a:pt x="38" y="401"/>
                </a:cubicBezTo>
                <a:cubicBezTo>
                  <a:pt x="38" y="238"/>
                  <a:pt x="38" y="238"/>
                  <a:pt x="38"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148"/>
                </a:moveTo>
                <a:cubicBezTo>
                  <a:pt x="140" y="148"/>
                  <a:pt x="156" y="142"/>
                  <a:pt x="168" y="133"/>
                </a:cubicBezTo>
                <a:cubicBezTo>
                  <a:pt x="197" y="145"/>
                  <a:pt x="197" y="145"/>
                  <a:pt x="197" y="145"/>
                </a:cubicBezTo>
                <a:cubicBezTo>
                  <a:pt x="197" y="133"/>
                  <a:pt x="197" y="133"/>
                  <a:pt x="197" y="133"/>
                </a:cubicBezTo>
                <a:cubicBezTo>
                  <a:pt x="197" y="123"/>
                  <a:pt x="197" y="123"/>
                  <a:pt x="197" y="123"/>
                </a:cubicBezTo>
                <a:cubicBezTo>
                  <a:pt x="197" y="74"/>
                  <a:pt x="197" y="74"/>
                  <a:pt x="197" y="74"/>
                </a:cubicBezTo>
                <a:cubicBezTo>
                  <a:pt x="197" y="33"/>
                  <a:pt x="164" y="0"/>
                  <a:pt x="123" y="0"/>
                </a:cubicBezTo>
                <a:cubicBezTo>
                  <a:pt x="82" y="0"/>
                  <a:pt x="49" y="33"/>
                  <a:pt x="49" y="74"/>
                </a:cubicBezTo>
                <a:cubicBezTo>
                  <a:pt x="49" y="123"/>
                  <a:pt x="49" y="123"/>
                  <a:pt x="49" y="123"/>
                </a:cubicBezTo>
                <a:cubicBezTo>
                  <a:pt x="49" y="133"/>
                  <a:pt x="49" y="133"/>
                  <a:pt x="49" y="133"/>
                </a:cubicBezTo>
                <a:cubicBezTo>
                  <a:pt x="49" y="145"/>
                  <a:pt x="49" y="145"/>
                  <a:pt x="49" y="145"/>
                </a:cubicBezTo>
                <a:cubicBezTo>
                  <a:pt x="78" y="133"/>
                  <a:pt x="78" y="133"/>
                  <a:pt x="78" y="133"/>
                </a:cubicBezTo>
                <a:cubicBezTo>
                  <a:pt x="90" y="142"/>
                  <a:pt x="106" y="148"/>
                  <a:pt x="123" y="148"/>
                </a:cubicBezTo>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67" name="Freeform 23"/>
          <p:cNvSpPr>
            <a:spLocks noEditPoints="1"/>
          </p:cNvSpPr>
          <p:nvPr/>
        </p:nvSpPr>
        <p:spPr bwMode="auto">
          <a:xfrm>
            <a:off x="2740583" y="4450640"/>
            <a:ext cx="245537" cy="353999"/>
          </a:xfrm>
          <a:custGeom>
            <a:avLst/>
            <a:gdLst>
              <a:gd name="T0" fmla="*/ 146 w 246"/>
              <a:gd name="T1" fmla="*/ 165 h 382"/>
              <a:gd name="T2" fmla="*/ 151 w 246"/>
              <a:gd name="T3" fmla="*/ 283 h 382"/>
              <a:gd name="T4" fmla="*/ 95 w 246"/>
              <a:gd name="T5" fmla="*/ 283 h 382"/>
              <a:gd name="T6" fmla="*/ 101 w 246"/>
              <a:gd name="T7" fmla="*/ 165 h 382"/>
              <a:gd name="T8" fmla="*/ 0 w 246"/>
              <a:gd name="T9" fmla="*/ 229 h 382"/>
              <a:gd name="T10" fmla="*/ 39 w 246"/>
              <a:gd name="T11" fmla="*/ 382 h 382"/>
              <a:gd name="T12" fmla="*/ 48 w 246"/>
              <a:gd name="T13" fmla="*/ 237 h 382"/>
              <a:gd name="T14" fmla="*/ 199 w 246"/>
              <a:gd name="T15" fmla="*/ 382 h 382"/>
              <a:gd name="T16" fmla="*/ 208 w 246"/>
              <a:gd name="T17" fmla="*/ 237 h 382"/>
              <a:gd name="T18" fmla="*/ 246 w 246"/>
              <a:gd name="T19" fmla="*/ 382 h 382"/>
              <a:gd name="T20" fmla="*/ 179 w 246"/>
              <a:gd name="T21" fmla="*/ 165 h 382"/>
              <a:gd name="T22" fmla="*/ 49 w 246"/>
              <a:gd name="T23" fmla="*/ 74 h 382"/>
              <a:gd name="T24" fmla="*/ 197 w 246"/>
              <a:gd name="T25" fmla="*/ 74 h 382"/>
              <a:gd name="T26" fmla="*/ 142 w 246"/>
              <a:gd name="T27" fmla="*/ 96 h 382"/>
              <a:gd name="T28" fmla="*/ 142 w 246"/>
              <a:gd name="T29" fmla="*/ 114 h 382"/>
              <a:gd name="T30" fmla="*/ 130 w 246"/>
              <a:gd name="T31" fmla="*/ 114 h 382"/>
              <a:gd name="T32" fmla="*/ 117 w 246"/>
              <a:gd name="T33" fmla="*/ 114 h 382"/>
              <a:gd name="T34" fmla="*/ 105 w 246"/>
              <a:gd name="T35" fmla="*/ 114 h 382"/>
              <a:gd name="T36" fmla="*/ 105 w 246"/>
              <a:gd name="T37" fmla="*/ 96 h 382"/>
              <a:gd name="T38" fmla="*/ 178 w 246"/>
              <a:gd name="T39" fmla="*/ 61 h 382"/>
              <a:gd name="T40" fmla="*/ 166 w 246"/>
              <a:gd name="T41" fmla="*/ 85 h 382"/>
              <a:gd name="T42" fmla="*/ 150 w 246"/>
              <a:gd name="T43" fmla="*/ 86 h 382"/>
              <a:gd name="T44" fmla="*/ 133 w 246"/>
              <a:gd name="T45" fmla="*/ 81 h 382"/>
              <a:gd name="T46" fmla="*/ 118 w 246"/>
              <a:gd name="T47" fmla="*/ 69 h 382"/>
              <a:gd name="T48" fmla="*/ 107 w 246"/>
              <a:gd name="T49" fmla="*/ 85 h 382"/>
              <a:gd name="T50" fmla="*/ 91 w 246"/>
              <a:gd name="T51" fmla="*/ 86 h 382"/>
              <a:gd name="T52" fmla="*/ 74 w 246"/>
              <a:gd name="T53" fmla="*/ 81 h 382"/>
              <a:gd name="T54" fmla="*/ 76 w 246"/>
              <a:gd name="T55" fmla="*/ 50 h 382"/>
              <a:gd name="T56" fmla="*/ 112 w 246"/>
              <a:gd name="T57" fmla="*/ 50 h 382"/>
              <a:gd name="T58" fmla="*/ 118 w 246"/>
              <a:gd name="T59" fmla="*/ 63 h 382"/>
              <a:gd name="T60" fmla="*/ 128 w 246"/>
              <a:gd name="T61" fmla="*/ 61 h 382"/>
              <a:gd name="T62" fmla="*/ 153 w 246"/>
              <a:gd name="T63" fmla="*/ 48 h 382"/>
              <a:gd name="T64" fmla="*/ 178 w 246"/>
              <a:gd name="T65" fmla="*/ 61 h 382"/>
              <a:gd name="T66" fmla="*/ 105 w 246"/>
              <a:gd name="T67" fmla="*/ 79 h 382"/>
              <a:gd name="T68" fmla="*/ 93 w 246"/>
              <a:gd name="T69" fmla="*/ 80 h 382"/>
              <a:gd name="T70" fmla="*/ 78 w 246"/>
              <a:gd name="T71" fmla="*/ 77 h 382"/>
              <a:gd name="T72" fmla="*/ 78 w 246"/>
              <a:gd name="T73" fmla="*/ 56 h 382"/>
              <a:gd name="T74" fmla="*/ 109 w 246"/>
              <a:gd name="T75" fmla="*/ 56 h 382"/>
              <a:gd name="T76" fmla="*/ 109 w 246"/>
              <a:gd name="T77" fmla="*/ 77 h 382"/>
              <a:gd name="T78" fmla="*/ 165 w 246"/>
              <a:gd name="T79" fmla="*/ 79 h 382"/>
              <a:gd name="T80" fmla="*/ 153 w 246"/>
              <a:gd name="T81" fmla="*/ 80 h 382"/>
              <a:gd name="T82" fmla="*/ 138 w 246"/>
              <a:gd name="T83" fmla="*/ 77 h 382"/>
              <a:gd name="T84" fmla="*/ 137 w 246"/>
              <a:gd name="T85" fmla="*/ 56 h 382"/>
              <a:gd name="T86" fmla="*/ 169 w 246"/>
              <a:gd name="T87" fmla="*/ 56 h 382"/>
              <a:gd name="T88" fmla="*/ 168 w 246"/>
              <a:gd name="T89" fmla="*/ 77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6" h="382">
                <a:moveTo>
                  <a:pt x="179" y="165"/>
                </a:moveTo>
                <a:cubicBezTo>
                  <a:pt x="146" y="165"/>
                  <a:pt x="146" y="165"/>
                  <a:pt x="146" y="165"/>
                </a:cubicBezTo>
                <a:cubicBezTo>
                  <a:pt x="127" y="197"/>
                  <a:pt x="127" y="197"/>
                  <a:pt x="127" y="197"/>
                </a:cubicBezTo>
                <a:cubicBezTo>
                  <a:pt x="151" y="283"/>
                  <a:pt x="151" y="283"/>
                  <a:pt x="151" y="283"/>
                </a:cubicBezTo>
                <a:cubicBezTo>
                  <a:pt x="123" y="313"/>
                  <a:pt x="123" y="313"/>
                  <a:pt x="123" y="313"/>
                </a:cubicBezTo>
                <a:cubicBezTo>
                  <a:pt x="95" y="283"/>
                  <a:pt x="95" y="283"/>
                  <a:pt x="95" y="283"/>
                </a:cubicBezTo>
                <a:cubicBezTo>
                  <a:pt x="120" y="197"/>
                  <a:pt x="120" y="197"/>
                  <a:pt x="120" y="197"/>
                </a:cubicBezTo>
                <a:cubicBezTo>
                  <a:pt x="101" y="165"/>
                  <a:pt x="101" y="165"/>
                  <a:pt x="101" y="165"/>
                </a:cubicBezTo>
                <a:cubicBezTo>
                  <a:pt x="67" y="165"/>
                  <a:pt x="67" y="165"/>
                  <a:pt x="67" y="165"/>
                </a:cubicBezTo>
                <a:cubicBezTo>
                  <a:pt x="32" y="165"/>
                  <a:pt x="3" y="193"/>
                  <a:pt x="0" y="229"/>
                </a:cubicBezTo>
                <a:cubicBezTo>
                  <a:pt x="0" y="382"/>
                  <a:pt x="0" y="382"/>
                  <a:pt x="0" y="382"/>
                </a:cubicBezTo>
                <a:cubicBezTo>
                  <a:pt x="39" y="382"/>
                  <a:pt x="39" y="382"/>
                  <a:pt x="39" y="382"/>
                </a:cubicBezTo>
                <a:cubicBezTo>
                  <a:pt x="39" y="237"/>
                  <a:pt x="39" y="237"/>
                  <a:pt x="39" y="237"/>
                </a:cubicBezTo>
                <a:cubicBezTo>
                  <a:pt x="48" y="237"/>
                  <a:pt x="48" y="237"/>
                  <a:pt x="48" y="237"/>
                </a:cubicBezTo>
                <a:cubicBezTo>
                  <a:pt x="48" y="382"/>
                  <a:pt x="48" y="382"/>
                  <a:pt x="48" y="382"/>
                </a:cubicBezTo>
                <a:cubicBezTo>
                  <a:pt x="199" y="382"/>
                  <a:pt x="199" y="382"/>
                  <a:pt x="199" y="382"/>
                </a:cubicBezTo>
                <a:cubicBezTo>
                  <a:pt x="199" y="237"/>
                  <a:pt x="199" y="237"/>
                  <a:pt x="199" y="237"/>
                </a:cubicBezTo>
                <a:cubicBezTo>
                  <a:pt x="208" y="237"/>
                  <a:pt x="208" y="237"/>
                  <a:pt x="208" y="237"/>
                </a:cubicBezTo>
                <a:cubicBezTo>
                  <a:pt x="208" y="382"/>
                  <a:pt x="208" y="382"/>
                  <a:pt x="208" y="382"/>
                </a:cubicBezTo>
                <a:cubicBezTo>
                  <a:pt x="246" y="382"/>
                  <a:pt x="246" y="382"/>
                  <a:pt x="246" y="382"/>
                </a:cubicBezTo>
                <a:cubicBezTo>
                  <a:pt x="246" y="229"/>
                  <a:pt x="246" y="229"/>
                  <a:pt x="246" y="229"/>
                </a:cubicBezTo>
                <a:cubicBezTo>
                  <a:pt x="243" y="193"/>
                  <a:pt x="215" y="165"/>
                  <a:pt x="179" y="165"/>
                </a:cubicBezTo>
                <a:moveTo>
                  <a:pt x="123" y="0"/>
                </a:moveTo>
                <a:cubicBezTo>
                  <a:pt x="82" y="0"/>
                  <a:pt x="49" y="33"/>
                  <a:pt x="49" y="74"/>
                </a:cubicBezTo>
                <a:cubicBezTo>
                  <a:pt x="49" y="115"/>
                  <a:pt x="82" y="148"/>
                  <a:pt x="123" y="148"/>
                </a:cubicBezTo>
                <a:cubicBezTo>
                  <a:pt x="164" y="148"/>
                  <a:pt x="197" y="115"/>
                  <a:pt x="197" y="74"/>
                </a:cubicBezTo>
                <a:cubicBezTo>
                  <a:pt x="197" y="33"/>
                  <a:pt x="164" y="0"/>
                  <a:pt x="123" y="0"/>
                </a:cubicBezTo>
                <a:moveTo>
                  <a:pt x="142" y="96"/>
                </a:moveTo>
                <a:cubicBezTo>
                  <a:pt x="152" y="120"/>
                  <a:pt x="152" y="120"/>
                  <a:pt x="152" y="120"/>
                </a:cubicBezTo>
                <a:cubicBezTo>
                  <a:pt x="142" y="114"/>
                  <a:pt x="142" y="114"/>
                  <a:pt x="142" y="114"/>
                </a:cubicBezTo>
                <a:cubicBezTo>
                  <a:pt x="137" y="120"/>
                  <a:pt x="137" y="120"/>
                  <a:pt x="137" y="120"/>
                </a:cubicBezTo>
                <a:cubicBezTo>
                  <a:pt x="130" y="114"/>
                  <a:pt x="130" y="114"/>
                  <a:pt x="130" y="114"/>
                </a:cubicBezTo>
                <a:cubicBezTo>
                  <a:pt x="123" y="120"/>
                  <a:pt x="123" y="120"/>
                  <a:pt x="123" y="120"/>
                </a:cubicBezTo>
                <a:cubicBezTo>
                  <a:pt x="117" y="114"/>
                  <a:pt x="117" y="114"/>
                  <a:pt x="117" y="114"/>
                </a:cubicBezTo>
                <a:cubicBezTo>
                  <a:pt x="109" y="120"/>
                  <a:pt x="109" y="120"/>
                  <a:pt x="109" y="120"/>
                </a:cubicBezTo>
                <a:cubicBezTo>
                  <a:pt x="105" y="114"/>
                  <a:pt x="105" y="114"/>
                  <a:pt x="105" y="114"/>
                </a:cubicBezTo>
                <a:cubicBezTo>
                  <a:pt x="95" y="120"/>
                  <a:pt x="95" y="120"/>
                  <a:pt x="95" y="120"/>
                </a:cubicBezTo>
                <a:cubicBezTo>
                  <a:pt x="105" y="96"/>
                  <a:pt x="105" y="96"/>
                  <a:pt x="105" y="96"/>
                </a:cubicBezTo>
                <a:lnTo>
                  <a:pt x="142" y="96"/>
                </a:lnTo>
                <a:close/>
                <a:moveTo>
                  <a:pt x="178" y="61"/>
                </a:moveTo>
                <a:cubicBezTo>
                  <a:pt x="178" y="68"/>
                  <a:pt x="176" y="77"/>
                  <a:pt x="173" y="81"/>
                </a:cubicBezTo>
                <a:cubicBezTo>
                  <a:pt x="172" y="82"/>
                  <a:pt x="169" y="84"/>
                  <a:pt x="166" y="85"/>
                </a:cubicBezTo>
                <a:cubicBezTo>
                  <a:pt x="162" y="86"/>
                  <a:pt x="157" y="86"/>
                  <a:pt x="153" y="86"/>
                </a:cubicBezTo>
                <a:cubicBezTo>
                  <a:pt x="152" y="86"/>
                  <a:pt x="151" y="86"/>
                  <a:pt x="150" y="86"/>
                </a:cubicBezTo>
                <a:cubicBezTo>
                  <a:pt x="147" y="86"/>
                  <a:pt x="143" y="85"/>
                  <a:pt x="140" y="85"/>
                </a:cubicBezTo>
                <a:cubicBezTo>
                  <a:pt x="137" y="84"/>
                  <a:pt x="134" y="82"/>
                  <a:pt x="133" y="81"/>
                </a:cubicBezTo>
                <a:cubicBezTo>
                  <a:pt x="131" y="78"/>
                  <a:pt x="130" y="74"/>
                  <a:pt x="129" y="69"/>
                </a:cubicBezTo>
                <a:cubicBezTo>
                  <a:pt x="125" y="68"/>
                  <a:pt x="121" y="68"/>
                  <a:pt x="118" y="69"/>
                </a:cubicBezTo>
                <a:cubicBezTo>
                  <a:pt x="117" y="74"/>
                  <a:pt x="115" y="78"/>
                  <a:pt x="113" y="81"/>
                </a:cubicBezTo>
                <a:cubicBezTo>
                  <a:pt x="112" y="82"/>
                  <a:pt x="110" y="84"/>
                  <a:pt x="107" y="85"/>
                </a:cubicBezTo>
                <a:cubicBezTo>
                  <a:pt x="103" y="86"/>
                  <a:pt x="98" y="86"/>
                  <a:pt x="94" y="86"/>
                </a:cubicBezTo>
                <a:cubicBezTo>
                  <a:pt x="93" y="86"/>
                  <a:pt x="92" y="86"/>
                  <a:pt x="91" y="86"/>
                </a:cubicBezTo>
                <a:cubicBezTo>
                  <a:pt x="87" y="86"/>
                  <a:pt x="83" y="85"/>
                  <a:pt x="80" y="85"/>
                </a:cubicBezTo>
                <a:cubicBezTo>
                  <a:pt x="77" y="84"/>
                  <a:pt x="75" y="82"/>
                  <a:pt x="74" y="81"/>
                </a:cubicBezTo>
                <a:cubicBezTo>
                  <a:pt x="70" y="77"/>
                  <a:pt x="69" y="68"/>
                  <a:pt x="69" y="61"/>
                </a:cubicBezTo>
                <a:cubicBezTo>
                  <a:pt x="69" y="55"/>
                  <a:pt x="72" y="52"/>
                  <a:pt x="76" y="50"/>
                </a:cubicBezTo>
                <a:cubicBezTo>
                  <a:pt x="79" y="49"/>
                  <a:pt x="84" y="48"/>
                  <a:pt x="93" y="48"/>
                </a:cubicBezTo>
                <a:cubicBezTo>
                  <a:pt x="103" y="48"/>
                  <a:pt x="108" y="49"/>
                  <a:pt x="112" y="50"/>
                </a:cubicBezTo>
                <a:cubicBezTo>
                  <a:pt x="115" y="52"/>
                  <a:pt x="118" y="55"/>
                  <a:pt x="118" y="61"/>
                </a:cubicBezTo>
                <a:cubicBezTo>
                  <a:pt x="118" y="62"/>
                  <a:pt x="118" y="62"/>
                  <a:pt x="118" y="63"/>
                </a:cubicBezTo>
                <a:cubicBezTo>
                  <a:pt x="122" y="62"/>
                  <a:pt x="125" y="62"/>
                  <a:pt x="128" y="63"/>
                </a:cubicBezTo>
                <a:cubicBezTo>
                  <a:pt x="128" y="62"/>
                  <a:pt x="128" y="62"/>
                  <a:pt x="128" y="61"/>
                </a:cubicBezTo>
                <a:cubicBezTo>
                  <a:pt x="128" y="55"/>
                  <a:pt x="132" y="52"/>
                  <a:pt x="135" y="50"/>
                </a:cubicBezTo>
                <a:cubicBezTo>
                  <a:pt x="138" y="49"/>
                  <a:pt x="144" y="48"/>
                  <a:pt x="153" y="48"/>
                </a:cubicBezTo>
                <a:cubicBezTo>
                  <a:pt x="162" y="48"/>
                  <a:pt x="168" y="49"/>
                  <a:pt x="171" y="50"/>
                </a:cubicBezTo>
                <a:cubicBezTo>
                  <a:pt x="174" y="52"/>
                  <a:pt x="178" y="55"/>
                  <a:pt x="178" y="61"/>
                </a:cubicBezTo>
                <a:close/>
                <a:moveTo>
                  <a:pt x="109" y="77"/>
                </a:moveTo>
                <a:cubicBezTo>
                  <a:pt x="109" y="78"/>
                  <a:pt x="107" y="79"/>
                  <a:pt x="105" y="79"/>
                </a:cubicBezTo>
                <a:cubicBezTo>
                  <a:pt x="102" y="80"/>
                  <a:pt x="97" y="80"/>
                  <a:pt x="94" y="80"/>
                </a:cubicBezTo>
                <a:cubicBezTo>
                  <a:pt x="93" y="80"/>
                  <a:pt x="93" y="80"/>
                  <a:pt x="93" y="80"/>
                </a:cubicBezTo>
                <a:cubicBezTo>
                  <a:pt x="90" y="80"/>
                  <a:pt x="85" y="80"/>
                  <a:pt x="82" y="79"/>
                </a:cubicBezTo>
                <a:cubicBezTo>
                  <a:pt x="80" y="79"/>
                  <a:pt x="79" y="78"/>
                  <a:pt x="78" y="77"/>
                </a:cubicBezTo>
                <a:cubicBezTo>
                  <a:pt x="76" y="75"/>
                  <a:pt x="74" y="67"/>
                  <a:pt x="74" y="61"/>
                </a:cubicBezTo>
                <a:cubicBezTo>
                  <a:pt x="74" y="57"/>
                  <a:pt x="77" y="56"/>
                  <a:pt x="78" y="56"/>
                </a:cubicBezTo>
                <a:cubicBezTo>
                  <a:pt x="81" y="54"/>
                  <a:pt x="88" y="54"/>
                  <a:pt x="93" y="54"/>
                </a:cubicBezTo>
                <a:cubicBezTo>
                  <a:pt x="99" y="54"/>
                  <a:pt x="106" y="54"/>
                  <a:pt x="109" y="56"/>
                </a:cubicBezTo>
                <a:cubicBezTo>
                  <a:pt x="110" y="56"/>
                  <a:pt x="113" y="57"/>
                  <a:pt x="113" y="61"/>
                </a:cubicBezTo>
                <a:cubicBezTo>
                  <a:pt x="113" y="67"/>
                  <a:pt x="111" y="75"/>
                  <a:pt x="109" y="77"/>
                </a:cubicBezTo>
                <a:close/>
                <a:moveTo>
                  <a:pt x="168" y="77"/>
                </a:moveTo>
                <a:cubicBezTo>
                  <a:pt x="168" y="78"/>
                  <a:pt x="167" y="79"/>
                  <a:pt x="165" y="79"/>
                </a:cubicBezTo>
                <a:cubicBezTo>
                  <a:pt x="162" y="80"/>
                  <a:pt x="157" y="80"/>
                  <a:pt x="153" y="80"/>
                </a:cubicBezTo>
                <a:cubicBezTo>
                  <a:pt x="153" y="80"/>
                  <a:pt x="153" y="80"/>
                  <a:pt x="153" y="80"/>
                </a:cubicBezTo>
                <a:cubicBezTo>
                  <a:pt x="149" y="80"/>
                  <a:pt x="144" y="80"/>
                  <a:pt x="141" y="79"/>
                </a:cubicBezTo>
                <a:cubicBezTo>
                  <a:pt x="139" y="79"/>
                  <a:pt x="138" y="78"/>
                  <a:pt x="138" y="77"/>
                </a:cubicBezTo>
                <a:cubicBezTo>
                  <a:pt x="135" y="75"/>
                  <a:pt x="134" y="67"/>
                  <a:pt x="134" y="61"/>
                </a:cubicBezTo>
                <a:cubicBezTo>
                  <a:pt x="134" y="57"/>
                  <a:pt x="136" y="56"/>
                  <a:pt x="137" y="56"/>
                </a:cubicBezTo>
                <a:cubicBezTo>
                  <a:pt x="141" y="54"/>
                  <a:pt x="148" y="54"/>
                  <a:pt x="153" y="54"/>
                </a:cubicBezTo>
                <a:cubicBezTo>
                  <a:pt x="158" y="54"/>
                  <a:pt x="165" y="54"/>
                  <a:pt x="169" y="56"/>
                </a:cubicBezTo>
                <a:cubicBezTo>
                  <a:pt x="170" y="56"/>
                  <a:pt x="172" y="57"/>
                  <a:pt x="172" y="61"/>
                </a:cubicBezTo>
                <a:cubicBezTo>
                  <a:pt x="172" y="67"/>
                  <a:pt x="171" y="75"/>
                  <a:pt x="168" y="77"/>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68" name="右矢印 67"/>
          <p:cNvSpPr/>
          <p:nvPr/>
        </p:nvSpPr>
        <p:spPr>
          <a:xfrm rot="21444864">
            <a:off x="1586491" y="4012777"/>
            <a:ext cx="1080066" cy="162393"/>
          </a:xfrm>
          <a:prstGeom prst="right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69" name="右矢印 68"/>
          <p:cNvSpPr/>
          <p:nvPr/>
        </p:nvSpPr>
        <p:spPr>
          <a:xfrm rot="956054">
            <a:off x="1571270" y="4349431"/>
            <a:ext cx="1080066" cy="162393"/>
          </a:xfrm>
          <a:prstGeom prst="right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70" name="Freeform 408"/>
          <p:cNvSpPr>
            <a:spLocks noEditPoints="1"/>
          </p:cNvSpPr>
          <p:nvPr/>
        </p:nvSpPr>
        <p:spPr bwMode="auto">
          <a:xfrm>
            <a:off x="2043637" y="3703299"/>
            <a:ext cx="204253" cy="150037"/>
          </a:xfrm>
          <a:custGeom>
            <a:avLst/>
            <a:gdLst>
              <a:gd name="T0" fmla="*/ 249 w 853"/>
              <a:gd name="T1" fmla="*/ 280 h 632"/>
              <a:gd name="T2" fmla="*/ 0 w 853"/>
              <a:gd name="T3" fmla="*/ 88 h 632"/>
              <a:gd name="T4" fmla="*/ 0 w 853"/>
              <a:gd name="T5" fmla="*/ 530 h 632"/>
              <a:gd name="T6" fmla="*/ 249 w 853"/>
              <a:gd name="T7" fmla="*/ 280 h 632"/>
              <a:gd name="T8" fmla="*/ 850 w 853"/>
              <a:gd name="T9" fmla="*/ 0 h 632"/>
              <a:gd name="T10" fmla="*/ 3 w 853"/>
              <a:gd name="T11" fmla="*/ 0 h 632"/>
              <a:gd name="T12" fmla="*/ 427 w 853"/>
              <a:gd name="T13" fmla="*/ 325 h 632"/>
              <a:gd name="T14" fmla="*/ 850 w 853"/>
              <a:gd name="T15" fmla="*/ 0 h 632"/>
              <a:gd name="T16" fmla="*/ 546 w 853"/>
              <a:gd name="T17" fmla="*/ 325 h 632"/>
              <a:gd name="T18" fmla="*/ 427 w 853"/>
              <a:gd name="T19" fmla="*/ 416 h 632"/>
              <a:gd name="T20" fmla="*/ 307 w 853"/>
              <a:gd name="T21" fmla="*/ 325 h 632"/>
              <a:gd name="T22" fmla="*/ 1 w 853"/>
              <a:gd name="T23" fmla="*/ 632 h 632"/>
              <a:gd name="T24" fmla="*/ 852 w 853"/>
              <a:gd name="T25" fmla="*/ 632 h 632"/>
              <a:gd name="T26" fmla="*/ 546 w 853"/>
              <a:gd name="T27" fmla="*/ 325 h 632"/>
              <a:gd name="T28" fmla="*/ 603 w 853"/>
              <a:gd name="T29" fmla="*/ 280 h 632"/>
              <a:gd name="T30" fmla="*/ 853 w 853"/>
              <a:gd name="T31" fmla="*/ 531 h 632"/>
              <a:gd name="T32" fmla="*/ 853 w 853"/>
              <a:gd name="T33" fmla="*/ 90 h 632"/>
              <a:gd name="T34" fmla="*/ 603 w 853"/>
              <a:gd name="T35" fmla="*/ 280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3" h="632">
                <a:moveTo>
                  <a:pt x="249" y="280"/>
                </a:moveTo>
                <a:lnTo>
                  <a:pt x="0" y="88"/>
                </a:lnTo>
                <a:lnTo>
                  <a:pt x="0" y="530"/>
                </a:lnTo>
                <a:lnTo>
                  <a:pt x="249" y="280"/>
                </a:lnTo>
                <a:close/>
                <a:moveTo>
                  <a:pt x="850" y="0"/>
                </a:moveTo>
                <a:lnTo>
                  <a:pt x="3" y="0"/>
                </a:lnTo>
                <a:lnTo>
                  <a:pt x="427" y="325"/>
                </a:lnTo>
                <a:lnTo>
                  <a:pt x="850" y="0"/>
                </a:lnTo>
                <a:close/>
                <a:moveTo>
                  <a:pt x="546" y="325"/>
                </a:moveTo>
                <a:lnTo>
                  <a:pt x="427" y="416"/>
                </a:lnTo>
                <a:lnTo>
                  <a:pt x="307" y="325"/>
                </a:lnTo>
                <a:lnTo>
                  <a:pt x="1" y="632"/>
                </a:lnTo>
                <a:lnTo>
                  <a:pt x="852" y="632"/>
                </a:lnTo>
                <a:lnTo>
                  <a:pt x="546" y="325"/>
                </a:lnTo>
                <a:close/>
                <a:moveTo>
                  <a:pt x="603" y="280"/>
                </a:moveTo>
                <a:lnTo>
                  <a:pt x="853" y="531"/>
                </a:lnTo>
                <a:lnTo>
                  <a:pt x="853" y="90"/>
                </a:lnTo>
                <a:lnTo>
                  <a:pt x="603" y="28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71" name="Freeform 408"/>
          <p:cNvSpPr>
            <a:spLocks noEditPoints="1"/>
          </p:cNvSpPr>
          <p:nvPr/>
        </p:nvSpPr>
        <p:spPr bwMode="auto">
          <a:xfrm>
            <a:off x="2031804" y="4087935"/>
            <a:ext cx="204253" cy="150037"/>
          </a:xfrm>
          <a:custGeom>
            <a:avLst/>
            <a:gdLst>
              <a:gd name="T0" fmla="*/ 249 w 853"/>
              <a:gd name="T1" fmla="*/ 280 h 632"/>
              <a:gd name="T2" fmla="*/ 0 w 853"/>
              <a:gd name="T3" fmla="*/ 88 h 632"/>
              <a:gd name="T4" fmla="*/ 0 w 853"/>
              <a:gd name="T5" fmla="*/ 530 h 632"/>
              <a:gd name="T6" fmla="*/ 249 w 853"/>
              <a:gd name="T7" fmla="*/ 280 h 632"/>
              <a:gd name="T8" fmla="*/ 850 w 853"/>
              <a:gd name="T9" fmla="*/ 0 h 632"/>
              <a:gd name="T10" fmla="*/ 3 w 853"/>
              <a:gd name="T11" fmla="*/ 0 h 632"/>
              <a:gd name="T12" fmla="*/ 427 w 853"/>
              <a:gd name="T13" fmla="*/ 325 h 632"/>
              <a:gd name="T14" fmla="*/ 850 w 853"/>
              <a:gd name="T15" fmla="*/ 0 h 632"/>
              <a:gd name="T16" fmla="*/ 546 w 853"/>
              <a:gd name="T17" fmla="*/ 325 h 632"/>
              <a:gd name="T18" fmla="*/ 427 w 853"/>
              <a:gd name="T19" fmla="*/ 416 h 632"/>
              <a:gd name="T20" fmla="*/ 307 w 853"/>
              <a:gd name="T21" fmla="*/ 325 h 632"/>
              <a:gd name="T22" fmla="*/ 1 w 853"/>
              <a:gd name="T23" fmla="*/ 632 h 632"/>
              <a:gd name="T24" fmla="*/ 852 w 853"/>
              <a:gd name="T25" fmla="*/ 632 h 632"/>
              <a:gd name="T26" fmla="*/ 546 w 853"/>
              <a:gd name="T27" fmla="*/ 325 h 632"/>
              <a:gd name="T28" fmla="*/ 603 w 853"/>
              <a:gd name="T29" fmla="*/ 280 h 632"/>
              <a:gd name="T30" fmla="*/ 853 w 853"/>
              <a:gd name="T31" fmla="*/ 531 h 632"/>
              <a:gd name="T32" fmla="*/ 853 w 853"/>
              <a:gd name="T33" fmla="*/ 90 h 632"/>
              <a:gd name="T34" fmla="*/ 603 w 853"/>
              <a:gd name="T35" fmla="*/ 280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3" h="632">
                <a:moveTo>
                  <a:pt x="249" y="280"/>
                </a:moveTo>
                <a:lnTo>
                  <a:pt x="0" y="88"/>
                </a:lnTo>
                <a:lnTo>
                  <a:pt x="0" y="530"/>
                </a:lnTo>
                <a:lnTo>
                  <a:pt x="249" y="280"/>
                </a:lnTo>
                <a:close/>
                <a:moveTo>
                  <a:pt x="850" y="0"/>
                </a:moveTo>
                <a:lnTo>
                  <a:pt x="3" y="0"/>
                </a:lnTo>
                <a:lnTo>
                  <a:pt x="427" y="325"/>
                </a:lnTo>
                <a:lnTo>
                  <a:pt x="850" y="0"/>
                </a:lnTo>
                <a:close/>
                <a:moveTo>
                  <a:pt x="546" y="325"/>
                </a:moveTo>
                <a:lnTo>
                  <a:pt x="427" y="416"/>
                </a:lnTo>
                <a:lnTo>
                  <a:pt x="307" y="325"/>
                </a:lnTo>
                <a:lnTo>
                  <a:pt x="1" y="632"/>
                </a:lnTo>
                <a:lnTo>
                  <a:pt x="852" y="632"/>
                </a:lnTo>
                <a:lnTo>
                  <a:pt x="546" y="325"/>
                </a:lnTo>
                <a:close/>
                <a:moveTo>
                  <a:pt x="603" y="280"/>
                </a:moveTo>
                <a:lnTo>
                  <a:pt x="853" y="531"/>
                </a:lnTo>
                <a:lnTo>
                  <a:pt x="853" y="90"/>
                </a:lnTo>
                <a:lnTo>
                  <a:pt x="603" y="28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72" name="Freeform 408"/>
          <p:cNvSpPr>
            <a:spLocks noEditPoints="1"/>
          </p:cNvSpPr>
          <p:nvPr/>
        </p:nvSpPr>
        <p:spPr bwMode="auto">
          <a:xfrm>
            <a:off x="2009176" y="4561191"/>
            <a:ext cx="204253" cy="150037"/>
          </a:xfrm>
          <a:custGeom>
            <a:avLst/>
            <a:gdLst>
              <a:gd name="T0" fmla="*/ 249 w 853"/>
              <a:gd name="T1" fmla="*/ 280 h 632"/>
              <a:gd name="T2" fmla="*/ 0 w 853"/>
              <a:gd name="T3" fmla="*/ 88 h 632"/>
              <a:gd name="T4" fmla="*/ 0 w 853"/>
              <a:gd name="T5" fmla="*/ 530 h 632"/>
              <a:gd name="T6" fmla="*/ 249 w 853"/>
              <a:gd name="T7" fmla="*/ 280 h 632"/>
              <a:gd name="T8" fmla="*/ 850 w 853"/>
              <a:gd name="T9" fmla="*/ 0 h 632"/>
              <a:gd name="T10" fmla="*/ 3 w 853"/>
              <a:gd name="T11" fmla="*/ 0 h 632"/>
              <a:gd name="T12" fmla="*/ 427 w 853"/>
              <a:gd name="T13" fmla="*/ 325 h 632"/>
              <a:gd name="T14" fmla="*/ 850 w 853"/>
              <a:gd name="T15" fmla="*/ 0 h 632"/>
              <a:gd name="T16" fmla="*/ 546 w 853"/>
              <a:gd name="T17" fmla="*/ 325 h 632"/>
              <a:gd name="T18" fmla="*/ 427 w 853"/>
              <a:gd name="T19" fmla="*/ 416 h 632"/>
              <a:gd name="T20" fmla="*/ 307 w 853"/>
              <a:gd name="T21" fmla="*/ 325 h 632"/>
              <a:gd name="T22" fmla="*/ 1 w 853"/>
              <a:gd name="T23" fmla="*/ 632 h 632"/>
              <a:gd name="T24" fmla="*/ 852 w 853"/>
              <a:gd name="T25" fmla="*/ 632 h 632"/>
              <a:gd name="T26" fmla="*/ 546 w 853"/>
              <a:gd name="T27" fmla="*/ 325 h 632"/>
              <a:gd name="T28" fmla="*/ 603 w 853"/>
              <a:gd name="T29" fmla="*/ 280 h 632"/>
              <a:gd name="T30" fmla="*/ 853 w 853"/>
              <a:gd name="T31" fmla="*/ 531 h 632"/>
              <a:gd name="T32" fmla="*/ 853 w 853"/>
              <a:gd name="T33" fmla="*/ 90 h 632"/>
              <a:gd name="T34" fmla="*/ 603 w 853"/>
              <a:gd name="T35" fmla="*/ 280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3" h="632">
                <a:moveTo>
                  <a:pt x="249" y="280"/>
                </a:moveTo>
                <a:lnTo>
                  <a:pt x="0" y="88"/>
                </a:lnTo>
                <a:lnTo>
                  <a:pt x="0" y="530"/>
                </a:lnTo>
                <a:lnTo>
                  <a:pt x="249" y="280"/>
                </a:lnTo>
                <a:close/>
                <a:moveTo>
                  <a:pt x="850" y="0"/>
                </a:moveTo>
                <a:lnTo>
                  <a:pt x="3" y="0"/>
                </a:lnTo>
                <a:lnTo>
                  <a:pt x="427" y="325"/>
                </a:lnTo>
                <a:lnTo>
                  <a:pt x="850" y="0"/>
                </a:lnTo>
                <a:close/>
                <a:moveTo>
                  <a:pt x="546" y="325"/>
                </a:moveTo>
                <a:lnTo>
                  <a:pt x="427" y="416"/>
                </a:lnTo>
                <a:lnTo>
                  <a:pt x="307" y="325"/>
                </a:lnTo>
                <a:lnTo>
                  <a:pt x="1" y="632"/>
                </a:lnTo>
                <a:lnTo>
                  <a:pt x="852" y="632"/>
                </a:lnTo>
                <a:lnTo>
                  <a:pt x="546" y="325"/>
                </a:lnTo>
                <a:close/>
                <a:moveTo>
                  <a:pt x="603" y="280"/>
                </a:moveTo>
                <a:lnTo>
                  <a:pt x="853" y="531"/>
                </a:lnTo>
                <a:lnTo>
                  <a:pt x="853" y="90"/>
                </a:lnTo>
                <a:lnTo>
                  <a:pt x="603" y="28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73" name="Freeform 376"/>
          <p:cNvSpPr>
            <a:spLocks/>
          </p:cNvSpPr>
          <p:nvPr/>
        </p:nvSpPr>
        <p:spPr bwMode="auto">
          <a:xfrm>
            <a:off x="2126524" y="4605274"/>
            <a:ext cx="173807" cy="198724"/>
          </a:xfrm>
          <a:custGeom>
            <a:avLst/>
            <a:gdLst>
              <a:gd name="T0" fmla="*/ 362 w 832"/>
              <a:gd name="T1" fmla="*/ 791 h 922"/>
              <a:gd name="T2" fmla="*/ 308 w 832"/>
              <a:gd name="T3" fmla="*/ 825 h 922"/>
              <a:gd name="T4" fmla="*/ 246 w 832"/>
              <a:gd name="T5" fmla="*/ 835 h 922"/>
              <a:gd name="T6" fmla="*/ 184 w 832"/>
              <a:gd name="T7" fmla="*/ 821 h 922"/>
              <a:gd name="T8" fmla="*/ 144 w 832"/>
              <a:gd name="T9" fmla="*/ 795 h 922"/>
              <a:gd name="T10" fmla="*/ 104 w 832"/>
              <a:gd name="T11" fmla="*/ 743 h 922"/>
              <a:gd name="T12" fmla="*/ 87 w 832"/>
              <a:gd name="T13" fmla="*/ 683 h 922"/>
              <a:gd name="T14" fmla="*/ 95 w 832"/>
              <a:gd name="T15" fmla="*/ 621 h 922"/>
              <a:gd name="T16" fmla="*/ 127 w 832"/>
              <a:gd name="T17" fmla="*/ 564 h 922"/>
              <a:gd name="T18" fmla="*/ 526 w 832"/>
              <a:gd name="T19" fmla="*/ 108 h 922"/>
              <a:gd name="T20" fmla="*/ 561 w 832"/>
              <a:gd name="T21" fmla="*/ 91 h 922"/>
              <a:gd name="T22" fmla="*/ 598 w 832"/>
              <a:gd name="T23" fmla="*/ 88 h 922"/>
              <a:gd name="T24" fmla="*/ 636 w 832"/>
              <a:gd name="T25" fmla="*/ 100 h 922"/>
              <a:gd name="T26" fmla="*/ 660 w 832"/>
              <a:gd name="T27" fmla="*/ 119 h 922"/>
              <a:gd name="T28" fmla="*/ 680 w 832"/>
              <a:gd name="T29" fmla="*/ 151 h 922"/>
              <a:gd name="T30" fmla="*/ 686 w 832"/>
              <a:gd name="T31" fmla="*/ 190 h 922"/>
              <a:gd name="T32" fmla="*/ 678 w 832"/>
              <a:gd name="T33" fmla="*/ 227 h 922"/>
              <a:gd name="T34" fmla="*/ 369 w 832"/>
              <a:gd name="T35" fmla="*/ 588 h 922"/>
              <a:gd name="T36" fmla="*/ 352 w 832"/>
              <a:gd name="T37" fmla="*/ 598 h 922"/>
              <a:gd name="T38" fmla="*/ 327 w 832"/>
              <a:gd name="T39" fmla="*/ 595 h 922"/>
              <a:gd name="T40" fmla="*/ 313 w 832"/>
              <a:gd name="T41" fmla="*/ 580 h 922"/>
              <a:gd name="T42" fmla="*/ 312 w 832"/>
              <a:gd name="T43" fmla="*/ 555 h 922"/>
              <a:gd name="T44" fmla="*/ 478 w 832"/>
              <a:gd name="T45" fmla="*/ 226 h 922"/>
              <a:gd name="T46" fmla="*/ 237 w 832"/>
              <a:gd name="T47" fmla="*/ 505 h 922"/>
              <a:gd name="T48" fmla="*/ 223 w 832"/>
              <a:gd name="T49" fmla="*/ 550 h 922"/>
              <a:gd name="T50" fmla="*/ 226 w 832"/>
              <a:gd name="T51" fmla="*/ 597 h 922"/>
              <a:gd name="T52" fmla="*/ 247 w 832"/>
              <a:gd name="T53" fmla="*/ 639 h 922"/>
              <a:gd name="T54" fmla="*/ 273 w 832"/>
              <a:gd name="T55" fmla="*/ 665 h 922"/>
              <a:gd name="T56" fmla="*/ 316 w 832"/>
              <a:gd name="T57" fmla="*/ 684 h 922"/>
              <a:gd name="T58" fmla="*/ 363 w 832"/>
              <a:gd name="T59" fmla="*/ 685 h 922"/>
              <a:gd name="T60" fmla="*/ 408 w 832"/>
              <a:gd name="T61" fmla="*/ 669 h 922"/>
              <a:gd name="T62" fmla="*/ 728 w 832"/>
              <a:gd name="T63" fmla="*/ 310 h 922"/>
              <a:gd name="T64" fmla="*/ 758 w 832"/>
              <a:gd name="T65" fmla="*/ 262 h 922"/>
              <a:gd name="T66" fmla="*/ 774 w 832"/>
              <a:gd name="T67" fmla="*/ 192 h 922"/>
              <a:gd name="T68" fmla="*/ 762 w 832"/>
              <a:gd name="T69" fmla="*/ 121 h 922"/>
              <a:gd name="T70" fmla="*/ 723 w 832"/>
              <a:gd name="T71" fmla="*/ 59 h 922"/>
              <a:gd name="T72" fmla="*/ 679 w 832"/>
              <a:gd name="T73" fmla="*/ 24 h 922"/>
              <a:gd name="T74" fmla="*/ 609 w 832"/>
              <a:gd name="T75" fmla="*/ 1 h 922"/>
              <a:gd name="T76" fmla="*/ 538 w 832"/>
              <a:gd name="T77" fmla="*/ 6 h 922"/>
              <a:gd name="T78" fmla="*/ 474 w 832"/>
              <a:gd name="T79" fmla="*/ 39 h 922"/>
              <a:gd name="T80" fmla="*/ 61 w 832"/>
              <a:gd name="T81" fmla="*/ 507 h 922"/>
              <a:gd name="T82" fmla="*/ 12 w 832"/>
              <a:gd name="T83" fmla="*/ 593 h 922"/>
              <a:gd name="T84" fmla="*/ 0 w 832"/>
              <a:gd name="T85" fmla="*/ 689 h 922"/>
              <a:gd name="T86" fmla="*/ 25 w 832"/>
              <a:gd name="T87" fmla="*/ 781 h 922"/>
              <a:gd name="T88" fmla="*/ 86 w 832"/>
              <a:gd name="T89" fmla="*/ 861 h 922"/>
              <a:gd name="T90" fmla="*/ 150 w 832"/>
              <a:gd name="T91" fmla="*/ 901 h 922"/>
              <a:gd name="T92" fmla="*/ 243 w 832"/>
              <a:gd name="T93" fmla="*/ 922 h 922"/>
              <a:gd name="T94" fmla="*/ 338 w 832"/>
              <a:gd name="T95" fmla="*/ 906 h 922"/>
              <a:gd name="T96" fmla="*/ 422 w 832"/>
              <a:gd name="T97" fmla="*/ 855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32" h="922">
                <a:moveTo>
                  <a:pt x="765" y="329"/>
                </a:moveTo>
                <a:lnTo>
                  <a:pt x="374" y="779"/>
                </a:lnTo>
                <a:lnTo>
                  <a:pt x="374" y="779"/>
                </a:lnTo>
                <a:lnTo>
                  <a:pt x="362" y="791"/>
                </a:lnTo>
                <a:lnTo>
                  <a:pt x="350" y="802"/>
                </a:lnTo>
                <a:lnTo>
                  <a:pt x="337" y="810"/>
                </a:lnTo>
                <a:lnTo>
                  <a:pt x="322" y="819"/>
                </a:lnTo>
                <a:lnTo>
                  <a:pt x="308" y="825"/>
                </a:lnTo>
                <a:lnTo>
                  <a:pt x="292" y="829"/>
                </a:lnTo>
                <a:lnTo>
                  <a:pt x="277" y="833"/>
                </a:lnTo>
                <a:lnTo>
                  <a:pt x="261" y="834"/>
                </a:lnTo>
                <a:lnTo>
                  <a:pt x="246" y="835"/>
                </a:lnTo>
                <a:lnTo>
                  <a:pt x="230" y="834"/>
                </a:lnTo>
                <a:lnTo>
                  <a:pt x="214" y="831"/>
                </a:lnTo>
                <a:lnTo>
                  <a:pt x="200" y="827"/>
                </a:lnTo>
                <a:lnTo>
                  <a:pt x="184" y="821"/>
                </a:lnTo>
                <a:lnTo>
                  <a:pt x="170" y="814"/>
                </a:lnTo>
                <a:lnTo>
                  <a:pt x="156" y="805"/>
                </a:lnTo>
                <a:lnTo>
                  <a:pt x="144" y="795"/>
                </a:lnTo>
                <a:lnTo>
                  <a:pt x="144" y="795"/>
                </a:lnTo>
                <a:lnTo>
                  <a:pt x="130" y="783"/>
                </a:lnTo>
                <a:lnTo>
                  <a:pt x="121" y="771"/>
                </a:lnTo>
                <a:lnTo>
                  <a:pt x="111" y="757"/>
                </a:lnTo>
                <a:lnTo>
                  <a:pt x="104" y="743"/>
                </a:lnTo>
                <a:lnTo>
                  <a:pt x="97" y="729"/>
                </a:lnTo>
                <a:lnTo>
                  <a:pt x="92" y="714"/>
                </a:lnTo>
                <a:lnTo>
                  <a:pt x="90" y="699"/>
                </a:lnTo>
                <a:lnTo>
                  <a:pt x="87" y="683"/>
                </a:lnTo>
                <a:lnTo>
                  <a:pt x="87" y="667"/>
                </a:lnTo>
                <a:lnTo>
                  <a:pt x="89" y="651"/>
                </a:lnTo>
                <a:lnTo>
                  <a:pt x="91" y="636"/>
                </a:lnTo>
                <a:lnTo>
                  <a:pt x="95" y="621"/>
                </a:lnTo>
                <a:lnTo>
                  <a:pt x="100" y="605"/>
                </a:lnTo>
                <a:lnTo>
                  <a:pt x="108" y="591"/>
                </a:lnTo>
                <a:lnTo>
                  <a:pt x="117" y="577"/>
                </a:lnTo>
                <a:lnTo>
                  <a:pt x="127" y="564"/>
                </a:lnTo>
                <a:lnTo>
                  <a:pt x="512" y="121"/>
                </a:lnTo>
                <a:lnTo>
                  <a:pt x="512" y="121"/>
                </a:lnTo>
                <a:lnTo>
                  <a:pt x="519" y="114"/>
                </a:lnTo>
                <a:lnTo>
                  <a:pt x="526" y="108"/>
                </a:lnTo>
                <a:lnTo>
                  <a:pt x="535" y="102"/>
                </a:lnTo>
                <a:lnTo>
                  <a:pt x="543" y="97"/>
                </a:lnTo>
                <a:lnTo>
                  <a:pt x="552" y="94"/>
                </a:lnTo>
                <a:lnTo>
                  <a:pt x="561" y="91"/>
                </a:lnTo>
                <a:lnTo>
                  <a:pt x="571" y="89"/>
                </a:lnTo>
                <a:lnTo>
                  <a:pt x="580" y="88"/>
                </a:lnTo>
                <a:lnTo>
                  <a:pt x="590" y="88"/>
                </a:lnTo>
                <a:lnTo>
                  <a:pt x="598" y="88"/>
                </a:lnTo>
                <a:lnTo>
                  <a:pt x="608" y="90"/>
                </a:lnTo>
                <a:lnTo>
                  <a:pt x="618" y="93"/>
                </a:lnTo>
                <a:lnTo>
                  <a:pt x="627" y="96"/>
                </a:lnTo>
                <a:lnTo>
                  <a:pt x="636" y="100"/>
                </a:lnTo>
                <a:lnTo>
                  <a:pt x="644" y="106"/>
                </a:lnTo>
                <a:lnTo>
                  <a:pt x="652" y="112"/>
                </a:lnTo>
                <a:lnTo>
                  <a:pt x="652" y="112"/>
                </a:lnTo>
                <a:lnTo>
                  <a:pt x="660" y="119"/>
                </a:lnTo>
                <a:lnTo>
                  <a:pt x="666" y="126"/>
                </a:lnTo>
                <a:lnTo>
                  <a:pt x="672" y="135"/>
                </a:lnTo>
                <a:lnTo>
                  <a:pt x="675" y="143"/>
                </a:lnTo>
                <a:lnTo>
                  <a:pt x="680" y="151"/>
                </a:lnTo>
                <a:lnTo>
                  <a:pt x="682" y="161"/>
                </a:lnTo>
                <a:lnTo>
                  <a:pt x="685" y="171"/>
                </a:lnTo>
                <a:lnTo>
                  <a:pt x="686" y="180"/>
                </a:lnTo>
                <a:lnTo>
                  <a:pt x="686" y="190"/>
                </a:lnTo>
                <a:lnTo>
                  <a:pt x="685" y="199"/>
                </a:lnTo>
                <a:lnTo>
                  <a:pt x="684" y="208"/>
                </a:lnTo>
                <a:lnTo>
                  <a:pt x="681" y="217"/>
                </a:lnTo>
                <a:lnTo>
                  <a:pt x="678" y="227"/>
                </a:lnTo>
                <a:lnTo>
                  <a:pt x="673" y="235"/>
                </a:lnTo>
                <a:lnTo>
                  <a:pt x="668" y="244"/>
                </a:lnTo>
                <a:lnTo>
                  <a:pt x="662" y="252"/>
                </a:lnTo>
                <a:lnTo>
                  <a:pt x="369" y="588"/>
                </a:lnTo>
                <a:lnTo>
                  <a:pt x="369" y="588"/>
                </a:lnTo>
                <a:lnTo>
                  <a:pt x="364" y="593"/>
                </a:lnTo>
                <a:lnTo>
                  <a:pt x="358" y="595"/>
                </a:lnTo>
                <a:lnTo>
                  <a:pt x="352" y="598"/>
                </a:lnTo>
                <a:lnTo>
                  <a:pt x="346" y="599"/>
                </a:lnTo>
                <a:lnTo>
                  <a:pt x="339" y="599"/>
                </a:lnTo>
                <a:lnTo>
                  <a:pt x="333" y="598"/>
                </a:lnTo>
                <a:lnTo>
                  <a:pt x="327" y="595"/>
                </a:lnTo>
                <a:lnTo>
                  <a:pt x="321" y="591"/>
                </a:lnTo>
                <a:lnTo>
                  <a:pt x="321" y="591"/>
                </a:lnTo>
                <a:lnTo>
                  <a:pt x="316" y="586"/>
                </a:lnTo>
                <a:lnTo>
                  <a:pt x="313" y="580"/>
                </a:lnTo>
                <a:lnTo>
                  <a:pt x="310" y="574"/>
                </a:lnTo>
                <a:lnTo>
                  <a:pt x="309" y="568"/>
                </a:lnTo>
                <a:lnTo>
                  <a:pt x="310" y="561"/>
                </a:lnTo>
                <a:lnTo>
                  <a:pt x="312" y="555"/>
                </a:lnTo>
                <a:lnTo>
                  <a:pt x="314" y="549"/>
                </a:lnTo>
                <a:lnTo>
                  <a:pt x="318" y="543"/>
                </a:lnTo>
                <a:lnTo>
                  <a:pt x="544" y="282"/>
                </a:lnTo>
                <a:lnTo>
                  <a:pt x="478" y="226"/>
                </a:lnTo>
                <a:lnTo>
                  <a:pt x="252" y="485"/>
                </a:lnTo>
                <a:lnTo>
                  <a:pt x="252" y="485"/>
                </a:lnTo>
                <a:lnTo>
                  <a:pt x="244" y="496"/>
                </a:lnTo>
                <a:lnTo>
                  <a:pt x="237" y="505"/>
                </a:lnTo>
                <a:lnTo>
                  <a:pt x="232" y="516"/>
                </a:lnTo>
                <a:lnTo>
                  <a:pt x="228" y="527"/>
                </a:lnTo>
                <a:lnTo>
                  <a:pt x="225" y="539"/>
                </a:lnTo>
                <a:lnTo>
                  <a:pt x="223" y="550"/>
                </a:lnTo>
                <a:lnTo>
                  <a:pt x="222" y="562"/>
                </a:lnTo>
                <a:lnTo>
                  <a:pt x="223" y="574"/>
                </a:lnTo>
                <a:lnTo>
                  <a:pt x="224" y="586"/>
                </a:lnTo>
                <a:lnTo>
                  <a:pt x="226" y="597"/>
                </a:lnTo>
                <a:lnTo>
                  <a:pt x="230" y="607"/>
                </a:lnTo>
                <a:lnTo>
                  <a:pt x="235" y="618"/>
                </a:lnTo>
                <a:lnTo>
                  <a:pt x="240" y="629"/>
                </a:lnTo>
                <a:lnTo>
                  <a:pt x="247" y="639"/>
                </a:lnTo>
                <a:lnTo>
                  <a:pt x="255" y="648"/>
                </a:lnTo>
                <a:lnTo>
                  <a:pt x="264" y="657"/>
                </a:lnTo>
                <a:lnTo>
                  <a:pt x="264" y="657"/>
                </a:lnTo>
                <a:lnTo>
                  <a:pt x="273" y="665"/>
                </a:lnTo>
                <a:lnTo>
                  <a:pt x="284" y="671"/>
                </a:lnTo>
                <a:lnTo>
                  <a:pt x="295" y="677"/>
                </a:lnTo>
                <a:lnTo>
                  <a:pt x="306" y="681"/>
                </a:lnTo>
                <a:lnTo>
                  <a:pt x="316" y="684"/>
                </a:lnTo>
                <a:lnTo>
                  <a:pt x="328" y="685"/>
                </a:lnTo>
                <a:lnTo>
                  <a:pt x="340" y="687"/>
                </a:lnTo>
                <a:lnTo>
                  <a:pt x="352" y="687"/>
                </a:lnTo>
                <a:lnTo>
                  <a:pt x="363" y="685"/>
                </a:lnTo>
                <a:lnTo>
                  <a:pt x="375" y="683"/>
                </a:lnTo>
                <a:lnTo>
                  <a:pt x="386" y="679"/>
                </a:lnTo>
                <a:lnTo>
                  <a:pt x="397" y="675"/>
                </a:lnTo>
                <a:lnTo>
                  <a:pt x="408" y="669"/>
                </a:lnTo>
                <a:lnTo>
                  <a:pt x="417" y="663"/>
                </a:lnTo>
                <a:lnTo>
                  <a:pt x="427" y="654"/>
                </a:lnTo>
                <a:lnTo>
                  <a:pt x="435" y="645"/>
                </a:lnTo>
                <a:lnTo>
                  <a:pt x="728" y="310"/>
                </a:lnTo>
                <a:lnTo>
                  <a:pt x="728" y="310"/>
                </a:lnTo>
                <a:lnTo>
                  <a:pt x="740" y="294"/>
                </a:lnTo>
                <a:lnTo>
                  <a:pt x="750" y="279"/>
                </a:lnTo>
                <a:lnTo>
                  <a:pt x="758" y="262"/>
                </a:lnTo>
                <a:lnTo>
                  <a:pt x="764" y="245"/>
                </a:lnTo>
                <a:lnTo>
                  <a:pt x="769" y="227"/>
                </a:lnTo>
                <a:lnTo>
                  <a:pt x="772" y="210"/>
                </a:lnTo>
                <a:lnTo>
                  <a:pt x="774" y="192"/>
                </a:lnTo>
                <a:lnTo>
                  <a:pt x="772" y="174"/>
                </a:lnTo>
                <a:lnTo>
                  <a:pt x="771" y="156"/>
                </a:lnTo>
                <a:lnTo>
                  <a:pt x="768" y="138"/>
                </a:lnTo>
                <a:lnTo>
                  <a:pt x="762" y="121"/>
                </a:lnTo>
                <a:lnTo>
                  <a:pt x="754" y="105"/>
                </a:lnTo>
                <a:lnTo>
                  <a:pt x="746" y="89"/>
                </a:lnTo>
                <a:lnTo>
                  <a:pt x="735" y="73"/>
                </a:lnTo>
                <a:lnTo>
                  <a:pt x="723" y="59"/>
                </a:lnTo>
                <a:lnTo>
                  <a:pt x="709" y="46"/>
                </a:lnTo>
                <a:lnTo>
                  <a:pt x="709" y="46"/>
                </a:lnTo>
                <a:lnTo>
                  <a:pt x="694" y="34"/>
                </a:lnTo>
                <a:lnTo>
                  <a:pt x="679" y="24"/>
                </a:lnTo>
                <a:lnTo>
                  <a:pt x="662" y="16"/>
                </a:lnTo>
                <a:lnTo>
                  <a:pt x="645" y="10"/>
                </a:lnTo>
                <a:lnTo>
                  <a:pt x="627" y="5"/>
                </a:lnTo>
                <a:lnTo>
                  <a:pt x="609" y="1"/>
                </a:lnTo>
                <a:lnTo>
                  <a:pt x="592" y="0"/>
                </a:lnTo>
                <a:lnTo>
                  <a:pt x="574" y="0"/>
                </a:lnTo>
                <a:lnTo>
                  <a:pt x="556" y="3"/>
                </a:lnTo>
                <a:lnTo>
                  <a:pt x="538" y="6"/>
                </a:lnTo>
                <a:lnTo>
                  <a:pt x="522" y="12"/>
                </a:lnTo>
                <a:lnTo>
                  <a:pt x="505" y="19"/>
                </a:lnTo>
                <a:lnTo>
                  <a:pt x="489" y="28"/>
                </a:lnTo>
                <a:lnTo>
                  <a:pt x="474" y="39"/>
                </a:lnTo>
                <a:lnTo>
                  <a:pt x="459" y="51"/>
                </a:lnTo>
                <a:lnTo>
                  <a:pt x="446" y="64"/>
                </a:lnTo>
                <a:lnTo>
                  <a:pt x="61" y="507"/>
                </a:lnTo>
                <a:lnTo>
                  <a:pt x="61" y="507"/>
                </a:lnTo>
                <a:lnTo>
                  <a:pt x="45" y="526"/>
                </a:lnTo>
                <a:lnTo>
                  <a:pt x="32" y="547"/>
                </a:lnTo>
                <a:lnTo>
                  <a:pt x="20" y="570"/>
                </a:lnTo>
                <a:lnTo>
                  <a:pt x="12" y="593"/>
                </a:lnTo>
                <a:lnTo>
                  <a:pt x="6" y="617"/>
                </a:lnTo>
                <a:lnTo>
                  <a:pt x="1" y="640"/>
                </a:lnTo>
                <a:lnTo>
                  <a:pt x="0" y="665"/>
                </a:lnTo>
                <a:lnTo>
                  <a:pt x="0" y="689"/>
                </a:lnTo>
                <a:lnTo>
                  <a:pt x="3" y="713"/>
                </a:lnTo>
                <a:lnTo>
                  <a:pt x="8" y="736"/>
                </a:lnTo>
                <a:lnTo>
                  <a:pt x="15" y="760"/>
                </a:lnTo>
                <a:lnTo>
                  <a:pt x="25" y="781"/>
                </a:lnTo>
                <a:lnTo>
                  <a:pt x="37" y="803"/>
                </a:lnTo>
                <a:lnTo>
                  <a:pt x="51" y="823"/>
                </a:lnTo>
                <a:lnTo>
                  <a:pt x="67" y="843"/>
                </a:lnTo>
                <a:lnTo>
                  <a:pt x="86" y="861"/>
                </a:lnTo>
                <a:lnTo>
                  <a:pt x="86" y="861"/>
                </a:lnTo>
                <a:lnTo>
                  <a:pt x="105" y="876"/>
                </a:lnTo>
                <a:lnTo>
                  <a:pt x="127" y="891"/>
                </a:lnTo>
                <a:lnTo>
                  <a:pt x="150" y="901"/>
                </a:lnTo>
                <a:lnTo>
                  <a:pt x="172" y="910"/>
                </a:lnTo>
                <a:lnTo>
                  <a:pt x="195" y="917"/>
                </a:lnTo>
                <a:lnTo>
                  <a:pt x="219" y="921"/>
                </a:lnTo>
                <a:lnTo>
                  <a:pt x="243" y="922"/>
                </a:lnTo>
                <a:lnTo>
                  <a:pt x="268" y="922"/>
                </a:lnTo>
                <a:lnTo>
                  <a:pt x="292" y="919"/>
                </a:lnTo>
                <a:lnTo>
                  <a:pt x="315" y="913"/>
                </a:lnTo>
                <a:lnTo>
                  <a:pt x="338" y="906"/>
                </a:lnTo>
                <a:lnTo>
                  <a:pt x="361" y="897"/>
                </a:lnTo>
                <a:lnTo>
                  <a:pt x="382" y="885"/>
                </a:lnTo>
                <a:lnTo>
                  <a:pt x="403" y="871"/>
                </a:lnTo>
                <a:lnTo>
                  <a:pt x="422" y="855"/>
                </a:lnTo>
                <a:lnTo>
                  <a:pt x="440" y="837"/>
                </a:lnTo>
                <a:lnTo>
                  <a:pt x="832" y="387"/>
                </a:lnTo>
                <a:lnTo>
                  <a:pt x="765" y="329"/>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74" name="Freeform 376"/>
          <p:cNvSpPr>
            <a:spLocks/>
          </p:cNvSpPr>
          <p:nvPr/>
        </p:nvSpPr>
        <p:spPr bwMode="auto">
          <a:xfrm>
            <a:off x="2152512" y="3748028"/>
            <a:ext cx="173807" cy="198724"/>
          </a:xfrm>
          <a:custGeom>
            <a:avLst/>
            <a:gdLst>
              <a:gd name="T0" fmla="*/ 362 w 832"/>
              <a:gd name="T1" fmla="*/ 791 h 922"/>
              <a:gd name="T2" fmla="*/ 308 w 832"/>
              <a:gd name="T3" fmla="*/ 825 h 922"/>
              <a:gd name="T4" fmla="*/ 246 w 832"/>
              <a:gd name="T5" fmla="*/ 835 h 922"/>
              <a:gd name="T6" fmla="*/ 184 w 832"/>
              <a:gd name="T7" fmla="*/ 821 h 922"/>
              <a:gd name="T8" fmla="*/ 144 w 832"/>
              <a:gd name="T9" fmla="*/ 795 h 922"/>
              <a:gd name="T10" fmla="*/ 104 w 832"/>
              <a:gd name="T11" fmla="*/ 743 h 922"/>
              <a:gd name="T12" fmla="*/ 87 w 832"/>
              <a:gd name="T13" fmla="*/ 683 h 922"/>
              <a:gd name="T14" fmla="*/ 95 w 832"/>
              <a:gd name="T15" fmla="*/ 621 h 922"/>
              <a:gd name="T16" fmla="*/ 127 w 832"/>
              <a:gd name="T17" fmla="*/ 564 h 922"/>
              <a:gd name="T18" fmla="*/ 526 w 832"/>
              <a:gd name="T19" fmla="*/ 108 h 922"/>
              <a:gd name="T20" fmla="*/ 561 w 832"/>
              <a:gd name="T21" fmla="*/ 91 h 922"/>
              <a:gd name="T22" fmla="*/ 598 w 832"/>
              <a:gd name="T23" fmla="*/ 88 h 922"/>
              <a:gd name="T24" fmla="*/ 636 w 832"/>
              <a:gd name="T25" fmla="*/ 100 h 922"/>
              <a:gd name="T26" fmla="*/ 660 w 832"/>
              <a:gd name="T27" fmla="*/ 119 h 922"/>
              <a:gd name="T28" fmla="*/ 680 w 832"/>
              <a:gd name="T29" fmla="*/ 151 h 922"/>
              <a:gd name="T30" fmla="*/ 686 w 832"/>
              <a:gd name="T31" fmla="*/ 190 h 922"/>
              <a:gd name="T32" fmla="*/ 678 w 832"/>
              <a:gd name="T33" fmla="*/ 227 h 922"/>
              <a:gd name="T34" fmla="*/ 369 w 832"/>
              <a:gd name="T35" fmla="*/ 588 h 922"/>
              <a:gd name="T36" fmla="*/ 352 w 832"/>
              <a:gd name="T37" fmla="*/ 598 h 922"/>
              <a:gd name="T38" fmla="*/ 327 w 832"/>
              <a:gd name="T39" fmla="*/ 595 h 922"/>
              <a:gd name="T40" fmla="*/ 313 w 832"/>
              <a:gd name="T41" fmla="*/ 580 h 922"/>
              <a:gd name="T42" fmla="*/ 312 w 832"/>
              <a:gd name="T43" fmla="*/ 555 h 922"/>
              <a:gd name="T44" fmla="*/ 478 w 832"/>
              <a:gd name="T45" fmla="*/ 226 h 922"/>
              <a:gd name="T46" fmla="*/ 237 w 832"/>
              <a:gd name="T47" fmla="*/ 505 h 922"/>
              <a:gd name="T48" fmla="*/ 223 w 832"/>
              <a:gd name="T49" fmla="*/ 550 h 922"/>
              <a:gd name="T50" fmla="*/ 226 w 832"/>
              <a:gd name="T51" fmla="*/ 597 h 922"/>
              <a:gd name="T52" fmla="*/ 247 w 832"/>
              <a:gd name="T53" fmla="*/ 639 h 922"/>
              <a:gd name="T54" fmla="*/ 273 w 832"/>
              <a:gd name="T55" fmla="*/ 665 h 922"/>
              <a:gd name="T56" fmla="*/ 316 w 832"/>
              <a:gd name="T57" fmla="*/ 684 h 922"/>
              <a:gd name="T58" fmla="*/ 363 w 832"/>
              <a:gd name="T59" fmla="*/ 685 h 922"/>
              <a:gd name="T60" fmla="*/ 408 w 832"/>
              <a:gd name="T61" fmla="*/ 669 h 922"/>
              <a:gd name="T62" fmla="*/ 728 w 832"/>
              <a:gd name="T63" fmla="*/ 310 h 922"/>
              <a:gd name="T64" fmla="*/ 758 w 832"/>
              <a:gd name="T65" fmla="*/ 262 h 922"/>
              <a:gd name="T66" fmla="*/ 774 w 832"/>
              <a:gd name="T67" fmla="*/ 192 h 922"/>
              <a:gd name="T68" fmla="*/ 762 w 832"/>
              <a:gd name="T69" fmla="*/ 121 h 922"/>
              <a:gd name="T70" fmla="*/ 723 w 832"/>
              <a:gd name="T71" fmla="*/ 59 h 922"/>
              <a:gd name="T72" fmla="*/ 679 w 832"/>
              <a:gd name="T73" fmla="*/ 24 h 922"/>
              <a:gd name="T74" fmla="*/ 609 w 832"/>
              <a:gd name="T75" fmla="*/ 1 h 922"/>
              <a:gd name="T76" fmla="*/ 538 w 832"/>
              <a:gd name="T77" fmla="*/ 6 h 922"/>
              <a:gd name="T78" fmla="*/ 474 w 832"/>
              <a:gd name="T79" fmla="*/ 39 h 922"/>
              <a:gd name="T80" fmla="*/ 61 w 832"/>
              <a:gd name="T81" fmla="*/ 507 h 922"/>
              <a:gd name="T82" fmla="*/ 12 w 832"/>
              <a:gd name="T83" fmla="*/ 593 h 922"/>
              <a:gd name="T84" fmla="*/ 0 w 832"/>
              <a:gd name="T85" fmla="*/ 689 h 922"/>
              <a:gd name="T86" fmla="*/ 25 w 832"/>
              <a:gd name="T87" fmla="*/ 781 h 922"/>
              <a:gd name="T88" fmla="*/ 86 w 832"/>
              <a:gd name="T89" fmla="*/ 861 h 922"/>
              <a:gd name="T90" fmla="*/ 150 w 832"/>
              <a:gd name="T91" fmla="*/ 901 h 922"/>
              <a:gd name="T92" fmla="*/ 243 w 832"/>
              <a:gd name="T93" fmla="*/ 922 h 922"/>
              <a:gd name="T94" fmla="*/ 338 w 832"/>
              <a:gd name="T95" fmla="*/ 906 h 922"/>
              <a:gd name="T96" fmla="*/ 422 w 832"/>
              <a:gd name="T97" fmla="*/ 855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32" h="922">
                <a:moveTo>
                  <a:pt x="765" y="329"/>
                </a:moveTo>
                <a:lnTo>
                  <a:pt x="374" y="779"/>
                </a:lnTo>
                <a:lnTo>
                  <a:pt x="374" y="779"/>
                </a:lnTo>
                <a:lnTo>
                  <a:pt x="362" y="791"/>
                </a:lnTo>
                <a:lnTo>
                  <a:pt x="350" y="802"/>
                </a:lnTo>
                <a:lnTo>
                  <a:pt x="337" y="810"/>
                </a:lnTo>
                <a:lnTo>
                  <a:pt x="322" y="819"/>
                </a:lnTo>
                <a:lnTo>
                  <a:pt x="308" y="825"/>
                </a:lnTo>
                <a:lnTo>
                  <a:pt x="292" y="829"/>
                </a:lnTo>
                <a:lnTo>
                  <a:pt x="277" y="833"/>
                </a:lnTo>
                <a:lnTo>
                  <a:pt x="261" y="834"/>
                </a:lnTo>
                <a:lnTo>
                  <a:pt x="246" y="835"/>
                </a:lnTo>
                <a:lnTo>
                  <a:pt x="230" y="834"/>
                </a:lnTo>
                <a:lnTo>
                  <a:pt x="214" y="831"/>
                </a:lnTo>
                <a:lnTo>
                  <a:pt x="200" y="827"/>
                </a:lnTo>
                <a:lnTo>
                  <a:pt x="184" y="821"/>
                </a:lnTo>
                <a:lnTo>
                  <a:pt x="170" y="814"/>
                </a:lnTo>
                <a:lnTo>
                  <a:pt x="156" y="805"/>
                </a:lnTo>
                <a:lnTo>
                  <a:pt x="144" y="795"/>
                </a:lnTo>
                <a:lnTo>
                  <a:pt x="144" y="795"/>
                </a:lnTo>
                <a:lnTo>
                  <a:pt x="130" y="783"/>
                </a:lnTo>
                <a:lnTo>
                  <a:pt x="121" y="771"/>
                </a:lnTo>
                <a:lnTo>
                  <a:pt x="111" y="757"/>
                </a:lnTo>
                <a:lnTo>
                  <a:pt x="104" y="743"/>
                </a:lnTo>
                <a:lnTo>
                  <a:pt x="97" y="729"/>
                </a:lnTo>
                <a:lnTo>
                  <a:pt x="92" y="714"/>
                </a:lnTo>
                <a:lnTo>
                  <a:pt x="90" y="699"/>
                </a:lnTo>
                <a:lnTo>
                  <a:pt x="87" y="683"/>
                </a:lnTo>
                <a:lnTo>
                  <a:pt x="87" y="667"/>
                </a:lnTo>
                <a:lnTo>
                  <a:pt x="89" y="651"/>
                </a:lnTo>
                <a:lnTo>
                  <a:pt x="91" y="636"/>
                </a:lnTo>
                <a:lnTo>
                  <a:pt x="95" y="621"/>
                </a:lnTo>
                <a:lnTo>
                  <a:pt x="100" y="605"/>
                </a:lnTo>
                <a:lnTo>
                  <a:pt x="108" y="591"/>
                </a:lnTo>
                <a:lnTo>
                  <a:pt x="117" y="577"/>
                </a:lnTo>
                <a:lnTo>
                  <a:pt x="127" y="564"/>
                </a:lnTo>
                <a:lnTo>
                  <a:pt x="512" y="121"/>
                </a:lnTo>
                <a:lnTo>
                  <a:pt x="512" y="121"/>
                </a:lnTo>
                <a:lnTo>
                  <a:pt x="519" y="114"/>
                </a:lnTo>
                <a:lnTo>
                  <a:pt x="526" y="108"/>
                </a:lnTo>
                <a:lnTo>
                  <a:pt x="535" y="102"/>
                </a:lnTo>
                <a:lnTo>
                  <a:pt x="543" y="97"/>
                </a:lnTo>
                <a:lnTo>
                  <a:pt x="552" y="94"/>
                </a:lnTo>
                <a:lnTo>
                  <a:pt x="561" y="91"/>
                </a:lnTo>
                <a:lnTo>
                  <a:pt x="571" y="89"/>
                </a:lnTo>
                <a:lnTo>
                  <a:pt x="580" y="88"/>
                </a:lnTo>
                <a:lnTo>
                  <a:pt x="590" y="88"/>
                </a:lnTo>
                <a:lnTo>
                  <a:pt x="598" y="88"/>
                </a:lnTo>
                <a:lnTo>
                  <a:pt x="608" y="90"/>
                </a:lnTo>
                <a:lnTo>
                  <a:pt x="618" y="93"/>
                </a:lnTo>
                <a:lnTo>
                  <a:pt x="627" y="96"/>
                </a:lnTo>
                <a:lnTo>
                  <a:pt x="636" y="100"/>
                </a:lnTo>
                <a:lnTo>
                  <a:pt x="644" y="106"/>
                </a:lnTo>
                <a:lnTo>
                  <a:pt x="652" y="112"/>
                </a:lnTo>
                <a:lnTo>
                  <a:pt x="652" y="112"/>
                </a:lnTo>
                <a:lnTo>
                  <a:pt x="660" y="119"/>
                </a:lnTo>
                <a:lnTo>
                  <a:pt x="666" y="126"/>
                </a:lnTo>
                <a:lnTo>
                  <a:pt x="672" y="135"/>
                </a:lnTo>
                <a:lnTo>
                  <a:pt x="675" y="143"/>
                </a:lnTo>
                <a:lnTo>
                  <a:pt x="680" y="151"/>
                </a:lnTo>
                <a:lnTo>
                  <a:pt x="682" y="161"/>
                </a:lnTo>
                <a:lnTo>
                  <a:pt x="685" y="171"/>
                </a:lnTo>
                <a:lnTo>
                  <a:pt x="686" y="180"/>
                </a:lnTo>
                <a:lnTo>
                  <a:pt x="686" y="190"/>
                </a:lnTo>
                <a:lnTo>
                  <a:pt x="685" y="199"/>
                </a:lnTo>
                <a:lnTo>
                  <a:pt x="684" y="208"/>
                </a:lnTo>
                <a:lnTo>
                  <a:pt x="681" y="217"/>
                </a:lnTo>
                <a:lnTo>
                  <a:pt x="678" y="227"/>
                </a:lnTo>
                <a:lnTo>
                  <a:pt x="673" y="235"/>
                </a:lnTo>
                <a:lnTo>
                  <a:pt x="668" y="244"/>
                </a:lnTo>
                <a:lnTo>
                  <a:pt x="662" y="252"/>
                </a:lnTo>
                <a:lnTo>
                  <a:pt x="369" y="588"/>
                </a:lnTo>
                <a:lnTo>
                  <a:pt x="369" y="588"/>
                </a:lnTo>
                <a:lnTo>
                  <a:pt x="364" y="593"/>
                </a:lnTo>
                <a:lnTo>
                  <a:pt x="358" y="595"/>
                </a:lnTo>
                <a:lnTo>
                  <a:pt x="352" y="598"/>
                </a:lnTo>
                <a:lnTo>
                  <a:pt x="346" y="599"/>
                </a:lnTo>
                <a:lnTo>
                  <a:pt x="339" y="599"/>
                </a:lnTo>
                <a:lnTo>
                  <a:pt x="333" y="598"/>
                </a:lnTo>
                <a:lnTo>
                  <a:pt x="327" y="595"/>
                </a:lnTo>
                <a:lnTo>
                  <a:pt x="321" y="591"/>
                </a:lnTo>
                <a:lnTo>
                  <a:pt x="321" y="591"/>
                </a:lnTo>
                <a:lnTo>
                  <a:pt x="316" y="586"/>
                </a:lnTo>
                <a:lnTo>
                  <a:pt x="313" y="580"/>
                </a:lnTo>
                <a:lnTo>
                  <a:pt x="310" y="574"/>
                </a:lnTo>
                <a:lnTo>
                  <a:pt x="309" y="568"/>
                </a:lnTo>
                <a:lnTo>
                  <a:pt x="310" y="561"/>
                </a:lnTo>
                <a:lnTo>
                  <a:pt x="312" y="555"/>
                </a:lnTo>
                <a:lnTo>
                  <a:pt x="314" y="549"/>
                </a:lnTo>
                <a:lnTo>
                  <a:pt x="318" y="543"/>
                </a:lnTo>
                <a:lnTo>
                  <a:pt x="544" y="282"/>
                </a:lnTo>
                <a:lnTo>
                  <a:pt x="478" y="226"/>
                </a:lnTo>
                <a:lnTo>
                  <a:pt x="252" y="485"/>
                </a:lnTo>
                <a:lnTo>
                  <a:pt x="252" y="485"/>
                </a:lnTo>
                <a:lnTo>
                  <a:pt x="244" y="496"/>
                </a:lnTo>
                <a:lnTo>
                  <a:pt x="237" y="505"/>
                </a:lnTo>
                <a:lnTo>
                  <a:pt x="232" y="516"/>
                </a:lnTo>
                <a:lnTo>
                  <a:pt x="228" y="527"/>
                </a:lnTo>
                <a:lnTo>
                  <a:pt x="225" y="539"/>
                </a:lnTo>
                <a:lnTo>
                  <a:pt x="223" y="550"/>
                </a:lnTo>
                <a:lnTo>
                  <a:pt x="222" y="562"/>
                </a:lnTo>
                <a:lnTo>
                  <a:pt x="223" y="574"/>
                </a:lnTo>
                <a:lnTo>
                  <a:pt x="224" y="586"/>
                </a:lnTo>
                <a:lnTo>
                  <a:pt x="226" y="597"/>
                </a:lnTo>
                <a:lnTo>
                  <a:pt x="230" y="607"/>
                </a:lnTo>
                <a:lnTo>
                  <a:pt x="235" y="618"/>
                </a:lnTo>
                <a:lnTo>
                  <a:pt x="240" y="629"/>
                </a:lnTo>
                <a:lnTo>
                  <a:pt x="247" y="639"/>
                </a:lnTo>
                <a:lnTo>
                  <a:pt x="255" y="648"/>
                </a:lnTo>
                <a:lnTo>
                  <a:pt x="264" y="657"/>
                </a:lnTo>
                <a:lnTo>
                  <a:pt x="264" y="657"/>
                </a:lnTo>
                <a:lnTo>
                  <a:pt x="273" y="665"/>
                </a:lnTo>
                <a:lnTo>
                  <a:pt x="284" y="671"/>
                </a:lnTo>
                <a:lnTo>
                  <a:pt x="295" y="677"/>
                </a:lnTo>
                <a:lnTo>
                  <a:pt x="306" y="681"/>
                </a:lnTo>
                <a:lnTo>
                  <a:pt x="316" y="684"/>
                </a:lnTo>
                <a:lnTo>
                  <a:pt x="328" y="685"/>
                </a:lnTo>
                <a:lnTo>
                  <a:pt x="340" y="687"/>
                </a:lnTo>
                <a:lnTo>
                  <a:pt x="352" y="687"/>
                </a:lnTo>
                <a:lnTo>
                  <a:pt x="363" y="685"/>
                </a:lnTo>
                <a:lnTo>
                  <a:pt x="375" y="683"/>
                </a:lnTo>
                <a:lnTo>
                  <a:pt x="386" y="679"/>
                </a:lnTo>
                <a:lnTo>
                  <a:pt x="397" y="675"/>
                </a:lnTo>
                <a:lnTo>
                  <a:pt x="408" y="669"/>
                </a:lnTo>
                <a:lnTo>
                  <a:pt x="417" y="663"/>
                </a:lnTo>
                <a:lnTo>
                  <a:pt x="427" y="654"/>
                </a:lnTo>
                <a:lnTo>
                  <a:pt x="435" y="645"/>
                </a:lnTo>
                <a:lnTo>
                  <a:pt x="728" y="310"/>
                </a:lnTo>
                <a:lnTo>
                  <a:pt x="728" y="310"/>
                </a:lnTo>
                <a:lnTo>
                  <a:pt x="740" y="294"/>
                </a:lnTo>
                <a:lnTo>
                  <a:pt x="750" y="279"/>
                </a:lnTo>
                <a:lnTo>
                  <a:pt x="758" y="262"/>
                </a:lnTo>
                <a:lnTo>
                  <a:pt x="764" y="245"/>
                </a:lnTo>
                <a:lnTo>
                  <a:pt x="769" y="227"/>
                </a:lnTo>
                <a:lnTo>
                  <a:pt x="772" y="210"/>
                </a:lnTo>
                <a:lnTo>
                  <a:pt x="774" y="192"/>
                </a:lnTo>
                <a:lnTo>
                  <a:pt x="772" y="174"/>
                </a:lnTo>
                <a:lnTo>
                  <a:pt x="771" y="156"/>
                </a:lnTo>
                <a:lnTo>
                  <a:pt x="768" y="138"/>
                </a:lnTo>
                <a:lnTo>
                  <a:pt x="762" y="121"/>
                </a:lnTo>
                <a:lnTo>
                  <a:pt x="754" y="105"/>
                </a:lnTo>
                <a:lnTo>
                  <a:pt x="746" y="89"/>
                </a:lnTo>
                <a:lnTo>
                  <a:pt x="735" y="73"/>
                </a:lnTo>
                <a:lnTo>
                  <a:pt x="723" y="59"/>
                </a:lnTo>
                <a:lnTo>
                  <a:pt x="709" y="46"/>
                </a:lnTo>
                <a:lnTo>
                  <a:pt x="709" y="46"/>
                </a:lnTo>
                <a:lnTo>
                  <a:pt x="694" y="34"/>
                </a:lnTo>
                <a:lnTo>
                  <a:pt x="679" y="24"/>
                </a:lnTo>
                <a:lnTo>
                  <a:pt x="662" y="16"/>
                </a:lnTo>
                <a:lnTo>
                  <a:pt x="645" y="10"/>
                </a:lnTo>
                <a:lnTo>
                  <a:pt x="627" y="5"/>
                </a:lnTo>
                <a:lnTo>
                  <a:pt x="609" y="1"/>
                </a:lnTo>
                <a:lnTo>
                  <a:pt x="592" y="0"/>
                </a:lnTo>
                <a:lnTo>
                  <a:pt x="574" y="0"/>
                </a:lnTo>
                <a:lnTo>
                  <a:pt x="556" y="3"/>
                </a:lnTo>
                <a:lnTo>
                  <a:pt x="538" y="6"/>
                </a:lnTo>
                <a:lnTo>
                  <a:pt x="522" y="12"/>
                </a:lnTo>
                <a:lnTo>
                  <a:pt x="505" y="19"/>
                </a:lnTo>
                <a:lnTo>
                  <a:pt x="489" y="28"/>
                </a:lnTo>
                <a:lnTo>
                  <a:pt x="474" y="39"/>
                </a:lnTo>
                <a:lnTo>
                  <a:pt x="459" y="51"/>
                </a:lnTo>
                <a:lnTo>
                  <a:pt x="446" y="64"/>
                </a:lnTo>
                <a:lnTo>
                  <a:pt x="61" y="507"/>
                </a:lnTo>
                <a:lnTo>
                  <a:pt x="61" y="507"/>
                </a:lnTo>
                <a:lnTo>
                  <a:pt x="45" y="526"/>
                </a:lnTo>
                <a:lnTo>
                  <a:pt x="32" y="547"/>
                </a:lnTo>
                <a:lnTo>
                  <a:pt x="20" y="570"/>
                </a:lnTo>
                <a:lnTo>
                  <a:pt x="12" y="593"/>
                </a:lnTo>
                <a:lnTo>
                  <a:pt x="6" y="617"/>
                </a:lnTo>
                <a:lnTo>
                  <a:pt x="1" y="640"/>
                </a:lnTo>
                <a:lnTo>
                  <a:pt x="0" y="665"/>
                </a:lnTo>
                <a:lnTo>
                  <a:pt x="0" y="689"/>
                </a:lnTo>
                <a:lnTo>
                  <a:pt x="3" y="713"/>
                </a:lnTo>
                <a:lnTo>
                  <a:pt x="8" y="736"/>
                </a:lnTo>
                <a:lnTo>
                  <a:pt x="15" y="760"/>
                </a:lnTo>
                <a:lnTo>
                  <a:pt x="25" y="781"/>
                </a:lnTo>
                <a:lnTo>
                  <a:pt x="37" y="803"/>
                </a:lnTo>
                <a:lnTo>
                  <a:pt x="51" y="823"/>
                </a:lnTo>
                <a:lnTo>
                  <a:pt x="67" y="843"/>
                </a:lnTo>
                <a:lnTo>
                  <a:pt x="86" y="861"/>
                </a:lnTo>
                <a:lnTo>
                  <a:pt x="86" y="861"/>
                </a:lnTo>
                <a:lnTo>
                  <a:pt x="105" y="876"/>
                </a:lnTo>
                <a:lnTo>
                  <a:pt x="127" y="891"/>
                </a:lnTo>
                <a:lnTo>
                  <a:pt x="150" y="901"/>
                </a:lnTo>
                <a:lnTo>
                  <a:pt x="172" y="910"/>
                </a:lnTo>
                <a:lnTo>
                  <a:pt x="195" y="917"/>
                </a:lnTo>
                <a:lnTo>
                  <a:pt x="219" y="921"/>
                </a:lnTo>
                <a:lnTo>
                  <a:pt x="243" y="922"/>
                </a:lnTo>
                <a:lnTo>
                  <a:pt x="268" y="922"/>
                </a:lnTo>
                <a:lnTo>
                  <a:pt x="292" y="919"/>
                </a:lnTo>
                <a:lnTo>
                  <a:pt x="315" y="913"/>
                </a:lnTo>
                <a:lnTo>
                  <a:pt x="338" y="906"/>
                </a:lnTo>
                <a:lnTo>
                  <a:pt x="361" y="897"/>
                </a:lnTo>
                <a:lnTo>
                  <a:pt x="382" y="885"/>
                </a:lnTo>
                <a:lnTo>
                  <a:pt x="403" y="871"/>
                </a:lnTo>
                <a:lnTo>
                  <a:pt x="422" y="855"/>
                </a:lnTo>
                <a:lnTo>
                  <a:pt x="440" y="837"/>
                </a:lnTo>
                <a:lnTo>
                  <a:pt x="832" y="387"/>
                </a:lnTo>
                <a:lnTo>
                  <a:pt x="765" y="329"/>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75" name="Freeform 376"/>
          <p:cNvSpPr>
            <a:spLocks/>
          </p:cNvSpPr>
          <p:nvPr/>
        </p:nvSpPr>
        <p:spPr bwMode="auto">
          <a:xfrm>
            <a:off x="2160985" y="4152248"/>
            <a:ext cx="173807" cy="198724"/>
          </a:xfrm>
          <a:custGeom>
            <a:avLst/>
            <a:gdLst>
              <a:gd name="T0" fmla="*/ 362 w 832"/>
              <a:gd name="T1" fmla="*/ 791 h 922"/>
              <a:gd name="T2" fmla="*/ 308 w 832"/>
              <a:gd name="T3" fmla="*/ 825 h 922"/>
              <a:gd name="T4" fmla="*/ 246 w 832"/>
              <a:gd name="T5" fmla="*/ 835 h 922"/>
              <a:gd name="T6" fmla="*/ 184 w 832"/>
              <a:gd name="T7" fmla="*/ 821 h 922"/>
              <a:gd name="T8" fmla="*/ 144 w 832"/>
              <a:gd name="T9" fmla="*/ 795 h 922"/>
              <a:gd name="T10" fmla="*/ 104 w 832"/>
              <a:gd name="T11" fmla="*/ 743 h 922"/>
              <a:gd name="T12" fmla="*/ 87 w 832"/>
              <a:gd name="T13" fmla="*/ 683 h 922"/>
              <a:gd name="T14" fmla="*/ 95 w 832"/>
              <a:gd name="T15" fmla="*/ 621 h 922"/>
              <a:gd name="T16" fmla="*/ 127 w 832"/>
              <a:gd name="T17" fmla="*/ 564 h 922"/>
              <a:gd name="T18" fmla="*/ 526 w 832"/>
              <a:gd name="T19" fmla="*/ 108 h 922"/>
              <a:gd name="T20" fmla="*/ 561 w 832"/>
              <a:gd name="T21" fmla="*/ 91 h 922"/>
              <a:gd name="T22" fmla="*/ 598 w 832"/>
              <a:gd name="T23" fmla="*/ 88 h 922"/>
              <a:gd name="T24" fmla="*/ 636 w 832"/>
              <a:gd name="T25" fmla="*/ 100 h 922"/>
              <a:gd name="T26" fmla="*/ 660 w 832"/>
              <a:gd name="T27" fmla="*/ 119 h 922"/>
              <a:gd name="T28" fmla="*/ 680 w 832"/>
              <a:gd name="T29" fmla="*/ 151 h 922"/>
              <a:gd name="T30" fmla="*/ 686 w 832"/>
              <a:gd name="T31" fmla="*/ 190 h 922"/>
              <a:gd name="T32" fmla="*/ 678 w 832"/>
              <a:gd name="T33" fmla="*/ 227 h 922"/>
              <a:gd name="T34" fmla="*/ 369 w 832"/>
              <a:gd name="T35" fmla="*/ 588 h 922"/>
              <a:gd name="T36" fmla="*/ 352 w 832"/>
              <a:gd name="T37" fmla="*/ 598 h 922"/>
              <a:gd name="T38" fmla="*/ 327 w 832"/>
              <a:gd name="T39" fmla="*/ 595 h 922"/>
              <a:gd name="T40" fmla="*/ 313 w 832"/>
              <a:gd name="T41" fmla="*/ 580 h 922"/>
              <a:gd name="T42" fmla="*/ 312 w 832"/>
              <a:gd name="T43" fmla="*/ 555 h 922"/>
              <a:gd name="T44" fmla="*/ 478 w 832"/>
              <a:gd name="T45" fmla="*/ 226 h 922"/>
              <a:gd name="T46" fmla="*/ 237 w 832"/>
              <a:gd name="T47" fmla="*/ 505 h 922"/>
              <a:gd name="T48" fmla="*/ 223 w 832"/>
              <a:gd name="T49" fmla="*/ 550 h 922"/>
              <a:gd name="T50" fmla="*/ 226 w 832"/>
              <a:gd name="T51" fmla="*/ 597 h 922"/>
              <a:gd name="T52" fmla="*/ 247 w 832"/>
              <a:gd name="T53" fmla="*/ 639 h 922"/>
              <a:gd name="T54" fmla="*/ 273 w 832"/>
              <a:gd name="T55" fmla="*/ 665 h 922"/>
              <a:gd name="T56" fmla="*/ 316 w 832"/>
              <a:gd name="T57" fmla="*/ 684 h 922"/>
              <a:gd name="T58" fmla="*/ 363 w 832"/>
              <a:gd name="T59" fmla="*/ 685 h 922"/>
              <a:gd name="T60" fmla="*/ 408 w 832"/>
              <a:gd name="T61" fmla="*/ 669 h 922"/>
              <a:gd name="T62" fmla="*/ 728 w 832"/>
              <a:gd name="T63" fmla="*/ 310 h 922"/>
              <a:gd name="T64" fmla="*/ 758 w 832"/>
              <a:gd name="T65" fmla="*/ 262 h 922"/>
              <a:gd name="T66" fmla="*/ 774 w 832"/>
              <a:gd name="T67" fmla="*/ 192 h 922"/>
              <a:gd name="T68" fmla="*/ 762 w 832"/>
              <a:gd name="T69" fmla="*/ 121 h 922"/>
              <a:gd name="T70" fmla="*/ 723 w 832"/>
              <a:gd name="T71" fmla="*/ 59 h 922"/>
              <a:gd name="T72" fmla="*/ 679 w 832"/>
              <a:gd name="T73" fmla="*/ 24 h 922"/>
              <a:gd name="T74" fmla="*/ 609 w 832"/>
              <a:gd name="T75" fmla="*/ 1 h 922"/>
              <a:gd name="T76" fmla="*/ 538 w 832"/>
              <a:gd name="T77" fmla="*/ 6 h 922"/>
              <a:gd name="T78" fmla="*/ 474 w 832"/>
              <a:gd name="T79" fmla="*/ 39 h 922"/>
              <a:gd name="T80" fmla="*/ 61 w 832"/>
              <a:gd name="T81" fmla="*/ 507 h 922"/>
              <a:gd name="T82" fmla="*/ 12 w 832"/>
              <a:gd name="T83" fmla="*/ 593 h 922"/>
              <a:gd name="T84" fmla="*/ 0 w 832"/>
              <a:gd name="T85" fmla="*/ 689 h 922"/>
              <a:gd name="T86" fmla="*/ 25 w 832"/>
              <a:gd name="T87" fmla="*/ 781 h 922"/>
              <a:gd name="T88" fmla="*/ 86 w 832"/>
              <a:gd name="T89" fmla="*/ 861 h 922"/>
              <a:gd name="T90" fmla="*/ 150 w 832"/>
              <a:gd name="T91" fmla="*/ 901 h 922"/>
              <a:gd name="T92" fmla="*/ 243 w 832"/>
              <a:gd name="T93" fmla="*/ 922 h 922"/>
              <a:gd name="T94" fmla="*/ 338 w 832"/>
              <a:gd name="T95" fmla="*/ 906 h 922"/>
              <a:gd name="T96" fmla="*/ 422 w 832"/>
              <a:gd name="T97" fmla="*/ 855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32" h="922">
                <a:moveTo>
                  <a:pt x="765" y="329"/>
                </a:moveTo>
                <a:lnTo>
                  <a:pt x="374" y="779"/>
                </a:lnTo>
                <a:lnTo>
                  <a:pt x="374" y="779"/>
                </a:lnTo>
                <a:lnTo>
                  <a:pt x="362" y="791"/>
                </a:lnTo>
                <a:lnTo>
                  <a:pt x="350" y="802"/>
                </a:lnTo>
                <a:lnTo>
                  <a:pt x="337" y="810"/>
                </a:lnTo>
                <a:lnTo>
                  <a:pt x="322" y="819"/>
                </a:lnTo>
                <a:lnTo>
                  <a:pt x="308" y="825"/>
                </a:lnTo>
                <a:lnTo>
                  <a:pt x="292" y="829"/>
                </a:lnTo>
                <a:lnTo>
                  <a:pt x="277" y="833"/>
                </a:lnTo>
                <a:lnTo>
                  <a:pt x="261" y="834"/>
                </a:lnTo>
                <a:lnTo>
                  <a:pt x="246" y="835"/>
                </a:lnTo>
                <a:lnTo>
                  <a:pt x="230" y="834"/>
                </a:lnTo>
                <a:lnTo>
                  <a:pt x="214" y="831"/>
                </a:lnTo>
                <a:lnTo>
                  <a:pt x="200" y="827"/>
                </a:lnTo>
                <a:lnTo>
                  <a:pt x="184" y="821"/>
                </a:lnTo>
                <a:lnTo>
                  <a:pt x="170" y="814"/>
                </a:lnTo>
                <a:lnTo>
                  <a:pt x="156" y="805"/>
                </a:lnTo>
                <a:lnTo>
                  <a:pt x="144" y="795"/>
                </a:lnTo>
                <a:lnTo>
                  <a:pt x="144" y="795"/>
                </a:lnTo>
                <a:lnTo>
                  <a:pt x="130" y="783"/>
                </a:lnTo>
                <a:lnTo>
                  <a:pt x="121" y="771"/>
                </a:lnTo>
                <a:lnTo>
                  <a:pt x="111" y="757"/>
                </a:lnTo>
                <a:lnTo>
                  <a:pt x="104" y="743"/>
                </a:lnTo>
                <a:lnTo>
                  <a:pt x="97" y="729"/>
                </a:lnTo>
                <a:lnTo>
                  <a:pt x="92" y="714"/>
                </a:lnTo>
                <a:lnTo>
                  <a:pt x="90" y="699"/>
                </a:lnTo>
                <a:lnTo>
                  <a:pt x="87" y="683"/>
                </a:lnTo>
                <a:lnTo>
                  <a:pt x="87" y="667"/>
                </a:lnTo>
                <a:lnTo>
                  <a:pt x="89" y="651"/>
                </a:lnTo>
                <a:lnTo>
                  <a:pt x="91" y="636"/>
                </a:lnTo>
                <a:lnTo>
                  <a:pt x="95" y="621"/>
                </a:lnTo>
                <a:lnTo>
                  <a:pt x="100" y="605"/>
                </a:lnTo>
                <a:lnTo>
                  <a:pt x="108" y="591"/>
                </a:lnTo>
                <a:lnTo>
                  <a:pt x="117" y="577"/>
                </a:lnTo>
                <a:lnTo>
                  <a:pt x="127" y="564"/>
                </a:lnTo>
                <a:lnTo>
                  <a:pt x="512" y="121"/>
                </a:lnTo>
                <a:lnTo>
                  <a:pt x="512" y="121"/>
                </a:lnTo>
                <a:lnTo>
                  <a:pt x="519" y="114"/>
                </a:lnTo>
                <a:lnTo>
                  <a:pt x="526" y="108"/>
                </a:lnTo>
                <a:lnTo>
                  <a:pt x="535" y="102"/>
                </a:lnTo>
                <a:lnTo>
                  <a:pt x="543" y="97"/>
                </a:lnTo>
                <a:lnTo>
                  <a:pt x="552" y="94"/>
                </a:lnTo>
                <a:lnTo>
                  <a:pt x="561" y="91"/>
                </a:lnTo>
                <a:lnTo>
                  <a:pt x="571" y="89"/>
                </a:lnTo>
                <a:lnTo>
                  <a:pt x="580" y="88"/>
                </a:lnTo>
                <a:lnTo>
                  <a:pt x="590" y="88"/>
                </a:lnTo>
                <a:lnTo>
                  <a:pt x="598" y="88"/>
                </a:lnTo>
                <a:lnTo>
                  <a:pt x="608" y="90"/>
                </a:lnTo>
                <a:lnTo>
                  <a:pt x="618" y="93"/>
                </a:lnTo>
                <a:lnTo>
                  <a:pt x="627" y="96"/>
                </a:lnTo>
                <a:lnTo>
                  <a:pt x="636" y="100"/>
                </a:lnTo>
                <a:lnTo>
                  <a:pt x="644" y="106"/>
                </a:lnTo>
                <a:lnTo>
                  <a:pt x="652" y="112"/>
                </a:lnTo>
                <a:lnTo>
                  <a:pt x="652" y="112"/>
                </a:lnTo>
                <a:lnTo>
                  <a:pt x="660" y="119"/>
                </a:lnTo>
                <a:lnTo>
                  <a:pt x="666" y="126"/>
                </a:lnTo>
                <a:lnTo>
                  <a:pt x="672" y="135"/>
                </a:lnTo>
                <a:lnTo>
                  <a:pt x="675" y="143"/>
                </a:lnTo>
                <a:lnTo>
                  <a:pt x="680" y="151"/>
                </a:lnTo>
                <a:lnTo>
                  <a:pt x="682" y="161"/>
                </a:lnTo>
                <a:lnTo>
                  <a:pt x="685" y="171"/>
                </a:lnTo>
                <a:lnTo>
                  <a:pt x="686" y="180"/>
                </a:lnTo>
                <a:lnTo>
                  <a:pt x="686" y="190"/>
                </a:lnTo>
                <a:lnTo>
                  <a:pt x="685" y="199"/>
                </a:lnTo>
                <a:lnTo>
                  <a:pt x="684" y="208"/>
                </a:lnTo>
                <a:lnTo>
                  <a:pt x="681" y="217"/>
                </a:lnTo>
                <a:lnTo>
                  <a:pt x="678" y="227"/>
                </a:lnTo>
                <a:lnTo>
                  <a:pt x="673" y="235"/>
                </a:lnTo>
                <a:lnTo>
                  <a:pt x="668" y="244"/>
                </a:lnTo>
                <a:lnTo>
                  <a:pt x="662" y="252"/>
                </a:lnTo>
                <a:lnTo>
                  <a:pt x="369" y="588"/>
                </a:lnTo>
                <a:lnTo>
                  <a:pt x="369" y="588"/>
                </a:lnTo>
                <a:lnTo>
                  <a:pt x="364" y="593"/>
                </a:lnTo>
                <a:lnTo>
                  <a:pt x="358" y="595"/>
                </a:lnTo>
                <a:lnTo>
                  <a:pt x="352" y="598"/>
                </a:lnTo>
                <a:lnTo>
                  <a:pt x="346" y="599"/>
                </a:lnTo>
                <a:lnTo>
                  <a:pt x="339" y="599"/>
                </a:lnTo>
                <a:lnTo>
                  <a:pt x="333" y="598"/>
                </a:lnTo>
                <a:lnTo>
                  <a:pt x="327" y="595"/>
                </a:lnTo>
                <a:lnTo>
                  <a:pt x="321" y="591"/>
                </a:lnTo>
                <a:lnTo>
                  <a:pt x="321" y="591"/>
                </a:lnTo>
                <a:lnTo>
                  <a:pt x="316" y="586"/>
                </a:lnTo>
                <a:lnTo>
                  <a:pt x="313" y="580"/>
                </a:lnTo>
                <a:lnTo>
                  <a:pt x="310" y="574"/>
                </a:lnTo>
                <a:lnTo>
                  <a:pt x="309" y="568"/>
                </a:lnTo>
                <a:lnTo>
                  <a:pt x="310" y="561"/>
                </a:lnTo>
                <a:lnTo>
                  <a:pt x="312" y="555"/>
                </a:lnTo>
                <a:lnTo>
                  <a:pt x="314" y="549"/>
                </a:lnTo>
                <a:lnTo>
                  <a:pt x="318" y="543"/>
                </a:lnTo>
                <a:lnTo>
                  <a:pt x="544" y="282"/>
                </a:lnTo>
                <a:lnTo>
                  <a:pt x="478" y="226"/>
                </a:lnTo>
                <a:lnTo>
                  <a:pt x="252" y="485"/>
                </a:lnTo>
                <a:lnTo>
                  <a:pt x="252" y="485"/>
                </a:lnTo>
                <a:lnTo>
                  <a:pt x="244" y="496"/>
                </a:lnTo>
                <a:lnTo>
                  <a:pt x="237" y="505"/>
                </a:lnTo>
                <a:lnTo>
                  <a:pt x="232" y="516"/>
                </a:lnTo>
                <a:lnTo>
                  <a:pt x="228" y="527"/>
                </a:lnTo>
                <a:lnTo>
                  <a:pt x="225" y="539"/>
                </a:lnTo>
                <a:lnTo>
                  <a:pt x="223" y="550"/>
                </a:lnTo>
                <a:lnTo>
                  <a:pt x="222" y="562"/>
                </a:lnTo>
                <a:lnTo>
                  <a:pt x="223" y="574"/>
                </a:lnTo>
                <a:lnTo>
                  <a:pt x="224" y="586"/>
                </a:lnTo>
                <a:lnTo>
                  <a:pt x="226" y="597"/>
                </a:lnTo>
                <a:lnTo>
                  <a:pt x="230" y="607"/>
                </a:lnTo>
                <a:lnTo>
                  <a:pt x="235" y="618"/>
                </a:lnTo>
                <a:lnTo>
                  <a:pt x="240" y="629"/>
                </a:lnTo>
                <a:lnTo>
                  <a:pt x="247" y="639"/>
                </a:lnTo>
                <a:lnTo>
                  <a:pt x="255" y="648"/>
                </a:lnTo>
                <a:lnTo>
                  <a:pt x="264" y="657"/>
                </a:lnTo>
                <a:lnTo>
                  <a:pt x="264" y="657"/>
                </a:lnTo>
                <a:lnTo>
                  <a:pt x="273" y="665"/>
                </a:lnTo>
                <a:lnTo>
                  <a:pt x="284" y="671"/>
                </a:lnTo>
                <a:lnTo>
                  <a:pt x="295" y="677"/>
                </a:lnTo>
                <a:lnTo>
                  <a:pt x="306" y="681"/>
                </a:lnTo>
                <a:lnTo>
                  <a:pt x="316" y="684"/>
                </a:lnTo>
                <a:lnTo>
                  <a:pt x="328" y="685"/>
                </a:lnTo>
                <a:lnTo>
                  <a:pt x="340" y="687"/>
                </a:lnTo>
                <a:lnTo>
                  <a:pt x="352" y="687"/>
                </a:lnTo>
                <a:lnTo>
                  <a:pt x="363" y="685"/>
                </a:lnTo>
                <a:lnTo>
                  <a:pt x="375" y="683"/>
                </a:lnTo>
                <a:lnTo>
                  <a:pt x="386" y="679"/>
                </a:lnTo>
                <a:lnTo>
                  <a:pt x="397" y="675"/>
                </a:lnTo>
                <a:lnTo>
                  <a:pt x="408" y="669"/>
                </a:lnTo>
                <a:lnTo>
                  <a:pt x="417" y="663"/>
                </a:lnTo>
                <a:lnTo>
                  <a:pt x="427" y="654"/>
                </a:lnTo>
                <a:lnTo>
                  <a:pt x="435" y="645"/>
                </a:lnTo>
                <a:lnTo>
                  <a:pt x="728" y="310"/>
                </a:lnTo>
                <a:lnTo>
                  <a:pt x="728" y="310"/>
                </a:lnTo>
                <a:lnTo>
                  <a:pt x="740" y="294"/>
                </a:lnTo>
                <a:lnTo>
                  <a:pt x="750" y="279"/>
                </a:lnTo>
                <a:lnTo>
                  <a:pt x="758" y="262"/>
                </a:lnTo>
                <a:lnTo>
                  <a:pt x="764" y="245"/>
                </a:lnTo>
                <a:lnTo>
                  <a:pt x="769" y="227"/>
                </a:lnTo>
                <a:lnTo>
                  <a:pt x="772" y="210"/>
                </a:lnTo>
                <a:lnTo>
                  <a:pt x="774" y="192"/>
                </a:lnTo>
                <a:lnTo>
                  <a:pt x="772" y="174"/>
                </a:lnTo>
                <a:lnTo>
                  <a:pt x="771" y="156"/>
                </a:lnTo>
                <a:lnTo>
                  <a:pt x="768" y="138"/>
                </a:lnTo>
                <a:lnTo>
                  <a:pt x="762" y="121"/>
                </a:lnTo>
                <a:lnTo>
                  <a:pt x="754" y="105"/>
                </a:lnTo>
                <a:lnTo>
                  <a:pt x="746" y="89"/>
                </a:lnTo>
                <a:lnTo>
                  <a:pt x="735" y="73"/>
                </a:lnTo>
                <a:lnTo>
                  <a:pt x="723" y="59"/>
                </a:lnTo>
                <a:lnTo>
                  <a:pt x="709" y="46"/>
                </a:lnTo>
                <a:lnTo>
                  <a:pt x="709" y="46"/>
                </a:lnTo>
                <a:lnTo>
                  <a:pt x="694" y="34"/>
                </a:lnTo>
                <a:lnTo>
                  <a:pt x="679" y="24"/>
                </a:lnTo>
                <a:lnTo>
                  <a:pt x="662" y="16"/>
                </a:lnTo>
                <a:lnTo>
                  <a:pt x="645" y="10"/>
                </a:lnTo>
                <a:lnTo>
                  <a:pt x="627" y="5"/>
                </a:lnTo>
                <a:lnTo>
                  <a:pt x="609" y="1"/>
                </a:lnTo>
                <a:lnTo>
                  <a:pt x="592" y="0"/>
                </a:lnTo>
                <a:lnTo>
                  <a:pt x="574" y="0"/>
                </a:lnTo>
                <a:lnTo>
                  <a:pt x="556" y="3"/>
                </a:lnTo>
                <a:lnTo>
                  <a:pt x="538" y="6"/>
                </a:lnTo>
                <a:lnTo>
                  <a:pt x="522" y="12"/>
                </a:lnTo>
                <a:lnTo>
                  <a:pt x="505" y="19"/>
                </a:lnTo>
                <a:lnTo>
                  <a:pt x="489" y="28"/>
                </a:lnTo>
                <a:lnTo>
                  <a:pt x="474" y="39"/>
                </a:lnTo>
                <a:lnTo>
                  <a:pt x="459" y="51"/>
                </a:lnTo>
                <a:lnTo>
                  <a:pt x="446" y="64"/>
                </a:lnTo>
                <a:lnTo>
                  <a:pt x="61" y="507"/>
                </a:lnTo>
                <a:lnTo>
                  <a:pt x="61" y="507"/>
                </a:lnTo>
                <a:lnTo>
                  <a:pt x="45" y="526"/>
                </a:lnTo>
                <a:lnTo>
                  <a:pt x="32" y="547"/>
                </a:lnTo>
                <a:lnTo>
                  <a:pt x="20" y="570"/>
                </a:lnTo>
                <a:lnTo>
                  <a:pt x="12" y="593"/>
                </a:lnTo>
                <a:lnTo>
                  <a:pt x="6" y="617"/>
                </a:lnTo>
                <a:lnTo>
                  <a:pt x="1" y="640"/>
                </a:lnTo>
                <a:lnTo>
                  <a:pt x="0" y="665"/>
                </a:lnTo>
                <a:lnTo>
                  <a:pt x="0" y="689"/>
                </a:lnTo>
                <a:lnTo>
                  <a:pt x="3" y="713"/>
                </a:lnTo>
                <a:lnTo>
                  <a:pt x="8" y="736"/>
                </a:lnTo>
                <a:lnTo>
                  <a:pt x="15" y="760"/>
                </a:lnTo>
                <a:lnTo>
                  <a:pt x="25" y="781"/>
                </a:lnTo>
                <a:lnTo>
                  <a:pt x="37" y="803"/>
                </a:lnTo>
                <a:lnTo>
                  <a:pt x="51" y="823"/>
                </a:lnTo>
                <a:lnTo>
                  <a:pt x="67" y="843"/>
                </a:lnTo>
                <a:lnTo>
                  <a:pt x="86" y="861"/>
                </a:lnTo>
                <a:lnTo>
                  <a:pt x="86" y="861"/>
                </a:lnTo>
                <a:lnTo>
                  <a:pt x="105" y="876"/>
                </a:lnTo>
                <a:lnTo>
                  <a:pt x="127" y="891"/>
                </a:lnTo>
                <a:lnTo>
                  <a:pt x="150" y="901"/>
                </a:lnTo>
                <a:lnTo>
                  <a:pt x="172" y="910"/>
                </a:lnTo>
                <a:lnTo>
                  <a:pt x="195" y="917"/>
                </a:lnTo>
                <a:lnTo>
                  <a:pt x="219" y="921"/>
                </a:lnTo>
                <a:lnTo>
                  <a:pt x="243" y="922"/>
                </a:lnTo>
                <a:lnTo>
                  <a:pt x="268" y="922"/>
                </a:lnTo>
                <a:lnTo>
                  <a:pt x="292" y="919"/>
                </a:lnTo>
                <a:lnTo>
                  <a:pt x="315" y="913"/>
                </a:lnTo>
                <a:lnTo>
                  <a:pt x="338" y="906"/>
                </a:lnTo>
                <a:lnTo>
                  <a:pt x="361" y="897"/>
                </a:lnTo>
                <a:lnTo>
                  <a:pt x="382" y="885"/>
                </a:lnTo>
                <a:lnTo>
                  <a:pt x="403" y="871"/>
                </a:lnTo>
                <a:lnTo>
                  <a:pt x="422" y="855"/>
                </a:lnTo>
                <a:lnTo>
                  <a:pt x="440" y="837"/>
                </a:lnTo>
                <a:lnTo>
                  <a:pt x="832" y="387"/>
                </a:lnTo>
                <a:lnTo>
                  <a:pt x="765" y="329"/>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76" name="テキスト ボックス 75"/>
          <p:cNvSpPr txBox="1"/>
          <p:nvPr/>
        </p:nvSpPr>
        <p:spPr>
          <a:xfrm>
            <a:off x="2973565" y="3285162"/>
            <a:ext cx="1520247" cy="400110"/>
          </a:xfrm>
          <a:prstGeom prst="rect">
            <a:avLst/>
          </a:prstGeom>
          <a:noFill/>
        </p:spPr>
        <p:txBody>
          <a:bodyPr wrap="square" rtlCol="0">
            <a:spAutoFit/>
          </a:bodyPr>
          <a:lstStyle/>
          <a:p>
            <a:r>
              <a:rPr kumimoji="1" lang="ja-JP" altLang="en-US" sz="1000" dirty="0"/>
              <a:t>対象：内定者</a:t>
            </a:r>
            <a:endParaRPr kumimoji="1" lang="en-US" altLang="ja-JP" sz="1000" dirty="0"/>
          </a:p>
          <a:p>
            <a:r>
              <a:rPr lang="ja-JP" altLang="en-US" sz="1000" dirty="0"/>
              <a:t>内容：次回面談の通知</a:t>
            </a:r>
            <a:endParaRPr kumimoji="1" lang="ja-JP" altLang="en-US" sz="1000" dirty="0"/>
          </a:p>
        </p:txBody>
      </p:sp>
      <p:sp>
        <p:nvSpPr>
          <p:cNvPr id="77" name="テキスト ボックス 76"/>
          <p:cNvSpPr txBox="1"/>
          <p:nvPr/>
        </p:nvSpPr>
        <p:spPr>
          <a:xfrm>
            <a:off x="2973566" y="3884267"/>
            <a:ext cx="1484097" cy="400110"/>
          </a:xfrm>
          <a:prstGeom prst="rect">
            <a:avLst/>
          </a:prstGeom>
          <a:noFill/>
        </p:spPr>
        <p:txBody>
          <a:bodyPr wrap="square" rtlCol="0">
            <a:spAutoFit/>
          </a:bodyPr>
          <a:lstStyle/>
          <a:p>
            <a:r>
              <a:rPr kumimoji="1" lang="ja-JP" altLang="en-US" sz="1000" dirty="0"/>
              <a:t>対象：部長以上役職者</a:t>
            </a:r>
            <a:endParaRPr kumimoji="1" lang="en-US" altLang="ja-JP" sz="1000" dirty="0"/>
          </a:p>
          <a:p>
            <a:r>
              <a:rPr lang="ja-JP" altLang="en-US" sz="1000" dirty="0"/>
              <a:t>内容：社外秘情報通知</a:t>
            </a:r>
            <a:endParaRPr kumimoji="1" lang="ja-JP" altLang="en-US" sz="1000" dirty="0"/>
          </a:p>
        </p:txBody>
      </p:sp>
      <p:sp>
        <p:nvSpPr>
          <p:cNvPr id="78" name="テキスト ボックス 77"/>
          <p:cNvSpPr txBox="1"/>
          <p:nvPr/>
        </p:nvSpPr>
        <p:spPr>
          <a:xfrm>
            <a:off x="2973566" y="4475896"/>
            <a:ext cx="1456974" cy="400110"/>
          </a:xfrm>
          <a:prstGeom prst="rect">
            <a:avLst/>
          </a:prstGeom>
          <a:noFill/>
        </p:spPr>
        <p:txBody>
          <a:bodyPr wrap="square" rtlCol="0">
            <a:spAutoFit/>
          </a:bodyPr>
          <a:lstStyle/>
          <a:p>
            <a:r>
              <a:rPr kumimoji="1" lang="ja-JP" altLang="en-US" sz="1000" dirty="0"/>
              <a:t>対象：資格更新対象者</a:t>
            </a:r>
            <a:endParaRPr lang="en-US" altLang="ja-JP" sz="1000" dirty="0"/>
          </a:p>
          <a:p>
            <a:r>
              <a:rPr lang="ja-JP" altLang="en-US" sz="1000" dirty="0"/>
              <a:t>内容：手続き依頼通知</a:t>
            </a:r>
            <a:endParaRPr lang="en-US" altLang="ja-JP" sz="1000" dirty="0"/>
          </a:p>
        </p:txBody>
      </p:sp>
    </p:spTree>
    <p:extLst>
      <p:ext uri="{BB962C8B-B14F-4D97-AF65-F5344CB8AC3E}">
        <p14:creationId xmlns:p14="http://schemas.microsoft.com/office/powerpoint/2010/main" val="1671919424"/>
      </p:ext>
    </p:extLst>
  </p:cSld>
  <p:clrMapOvr>
    <a:masterClrMapping/>
  </p:clrMapOvr>
</p:sld>
</file>

<file path=ppt/theme/theme1.xml><?xml version="1.0" encoding="utf-8"?>
<a:theme xmlns:a="http://schemas.openxmlformats.org/drawingml/2006/main" name="Office ​​テーマ">
  <a:themeElements>
    <a:clrScheme name="SuperStream 2021">
      <a:dk1>
        <a:sysClr val="windowText" lastClr="000000"/>
      </a:dk1>
      <a:lt1>
        <a:sysClr val="window" lastClr="FFFFFF"/>
      </a:lt1>
      <a:dk2>
        <a:srgbClr val="008CCF"/>
      </a:dk2>
      <a:lt2>
        <a:srgbClr val="FFFFFF"/>
      </a:lt2>
      <a:accent1>
        <a:srgbClr val="FABE00"/>
      </a:accent1>
      <a:accent2>
        <a:srgbClr val="54C3F1"/>
      </a:accent2>
      <a:accent3>
        <a:srgbClr val="EE7B48"/>
      </a:accent3>
      <a:accent4>
        <a:srgbClr val="CE67A4"/>
      </a:accent4>
      <a:accent5>
        <a:srgbClr val="8FC31F"/>
      </a:accent5>
      <a:accent6>
        <a:srgbClr val="2E7DC2"/>
      </a:accent6>
      <a:hlink>
        <a:srgbClr val="008CCF"/>
      </a:hlink>
      <a:folHlink>
        <a:srgbClr val="008CCF"/>
      </a:folHlink>
    </a:clrScheme>
    <a:fontScheme name="SuperStream 2015">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2185</Words>
  <Application>Microsoft Office PowerPoint</Application>
  <PresentationFormat>画面に合わせる (16:9)</PresentationFormat>
  <Paragraphs>347</Paragraphs>
  <Slides>12</Slides>
  <Notes>3</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12</vt:i4>
      </vt:variant>
    </vt:vector>
  </HeadingPairs>
  <TitlesOfParts>
    <vt:vector size="21" baseType="lpstr">
      <vt:lpstr>Arial Unicode MS</vt:lpstr>
      <vt:lpstr>HGP創英角ｺﾞｼｯｸUB</vt:lpstr>
      <vt:lpstr>メイリオ</vt:lpstr>
      <vt:lpstr>游ゴシック</vt:lpstr>
      <vt:lpstr>Arial</vt:lpstr>
      <vt:lpstr>Arial Black</vt:lpstr>
      <vt:lpstr>Calibri</vt:lpstr>
      <vt:lpstr>Wingdings</vt:lpstr>
      <vt:lpstr>Office ​​テーマ</vt:lpstr>
      <vt:lpstr>SuperStream-NX 人事給与ソリューション ご紹介補足資料 -グループ会社運用における効率化-</vt:lpstr>
      <vt:lpstr>SuperStream-NXの特長</vt:lpstr>
      <vt:lpstr>SuperStream-NXの特長</vt:lpstr>
      <vt:lpstr>SuperStream-NXの特長</vt:lpstr>
      <vt:lpstr>SuperStream-NXの特長</vt:lpstr>
      <vt:lpstr>SuperStream-NXの特長</vt:lpstr>
      <vt:lpstr>SuperStream-NXの特長</vt:lpstr>
      <vt:lpstr>SuperStream-NXの特長</vt:lpstr>
      <vt:lpstr>SuperStream-NXの特長</vt:lpstr>
      <vt:lpstr>SuperStream-NXの特長</vt:lpstr>
      <vt:lpstr>SuperStream-NXの特長</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lastModifiedBy/>
  <cp:revision>1</cp:revision>
  <dcterms:created xsi:type="dcterms:W3CDTF">2025-06-02T01:05:54Z</dcterms:created>
  <dcterms:modified xsi:type="dcterms:W3CDTF">2025-06-02T01:06:50Z</dcterms:modified>
</cp:coreProperties>
</file>