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732" r:id="rId5"/>
    <p:sldId id="733" r:id="rId6"/>
    <p:sldId id="723" r:id="rId7"/>
    <p:sldId id="709" r:id="rId8"/>
    <p:sldId id="711" r:id="rId9"/>
    <p:sldId id="712" r:id="rId10"/>
    <p:sldId id="722" r:id="rId11"/>
    <p:sldId id="713" r:id="rId12"/>
    <p:sldId id="714" r:id="rId13"/>
    <p:sldId id="721" r:id="rId14"/>
    <p:sldId id="717" r:id="rId15"/>
    <p:sldId id="720" r:id="rId16"/>
    <p:sldId id="718" r:id="rId17"/>
    <p:sldId id="719" r:id="rId18"/>
    <p:sldId id="735" r:id="rId19"/>
    <p:sldId id="736" r:id="rId20"/>
    <p:sldId id="737" r:id="rId21"/>
    <p:sldId id="724" r:id="rId22"/>
    <p:sldId id="725" r:id="rId23"/>
    <p:sldId id="726" r:id="rId24"/>
    <p:sldId id="727" r:id="rId25"/>
    <p:sldId id="728" r:id="rId26"/>
    <p:sldId id="729" r:id="rId27"/>
    <p:sldId id="730" r:id="rId28"/>
    <p:sldId id="734" r:id="rId29"/>
  </p:sldIdLst>
  <p:sldSz cx="9144000" cy="5143500" type="screen16x9"/>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B"/>
    <a:srgbClr val="FCE5DA"/>
    <a:srgbClr val="FFFFFF"/>
    <a:srgbClr val="000000"/>
    <a:srgbClr val="FCECE9"/>
    <a:srgbClr val="E8ECF4"/>
    <a:srgbClr val="D9D9D9"/>
    <a:srgbClr val="D3E5F5"/>
    <a:srgbClr val="FF9201"/>
    <a:srgbClr val="008C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6911A8-5AC3-6DF4-0CC8-267C2FA16DEF}" v="82" dt="2022-10-11T02:20:35.097"/>
    <p1510:client id="{D259DC50-7F8D-BE11-E1FC-7824307AA8B0}" v="16" dt="2022-10-10T22:50:01.9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96723" autoAdjust="0"/>
  </p:normalViewPr>
  <p:slideViewPr>
    <p:cSldViewPr>
      <p:cViewPr varScale="1">
        <p:scale>
          <a:sx n="119" d="100"/>
          <a:sy n="119" d="100"/>
        </p:scale>
        <p:origin x="96" y="264"/>
      </p:cViewPr>
      <p:guideLst/>
    </p:cSldViewPr>
  </p:slideViewPr>
  <p:notesTextViewPr>
    <p:cViewPr>
      <p:scale>
        <a:sx n="1" d="1"/>
        <a:sy n="1" d="1"/>
      </p:scale>
      <p:origin x="0" y="0"/>
    </p:cViewPr>
  </p:notesTextViewPr>
  <p:notesViewPr>
    <p:cSldViewPr>
      <p:cViewPr varScale="1">
        <p:scale>
          <a:sx n="76" d="100"/>
          <a:sy n="76" d="100"/>
        </p:scale>
        <p:origin x="4090" y="53"/>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門　京一郎(KADO-KYOICHIRO)" userId="S::kado.kyoichiro@superstream.co.jp::3fc6eef9-4381-41a6-a331-c8f57801a9fb" providerId="AD" clId="Web-{D259DC50-7F8D-BE11-E1FC-7824307AA8B0}"/>
    <pc:docChg chg="modSld">
      <pc:chgData name="門　京一郎(KADO-KYOICHIRO)" userId="S::kado.kyoichiro@superstream.co.jp::3fc6eef9-4381-41a6-a331-c8f57801a9fb" providerId="AD" clId="Web-{D259DC50-7F8D-BE11-E1FC-7824307AA8B0}" dt="2022-10-10T22:50:00.211" v="6" actId="20577"/>
      <pc:docMkLst>
        <pc:docMk/>
      </pc:docMkLst>
      <pc:sldChg chg="modSp">
        <pc:chgData name="門　京一郎(KADO-KYOICHIRO)" userId="S::kado.kyoichiro@superstream.co.jp::3fc6eef9-4381-41a6-a331-c8f57801a9fb" providerId="AD" clId="Web-{D259DC50-7F8D-BE11-E1FC-7824307AA8B0}" dt="2022-10-10T22:50:00.211" v="6" actId="20577"/>
        <pc:sldMkLst>
          <pc:docMk/>
          <pc:sldMk cId="3444849873" sldId="283"/>
        </pc:sldMkLst>
        <pc:spChg chg="mod">
          <ac:chgData name="門　京一郎(KADO-KYOICHIRO)" userId="S::kado.kyoichiro@superstream.co.jp::3fc6eef9-4381-41a6-a331-c8f57801a9fb" providerId="AD" clId="Web-{D259DC50-7F8D-BE11-E1FC-7824307AA8B0}" dt="2022-10-10T22:50:00.211" v="6" actId="20577"/>
          <ac:spMkLst>
            <pc:docMk/>
            <pc:sldMk cId="3444849873" sldId="283"/>
            <ac:spMk id="8" creationId="{00000000-0000-0000-0000-000000000000}"/>
          </ac:spMkLst>
        </pc:spChg>
      </pc:sldChg>
    </pc:docChg>
  </pc:docChgLst>
  <pc:docChgLst>
    <pc:chgData name="門　京一郎(KADO-KYOICHIRO)" userId="S::kado.kyoichiro@superstream.co.jp::3fc6eef9-4381-41a6-a331-c8f57801a9fb" providerId="AD" clId="Web-{896911A8-5AC3-6DF4-0CC8-267C2FA16DEF}"/>
    <pc:docChg chg="modSld">
      <pc:chgData name="門　京一郎(KADO-KYOICHIRO)" userId="S::kado.kyoichiro@superstream.co.jp::3fc6eef9-4381-41a6-a331-c8f57801a9fb" providerId="AD" clId="Web-{896911A8-5AC3-6DF4-0CC8-267C2FA16DEF}" dt="2022-10-11T02:20:33.909" v="77"/>
      <pc:docMkLst>
        <pc:docMk/>
      </pc:docMkLst>
      <pc:sldChg chg="modSp">
        <pc:chgData name="門　京一郎(KADO-KYOICHIRO)" userId="S::kado.kyoichiro@superstream.co.jp::3fc6eef9-4381-41a6-a331-c8f57801a9fb" providerId="AD" clId="Web-{896911A8-5AC3-6DF4-0CC8-267C2FA16DEF}" dt="2022-10-11T02:20:33.909" v="77"/>
        <pc:sldMkLst>
          <pc:docMk/>
          <pc:sldMk cId="2722650274" sldId="672"/>
        </pc:sldMkLst>
        <pc:graphicFrameChg chg="mod modGraphic">
          <ac:chgData name="門　京一郎(KADO-KYOICHIRO)" userId="S::kado.kyoichiro@superstream.co.jp::3fc6eef9-4381-41a6-a331-c8f57801a9fb" providerId="AD" clId="Web-{896911A8-5AC3-6DF4-0CC8-267C2FA16DEF}" dt="2022-10-11T02:20:33.909" v="77"/>
          <ac:graphicFrameMkLst>
            <pc:docMk/>
            <pc:sldMk cId="2722650274" sldId="672"/>
            <ac:graphicFrameMk id="7"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356" cy="494264"/>
          </a:xfrm>
          <a:prstGeom prst="rect">
            <a:avLst/>
          </a:prstGeom>
        </p:spPr>
        <p:txBody>
          <a:bodyPr vert="horz" lIns="90813" tIns="45407" rIns="90813" bIns="45407"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4837" y="0"/>
            <a:ext cx="2919356" cy="494264"/>
          </a:xfrm>
          <a:prstGeom prst="rect">
            <a:avLst/>
          </a:prstGeom>
        </p:spPr>
        <p:txBody>
          <a:bodyPr vert="horz" lIns="90813" tIns="45407" rIns="90813" bIns="45407" rtlCol="0"/>
          <a:lstStyle>
            <a:lvl1pPr algn="r">
              <a:defRPr sz="1100"/>
            </a:lvl1pPr>
          </a:lstStyle>
          <a:p>
            <a:fld id="{844D968F-01DC-455B-B5C9-2408D4ACAB73}" type="datetimeFigureOut">
              <a:rPr kumimoji="1" lang="ja-JP" altLang="en-US" smtClean="0"/>
              <a:t>2024/6/2</a:t>
            </a:fld>
            <a:endParaRPr kumimoji="1" lang="ja-JP" altLang="en-US"/>
          </a:p>
        </p:txBody>
      </p:sp>
      <p:sp>
        <p:nvSpPr>
          <p:cNvPr id="4" name="フッター プレースホルダー 3"/>
          <p:cNvSpPr>
            <a:spLocks noGrp="1"/>
          </p:cNvSpPr>
          <p:nvPr>
            <p:ph type="ftr" sz="quarter" idx="2"/>
          </p:nvPr>
        </p:nvSpPr>
        <p:spPr>
          <a:xfrm>
            <a:off x="1" y="9372054"/>
            <a:ext cx="2919356" cy="494263"/>
          </a:xfrm>
          <a:prstGeom prst="rect">
            <a:avLst/>
          </a:prstGeom>
        </p:spPr>
        <p:txBody>
          <a:bodyPr vert="horz" lIns="90813" tIns="45407" rIns="90813" bIns="45407"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4837" y="9372054"/>
            <a:ext cx="2919356" cy="494263"/>
          </a:xfrm>
          <a:prstGeom prst="rect">
            <a:avLst/>
          </a:prstGeom>
        </p:spPr>
        <p:txBody>
          <a:bodyPr vert="horz" lIns="90813" tIns="45407" rIns="90813" bIns="45407" rtlCol="0" anchor="b"/>
          <a:lstStyle>
            <a:lvl1pPr algn="r">
              <a:defRPr sz="1100"/>
            </a:lvl1pPr>
          </a:lstStyle>
          <a:p>
            <a:fld id="{B0F32C5D-B12B-4FE2-9CDE-530407AD397E}" type="slidenum">
              <a:rPr kumimoji="1" lang="ja-JP" altLang="en-US" smtClean="0"/>
              <a:t>‹#›</a:t>
            </a:fld>
            <a:endParaRPr kumimoji="1" lang="ja-JP" altLang="en-US"/>
          </a:p>
        </p:txBody>
      </p:sp>
    </p:spTree>
    <p:extLst>
      <p:ext uri="{BB962C8B-B14F-4D97-AF65-F5344CB8AC3E}">
        <p14:creationId xmlns:p14="http://schemas.microsoft.com/office/powerpoint/2010/main" val="387079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0" cy="493316"/>
          </a:xfrm>
          <a:prstGeom prst="rect">
            <a:avLst/>
          </a:prstGeom>
        </p:spPr>
        <p:txBody>
          <a:bodyPr vert="horz" lIns="90813" tIns="45407" rIns="90813" bIns="4540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5" y="0"/>
            <a:ext cx="2918830" cy="493316"/>
          </a:xfrm>
          <a:prstGeom prst="rect">
            <a:avLst/>
          </a:prstGeom>
        </p:spPr>
        <p:txBody>
          <a:bodyPr vert="horz" lIns="90813" tIns="45407" rIns="90813" bIns="45407" rtlCol="0"/>
          <a:lstStyle>
            <a:lvl1pPr algn="r">
              <a:defRPr sz="1100"/>
            </a:lvl1pPr>
          </a:lstStyle>
          <a:p>
            <a:fld id="{B150248C-AF63-4BD2-AD88-4B686589BEBC}" type="datetimeFigureOut">
              <a:rPr kumimoji="1" lang="ja-JP" altLang="en-US" smtClean="0"/>
              <a:t>2024/6/2</a:t>
            </a:fld>
            <a:endParaRPr kumimoji="1" lang="ja-JP" altLang="en-US"/>
          </a:p>
        </p:txBody>
      </p:sp>
      <p:sp>
        <p:nvSpPr>
          <p:cNvPr id="4" name="スライド イメージ プレースホルダー 3"/>
          <p:cNvSpPr>
            <a:spLocks noGrp="1" noRot="1" noChangeAspect="1"/>
          </p:cNvSpPr>
          <p:nvPr>
            <p:ph type="sldImg" idx="2"/>
          </p:nvPr>
        </p:nvSpPr>
        <p:spPr>
          <a:xfrm>
            <a:off x="79375" y="741363"/>
            <a:ext cx="6577013" cy="3700462"/>
          </a:xfrm>
          <a:prstGeom prst="rect">
            <a:avLst/>
          </a:prstGeom>
          <a:noFill/>
          <a:ln w="12700">
            <a:solidFill>
              <a:prstClr val="black"/>
            </a:solidFill>
          </a:ln>
        </p:spPr>
        <p:txBody>
          <a:bodyPr vert="horz" lIns="90813" tIns="45407" rIns="90813" bIns="45407"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813" tIns="45407" rIns="90813" bIns="454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6"/>
            <a:ext cx="2918830" cy="493316"/>
          </a:xfrm>
          <a:prstGeom prst="rect">
            <a:avLst/>
          </a:prstGeom>
        </p:spPr>
        <p:txBody>
          <a:bodyPr vert="horz" lIns="90813" tIns="45407" rIns="90813" bIns="4540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3316"/>
          </a:xfrm>
          <a:prstGeom prst="rect">
            <a:avLst/>
          </a:prstGeom>
        </p:spPr>
        <p:txBody>
          <a:bodyPr vert="horz" lIns="90813" tIns="45407" rIns="90813" bIns="45407" rtlCol="0" anchor="b"/>
          <a:lstStyle>
            <a:lvl1pPr algn="r">
              <a:defRPr sz="1100"/>
            </a:lvl1pPr>
          </a:lstStyle>
          <a:p>
            <a:fld id="{BF87BCA9-3BA0-4426-9EA6-B6C30ED0242E}" type="slidenum">
              <a:rPr kumimoji="1" lang="ja-JP" altLang="en-US" smtClean="0"/>
              <a:t>‹#›</a:t>
            </a:fld>
            <a:endParaRPr kumimoji="1" lang="ja-JP" altLang="en-US"/>
          </a:p>
        </p:txBody>
      </p:sp>
    </p:spTree>
    <p:extLst>
      <p:ext uri="{BB962C8B-B14F-4D97-AF65-F5344CB8AC3E}">
        <p14:creationId xmlns:p14="http://schemas.microsoft.com/office/powerpoint/2010/main" val="25995271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1.wmf"/><Relationship Id="rId7" Type="http://schemas.openxmlformats.org/officeDocument/2006/relationships/image" Target="../media/image21.emf"/><Relationship Id="rId2" Type="http://schemas.openxmlformats.org/officeDocument/2006/relationships/image" Target="../media/image17.emf"/><Relationship Id="rId1" Type="http://schemas.openxmlformats.org/officeDocument/2006/relationships/slideMaster" Target="../slideMasters/slideMaster1.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 Id="rId9" Type="http://schemas.openxmlformats.org/officeDocument/2006/relationships/image" Target="../media/image8.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35.emf"/><Relationship Id="rId3" Type="http://schemas.openxmlformats.org/officeDocument/2006/relationships/image" Target="../media/image31.emf"/><Relationship Id="rId7" Type="http://schemas.openxmlformats.org/officeDocument/2006/relationships/image" Target="../media/image25.emf"/><Relationship Id="rId2" Type="http://schemas.openxmlformats.org/officeDocument/2006/relationships/image" Target="../media/image30.emf"/><Relationship Id="rId1" Type="http://schemas.openxmlformats.org/officeDocument/2006/relationships/slideMaster" Target="../slideMasters/slideMaster1.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35.emf"/><Relationship Id="rId3" Type="http://schemas.openxmlformats.org/officeDocument/2006/relationships/image" Target="../media/image31.emf"/><Relationship Id="rId7" Type="http://schemas.openxmlformats.org/officeDocument/2006/relationships/image" Target="../media/image25.emf"/><Relationship Id="rId2" Type="http://schemas.openxmlformats.org/officeDocument/2006/relationships/image" Target="../media/image30.emf"/><Relationship Id="rId1" Type="http://schemas.openxmlformats.org/officeDocument/2006/relationships/slideMaster" Target="../slideMasters/slideMaster1.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wmf"/><Relationship Id="rId7" Type="http://schemas.openxmlformats.org/officeDocument/2006/relationships/image" Target="../media/image15.emf"/><Relationship Id="rId2" Type="http://schemas.openxmlformats.org/officeDocument/2006/relationships/image" Target="../media/image10.emf"/><Relationship Id="rId1" Type="http://schemas.openxmlformats.org/officeDocument/2006/relationships/slideMaster" Target="../slideMasters/slideMaster1.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 Id="rId9" Type="http://schemas.openxmlformats.org/officeDocument/2006/relationships/image" Target="../media/image8.emf"/></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1.wmf"/><Relationship Id="rId7" Type="http://schemas.openxmlformats.org/officeDocument/2006/relationships/image" Target="../media/image21.emf"/><Relationship Id="rId2" Type="http://schemas.openxmlformats.org/officeDocument/2006/relationships/image" Target="../media/image17.emf"/><Relationship Id="rId1" Type="http://schemas.openxmlformats.org/officeDocument/2006/relationships/slideMaster" Target="../slideMasters/slideMaster1.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 Id="rId9" Type="http://schemas.openxmlformats.org/officeDocument/2006/relationships/image" Target="../media/image8.emf"/></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24.emf"/><Relationship Id="rId7" Type="http://schemas.openxmlformats.org/officeDocument/2006/relationships/image" Target="../media/image28.emf"/><Relationship Id="rId2" Type="http://schemas.openxmlformats.org/officeDocument/2006/relationships/image" Target="../media/image23.emf"/><Relationship Id="rId1" Type="http://schemas.openxmlformats.org/officeDocument/2006/relationships/slideMaster" Target="../slideMasters/slideMaster1.xml"/><Relationship Id="rId6" Type="http://schemas.openxmlformats.org/officeDocument/2006/relationships/image" Target="../media/image27.emf"/><Relationship Id="rId5" Type="http://schemas.openxmlformats.org/officeDocument/2006/relationships/image" Target="../media/image26.emf"/><Relationship Id="rId4" Type="http://schemas.openxmlformats.org/officeDocument/2006/relationships/image" Target="../media/image2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wmf"/><Relationship Id="rId7" Type="http://schemas.openxmlformats.org/officeDocument/2006/relationships/image" Target="../media/image15.emf"/><Relationship Id="rId2" Type="http://schemas.openxmlformats.org/officeDocument/2006/relationships/image" Target="../media/image10.emf"/><Relationship Id="rId1" Type="http://schemas.openxmlformats.org/officeDocument/2006/relationships/slideMaster" Target="../slideMasters/slideMaster1.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 Id="rId9" Type="http://schemas.openxmlformats.org/officeDocument/2006/relationships/image" Target="../media/image8.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p">
    <p:bg>
      <p:bgPr>
        <a:solidFill>
          <a:schemeClr val="tx2"/>
        </a:solidFill>
        <a:effectLst/>
      </p:bgPr>
    </p:bg>
    <p:spTree>
      <p:nvGrpSpPr>
        <p:cNvPr id="1" name=""/>
        <p:cNvGrpSpPr/>
        <p:nvPr/>
      </p:nvGrpSpPr>
      <p:grpSpPr>
        <a:xfrm>
          <a:off x="0" y="0"/>
          <a:ext cx="0" cy="0"/>
          <a:chOff x="0" y="0"/>
          <a:chExt cx="0" cy="0"/>
        </a:xfrm>
      </p:grpSpPr>
      <p:sp>
        <p:nvSpPr>
          <p:cNvPr id="4" name="正方形/長方形 3"/>
          <p:cNvSpPr/>
          <p:nvPr userDrawn="1"/>
        </p:nvSpPr>
        <p:spPr>
          <a:xfrm>
            <a:off x="0" y="576000"/>
            <a:ext cx="9144000" cy="399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userDrawn="1"/>
        </p:nvPicPr>
        <p:blipFill rotWithShape="1">
          <a:blip r:embed="rId2">
            <a:extLst>
              <a:ext uri="{28A0092B-C50C-407E-A947-70E740481C1C}">
                <a14:useLocalDpi xmlns:a14="http://schemas.microsoft.com/office/drawing/2010/main" val="0"/>
              </a:ext>
            </a:extLst>
          </a:blip>
          <a:srcRect t="17418" r="3269"/>
          <a:stretch/>
        </p:blipFill>
        <p:spPr>
          <a:xfrm>
            <a:off x="5364088" y="0"/>
            <a:ext cx="3780420" cy="1123630"/>
          </a:xfrm>
          <a:prstGeom prst="rect">
            <a:avLst/>
          </a:prstGeom>
        </p:spPr>
      </p:pic>
      <p:pic>
        <p:nvPicPr>
          <p:cNvPr id="19" name="図 18"/>
          <p:cNvPicPr>
            <a:picLocks noChangeAspect="1"/>
          </p:cNvPicPr>
          <p:nvPr userDrawn="1"/>
        </p:nvPicPr>
        <p:blipFill rotWithShape="1">
          <a:blip r:embed="rId3">
            <a:extLst>
              <a:ext uri="{28A0092B-C50C-407E-A947-70E740481C1C}">
                <a14:useLocalDpi xmlns:a14="http://schemas.microsoft.com/office/drawing/2010/main" val="0"/>
              </a:ext>
            </a:extLst>
          </a:blip>
          <a:srcRect r="22655"/>
          <a:stretch/>
        </p:blipFill>
        <p:spPr>
          <a:xfrm>
            <a:off x="7092281" y="954854"/>
            <a:ext cx="2052228" cy="3017319"/>
          </a:xfrm>
          <a:prstGeom prst="rect">
            <a:avLst/>
          </a:prstGeom>
        </p:spPr>
      </p:pic>
      <p:sp>
        <p:nvSpPr>
          <p:cNvPr id="5"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pic>
        <p:nvPicPr>
          <p:cNvPr id="7" name="図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6369" y="2294080"/>
            <a:ext cx="558856" cy="368708"/>
          </a:xfrm>
          <a:prstGeom prst="rect">
            <a:avLst/>
          </a:prstGeom>
        </p:spPr>
      </p:pic>
      <p:pic>
        <p:nvPicPr>
          <p:cNvPr id="8" name="図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89643" y="1563638"/>
            <a:ext cx="268324" cy="506660"/>
          </a:xfrm>
          <a:prstGeom prst="rect">
            <a:avLst/>
          </a:prstGeom>
        </p:spPr>
      </p:pic>
      <p:pic>
        <p:nvPicPr>
          <p:cNvPr id="9" name="図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416316" y="1326874"/>
            <a:ext cx="491409" cy="599380"/>
          </a:xfrm>
          <a:prstGeom prst="rect">
            <a:avLst/>
          </a:prstGeom>
        </p:spPr>
      </p:pic>
      <p:pic>
        <p:nvPicPr>
          <p:cNvPr id="10" name="図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136396" y="3316474"/>
            <a:ext cx="518382" cy="638008"/>
          </a:xfrm>
          <a:prstGeom prst="rect">
            <a:avLst/>
          </a:prstGeom>
        </p:spPr>
      </p:pic>
      <p:pic>
        <p:nvPicPr>
          <p:cNvPr id="11" name="図 1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32240" y="2230025"/>
            <a:ext cx="1242338" cy="855563"/>
          </a:xfrm>
          <a:prstGeom prst="rect">
            <a:avLst/>
          </a:prstGeom>
        </p:spPr>
      </p:pic>
      <p:sp>
        <p:nvSpPr>
          <p:cNvPr id="2" name="タイトル 1"/>
          <p:cNvSpPr>
            <a:spLocks noGrp="1"/>
          </p:cNvSpPr>
          <p:nvPr>
            <p:ph type="title"/>
          </p:nvPr>
        </p:nvSpPr>
        <p:spPr>
          <a:xfrm>
            <a:off x="358775" y="1670176"/>
            <a:ext cx="6193445" cy="1476164"/>
          </a:xfrm>
          <a:prstGeom prst="rect">
            <a:avLst/>
          </a:prstGeom>
        </p:spPr>
        <p:txBody>
          <a:bodyPr lIns="0" tIns="0" rIns="0" bIns="0" anchor="ctr" anchorCtr="0"/>
          <a:lstStyle>
            <a:lvl1pPr algn="l">
              <a:lnSpc>
                <a:spcPct val="110000"/>
              </a:lnSpc>
              <a:defRPr sz="2800" b="1">
                <a:solidFill>
                  <a:schemeClr val="tx2"/>
                </a:solidFill>
              </a:defRPr>
            </a:lvl1pPr>
          </a:lstStyle>
          <a:p>
            <a:r>
              <a:rPr kumimoji="1" lang="ja-JP" altLang="en-US" dirty="0"/>
              <a:t>マスター タイトルの書式設定</a:t>
            </a:r>
          </a:p>
        </p:txBody>
      </p:sp>
      <p:pic>
        <p:nvPicPr>
          <p:cNvPr id="13" name="図 1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984268" y="387105"/>
            <a:ext cx="1814671" cy="400331"/>
          </a:xfrm>
          <a:prstGeom prst="rect">
            <a:avLst/>
          </a:prstGeom>
        </p:spPr>
      </p:pic>
      <p:grpSp>
        <p:nvGrpSpPr>
          <p:cNvPr id="18" name="グループ化 17"/>
          <p:cNvGrpSpPr/>
          <p:nvPr userDrawn="1"/>
        </p:nvGrpSpPr>
        <p:grpSpPr>
          <a:xfrm>
            <a:off x="5285767" y="182770"/>
            <a:ext cx="978421" cy="192736"/>
            <a:chOff x="5220072" y="159482"/>
            <a:chExt cx="978421" cy="192736"/>
          </a:xfrm>
        </p:grpSpPr>
        <p:pic>
          <p:nvPicPr>
            <p:cNvPr id="12" name="図 11">
              <a:extLst>
                <a:ext uri="{FF2B5EF4-FFF2-40B4-BE49-F238E27FC236}">
                  <a16:creationId xmlns:a16="http://schemas.microsoft.com/office/drawing/2014/main" id="{4D1CD444-5459-AA4B-A08B-5554E81CFD1F}"/>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220072" y="159482"/>
              <a:ext cx="720941" cy="192736"/>
            </a:xfrm>
            <a:prstGeom prst="rect">
              <a:avLst/>
            </a:prstGeom>
          </p:spPr>
        </p:pic>
        <p:grpSp>
          <p:nvGrpSpPr>
            <p:cNvPr id="17" name="グループ化 16"/>
            <p:cNvGrpSpPr/>
            <p:nvPr userDrawn="1"/>
          </p:nvGrpSpPr>
          <p:grpSpPr>
            <a:xfrm>
              <a:off x="5976156" y="159482"/>
              <a:ext cx="222337" cy="72008"/>
              <a:chOff x="5976156" y="159482"/>
              <a:chExt cx="222337" cy="72008"/>
            </a:xfrm>
          </p:grpSpPr>
          <p:sp>
            <p:nvSpPr>
              <p:cNvPr id="14" name="円/楕円 13"/>
              <p:cNvSpPr/>
              <p:nvPr userDrawn="1"/>
            </p:nvSpPr>
            <p:spPr>
              <a:xfrm>
                <a:off x="5976156" y="159482"/>
                <a:ext cx="72008" cy="720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userDrawn="1"/>
            </p:nvSpPr>
            <p:spPr>
              <a:xfrm>
                <a:off x="6083306" y="170286"/>
                <a:ext cx="50400" cy="50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userDrawn="1"/>
            </p:nvSpPr>
            <p:spPr>
              <a:xfrm>
                <a:off x="6162493" y="17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0"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2"/>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37520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hapter">
    <p:spTree>
      <p:nvGrpSpPr>
        <p:cNvPr id="1" name=""/>
        <p:cNvGrpSpPr/>
        <p:nvPr/>
      </p:nvGrpSpPr>
      <p:grpSpPr>
        <a:xfrm>
          <a:off x="0" y="0"/>
          <a:ext cx="0" cy="0"/>
          <a:chOff x="0" y="0"/>
          <a:chExt cx="0" cy="0"/>
        </a:xfrm>
      </p:grpSpPr>
      <p:sp>
        <p:nvSpPr>
          <p:cNvPr id="7" name="正方形/長方形 6"/>
          <p:cNvSpPr/>
          <p:nvPr userDrawn="1"/>
        </p:nvSpPr>
        <p:spPr>
          <a:xfrm>
            <a:off x="0" y="0"/>
            <a:ext cx="1440000"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l="33463" b="24413"/>
          <a:stretch/>
        </p:blipFill>
        <p:spPr>
          <a:xfrm>
            <a:off x="-508" y="1437624"/>
            <a:ext cx="2434051" cy="3708411"/>
          </a:xfrm>
          <a:prstGeom prst="rect">
            <a:avLst/>
          </a:prstGeom>
        </p:spPr>
      </p:pic>
      <p:sp>
        <p:nvSpPr>
          <p:cNvPr id="3" name="スライド番号プレースホルダー 2"/>
          <p:cNvSpPr>
            <a:spLocks noGrp="1"/>
          </p:cNvSpPr>
          <p:nvPr>
            <p:ph type="sldNum" sz="quarter" idx="10"/>
          </p:nvPr>
        </p:nvSpPr>
        <p:spPr>
          <a:xfrm>
            <a:off x="8424000" y="4860000"/>
            <a:ext cx="360000" cy="135000"/>
          </a:xfrm>
        </p:spPr>
        <p:txBody>
          <a:bodyPr/>
          <a:lstStyle/>
          <a:p>
            <a:fld id="{78AE49ED-73EF-499C-8307-28EB0E7CF529}" type="slidenum">
              <a:rPr lang="ja-JP" altLang="en-US" smtClean="0"/>
              <a:pPr/>
              <a:t>‹#›</a:t>
            </a:fld>
            <a:endParaRPr lang="ja-JP" altLang="en-US" dirty="0"/>
          </a:p>
        </p:txBody>
      </p:sp>
      <p:sp>
        <p:nvSpPr>
          <p:cNvPr id="6" name="タイトル 1"/>
          <p:cNvSpPr>
            <a:spLocks noGrp="1"/>
          </p:cNvSpPr>
          <p:nvPr>
            <p:ph type="title" hasCustomPrompt="1"/>
          </p:nvPr>
        </p:nvSpPr>
        <p:spPr>
          <a:xfrm>
            <a:off x="1871700" y="1275605"/>
            <a:ext cx="6840500" cy="2016225"/>
          </a:xfrm>
          <a:prstGeom prst="rect">
            <a:avLst/>
          </a:prstGeom>
        </p:spPr>
        <p:txBody>
          <a:bodyPr lIns="0" tIns="0" rIns="0" bIns="0" anchor="ctr" anchorCtr="0"/>
          <a:lstStyle>
            <a:lvl1pPr algn="l">
              <a:lnSpc>
                <a:spcPct val="100000"/>
              </a:lnSpc>
              <a:defRPr sz="2800" b="1">
                <a:solidFill>
                  <a:schemeClr val="accent3"/>
                </a:solidFill>
                <a:latin typeface="+mj-lt"/>
              </a:defRPr>
            </a:lvl1pPr>
          </a:lstStyle>
          <a:p>
            <a:r>
              <a:rPr kumimoji="1" lang="ja-JP" altLang="en-US" dirty="0"/>
              <a:t>フォントサイズ </a:t>
            </a:r>
            <a:r>
              <a:rPr kumimoji="1" lang="en-US" altLang="ja-JP" dirty="0"/>
              <a:t>28</a:t>
            </a:r>
            <a:br>
              <a:rPr kumimoji="1" lang="en-US" altLang="ja-JP" dirty="0"/>
            </a:br>
            <a:r>
              <a:rPr kumimoji="1" lang="ja-JP" altLang="en-US" dirty="0"/>
              <a:t>　　　　（メイリオ見出し）</a:t>
            </a:r>
          </a:p>
        </p:txBody>
      </p:sp>
      <p:pic>
        <p:nvPicPr>
          <p:cNvPr id="8" name="Picture 5" descr="\\psf\Host\Volumes\IOHD\G5-temp01_n\SuperStream\SS_Branding_2015\SuperStream_Logo_201506\corporate\ms_office\logo_corp_nega.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72200" y="279525"/>
            <a:ext cx="1440000" cy="255000"/>
          </a:xfrm>
          <a:prstGeom prst="rect">
            <a:avLst/>
          </a:prstGeom>
          <a:noFill/>
          <a:extLst>
            <a:ext uri="{909E8E84-426E-40DD-AFC4-6F175D3DCCD1}">
              <a14:hiddenFill xmlns:a14="http://schemas.microsoft.com/office/drawing/2010/main">
                <a:solidFill>
                  <a:srgbClr val="FFFFFF"/>
                </a:solidFill>
              </a14:hiddenFill>
            </a:ext>
          </a:extLst>
        </p:spPr>
      </p:pic>
      <p:sp>
        <p:nvSpPr>
          <p:cNvPr id="11"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9" name="図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67991" y="749002"/>
            <a:ext cx="590787" cy="550580"/>
          </a:xfrm>
          <a:prstGeom prst="rect">
            <a:avLst/>
          </a:prstGeom>
        </p:spPr>
      </p:pic>
      <p:pic>
        <p:nvPicPr>
          <p:cNvPr id="10" name="図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3090" y="2823778"/>
            <a:ext cx="335554" cy="512746"/>
          </a:xfrm>
          <a:prstGeom prst="rect">
            <a:avLst/>
          </a:prstGeom>
        </p:spPr>
      </p:pic>
      <p:pic>
        <p:nvPicPr>
          <p:cNvPr id="12" name="図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084" y="1934005"/>
            <a:ext cx="478408" cy="410715"/>
          </a:xfrm>
          <a:prstGeom prst="rect">
            <a:avLst/>
          </a:prstGeom>
        </p:spPr>
      </p:pic>
      <p:pic>
        <p:nvPicPr>
          <p:cNvPr id="13" name="図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3548" y="4271353"/>
            <a:ext cx="472936" cy="351380"/>
          </a:xfrm>
          <a:prstGeom prst="rect">
            <a:avLst/>
          </a:prstGeom>
        </p:spPr>
      </p:pic>
      <p:pic>
        <p:nvPicPr>
          <p:cNvPr id="14" name="図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223628" y="3829750"/>
            <a:ext cx="515904" cy="304006"/>
          </a:xfrm>
          <a:prstGeom prst="rect">
            <a:avLst/>
          </a:prstGeom>
        </p:spPr>
      </p:pic>
      <p:pic>
        <p:nvPicPr>
          <p:cNvPr id="15" name="図 1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Tree>
    <p:extLst>
      <p:ext uri="{BB962C8B-B14F-4D97-AF65-F5344CB8AC3E}">
        <p14:creationId xmlns:p14="http://schemas.microsoft.com/office/powerpoint/2010/main" val="2197667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General_HR">
    <p:spTree>
      <p:nvGrpSpPr>
        <p:cNvPr id="1" name=""/>
        <p:cNvGrpSpPr/>
        <p:nvPr/>
      </p:nvGrpSpPr>
      <p:grpSpPr>
        <a:xfrm>
          <a:off x="0" y="0"/>
          <a:ext cx="0" cy="0"/>
          <a:chOff x="0" y="0"/>
          <a:chExt cx="0" cy="0"/>
        </a:xfrm>
      </p:grpSpPr>
      <p:sp>
        <p:nvSpPr>
          <p:cNvPr id="11" name="正方形/長方形 10"/>
          <p:cNvSpPr/>
          <p:nvPr userDrawn="1"/>
        </p:nvSpPr>
        <p:spPr>
          <a:xfrm>
            <a:off x="0" y="0"/>
            <a:ext cx="9144000" cy="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userDrawn="1"/>
        </p:nvPicPr>
        <p:blipFill rotWithShape="1">
          <a:blip r:embed="rId2">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pic>
        <p:nvPicPr>
          <p:cNvPr id="10" name="図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2" name="タイトル 1"/>
          <p:cNvSpPr>
            <a:spLocks noGrp="1"/>
          </p:cNvSpPr>
          <p:nvPr>
            <p:ph type="title" hasCustomPrompt="1"/>
          </p:nvPr>
        </p:nvSpPr>
        <p:spPr>
          <a:xfrm>
            <a:off x="358775" y="267494"/>
            <a:ext cx="7057541" cy="584267"/>
          </a:xfrm>
          <a:prstGeom prst="rect">
            <a:avLst/>
          </a:prstGeom>
        </p:spPr>
        <p:txBody>
          <a:bodyPr lIns="0" tIns="0" rIns="0" bIns="0" anchor="t" anchorCtr="0"/>
          <a:lstStyle>
            <a:lvl1pPr algn="l">
              <a:lnSpc>
                <a:spcPct val="100000"/>
              </a:lnSpc>
              <a:defRPr sz="2400" b="1">
                <a:solidFill>
                  <a:schemeClr val="accent3"/>
                </a:solidFill>
              </a:defRPr>
            </a:lvl1pPr>
          </a:lstStyle>
          <a:p>
            <a:r>
              <a:rPr kumimoji="1" lang="ja-JP" altLang="en-US" dirty="0"/>
              <a:t>フォントサイズ</a:t>
            </a:r>
            <a:r>
              <a:rPr kumimoji="1" lang="en-US" altLang="ja-JP" dirty="0"/>
              <a:t>24 </a:t>
            </a:r>
            <a:r>
              <a:rPr kumimoji="1" lang="ja-JP" altLang="en-US" dirty="0"/>
              <a:t>（メイリオ見出し）</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095886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eneral_HR">
    <p:spTree>
      <p:nvGrpSpPr>
        <p:cNvPr id="1" name=""/>
        <p:cNvGrpSpPr/>
        <p:nvPr/>
      </p:nvGrpSpPr>
      <p:grpSpPr>
        <a:xfrm>
          <a:off x="0" y="0"/>
          <a:ext cx="0" cy="0"/>
          <a:chOff x="0" y="0"/>
          <a:chExt cx="0" cy="0"/>
        </a:xfrm>
      </p:grpSpPr>
      <p:sp>
        <p:nvSpPr>
          <p:cNvPr id="11" name="正方形/長方形 10"/>
          <p:cNvSpPr/>
          <p:nvPr userDrawn="1"/>
        </p:nvSpPr>
        <p:spPr>
          <a:xfrm>
            <a:off x="0" y="0"/>
            <a:ext cx="9144000" cy="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userDrawn="1"/>
        </p:nvPicPr>
        <p:blipFill rotWithShape="1">
          <a:blip r:embed="rId2">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pic>
        <p:nvPicPr>
          <p:cNvPr id="10" name="図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14" name="テキスト プレースホルダー 13"/>
          <p:cNvSpPr>
            <a:spLocks noGrp="1"/>
          </p:cNvSpPr>
          <p:nvPr>
            <p:ph type="body" sz="quarter" idx="14" hasCustomPrompt="1"/>
          </p:nvPr>
        </p:nvSpPr>
        <p:spPr>
          <a:xfrm>
            <a:off x="358775" y="951570"/>
            <a:ext cx="8426450" cy="3780420"/>
          </a:xfrm>
          <a:prstGeom prst="rect">
            <a:avLst/>
          </a:prstGeom>
        </p:spPr>
        <p:txBody>
          <a:bodyPr lIns="0" tIns="0" rIns="0" bIns="0"/>
          <a:lstStyle>
            <a:lvl1pPr marL="0" indent="0">
              <a:lnSpc>
                <a:spcPts val="1700"/>
              </a:lnSpc>
              <a:spcBef>
                <a:spcPts val="0"/>
              </a:spcBef>
              <a:buNone/>
              <a:defRPr sz="1600">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文章（必要な場合のみ）　フォントサイズ </a:t>
            </a:r>
            <a:r>
              <a:rPr kumimoji="1" lang="en-US" altLang="ja-JP" dirty="0"/>
              <a:t>16P</a:t>
            </a:r>
          </a:p>
        </p:txBody>
      </p:sp>
      <p:sp>
        <p:nvSpPr>
          <p:cNvPr id="2" name="タイトル 1"/>
          <p:cNvSpPr>
            <a:spLocks noGrp="1"/>
          </p:cNvSpPr>
          <p:nvPr>
            <p:ph type="title" hasCustomPrompt="1"/>
          </p:nvPr>
        </p:nvSpPr>
        <p:spPr>
          <a:xfrm>
            <a:off x="358775" y="267494"/>
            <a:ext cx="7057541" cy="584267"/>
          </a:xfrm>
          <a:prstGeom prst="rect">
            <a:avLst/>
          </a:prstGeom>
        </p:spPr>
        <p:txBody>
          <a:bodyPr lIns="0" tIns="0" rIns="0" bIns="0" anchor="t" anchorCtr="0"/>
          <a:lstStyle>
            <a:lvl1pPr algn="l">
              <a:lnSpc>
                <a:spcPct val="100000"/>
              </a:lnSpc>
              <a:defRPr sz="2400" b="1">
                <a:solidFill>
                  <a:schemeClr val="accent3"/>
                </a:solidFill>
              </a:defRPr>
            </a:lvl1pPr>
          </a:lstStyle>
          <a:p>
            <a:r>
              <a:rPr kumimoji="1" lang="ja-JP" altLang="en-US" dirty="0"/>
              <a:t>フォントサイズ</a:t>
            </a:r>
            <a:r>
              <a:rPr kumimoji="1" lang="en-US" altLang="ja-JP" dirty="0"/>
              <a:t>24 </a:t>
            </a:r>
            <a:r>
              <a:rPr kumimoji="1" lang="ja-JP" altLang="en-US" dirty="0"/>
              <a:t>（メイリオ見出し）</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407457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General_HR">
    <p:spTree>
      <p:nvGrpSpPr>
        <p:cNvPr id="1" name=""/>
        <p:cNvGrpSpPr/>
        <p:nvPr/>
      </p:nvGrpSpPr>
      <p:grpSpPr>
        <a:xfrm>
          <a:off x="0" y="0"/>
          <a:ext cx="0" cy="0"/>
          <a:chOff x="0" y="0"/>
          <a:chExt cx="0" cy="0"/>
        </a:xfrm>
      </p:grpSpPr>
      <p:sp>
        <p:nvSpPr>
          <p:cNvPr id="11" name="正方形/長方形 10"/>
          <p:cNvSpPr/>
          <p:nvPr userDrawn="1"/>
        </p:nvSpPr>
        <p:spPr>
          <a:xfrm>
            <a:off x="0" y="0"/>
            <a:ext cx="9144000" cy="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userDrawn="1"/>
        </p:nvPicPr>
        <p:blipFill rotWithShape="1">
          <a:blip r:embed="rId2">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pic>
        <p:nvPicPr>
          <p:cNvPr id="10" name="図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2" name="タイトル 1"/>
          <p:cNvSpPr>
            <a:spLocks noGrp="1"/>
          </p:cNvSpPr>
          <p:nvPr>
            <p:ph type="title" hasCustomPrompt="1"/>
          </p:nvPr>
        </p:nvSpPr>
        <p:spPr>
          <a:xfrm>
            <a:off x="358775" y="267494"/>
            <a:ext cx="7057541" cy="584267"/>
          </a:xfrm>
          <a:prstGeom prst="rect">
            <a:avLst/>
          </a:prstGeom>
        </p:spPr>
        <p:txBody>
          <a:bodyPr lIns="0" tIns="0" rIns="0" bIns="0" anchor="t" anchorCtr="0"/>
          <a:lstStyle>
            <a:lvl1pPr algn="l">
              <a:lnSpc>
                <a:spcPct val="100000"/>
              </a:lnSpc>
              <a:defRPr sz="2400" b="1">
                <a:solidFill>
                  <a:schemeClr val="accent3"/>
                </a:solidFill>
              </a:defRPr>
            </a:lvl1pPr>
          </a:lstStyle>
          <a:p>
            <a:r>
              <a:rPr kumimoji="1" lang="ja-JP" altLang="en-US" dirty="0"/>
              <a:t>フォントサイズ</a:t>
            </a:r>
            <a:r>
              <a:rPr kumimoji="1" lang="en-US" altLang="ja-JP" dirty="0"/>
              <a:t>24 </a:t>
            </a:r>
            <a:r>
              <a:rPr kumimoji="1" lang="ja-JP" altLang="en-US" dirty="0"/>
              <a:t>（メイリオ見出し）</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
        <p:nvSpPr>
          <p:cNvPr id="9" name="テキスト プレースホルダー 8"/>
          <p:cNvSpPr>
            <a:spLocks noGrp="1"/>
          </p:cNvSpPr>
          <p:nvPr>
            <p:ph type="body" sz="quarter" idx="16" hasCustomPrompt="1"/>
          </p:nvPr>
        </p:nvSpPr>
        <p:spPr>
          <a:xfrm>
            <a:off x="143508" y="962175"/>
            <a:ext cx="6120680" cy="31531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b="1">
                <a:solidFill>
                  <a:srgbClr val="EE7B48"/>
                </a:solidFill>
                <a:latin typeface="+mj-ea"/>
                <a:ea typeface="+mj-ea"/>
              </a:defRPr>
            </a:lvl1pPr>
          </a:lstStyle>
          <a:p>
            <a:pPr lvl="0"/>
            <a:r>
              <a:rPr kumimoji="1" lang="ja-JP" altLang="en-US" dirty="0"/>
              <a:t>サブタイトル（メイリオ見出し </a:t>
            </a:r>
            <a:r>
              <a:rPr kumimoji="1" lang="en-US" altLang="ja-JP" dirty="0"/>
              <a:t>18Pt)</a:t>
            </a:r>
            <a:endParaRPr kumimoji="1" lang="ja-JP" altLang="en-US" dirty="0"/>
          </a:p>
        </p:txBody>
      </p:sp>
      <p:sp>
        <p:nvSpPr>
          <p:cNvPr id="13" name="テキスト プレースホルダー 10"/>
          <p:cNvSpPr>
            <a:spLocks noGrp="1"/>
          </p:cNvSpPr>
          <p:nvPr>
            <p:ph type="body" sz="quarter" idx="17" hasCustomPrompt="1"/>
          </p:nvPr>
        </p:nvSpPr>
        <p:spPr>
          <a:xfrm>
            <a:off x="359729" y="1277486"/>
            <a:ext cx="8640763" cy="279306"/>
          </a:xfrm>
          <a:prstGeom prst="rect">
            <a:avLst/>
          </a:prstGeom>
        </p:spPr>
        <p:txBody>
          <a:bodyPr/>
          <a:lstStyle>
            <a:lvl1pPr marL="0" indent="0">
              <a:buNone/>
              <a:defRPr sz="1600"/>
            </a:lvl1pPr>
          </a:lstStyle>
          <a:p>
            <a:pPr lvl="0"/>
            <a:r>
              <a:rPr kumimoji="1" lang="ja-JP" altLang="en-US" dirty="0"/>
              <a:t>説明文（フォント</a:t>
            </a:r>
            <a:r>
              <a:rPr kumimoji="1" lang="en-US" altLang="ja-JP" dirty="0"/>
              <a:t>16Pt)</a:t>
            </a:r>
            <a:endParaRPr kumimoji="1" lang="ja-JP" altLang="en-US" dirty="0"/>
          </a:p>
        </p:txBody>
      </p:sp>
      <p:cxnSp>
        <p:nvCxnSpPr>
          <p:cNvPr id="15" name="直線コネクタ 14"/>
          <p:cNvCxnSpPr/>
          <p:nvPr userDrawn="1"/>
        </p:nvCxnSpPr>
        <p:spPr>
          <a:xfrm>
            <a:off x="215516" y="1241481"/>
            <a:ext cx="6264696" cy="0"/>
          </a:xfrm>
          <a:prstGeom prst="line">
            <a:avLst/>
          </a:prstGeom>
          <a:ln>
            <a:solidFill>
              <a:srgbClr val="EE7B48"/>
            </a:solidFill>
            <a:headEnd type="none"/>
            <a:tailEnd type="non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567773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ack Cover">
    <p:bg>
      <p:bgPr>
        <a:solidFill>
          <a:schemeClr val="accent3"/>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576000"/>
            <a:ext cx="9144000" cy="399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t="16938" r="30206"/>
          <a:stretch/>
        </p:blipFill>
        <p:spPr>
          <a:xfrm>
            <a:off x="6155795" y="0"/>
            <a:ext cx="2988332" cy="2112802"/>
          </a:xfrm>
          <a:prstGeom prst="rect">
            <a:avLst/>
          </a:prstGeom>
        </p:spPr>
      </p:pic>
      <p:pic>
        <p:nvPicPr>
          <p:cNvPr id="11" name="図 10"/>
          <p:cNvPicPr>
            <a:picLocks noChangeAspect="1"/>
          </p:cNvPicPr>
          <p:nvPr userDrawn="1"/>
        </p:nvPicPr>
        <p:blipFill rotWithShape="1">
          <a:blip r:embed="rId3" cstate="print">
            <a:extLst>
              <a:ext uri="{28A0092B-C50C-407E-A947-70E740481C1C}">
                <a14:useLocalDpi xmlns:a14="http://schemas.microsoft.com/office/drawing/2010/main" val="0"/>
              </a:ext>
            </a:extLst>
          </a:blip>
          <a:srcRect r="24315" b="28117"/>
          <a:stretch/>
        </p:blipFill>
        <p:spPr>
          <a:xfrm>
            <a:off x="6263933" y="3019264"/>
            <a:ext cx="2880321" cy="2124236"/>
          </a:xfrm>
          <a:prstGeom prst="rect">
            <a:avLst/>
          </a:prstGeom>
        </p:spPr>
      </p:pic>
      <p:sp>
        <p:nvSpPr>
          <p:cNvPr id="4"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pic>
        <p:nvPicPr>
          <p:cNvPr id="6" name="図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7812360" y="483518"/>
            <a:ext cx="337945" cy="222249"/>
          </a:xfrm>
          <a:prstGeom prst="rect">
            <a:avLst/>
          </a:prstGeom>
        </p:spPr>
      </p:pic>
      <p:pic>
        <p:nvPicPr>
          <p:cNvPr id="7" name="図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68444" y="771550"/>
            <a:ext cx="307200" cy="485559"/>
          </a:xfrm>
          <a:prstGeom prst="rect">
            <a:avLst/>
          </a:prstGeom>
        </p:spPr>
      </p:pic>
      <p:pic>
        <p:nvPicPr>
          <p:cNvPr id="8" name="図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443469" y="3948039"/>
            <a:ext cx="504310" cy="481551"/>
          </a:xfrm>
          <a:prstGeom prst="rect">
            <a:avLst/>
          </a:prstGeom>
        </p:spPr>
      </p:pic>
      <p:pic>
        <p:nvPicPr>
          <p:cNvPr id="9" name="図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272300" y="4429590"/>
            <a:ext cx="311641" cy="384689"/>
          </a:xfrm>
          <a:prstGeom prst="rect">
            <a:avLst/>
          </a:prstGeom>
        </p:spPr>
      </p:pic>
      <p:pic>
        <p:nvPicPr>
          <p:cNvPr id="10" name="図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flipH="1">
            <a:off x="7324344" y="3687874"/>
            <a:ext cx="519193" cy="551406"/>
          </a:xfrm>
          <a:prstGeom prst="rect">
            <a:avLst/>
          </a:prstGeom>
        </p:spPr>
      </p:pic>
      <p:sp>
        <p:nvSpPr>
          <p:cNvPr id="12"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bg1"/>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391047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 Cover">
    <p:bg>
      <p:bgPr>
        <a:solidFill>
          <a:schemeClr val="tx2"/>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576000"/>
            <a:ext cx="9144000" cy="399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t="16938" r="30206"/>
          <a:stretch/>
        </p:blipFill>
        <p:spPr>
          <a:xfrm>
            <a:off x="6155795" y="0"/>
            <a:ext cx="2988332" cy="2112802"/>
          </a:xfrm>
          <a:prstGeom prst="rect">
            <a:avLst/>
          </a:prstGeom>
        </p:spPr>
      </p:pic>
      <p:pic>
        <p:nvPicPr>
          <p:cNvPr id="11" name="図 10"/>
          <p:cNvPicPr>
            <a:picLocks noChangeAspect="1"/>
          </p:cNvPicPr>
          <p:nvPr userDrawn="1"/>
        </p:nvPicPr>
        <p:blipFill rotWithShape="1">
          <a:blip r:embed="rId3" cstate="print">
            <a:extLst>
              <a:ext uri="{28A0092B-C50C-407E-A947-70E740481C1C}">
                <a14:useLocalDpi xmlns:a14="http://schemas.microsoft.com/office/drawing/2010/main" val="0"/>
              </a:ext>
            </a:extLst>
          </a:blip>
          <a:srcRect r="24315" b="28117"/>
          <a:stretch/>
        </p:blipFill>
        <p:spPr>
          <a:xfrm>
            <a:off x="6263933" y="3019264"/>
            <a:ext cx="2880321" cy="2124236"/>
          </a:xfrm>
          <a:prstGeom prst="rect">
            <a:avLst/>
          </a:prstGeom>
        </p:spPr>
      </p:pic>
      <p:sp>
        <p:nvSpPr>
          <p:cNvPr id="4"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pic>
        <p:nvPicPr>
          <p:cNvPr id="6" name="図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7812360" y="483518"/>
            <a:ext cx="337945" cy="222249"/>
          </a:xfrm>
          <a:prstGeom prst="rect">
            <a:avLst/>
          </a:prstGeom>
        </p:spPr>
      </p:pic>
      <p:pic>
        <p:nvPicPr>
          <p:cNvPr id="7" name="図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68444" y="771550"/>
            <a:ext cx="307200" cy="485559"/>
          </a:xfrm>
          <a:prstGeom prst="rect">
            <a:avLst/>
          </a:prstGeom>
        </p:spPr>
      </p:pic>
      <p:pic>
        <p:nvPicPr>
          <p:cNvPr id="8" name="図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443469" y="3948039"/>
            <a:ext cx="504310" cy="481551"/>
          </a:xfrm>
          <a:prstGeom prst="rect">
            <a:avLst/>
          </a:prstGeom>
        </p:spPr>
      </p:pic>
      <p:pic>
        <p:nvPicPr>
          <p:cNvPr id="9" name="図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272300" y="4429590"/>
            <a:ext cx="311641" cy="384689"/>
          </a:xfrm>
          <a:prstGeom prst="rect">
            <a:avLst/>
          </a:prstGeom>
        </p:spPr>
      </p:pic>
      <p:pic>
        <p:nvPicPr>
          <p:cNvPr id="10" name="図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flipH="1">
            <a:off x="7324344" y="3687874"/>
            <a:ext cx="519193" cy="551406"/>
          </a:xfrm>
          <a:prstGeom prst="rect">
            <a:avLst/>
          </a:prstGeom>
        </p:spPr>
      </p:pic>
      <p:sp>
        <p:nvSpPr>
          <p:cNvPr id="12"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bg1"/>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250902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bg1"/>
        </a:solidFill>
        <a:effectLst/>
      </p:bgPr>
    </p:bg>
    <p:spTree>
      <p:nvGrpSpPr>
        <p:cNvPr id="1" name=""/>
        <p:cNvGrpSpPr/>
        <p:nvPr/>
      </p:nvGrpSpPr>
      <p:grpSpPr>
        <a:xfrm>
          <a:off x="0" y="0"/>
          <a:ext cx="0" cy="0"/>
          <a:chOff x="0" y="0"/>
          <a:chExt cx="0" cy="0"/>
        </a:xfrm>
      </p:grpSpPr>
      <p:sp>
        <p:nvSpPr>
          <p:cNvPr id="3" name="正方形/長方形 2"/>
          <p:cNvSpPr/>
          <p:nvPr userDrawn="1"/>
        </p:nvSpPr>
        <p:spPr>
          <a:xfrm>
            <a:off x="0" y="0"/>
            <a:ext cx="432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l="15347" r="1" b="29513"/>
          <a:stretch/>
        </p:blipFill>
        <p:spPr>
          <a:xfrm>
            <a:off x="0" y="3471501"/>
            <a:ext cx="2792392" cy="1692187"/>
          </a:xfrm>
          <a:prstGeom prst="rect">
            <a:avLst/>
          </a:prstGeom>
        </p:spPr>
      </p:pic>
      <p:pic>
        <p:nvPicPr>
          <p:cNvPr id="8" name="Picture 5" descr="\\psf\Host\Volumes\IOHD\G5-temp01_n\SuperStream\SS_Branding_2015\SuperStream_Logo_201506\corporate\ms_office\logo_corp_nega.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72200" y="279525"/>
            <a:ext cx="1440000" cy="255000"/>
          </a:xfrm>
          <a:prstGeom prst="rect">
            <a:avLst/>
          </a:prstGeom>
          <a:noFill/>
          <a:extLst>
            <a:ext uri="{909E8E84-426E-40DD-AFC4-6F175D3DCCD1}">
              <a14:hiddenFill xmlns:a14="http://schemas.microsoft.com/office/drawing/2010/main">
                <a:solidFill>
                  <a:srgbClr val="FFFFFF"/>
                </a:solidFill>
              </a14:hiddenFill>
            </a:ext>
          </a:extLst>
        </p:spPr>
      </p:pic>
      <p:sp>
        <p:nvSpPr>
          <p:cNvPr id="9"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
        <p:nvSpPr>
          <p:cNvPr id="10" name="テキスト プレースホルダー 13"/>
          <p:cNvSpPr>
            <a:spLocks noGrp="1"/>
          </p:cNvSpPr>
          <p:nvPr>
            <p:ph type="body" sz="quarter" idx="14"/>
          </p:nvPr>
        </p:nvSpPr>
        <p:spPr>
          <a:xfrm>
            <a:off x="3167843" y="807554"/>
            <a:ext cx="5631095" cy="3727637"/>
          </a:xfrm>
          <a:prstGeom prst="rect">
            <a:avLst/>
          </a:prstGeom>
        </p:spPr>
        <p:txBody>
          <a:bodyPr lIns="0" tIns="0" rIns="0" bIns="0" anchor="t" anchorCtr="0"/>
          <a:lstStyle>
            <a:lvl1pPr marL="0" indent="0">
              <a:lnSpc>
                <a:spcPct val="100000"/>
              </a:lnSpc>
              <a:spcBef>
                <a:spcPts val="0"/>
              </a:spcBef>
              <a:spcAft>
                <a:spcPts val="0"/>
              </a:spcAft>
              <a:buFontTx/>
              <a:buNone/>
              <a:tabLst/>
              <a:defRPr sz="1800" b="1">
                <a:solidFill>
                  <a:schemeClr val="tx2"/>
                </a:solidFill>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マスター テキストの書式設定</a:t>
            </a:r>
            <a:endParaRPr kumimoji="1" lang="en-US" altLang="ja-JP" dirty="0"/>
          </a:p>
        </p:txBody>
      </p:sp>
      <p:pic>
        <p:nvPicPr>
          <p:cNvPr id="11" name="図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0581" y="2794363"/>
            <a:ext cx="330128" cy="321104"/>
          </a:xfrm>
          <a:prstGeom prst="rect">
            <a:avLst/>
          </a:prstGeom>
        </p:spPr>
      </p:pic>
      <p:pic>
        <p:nvPicPr>
          <p:cNvPr id="12" name="図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20264642">
            <a:off x="317732" y="3810908"/>
            <a:ext cx="290393" cy="413662"/>
          </a:xfrm>
          <a:prstGeom prst="rect">
            <a:avLst/>
          </a:prstGeom>
        </p:spPr>
      </p:pic>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90687" y="4197219"/>
            <a:ext cx="458341" cy="384385"/>
          </a:xfrm>
          <a:prstGeom prst="rect">
            <a:avLst/>
          </a:prstGeom>
        </p:spPr>
      </p:pic>
      <p:pic>
        <p:nvPicPr>
          <p:cNvPr id="14" name="図 1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87724" y="4011910"/>
            <a:ext cx="336509" cy="523281"/>
          </a:xfrm>
          <a:prstGeom prst="rect">
            <a:avLst/>
          </a:prstGeom>
        </p:spPr>
      </p:pic>
      <p:pic>
        <p:nvPicPr>
          <p:cNvPr id="15" name="図 1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27584" y="3003798"/>
            <a:ext cx="950255" cy="853634"/>
          </a:xfrm>
          <a:prstGeom prst="rect">
            <a:avLst/>
          </a:prstGeom>
        </p:spPr>
      </p:pic>
      <p:pic>
        <p:nvPicPr>
          <p:cNvPr id="16" name="図 1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
        <p:nvSpPr>
          <p:cNvPr id="18"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1">
                    <a:lumMod val="50000"/>
                    <a:lumOff val="50000"/>
                  </a:schemeClr>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4102734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sp>
        <p:nvSpPr>
          <p:cNvPr id="7" name="正方形/長方形 6"/>
          <p:cNvSpPr/>
          <p:nvPr userDrawn="1"/>
        </p:nvSpPr>
        <p:spPr>
          <a:xfrm>
            <a:off x="0" y="0"/>
            <a:ext cx="1440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l="33463" b="24413"/>
          <a:stretch/>
        </p:blipFill>
        <p:spPr>
          <a:xfrm>
            <a:off x="-508" y="1437624"/>
            <a:ext cx="2434051" cy="3708411"/>
          </a:xfrm>
          <a:prstGeom prst="rect">
            <a:avLst/>
          </a:prstGeom>
        </p:spPr>
      </p:pic>
      <p:sp>
        <p:nvSpPr>
          <p:cNvPr id="3" name="スライド番号プレースホルダー 2"/>
          <p:cNvSpPr>
            <a:spLocks noGrp="1"/>
          </p:cNvSpPr>
          <p:nvPr>
            <p:ph type="sldNum" sz="quarter" idx="10"/>
          </p:nvPr>
        </p:nvSpPr>
        <p:spPr>
          <a:xfrm>
            <a:off x="8424000" y="4860000"/>
            <a:ext cx="360000" cy="135000"/>
          </a:xfrm>
        </p:spPr>
        <p:txBody>
          <a:bodyPr/>
          <a:lstStyle/>
          <a:p>
            <a:fld id="{78AE49ED-73EF-499C-8307-28EB0E7CF529}" type="slidenum">
              <a:rPr lang="ja-JP" altLang="en-US" smtClean="0"/>
              <a:pPr/>
              <a:t>‹#›</a:t>
            </a:fld>
            <a:endParaRPr lang="ja-JP" altLang="en-US" dirty="0"/>
          </a:p>
        </p:txBody>
      </p:sp>
      <p:sp>
        <p:nvSpPr>
          <p:cNvPr id="6" name="タイトル 1"/>
          <p:cNvSpPr>
            <a:spLocks noGrp="1"/>
          </p:cNvSpPr>
          <p:nvPr>
            <p:ph type="title" hasCustomPrompt="1"/>
          </p:nvPr>
        </p:nvSpPr>
        <p:spPr>
          <a:xfrm>
            <a:off x="1871700" y="1275605"/>
            <a:ext cx="6840500" cy="2016225"/>
          </a:xfrm>
          <a:prstGeom prst="rect">
            <a:avLst/>
          </a:prstGeom>
        </p:spPr>
        <p:txBody>
          <a:bodyPr lIns="0" tIns="0" rIns="0" bIns="0" anchor="ctr" anchorCtr="0"/>
          <a:lstStyle>
            <a:lvl1pPr algn="l">
              <a:lnSpc>
                <a:spcPct val="100000"/>
              </a:lnSpc>
              <a:defRPr sz="2800" b="1">
                <a:solidFill>
                  <a:schemeClr val="tx2"/>
                </a:solidFill>
                <a:latin typeface="+mj-lt"/>
              </a:defRPr>
            </a:lvl1pPr>
          </a:lstStyle>
          <a:p>
            <a:r>
              <a:rPr kumimoji="1" lang="ja-JP" altLang="en-US" dirty="0"/>
              <a:t>フォントサイズ </a:t>
            </a:r>
            <a:r>
              <a:rPr kumimoji="1" lang="en-US" altLang="ja-JP" dirty="0"/>
              <a:t>28</a:t>
            </a:r>
            <a:br>
              <a:rPr kumimoji="1" lang="en-US" altLang="ja-JP" dirty="0"/>
            </a:br>
            <a:r>
              <a:rPr kumimoji="1" lang="ja-JP" altLang="en-US" dirty="0"/>
              <a:t>　　　　（メイリオ見出し）</a:t>
            </a:r>
          </a:p>
        </p:txBody>
      </p:sp>
      <p:pic>
        <p:nvPicPr>
          <p:cNvPr id="8" name="Picture 5" descr="\\psf\Host\Volumes\IOHD\G5-temp01_n\SuperStream\SS_Branding_2015\SuperStream_Logo_201506\corporate\ms_office\logo_corp_nega.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72200" y="279525"/>
            <a:ext cx="1440000" cy="255000"/>
          </a:xfrm>
          <a:prstGeom prst="rect">
            <a:avLst/>
          </a:prstGeom>
          <a:noFill/>
          <a:extLst>
            <a:ext uri="{909E8E84-426E-40DD-AFC4-6F175D3DCCD1}">
              <a14:hiddenFill xmlns:a14="http://schemas.microsoft.com/office/drawing/2010/main">
                <a:solidFill>
                  <a:srgbClr val="FFFFFF"/>
                </a:solidFill>
              </a14:hiddenFill>
            </a:ext>
          </a:extLst>
        </p:spPr>
      </p:pic>
      <p:sp>
        <p:nvSpPr>
          <p:cNvPr id="11"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9" name="図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67991" y="749002"/>
            <a:ext cx="590787" cy="550580"/>
          </a:xfrm>
          <a:prstGeom prst="rect">
            <a:avLst/>
          </a:prstGeom>
        </p:spPr>
      </p:pic>
      <p:pic>
        <p:nvPicPr>
          <p:cNvPr id="10" name="図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3090" y="2823778"/>
            <a:ext cx="335554" cy="512746"/>
          </a:xfrm>
          <a:prstGeom prst="rect">
            <a:avLst/>
          </a:prstGeom>
        </p:spPr>
      </p:pic>
      <p:pic>
        <p:nvPicPr>
          <p:cNvPr id="12" name="図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084" y="1934005"/>
            <a:ext cx="478408" cy="410715"/>
          </a:xfrm>
          <a:prstGeom prst="rect">
            <a:avLst/>
          </a:prstGeom>
        </p:spPr>
      </p:pic>
      <p:pic>
        <p:nvPicPr>
          <p:cNvPr id="13" name="図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3548" y="4271353"/>
            <a:ext cx="472936" cy="351380"/>
          </a:xfrm>
          <a:prstGeom prst="rect">
            <a:avLst/>
          </a:prstGeom>
        </p:spPr>
      </p:pic>
      <p:pic>
        <p:nvPicPr>
          <p:cNvPr id="14" name="図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223628" y="3829750"/>
            <a:ext cx="515904" cy="304006"/>
          </a:xfrm>
          <a:prstGeom prst="rect">
            <a:avLst/>
          </a:prstGeom>
        </p:spPr>
      </p:pic>
      <p:pic>
        <p:nvPicPr>
          <p:cNvPr id="15" name="図 1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Tree>
    <p:extLst>
      <p:ext uri="{BB962C8B-B14F-4D97-AF65-F5344CB8AC3E}">
        <p14:creationId xmlns:p14="http://schemas.microsoft.com/office/powerpoint/2010/main" val="2782559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6" name="正方形/長方形 5"/>
          <p:cNvSpPr/>
          <p:nvPr userDrawn="1"/>
        </p:nvSpPr>
        <p:spPr>
          <a:xfrm>
            <a:off x="0" y="4583498"/>
            <a:ext cx="9144000" cy="5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r="27795" b="36032"/>
          <a:stretch/>
        </p:blipFill>
        <p:spPr>
          <a:xfrm>
            <a:off x="5903640" y="3028747"/>
            <a:ext cx="3240360" cy="2137488"/>
          </a:xfrm>
          <a:prstGeom prst="rect">
            <a:avLst/>
          </a:prstGeom>
        </p:spPr>
      </p:pic>
      <p:sp>
        <p:nvSpPr>
          <p:cNvPr id="7"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sp>
        <p:nvSpPr>
          <p:cNvPr id="3" name="スライド番号プレースホルダー 2"/>
          <p:cNvSpPr>
            <a:spLocks noGrp="1"/>
          </p:cNvSpPr>
          <p:nvPr>
            <p:ph type="sldNum" sz="quarter" idx="10"/>
          </p:nvPr>
        </p:nvSpPr>
        <p:spPr/>
        <p:txBody>
          <a:bodyPr/>
          <a:lstStyle/>
          <a:p>
            <a:fld id="{78AE49ED-73EF-499C-8307-28EB0E7CF529}" type="slidenum">
              <a:rPr lang="ja-JP" altLang="en-US" smtClean="0"/>
              <a:pPr/>
              <a:t>‹#›</a:t>
            </a:fld>
            <a:endParaRPr lang="ja-JP" altLang="en-US" dirty="0"/>
          </a:p>
        </p:txBody>
      </p:sp>
      <p:pic>
        <p:nvPicPr>
          <p:cNvPr id="8" name="図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2236" y="4434845"/>
            <a:ext cx="326068" cy="524890"/>
          </a:xfrm>
          <a:prstGeom prst="rect">
            <a:avLst/>
          </a:prstGeom>
        </p:spPr>
      </p:pic>
      <p:pic>
        <p:nvPicPr>
          <p:cNvPr id="9" name="図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568444" y="3972363"/>
            <a:ext cx="298228" cy="368132"/>
          </a:xfrm>
          <a:prstGeom prst="rect">
            <a:avLst/>
          </a:prstGeom>
        </p:spPr>
      </p:pic>
      <p:pic>
        <p:nvPicPr>
          <p:cNvPr id="11" name="図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560309" y="3142113"/>
            <a:ext cx="415869" cy="515148"/>
          </a:xfrm>
          <a:prstGeom prst="rect">
            <a:avLst/>
          </a:prstGeom>
        </p:spPr>
      </p:pic>
      <p:pic>
        <p:nvPicPr>
          <p:cNvPr id="12" name="図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33020" y="3595673"/>
            <a:ext cx="328501" cy="501818"/>
          </a:xfrm>
          <a:prstGeom prst="rect">
            <a:avLst/>
          </a:prstGeom>
        </p:spPr>
      </p:pic>
      <p:pic>
        <p:nvPicPr>
          <p:cNvPr id="13" name="図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48746" y="2592668"/>
            <a:ext cx="460056" cy="685890"/>
          </a:xfrm>
          <a:prstGeom prst="rect">
            <a:avLst/>
          </a:prstGeom>
        </p:spPr>
      </p:pic>
      <p:pic>
        <p:nvPicPr>
          <p:cNvPr id="14" name="図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
        <p:nvSpPr>
          <p:cNvPr id="10" name="タイトル 1"/>
          <p:cNvSpPr>
            <a:spLocks noGrp="1"/>
          </p:cNvSpPr>
          <p:nvPr>
            <p:ph type="title" hasCustomPrompt="1"/>
          </p:nvPr>
        </p:nvSpPr>
        <p:spPr>
          <a:xfrm>
            <a:off x="358775" y="1311610"/>
            <a:ext cx="7093285" cy="1980220"/>
          </a:xfrm>
          <a:prstGeom prst="rect">
            <a:avLst/>
          </a:prstGeom>
        </p:spPr>
        <p:txBody>
          <a:bodyPr lIns="0" tIns="0" rIns="0" bIns="0" anchor="ctr" anchorCtr="0"/>
          <a:lstStyle>
            <a:lvl1pPr algn="l">
              <a:lnSpc>
                <a:spcPct val="110000"/>
              </a:lnSpc>
              <a:spcAft>
                <a:spcPts val="0"/>
              </a:spcAft>
              <a:defRPr sz="2800" b="1">
                <a:solidFill>
                  <a:schemeClr val="tx2"/>
                </a:solidFill>
                <a:latin typeface="+mj-lt"/>
              </a:defRPr>
            </a:lvl1pPr>
          </a:lstStyle>
          <a:p>
            <a:r>
              <a:rPr kumimoji="1" lang="ja-JP" altLang="en-US" dirty="0"/>
              <a:t>フォントサイズ </a:t>
            </a:r>
            <a:r>
              <a:rPr kumimoji="1" lang="en-US" altLang="ja-JP" dirty="0"/>
              <a:t>28</a:t>
            </a:r>
            <a:br>
              <a:rPr kumimoji="1" lang="en-US" altLang="ja-JP" dirty="0"/>
            </a:br>
            <a:r>
              <a:rPr kumimoji="1" lang="ja-JP" altLang="en-US" dirty="0"/>
              <a:t>　　　　（メイリオ見出し）</a:t>
            </a:r>
          </a:p>
        </p:txBody>
      </p:sp>
    </p:spTree>
    <p:extLst>
      <p:ext uri="{BB962C8B-B14F-4D97-AF65-F5344CB8AC3E}">
        <p14:creationId xmlns:p14="http://schemas.microsoft.com/office/powerpoint/2010/main" val="849866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General_AC">
    <p:spTree>
      <p:nvGrpSpPr>
        <p:cNvPr id="1" name=""/>
        <p:cNvGrpSpPr/>
        <p:nvPr/>
      </p:nvGrpSpPr>
      <p:grpSpPr>
        <a:xfrm>
          <a:off x="0" y="0"/>
          <a:ext cx="0" cy="0"/>
          <a:chOff x="0" y="0"/>
          <a:chExt cx="0" cy="0"/>
        </a:xfrm>
      </p:grpSpPr>
      <p:sp>
        <p:nvSpPr>
          <p:cNvPr id="7" name="正方形/長方形 6"/>
          <p:cNvSpPr/>
          <p:nvPr userDrawn="1"/>
        </p:nvSpPr>
        <p:spPr>
          <a:xfrm>
            <a:off x="0" y="0"/>
            <a:ext cx="9144000" cy="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userDrawn="1"/>
        </p:nvPicPr>
        <p:blipFill rotWithShape="1">
          <a:blip r:embed="rId2">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2" name="タイトル 1"/>
          <p:cNvSpPr>
            <a:spLocks noGrp="1"/>
          </p:cNvSpPr>
          <p:nvPr>
            <p:ph type="title" hasCustomPrompt="1"/>
          </p:nvPr>
        </p:nvSpPr>
        <p:spPr>
          <a:xfrm>
            <a:off x="358775" y="267494"/>
            <a:ext cx="7093545" cy="584267"/>
          </a:xfrm>
          <a:prstGeom prst="rect">
            <a:avLst/>
          </a:prstGeom>
        </p:spPr>
        <p:txBody>
          <a:bodyPr lIns="0" tIns="0" rIns="0" bIns="0" anchor="t" anchorCtr="0"/>
          <a:lstStyle>
            <a:lvl1pPr algn="l">
              <a:lnSpc>
                <a:spcPct val="100000"/>
              </a:lnSpc>
              <a:defRPr sz="2400" b="1">
                <a:solidFill>
                  <a:schemeClr val="tx2"/>
                </a:solidFill>
                <a:latin typeface="+mj-lt"/>
              </a:defRPr>
            </a:lvl1pPr>
          </a:lstStyle>
          <a:p>
            <a:r>
              <a:rPr kumimoji="1" lang="ja-JP" altLang="en-US" dirty="0"/>
              <a:t>フォントサイズ</a:t>
            </a:r>
            <a:r>
              <a:rPr kumimoji="1" lang="en-US" altLang="ja-JP" dirty="0"/>
              <a:t>24 </a:t>
            </a:r>
            <a:r>
              <a:rPr kumimoji="1" lang="ja-JP" altLang="en-US" dirty="0"/>
              <a:t>（メイリオ見出し）</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Tree>
    <p:extLst>
      <p:ext uri="{BB962C8B-B14F-4D97-AF65-F5344CB8AC3E}">
        <p14:creationId xmlns:p14="http://schemas.microsoft.com/office/powerpoint/2010/main" val="3828270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neral_AC">
    <p:spTree>
      <p:nvGrpSpPr>
        <p:cNvPr id="1" name=""/>
        <p:cNvGrpSpPr/>
        <p:nvPr/>
      </p:nvGrpSpPr>
      <p:grpSpPr>
        <a:xfrm>
          <a:off x="0" y="0"/>
          <a:ext cx="0" cy="0"/>
          <a:chOff x="0" y="0"/>
          <a:chExt cx="0" cy="0"/>
        </a:xfrm>
      </p:grpSpPr>
      <p:sp>
        <p:nvSpPr>
          <p:cNvPr id="7" name="正方形/長方形 6"/>
          <p:cNvSpPr/>
          <p:nvPr userDrawn="1"/>
        </p:nvSpPr>
        <p:spPr>
          <a:xfrm>
            <a:off x="0" y="0"/>
            <a:ext cx="9144000" cy="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userDrawn="1"/>
        </p:nvPicPr>
        <p:blipFill rotWithShape="1">
          <a:blip r:embed="rId2">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14" name="テキスト プレースホルダー 13"/>
          <p:cNvSpPr>
            <a:spLocks noGrp="1"/>
          </p:cNvSpPr>
          <p:nvPr>
            <p:ph type="body" sz="quarter" idx="14" hasCustomPrompt="1"/>
          </p:nvPr>
        </p:nvSpPr>
        <p:spPr>
          <a:xfrm>
            <a:off x="358775" y="951570"/>
            <a:ext cx="8426450" cy="3780420"/>
          </a:xfrm>
          <a:prstGeom prst="rect">
            <a:avLst/>
          </a:prstGeom>
        </p:spPr>
        <p:txBody>
          <a:bodyPr lIns="0" tIns="0" rIns="0" bIns="0"/>
          <a:lstStyle>
            <a:lvl1pPr marL="0" indent="0">
              <a:lnSpc>
                <a:spcPts val="1700"/>
              </a:lnSpc>
              <a:spcBef>
                <a:spcPts val="0"/>
              </a:spcBef>
              <a:buNone/>
              <a:defRPr sz="1600">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文章（必要な場合のみ）　フォントサイズ </a:t>
            </a:r>
            <a:r>
              <a:rPr kumimoji="1" lang="en-US" altLang="ja-JP" dirty="0"/>
              <a:t>16P</a:t>
            </a:r>
          </a:p>
        </p:txBody>
      </p:sp>
      <p:sp>
        <p:nvSpPr>
          <p:cNvPr id="2" name="タイトル 1"/>
          <p:cNvSpPr>
            <a:spLocks noGrp="1"/>
          </p:cNvSpPr>
          <p:nvPr>
            <p:ph type="title" hasCustomPrompt="1"/>
          </p:nvPr>
        </p:nvSpPr>
        <p:spPr>
          <a:xfrm>
            <a:off x="358775" y="267494"/>
            <a:ext cx="7093545" cy="584267"/>
          </a:xfrm>
          <a:prstGeom prst="rect">
            <a:avLst/>
          </a:prstGeom>
        </p:spPr>
        <p:txBody>
          <a:bodyPr lIns="0" tIns="0" rIns="0" bIns="0" anchor="t" anchorCtr="0"/>
          <a:lstStyle>
            <a:lvl1pPr algn="l">
              <a:lnSpc>
                <a:spcPct val="100000"/>
              </a:lnSpc>
              <a:defRPr sz="2400" b="1">
                <a:solidFill>
                  <a:schemeClr val="tx2"/>
                </a:solidFill>
                <a:latin typeface="+mj-lt"/>
              </a:defRPr>
            </a:lvl1pPr>
          </a:lstStyle>
          <a:p>
            <a:r>
              <a:rPr kumimoji="1" lang="ja-JP" altLang="en-US" dirty="0"/>
              <a:t>フォントサイズ</a:t>
            </a:r>
            <a:r>
              <a:rPr kumimoji="1" lang="en-US" altLang="ja-JP" dirty="0"/>
              <a:t>24 </a:t>
            </a:r>
            <a:r>
              <a:rPr kumimoji="1" lang="ja-JP" altLang="en-US" dirty="0"/>
              <a:t>（メイリオ見出し）</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Tree>
    <p:extLst>
      <p:ext uri="{BB962C8B-B14F-4D97-AF65-F5344CB8AC3E}">
        <p14:creationId xmlns:p14="http://schemas.microsoft.com/office/powerpoint/2010/main" val="2043694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General_AC">
    <p:spTree>
      <p:nvGrpSpPr>
        <p:cNvPr id="1" name=""/>
        <p:cNvGrpSpPr/>
        <p:nvPr/>
      </p:nvGrpSpPr>
      <p:grpSpPr>
        <a:xfrm>
          <a:off x="0" y="0"/>
          <a:ext cx="0" cy="0"/>
          <a:chOff x="0" y="0"/>
          <a:chExt cx="0" cy="0"/>
        </a:xfrm>
      </p:grpSpPr>
      <p:sp>
        <p:nvSpPr>
          <p:cNvPr id="7" name="正方形/長方形 6"/>
          <p:cNvSpPr/>
          <p:nvPr userDrawn="1"/>
        </p:nvSpPr>
        <p:spPr>
          <a:xfrm>
            <a:off x="0" y="0"/>
            <a:ext cx="9144000" cy="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userDrawn="1"/>
        </p:nvPicPr>
        <p:blipFill rotWithShape="1">
          <a:blip r:embed="rId2">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2" name="タイトル 1"/>
          <p:cNvSpPr>
            <a:spLocks noGrp="1"/>
          </p:cNvSpPr>
          <p:nvPr>
            <p:ph type="title" hasCustomPrompt="1"/>
          </p:nvPr>
        </p:nvSpPr>
        <p:spPr>
          <a:xfrm>
            <a:off x="358775" y="267494"/>
            <a:ext cx="7093545" cy="584267"/>
          </a:xfrm>
          <a:prstGeom prst="rect">
            <a:avLst/>
          </a:prstGeom>
        </p:spPr>
        <p:txBody>
          <a:bodyPr lIns="0" tIns="0" rIns="0" bIns="0" anchor="t" anchorCtr="0"/>
          <a:lstStyle>
            <a:lvl1pPr algn="l">
              <a:lnSpc>
                <a:spcPct val="100000"/>
              </a:lnSpc>
              <a:defRPr sz="2400" b="1">
                <a:solidFill>
                  <a:schemeClr val="tx2"/>
                </a:solidFill>
                <a:latin typeface="+mj-lt"/>
              </a:defRPr>
            </a:lvl1pPr>
          </a:lstStyle>
          <a:p>
            <a:r>
              <a:rPr kumimoji="1" lang="ja-JP" altLang="en-US" dirty="0"/>
              <a:t>フォントサイズ</a:t>
            </a:r>
            <a:r>
              <a:rPr kumimoji="1" lang="en-US" altLang="ja-JP" dirty="0"/>
              <a:t>24 </a:t>
            </a:r>
            <a:r>
              <a:rPr kumimoji="1" lang="ja-JP" altLang="en-US" dirty="0"/>
              <a:t>（メイリオ見出し）</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
        <p:nvSpPr>
          <p:cNvPr id="13" name="テキスト プレースホルダー 8"/>
          <p:cNvSpPr>
            <a:spLocks noGrp="1"/>
          </p:cNvSpPr>
          <p:nvPr>
            <p:ph type="body" sz="quarter" idx="16" hasCustomPrompt="1"/>
          </p:nvPr>
        </p:nvSpPr>
        <p:spPr>
          <a:xfrm>
            <a:off x="143508" y="962175"/>
            <a:ext cx="6120680" cy="31531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b="1">
                <a:solidFill>
                  <a:schemeClr val="tx2"/>
                </a:solidFill>
                <a:latin typeface="+mj-ea"/>
                <a:ea typeface="+mj-ea"/>
              </a:defRPr>
            </a:lvl1pPr>
          </a:lstStyle>
          <a:p>
            <a:pPr lvl="0"/>
            <a:r>
              <a:rPr kumimoji="1" lang="ja-JP" altLang="en-US"/>
              <a:t>サブタイトル（メイリオ見出し </a:t>
            </a:r>
            <a:r>
              <a:rPr kumimoji="1" lang="en-US" altLang="ja-JP"/>
              <a:t>18Pt)</a:t>
            </a:r>
            <a:endParaRPr kumimoji="1" lang="ja-JP" altLang="en-US"/>
          </a:p>
        </p:txBody>
      </p:sp>
      <p:sp>
        <p:nvSpPr>
          <p:cNvPr id="15" name="テキスト プレースホルダー 10"/>
          <p:cNvSpPr>
            <a:spLocks noGrp="1"/>
          </p:cNvSpPr>
          <p:nvPr>
            <p:ph type="body" sz="quarter" idx="17" hasCustomPrompt="1"/>
          </p:nvPr>
        </p:nvSpPr>
        <p:spPr>
          <a:xfrm>
            <a:off x="359729" y="1277486"/>
            <a:ext cx="8640763" cy="279306"/>
          </a:xfrm>
          <a:prstGeom prst="rect">
            <a:avLst/>
          </a:prstGeom>
        </p:spPr>
        <p:txBody>
          <a:bodyPr/>
          <a:lstStyle>
            <a:lvl1pPr marL="0" indent="0">
              <a:buNone/>
              <a:defRPr sz="1600"/>
            </a:lvl1pPr>
          </a:lstStyle>
          <a:p>
            <a:pPr lvl="0"/>
            <a:r>
              <a:rPr kumimoji="1" lang="ja-JP" altLang="en-US" dirty="0"/>
              <a:t>説明文（フォント</a:t>
            </a:r>
            <a:r>
              <a:rPr kumimoji="1" lang="en-US" altLang="ja-JP" dirty="0"/>
              <a:t>16Pt)</a:t>
            </a:r>
            <a:endParaRPr kumimoji="1" lang="ja-JP" altLang="en-US" dirty="0"/>
          </a:p>
        </p:txBody>
      </p:sp>
      <p:cxnSp>
        <p:nvCxnSpPr>
          <p:cNvPr id="16" name="直線コネクタ 15"/>
          <p:cNvCxnSpPr/>
          <p:nvPr userDrawn="1"/>
        </p:nvCxnSpPr>
        <p:spPr>
          <a:xfrm>
            <a:off x="215516" y="1241481"/>
            <a:ext cx="6264696" cy="0"/>
          </a:xfrm>
          <a:prstGeom prst="line">
            <a:avLst/>
          </a:prstGeom>
          <a:ln>
            <a:solidFill>
              <a:srgbClr val="008CCF"/>
            </a:solidFill>
            <a:headEnd type="none"/>
            <a:tailEnd type="non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917846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op">
    <p:bg>
      <p:bgPr>
        <a:solidFill>
          <a:schemeClr val="accent3"/>
        </a:solidFill>
        <a:effectLst/>
      </p:bgPr>
    </p:bg>
    <p:spTree>
      <p:nvGrpSpPr>
        <p:cNvPr id="1" name=""/>
        <p:cNvGrpSpPr/>
        <p:nvPr/>
      </p:nvGrpSpPr>
      <p:grpSpPr>
        <a:xfrm>
          <a:off x="0" y="0"/>
          <a:ext cx="0" cy="0"/>
          <a:chOff x="0" y="0"/>
          <a:chExt cx="0" cy="0"/>
        </a:xfrm>
      </p:grpSpPr>
      <p:sp>
        <p:nvSpPr>
          <p:cNvPr id="4" name="正方形/長方形 3"/>
          <p:cNvSpPr/>
          <p:nvPr userDrawn="1"/>
        </p:nvSpPr>
        <p:spPr>
          <a:xfrm>
            <a:off x="0" y="576000"/>
            <a:ext cx="9144000" cy="399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solidFill>
            </a:endParaRPr>
          </a:p>
        </p:txBody>
      </p:sp>
      <p:pic>
        <p:nvPicPr>
          <p:cNvPr id="3" name="図 2"/>
          <p:cNvPicPr>
            <a:picLocks noChangeAspect="1"/>
          </p:cNvPicPr>
          <p:nvPr userDrawn="1"/>
        </p:nvPicPr>
        <p:blipFill rotWithShape="1">
          <a:blip r:embed="rId2">
            <a:extLst>
              <a:ext uri="{28A0092B-C50C-407E-A947-70E740481C1C}">
                <a14:useLocalDpi xmlns:a14="http://schemas.microsoft.com/office/drawing/2010/main" val="0"/>
              </a:ext>
            </a:extLst>
          </a:blip>
          <a:srcRect t="17418" r="3269"/>
          <a:stretch/>
        </p:blipFill>
        <p:spPr>
          <a:xfrm>
            <a:off x="5364088" y="0"/>
            <a:ext cx="3780420" cy="1123630"/>
          </a:xfrm>
          <a:prstGeom prst="rect">
            <a:avLst/>
          </a:prstGeom>
        </p:spPr>
      </p:pic>
      <p:pic>
        <p:nvPicPr>
          <p:cNvPr id="19" name="図 18"/>
          <p:cNvPicPr>
            <a:picLocks noChangeAspect="1"/>
          </p:cNvPicPr>
          <p:nvPr userDrawn="1"/>
        </p:nvPicPr>
        <p:blipFill rotWithShape="1">
          <a:blip r:embed="rId3">
            <a:extLst>
              <a:ext uri="{28A0092B-C50C-407E-A947-70E740481C1C}">
                <a14:useLocalDpi xmlns:a14="http://schemas.microsoft.com/office/drawing/2010/main" val="0"/>
              </a:ext>
            </a:extLst>
          </a:blip>
          <a:srcRect r="22655"/>
          <a:stretch/>
        </p:blipFill>
        <p:spPr>
          <a:xfrm>
            <a:off x="7092281" y="954854"/>
            <a:ext cx="2052228" cy="3017319"/>
          </a:xfrm>
          <a:prstGeom prst="rect">
            <a:avLst/>
          </a:prstGeom>
        </p:spPr>
      </p:pic>
      <p:sp>
        <p:nvSpPr>
          <p:cNvPr id="5"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pic>
        <p:nvPicPr>
          <p:cNvPr id="7" name="図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6369" y="2294080"/>
            <a:ext cx="558856" cy="368708"/>
          </a:xfrm>
          <a:prstGeom prst="rect">
            <a:avLst/>
          </a:prstGeom>
        </p:spPr>
      </p:pic>
      <p:pic>
        <p:nvPicPr>
          <p:cNvPr id="8" name="図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89643" y="1563638"/>
            <a:ext cx="268324" cy="506660"/>
          </a:xfrm>
          <a:prstGeom prst="rect">
            <a:avLst/>
          </a:prstGeom>
        </p:spPr>
      </p:pic>
      <p:pic>
        <p:nvPicPr>
          <p:cNvPr id="9" name="図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416316" y="1326874"/>
            <a:ext cx="491409" cy="599380"/>
          </a:xfrm>
          <a:prstGeom prst="rect">
            <a:avLst/>
          </a:prstGeom>
        </p:spPr>
      </p:pic>
      <p:pic>
        <p:nvPicPr>
          <p:cNvPr id="10" name="図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136396" y="3316474"/>
            <a:ext cx="518382" cy="638008"/>
          </a:xfrm>
          <a:prstGeom prst="rect">
            <a:avLst/>
          </a:prstGeom>
        </p:spPr>
      </p:pic>
      <p:pic>
        <p:nvPicPr>
          <p:cNvPr id="11" name="図 1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32240" y="2230025"/>
            <a:ext cx="1242338" cy="855563"/>
          </a:xfrm>
          <a:prstGeom prst="rect">
            <a:avLst/>
          </a:prstGeom>
        </p:spPr>
      </p:pic>
      <p:sp>
        <p:nvSpPr>
          <p:cNvPr id="2" name="タイトル 1"/>
          <p:cNvSpPr>
            <a:spLocks noGrp="1"/>
          </p:cNvSpPr>
          <p:nvPr>
            <p:ph type="title"/>
          </p:nvPr>
        </p:nvSpPr>
        <p:spPr>
          <a:xfrm>
            <a:off x="358775" y="1670176"/>
            <a:ext cx="6193445" cy="1476164"/>
          </a:xfrm>
          <a:prstGeom prst="rect">
            <a:avLst/>
          </a:prstGeom>
        </p:spPr>
        <p:txBody>
          <a:bodyPr lIns="0" tIns="0" rIns="0" bIns="0" anchor="ctr" anchorCtr="0"/>
          <a:lstStyle>
            <a:lvl1pPr algn="l">
              <a:lnSpc>
                <a:spcPct val="110000"/>
              </a:lnSpc>
              <a:defRPr sz="2800" b="1">
                <a:solidFill>
                  <a:schemeClr val="accent3"/>
                </a:solidFill>
              </a:defRPr>
            </a:lvl1pPr>
          </a:lstStyle>
          <a:p>
            <a:r>
              <a:rPr kumimoji="1" lang="ja-JP" altLang="en-US" dirty="0"/>
              <a:t>マスター タイトルの書式設定</a:t>
            </a:r>
          </a:p>
        </p:txBody>
      </p:sp>
      <p:pic>
        <p:nvPicPr>
          <p:cNvPr id="13" name="図 1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984268" y="387105"/>
            <a:ext cx="1814671" cy="400331"/>
          </a:xfrm>
          <a:prstGeom prst="rect">
            <a:avLst/>
          </a:prstGeom>
        </p:spPr>
      </p:pic>
      <p:grpSp>
        <p:nvGrpSpPr>
          <p:cNvPr id="18" name="グループ化 17"/>
          <p:cNvGrpSpPr/>
          <p:nvPr userDrawn="1"/>
        </p:nvGrpSpPr>
        <p:grpSpPr>
          <a:xfrm>
            <a:off x="5285767" y="182770"/>
            <a:ext cx="978421" cy="192736"/>
            <a:chOff x="5220072" y="159482"/>
            <a:chExt cx="978421" cy="192736"/>
          </a:xfrm>
        </p:grpSpPr>
        <p:pic>
          <p:nvPicPr>
            <p:cNvPr id="12" name="図 11">
              <a:extLst>
                <a:ext uri="{FF2B5EF4-FFF2-40B4-BE49-F238E27FC236}">
                  <a16:creationId xmlns:a16="http://schemas.microsoft.com/office/drawing/2014/main" id="{4D1CD444-5459-AA4B-A08B-5554E81CFD1F}"/>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220072" y="159482"/>
              <a:ext cx="720941" cy="192736"/>
            </a:xfrm>
            <a:prstGeom prst="rect">
              <a:avLst/>
            </a:prstGeom>
          </p:spPr>
        </p:pic>
        <p:grpSp>
          <p:nvGrpSpPr>
            <p:cNvPr id="17" name="グループ化 16"/>
            <p:cNvGrpSpPr/>
            <p:nvPr userDrawn="1"/>
          </p:nvGrpSpPr>
          <p:grpSpPr>
            <a:xfrm>
              <a:off x="5976156" y="159482"/>
              <a:ext cx="222337" cy="72008"/>
              <a:chOff x="5976156" y="159482"/>
              <a:chExt cx="222337" cy="72008"/>
            </a:xfrm>
          </p:grpSpPr>
          <p:sp>
            <p:nvSpPr>
              <p:cNvPr id="14" name="円/楕円 13"/>
              <p:cNvSpPr/>
              <p:nvPr userDrawn="1"/>
            </p:nvSpPr>
            <p:spPr>
              <a:xfrm>
                <a:off x="5976156" y="159482"/>
                <a:ext cx="72008" cy="720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userDrawn="1"/>
            </p:nvSpPr>
            <p:spPr>
              <a:xfrm>
                <a:off x="6083306" y="170286"/>
                <a:ext cx="50400" cy="50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userDrawn="1"/>
            </p:nvSpPr>
            <p:spPr>
              <a:xfrm>
                <a:off x="6162493" y="17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0"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bg1"/>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389869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Agenda">
    <p:bg>
      <p:bgPr>
        <a:solidFill>
          <a:schemeClr val="bg1"/>
        </a:solidFill>
        <a:effectLst/>
      </p:bgPr>
    </p:bg>
    <p:spTree>
      <p:nvGrpSpPr>
        <p:cNvPr id="1" name=""/>
        <p:cNvGrpSpPr/>
        <p:nvPr/>
      </p:nvGrpSpPr>
      <p:grpSpPr>
        <a:xfrm>
          <a:off x="0" y="0"/>
          <a:ext cx="0" cy="0"/>
          <a:chOff x="0" y="0"/>
          <a:chExt cx="0" cy="0"/>
        </a:xfrm>
      </p:grpSpPr>
      <p:sp>
        <p:nvSpPr>
          <p:cNvPr id="3" name="正方形/長方形 2"/>
          <p:cNvSpPr/>
          <p:nvPr userDrawn="1"/>
        </p:nvSpPr>
        <p:spPr>
          <a:xfrm>
            <a:off x="0" y="0"/>
            <a:ext cx="432000"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a:extLst>
              <a:ext uri="{28A0092B-C50C-407E-A947-70E740481C1C}">
                <a14:useLocalDpi xmlns:a14="http://schemas.microsoft.com/office/drawing/2010/main" val="0"/>
              </a:ext>
            </a:extLst>
          </a:blip>
          <a:srcRect l="15347" r="1" b="29513"/>
          <a:stretch/>
        </p:blipFill>
        <p:spPr>
          <a:xfrm>
            <a:off x="0" y="3471501"/>
            <a:ext cx="2792392" cy="1692187"/>
          </a:xfrm>
          <a:prstGeom prst="rect">
            <a:avLst/>
          </a:prstGeom>
        </p:spPr>
      </p:pic>
      <p:pic>
        <p:nvPicPr>
          <p:cNvPr id="8" name="Picture 5" descr="\\psf\Host\Volumes\IOHD\G5-temp01_n\SuperStream\SS_Branding_2015\SuperStream_Logo_201506\corporate\ms_office\logo_corp_nega.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72200" y="279525"/>
            <a:ext cx="1440000" cy="255000"/>
          </a:xfrm>
          <a:prstGeom prst="rect">
            <a:avLst/>
          </a:prstGeom>
          <a:noFill/>
          <a:extLst>
            <a:ext uri="{909E8E84-426E-40DD-AFC4-6F175D3DCCD1}">
              <a14:hiddenFill xmlns:a14="http://schemas.microsoft.com/office/drawing/2010/main">
                <a:solidFill>
                  <a:srgbClr val="FFFFFF"/>
                </a:solidFill>
              </a14:hiddenFill>
            </a:ext>
          </a:extLst>
        </p:spPr>
      </p:pic>
      <p:sp>
        <p:nvSpPr>
          <p:cNvPr id="9"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
        <p:nvSpPr>
          <p:cNvPr id="10" name="テキスト プレースホルダー 13"/>
          <p:cNvSpPr>
            <a:spLocks noGrp="1"/>
          </p:cNvSpPr>
          <p:nvPr>
            <p:ph type="body" sz="quarter" idx="14"/>
          </p:nvPr>
        </p:nvSpPr>
        <p:spPr>
          <a:xfrm>
            <a:off x="3167843" y="807554"/>
            <a:ext cx="5631095" cy="3727637"/>
          </a:xfrm>
          <a:prstGeom prst="rect">
            <a:avLst/>
          </a:prstGeom>
        </p:spPr>
        <p:txBody>
          <a:bodyPr lIns="0" tIns="0" rIns="0" bIns="0" anchor="t" anchorCtr="0"/>
          <a:lstStyle>
            <a:lvl1pPr marL="0" indent="0">
              <a:lnSpc>
                <a:spcPct val="100000"/>
              </a:lnSpc>
              <a:spcBef>
                <a:spcPts val="0"/>
              </a:spcBef>
              <a:spcAft>
                <a:spcPts val="0"/>
              </a:spcAft>
              <a:buFontTx/>
              <a:buNone/>
              <a:tabLst/>
              <a:defRPr sz="1800" b="1">
                <a:solidFill>
                  <a:schemeClr val="accent3"/>
                </a:solidFill>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マスター テキストの書式設定</a:t>
            </a:r>
            <a:endParaRPr kumimoji="1" lang="en-US" altLang="ja-JP" dirty="0"/>
          </a:p>
        </p:txBody>
      </p:sp>
      <p:pic>
        <p:nvPicPr>
          <p:cNvPr id="11" name="図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0581" y="2794363"/>
            <a:ext cx="330128" cy="321104"/>
          </a:xfrm>
          <a:prstGeom prst="rect">
            <a:avLst/>
          </a:prstGeom>
        </p:spPr>
      </p:pic>
      <p:pic>
        <p:nvPicPr>
          <p:cNvPr id="12" name="図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20264642">
            <a:off x="317732" y="3810908"/>
            <a:ext cx="290393" cy="413662"/>
          </a:xfrm>
          <a:prstGeom prst="rect">
            <a:avLst/>
          </a:prstGeom>
        </p:spPr>
      </p:pic>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90687" y="4197219"/>
            <a:ext cx="458341" cy="384385"/>
          </a:xfrm>
          <a:prstGeom prst="rect">
            <a:avLst/>
          </a:prstGeom>
        </p:spPr>
      </p:pic>
      <p:pic>
        <p:nvPicPr>
          <p:cNvPr id="14" name="図 1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87724" y="4011910"/>
            <a:ext cx="336509" cy="523281"/>
          </a:xfrm>
          <a:prstGeom prst="rect">
            <a:avLst/>
          </a:prstGeom>
        </p:spPr>
      </p:pic>
      <p:pic>
        <p:nvPicPr>
          <p:cNvPr id="15" name="図 1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27584" y="3003798"/>
            <a:ext cx="950255" cy="853634"/>
          </a:xfrm>
          <a:prstGeom prst="rect">
            <a:avLst/>
          </a:prstGeom>
        </p:spPr>
      </p:pic>
      <p:pic>
        <p:nvPicPr>
          <p:cNvPr id="16" name="図 1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
        <p:nvSpPr>
          <p:cNvPr id="18"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1">
                    <a:lumMod val="50000"/>
                    <a:lumOff val="50000"/>
                  </a:schemeClr>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168435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1">
                    <a:lumMod val="50000"/>
                    <a:lumOff val="50000"/>
                  </a:schemeClr>
                </a:solidFill>
              </a:defRPr>
            </a:lvl1pPr>
          </a:lstStyle>
          <a:p>
            <a:fld id="{78AE49ED-73EF-499C-8307-28EB0E7CF529}" type="slidenum">
              <a:rPr lang="ja-JP" altLang="en-US" smtClean="0"/>
              <a:pPr/>
              <a:t>‹#›</a:t>
            </a:fld>
            <a:endParaRPr lang="ja-JP" altLang="en-US" dirty="0"/>
          </a:p>
        </p:txBody>
      </p:sp>
      <p:sp>
        <p:nvSpPr>
          <p:cNvPr id="2"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4284632236"/>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6" r:id="rId5"/>
    <p:sldLayoutId id="2147483649" r:id="rId6"/>
    <p:sldLayoutId id="2147483657" r:id="rId7"/>
    <p:sldLayoutId id="2147483660" r:id="rId8"/>
    <p:sldLayoutId id="2147483661" r:id="rId9"/>
    <p:sldLayoutId id="2147483659" r:id="rId10"/>
    <p:sldLayoutId id="2147483663" r:id="rId11"/>
    <p:sldLayoutId id="2147483655" r:id="rId12"/>
    <p:sldLayoutId id="2147483664" r:id="rId13"/>
    <p:sldLayoutId id="2147483662" r:id="rId14"/>
    <p:sldLayoutId id="2147483654" r:id="rId15"/>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userDrawn="1">
          <p15:clr>
            <a:srgbClr val="F26B43"/>
          </p15:clr>
        </p15:guide>
        <p15:guide id="2" pos="553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3"/>
          </p:nvPr>
        </p:nvSpPr>
        <p:spPr/>
        <p:txBody>
          <a:bodyPr/>
          <a:lstStyle/>
          <a:p>
            <a:r>
              <a:rPr lang="en-US" altLang="ja-JP" dirty="0"/>
              <a:t>©Canon IT Solutions Inc.  All rights reserved.</a:t>
            </a:r>
            <a:endParaRPr lang="ja-JP" altLang="en-US" dirty="0"/>
          </a:p>
        </p:txBody>
      </p:sp>
      <p:sp>
        <p:nvSpPr>
          <p:cNvPr id="4" name="スライド番号プレースホルダー 3"/>
          <p:cNvSpPr>
            <a:spLocks noGrp="1"/>
          </p:cNvSpPr>
          <p:nvPr>
            <p:ph type="sldNum" sz="quarter" idx="4"/>
          </p:nvPr>
        </p:nvSpPr>
        <p:spPr/>
        <p:txBody>
          <a:bodyPr/>
          <a:lstStyle/>
          <a:p>
            <a:fld id="{78AE49ED-73EF-499C-8307-28EB0E7CF529}" type="slidenum">
              <a:rPr lang="ja-JP" altLang="en-US" smtClean="0"/>
              <a:pPr/>
              <a:t>1</a:t>
            </a:fld>
            <a:endParaRPr lang="ja-JP" altLang="en-US" dirty="0"/>
          </a:p>
        </p:txBody>
      </p:sp>
      <p:sp>
        <p:nvSpPr>
          <p:cNvPr id="3" name="タイトル 2"/>
          <p:cNvSpPr>
            <a:spLocks noGrp="1"/>
          </p:cNvSpPr>
          <p:nvPr>
            <p:ph type="title"/>
          </p:nvPr>
        </p:nvSpPr>
        <p:spPr>
          <a:xfrm>
            <a:off x="610803" y="1383618"/>
            <a:ext cx="6193445" cy="1836204"/>
          </a:xfrm>
        </p:spPr>
        <p:txBody>
          <a:bodyPr/>
          <a:lstStyle/>
          <a:p>
            <a:r>
              <a:rPr lang="en-US" altLang="ja-JP" sz="1800" dirty="0"/>
              <a:t>SuperStream-NX Cloud</a:t>
            </a:r>
            <a:br>
              <a:rPr lang="en-US" altLang="ja-JP" sz="1800" dirty="0"/>
            </a:br>
            <a:br>
              <a:rPr lang="en-US" altLang="ja-JP" sz="1800" dirty="0"/>
            </a:br>
            <a:r>
              <a:rPr lang="ja-JP" altLang="en-US" sz="1400" b="0" dirty="0"/>
              <a:t>～</a:t>
            </a:r>
            <a:r>
              <a:rPr lang="en-US" altLang="ja-JP" sz="1400" b="0" dirty="0"/>
              <a:t>Compact Cloud</a:t>
            </a:r>
            <a:r>
              <a:rPr lang="ja-JP" altLang="en-US" sz="1400" b="0" dirty="0"/>
              <a:t>概要（</a:t>
            </a:r>
            <a:r>
              <a:rPr lang="en-US" altLang="ja-JP" sz="1400" b="0" dirty="0"/>
              <a:t>Ver.3.1</a:t>
            </a:r>
            <a:r>
              <a:rPr lang="ja-JP" altLang="en-US" sz="1400" b="0" dirty="0"/>
              <a:t>）～</a:t>
            </a:r>
            <a:endParaRPr kumimoji="1" lang="ja-JP" altLang="en-US" sz="1400" b="0" dirty="0"/>
          </a:p>
        </p:txBody>
      </p:sp>
      <p:sp>
        <p:nvSpPr>
          <p:cNvPr id="8" name="テキスト ボックス 7"/>
          <p:cNvSpPr txBox="1"/>
          <p:nvPr/>
        </p:nvSpPr>
        <p:spPr>
          <a:xfrm>
            <a:off x="670949" y="3855524"/>
            <a:ext cx="2402902" cy="558614"/>
          </a:xfrm>
          <a:prstGeom prst="rect">
            <a:avLst/>
          </a:prstGeom>
          <a:noFill/>
        </p:spPr>
        <p:txBody>
          <a:bodyPr wrap="none" lIns="0" tIns="0" rIns="0" bIns="0" rtlCol="0" anchor="t">
            <a:spAutoFit/>
          </a:bodyPr>
          <a:lstStyle/>
          <a:p>
            <a:pPr>
              <a:lnSpc>
                <a:spcPct val="110000"/>
              </a:lnSpc>
            </a:pPr>
            <a:r>
              <a:rPr lang="en-US" altLang="ja-JP" sz="1100" dirty="0">
                <a:solidFill>
                  <a:schemeClr val="tx1">
                    <a:lumMod val="75000"/>
                    <a:lumOff val="25000"/>
                  </a:schemeClr>
                </a:solidFill>
              </a:rPr>
              <a:t>2024.06.04</a:t>
            </a:r>
          </a:p>
          <a:p>
            <a:pPr>
              <a:lnSpc>
                <a:spcPct val="110000"/>
              </a:lnSpc>
            </a:pPr>
            <a:r>
              <a:rPr lang="ja-JP" altLang="en-US" sz="1100" dirty="0">
                <a:solidFill>
                  <a:schemeClr val="tx1">
                    <a:lumMod val="75000"/>
                    <a:lumOff val="25000"/>
                  </a:schemeClr>
                </a:solidFill>
              </a:rPr>
              <a:t>キヤノン</a:t>
            </a:r>
            <a:r>
              <a:rPr lang="en-US" altLang="ja-JP" sz="1100" dirty="0">
                <a:solidFill>
                  <a:schemeClr val="tx1">
                    <a:lumMod val="75000"/>
                    <a:lumOff val="25000"/>
                  </a:schemeClr>
                </a:solidFill>
              </a:rPr>
              <a:t>IT</a:t>
            </a:r>
            <a:r>
              <a:rPr lang="ja-JP" altLang="en-US" sz="1100" dirty="0">
                <a:solidFill>
                  <a:schemeClr val="tx1">
                    <a:lumMod val="75000"/>
                    <a:lumOff val="25000"/>
                  </a:schemeClr>
                </a:solidFill>
              </a:rPr>
              <a:t>ソリューションズ株式会社</a:t>
            </a:r>
            <a:endParaRPr lang="en-US" altLang="ja-JP" sz="1100" dirty="0">
              <a:solidFill>
                <a:schemeClr val="tx1">
                  <a:lumMod val="75000"/>
                  <a:lumOff val="25000"/>
                </a:schemeClr>
              </a:solidFill>
            </a:endParaRPr>
          </a:p>
          <a:p>
            <a:pPr>
              <a:lnSpc>
                <a:spcPct val="110000"/>
              </a:lnSpc>
            </a:pPr>
            <a:r>
              <a:rPr lang="ja-JP" altLang="en-US" sz="1100" dirty="0">
                <a:solidFill>
                  <a:schemeClr val="tx1">
                    <a:lumMod val="75000"/>
                    <a:lumOff val="25000"/>
                  </a:schemeClr>
                </a:solidFill>
              </a:rPr>
              <a:t>ＳｕｐｅｒＳｔｒｅａｍ統括本部</a:t>
            </a:r>
            <a:endParaRPr lang="en-US" altLang="ja-JP" sz="1100" dirty="0">
              <a:solidFill>
                <a:schemeClr val="tx1">
                  <a:lumMod val="75000"/>
                  <a:lumOff val="25000"/>
                </a:schemeClr>
              </a:solidFill>
            </a:endParaRPr>
          </a:p>
        </p:txBody>
      </p:sp>
    </p:spTree>
    <p:extLst>
      <p:ext uri="{BB962C8B-B14F-4D97-AF65-F5344CB8AC3E}">
        <p14:creationId xmlns:p14="http://schemas.microsoft.com/office/powerpoint/2010/main" val="395754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a:xfrm>
            <a:off x="8424000" y="4957030"/>
            <a:ext cx="360000" cy="135000"/>
          </a:xfrm>
        </p:spPr>
        <p:txBody>
          <a:bodyPr/>
          <a:lstStyle/>
          <a:p>
            <a:fld id="{78AE49ED-73EF-499C-8307-28EB0E7CF529}" type="slidenum">
              <a:rPr lang="ja-JP" altLang="en-US" smtClean="0"/>
              <a:pPr/>
              <a:t>10</a:t>
            </a:fld>
            <a:endParaRPr lang="ja-JP" altLang="en-US" dirty="0"/>
          </a:p>
        </p:txBody>
      </p:sp>
      <p:sp>
        <p:nvSpPr>
          <p:cNvPr id="5" name="タイトル 4"/>
          <p:cNvSpPr>
            <a:spLocks noGrp="1"/>
          </p:cNvSpPr>
          <p:nvPr>
            <p:ph type="title"/>
          </p:nvPr>
        </p:nvSpPr>
        <p:spPr/>
        <p:txBody>
          <a:bodyPr/>
          <a:lstStyle/>
          <a:p>
            <a:pPr>
              <a:spcBef>
                <a:spcPts val="600"/>
              </a:spcBef>
            </a:pPr>
            <a:r>
              <a:rPr kumimoji="1" lang="en-US" altLang="ja-JP" b="0" dirty="0">
                <a:solidFill>
                  <a:schemeClr val="accent1"/>
                </a:solidFill>
              </a:rPr>
              <a:t>03</a:t>
            </a:r>
            <a:br>
              <a:rPr kumimoji="1" lang="en-US" altLang="ja-JP" sz="2400" dirty="0"/>
            </a:br>
            <a:r>
              <a:rPr kumimoji="1" lang="ja-JP" altLang="en-US" sz="2400" dirty="0"/>
              <a:t>料金体系</a:t>
            </a:r>
            <a:endParaRPr lang="ja-JP" altLang="en-US" sz="2400" dirty="0"/>
          </a:p>
        </p:txBody>
      </p:sp>
      <p:sp>
        <p:nvSpPr>
          <p:cNvPr id="2" name="フッター プレースホルダー 1"/>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07685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11</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ライセンスの考え方｜統合会計・固定資産管理</a:t>
            </a:r>
            <a:br>
              <a:rPr lang="en-US" altLang="ja-JP" sz="2000" dirty="0"/>
            </a:br>
            <a:r>
              <a:rPr lang="ja-JP" altLang="en-US" sz="1800" dirty="0"/>
              <a:t>共通（基本サービス＋ユーザライセンス）</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
        <p:nvSpPr>
          <p:cNvPr id="5" name="タイトル 2"/>
          <p:cNvSpPr txBox="1">
            <a:spLocks/>
          </p:cNvSpPr>
          <p:nvPr/>
        </p:nvSpPr>
        <p:spPr bwMode="white">
          <a:xfrm>
            <a:off x="395536" y="1275606"/>
            <a:ext cx="3193512" cy="1099024"/>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8CCF"/>
                </a:solidFill>
                <a:effectLst/>
                <a:uLnTx/>
                <a:uFillTx/>
                <a:latin typeface="メイリオ" pitchFamily="50" charset="-128"/>
                <a:ea typeface="メイリオ" pitchFamily="50" charset="-128"/>
                <a:cs typeface="メイリオ" pitchFamily="50" charset="-128"/>
              </a:rPr>
              <a:t>■</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統合会計のみ</a:t>
            </a:r>
            <a:endParaRPr kumimoji="1" lang="ja-JP" altLang="en-US" sz="2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基本サービス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1200" b="0" dirty="0">
                <a:solidFill>
                  <a:sysClr val="windowText" lastClr="000000"/>
                </a:solidFill>
                <a:latin typeface="メイリオ" pitchFamily="50" charset="-128"/>
                <a:ea typeface="メイリオ" pitchFamily="50" charset="-128"/>
                <a:cs typeface="メイリオ" pitchFamily="50" charset="-128"/>
              </a:rPr>
              <a:t>　</a:t>
            </a: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p:txBody>
      </p:sp>
      <p:sp>
        <p:nvSpPr>
          <p:cNvPr id="6" name="角丸四角形 5"/>
          <p:cNvSpPr/>
          <p:nvPr/>
        </p:nvSpPr>
        <p:spPr>
          <a:xfrm>
            <a:off x="364629" y="2499742"/>
            <a:ext cx="2643206" cy="432000"/>
          </a:xfrm>
          <a:prstGeom prst="roundRect">
            <a:avLst>
              <a:gd name="adj" fmla="val 8741"/>
            </a:avLst>
          </a:prstGeom>
          <a:solidFill>
            <a:srgbClr val="54C2F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クラウド基本サービス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（統合会計）</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8" name="タイトル 2"/>
          <p:cNvSpPr txBox="1">
            <a:spLocks/>
          </p:cNvSpPr>
          <p:nvPr/>
        </p:nvSpPr>
        <p:spPr bwMode="white">
          <a:xfrm>
            <a:off x="3214692" y="1275606"/>
            <a:ext cx="3193512" cy="1099024"/>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8CCF"/>
                </a:solidFill>
                <a:effectLst/>
                <a:uLnTx/>
                <a:uFillTx/>
                <a:latin typeface="メイリオ" pitchFamily="50" charset="-128"/>
                <a:ea typeface="メイリオ" pitchFamily="50" charset="-128"/>
                <a:cs typeface="メイリオ" pitchFamily="50" charset="-128"/>
              </a:rPr>
              <a:t>■</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固定資産管理のみ</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基本サービス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1200" b="0" dirty="0">
                <a:solidFill>
                  <a:sysClr val="windowText" lastClr="000000"/>
                </a:solidFill>
                <a:latin typeface="メイリオ" pitchFamily="50" charset="-128"/>
                <a:ea typeface="メイリオ" pitchFamily="50" charset="-128"/>
                <a:cs typeface="メイリオ" pitchFamily="50" charset="-128"/>
              </a:rPr>
              <a:t>　</a:t>
            </a: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p:txBody>
      </p:sp>
      <p:sp>
        <p:nvSpPr>
          <p:cNvPr id="9" name="角丸四角形 8"/>
          <p:cNvSpPr/>
          <p:nvPr/>
        </p:nvSpPr>
        <p:spPr>
          <a:xfrm>
            <a:off x="3222149" y="3003798"/>
            <a:ext cx="2643206" cy="432000"/>
          </a:xfrm>
          <a:prstGeom prst="roundRect">
            <a:avLst>
              <a:gd name="adj" fmla="val 8741"/>
            </a:avLst>
          </a:prstGeom>
          <a:solidFill>
            <a:srgbClr val="AACE36"/>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クラウド基本サービス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（固定資産管理）</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1" name="角丸四角形 10"/>
          <p:cNvSpPr/>
          <p:nvPr/>
        </p:nvSpPr>
        <p:spPr>
          <a:xfrm>
            <a:off x="3222149" y="3507854"/>
            <a:ext cx="2643206" cy="432000"/>
          </a:xfrm>
          <a:prstGeom prst="roundRect">
            <a:avLst>
              <a:gd name="adj" fmla="val 8741"/>
            </a:avLst>
          </a:prstGeom>
          <a:solidFill>
            <a:srgbClr val="F18F60"/>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Standard</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3" name="タイトル 2"/>
          <p:cNvSpPr txBox="1">
            <a:spLocks/>
          </p:cNvSpPr>
          <p:nvPr/>
        </p:nvSpPr>
        <p:spPr bwMode="white">
          <a:xfrm>
            <a:off x="6095012" y="1275606"/>
            <a:ext cx="3048988" cy="1099024"/>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8CCF"/>
                </a:solidFill>
                <a:effectLst/>
                <a:uLnTx/>
                <a:uFillTx/>
                <a:latin typeface="メイリオ" pitchFamily="50" charset="-128"/>
                <a:ea typeface="メイリオ" pitchFamily="50" charset="-128"/>
                <a:cs typeface="メイリオ" pitchFamily="50" charset="-128"/>
              </a:rPr>
              <a:t>■</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統合会計・固定資産管理</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基本サービス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＋同時利用割引</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＋ユーザライセンス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p:txBody>
      </p:sp>
      <p:sp>
        <p:nvSpPr>
          <p:cNvPr id="14" name="角丸四角形 13"/>
          <p:cNvSpPr/>
          <p:nvPr/>
        </p:nvSpPr>
        <p:spPr>
          <a:xfrm>
            <a:off x="6072198" y="2499742"/>
            <a:ext cx="2643206" cy="432000"/>
          </a:xfrm>
          <a:prstGeom prst="roundRect">
            <a:avLst>
              <a:gd name="adj" fmla="val 8741"/>
            </a:avLst>
          </a:prstGeom>
          <a:solidFill>
            <a:srgbClr val="54C2F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クラウド基本サービス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（統合会計・固定資産管理）</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5" name="角丸四角形 14"/>
          <p:cNvSpPr/>
          <p:nvPr/>
        </p:nvSpPr>
        <p:spPr>
          <a:xfrm>
            <a:off x="6072198" y="3003798"/>
            <a:ext cx="2643206" cy="432000"/>
          </a:xfrm>
          <a:prstGeom prst="roundRect">
            <a:avLst>
              <a:gd name="adj" fmla="val 8741"/>
            </a:avLst>
          </a:prstGeom>
          <a:solidFill>
            <a:srgbClr val="AACE36"/>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同時利用割引</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7" name="角丸四角形 16"/>
          <p:cNvSpPr/>
          <p:nvPr/>
        </p:nvSpPr>
        <p:spPr>
          <a:xfrm>
            <a:off x="6072198" y="3507854"/>
            <a:ext cx="2643206" cy="432000"/>
          </a:xfrm>
          <a:prstGeom prst="roundRect">
            <a:avLst>
              <a:gd name="adj" fmla="val 8741"/>
            </a:avLst>
          </a:prstGeom>
          <a:solidFill>
            <a:srgbClr val="F18F60"/>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Standard</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22" name="角丸四角形 21"/>
          <p:cNvSpPr/>
          <p:nvPr/>
        </p:nvSpPr>
        <p:spPr>
          <a:xfrm>
            <a:off x="359532" y="3507854"/>
            <a:ext cx="2643206" cy="432000"/>
          </a:xfrm>
          <a:prstGeom prst="roundRect">
            <a:avLst>
              <a:gd name="adj" fmla="val 8741"/>
            </a:avLst>
          </a:prstGeom>
          <a:solidFill>
            <a:srgbClr val="F18F60"/>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Standard</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7" name="角丸四角形 11">
            <a:extLst>
              <a:ext uri="{FF2B5EF4-FFF2-40B4-BE49-F238E27FC236}">
                <a16:creationId xmlns:a16="http://schemas.microsoft.com/office/drawing/2014/main" id="{CA4C0E01-31BB-8172-C5A3-AE91FEEEE348}"/>
              </a:ext>
            </a:extLst>
          </p:cNvPr>
          <p:cNvSpPr/>
          <p:nvPr/>
        </p:nvSpPr>
        <p:spPr>
          <a:xfrm>
            <a:off x="3222149" y="4011958"/>
            <a:ext cx="2643206" cy="432000"/>
          </a:xfrm>
          <a:prstGeom prst="roundRect">
            <a:avLst>
              <a:gd name="adj" fmla="val 11273"/>
            </a:avLst>
          </a:prstGeom>
          <a:solidFill>
            <a:srgbClr val="F18F6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dirty="0">
                <a:solidFill>
                  <a:sysClr val="window" lastClr="FFFFFF"/>
                </a:solidFill>
                <a:latin typeface="メイリオ" pitchFamily="50" charset="-128"/>
                <a:ea typeface="メイリオ" pitchFamily="50" charset="-128"/>
                <a:cs typeface="メイリオ" pitchFamily="50" charset="-128"/>
              </a:rPr>
              <a:t>“追加</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ユーザ（任意）”</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200" kern="0" dirty="0">
                <a:solidFill>
                  <a:sysClr val="window" lastClr="FFFFFF"/>
                </a:solidFill>
                <a:latin typeface="メイリオ" pitchFamily="50" charset="-128"/>
                <a:ea typeface="メイリオ" pitchFamily="50" charset="-128"/>
                <a:cs typeface="メイリオ" pitchFamily="50" charset="-128"/>
              </a:rPr>
              <a:t>Standard</a:t>
            </a:r>
            <a:r>
              <a:rPr lang="ja-JP" altLang="en-US" sz="1200" kern="0" dirty="0">
                <a:solidFill>
                  <a:sysClr val="window" lastClr="FFFFFF"/>
                </a:solidFill>
                <a:latin typeface="メイリオ" pitchFamily="50" charset="-128"/>
                <a:ea typeface="メイリオ" pitchFamily="50" charset="-128"/>
                <a:cs typeface="メイリオ" pitchFamily="50" charset="-128"/>
              </a:rPr>
              <a:t>、</a:t>
            </a:r>
            <a:r>
              <a:rPr lang="en-US" altLang="ja-JP" sz="1200" kern="0" dirty="0">
                <a:solidFill>
                  <a:sysClr val="window" lastClr="FFFFFF"/>
                </a:solidFill>
                <a:latin typeface="メイリオ" pitchFamily="50" charset="-128"/>
                <a:ea typeface="メイリオ" pitchFamily="50" charset="-128"/>
                <a:cs typeface="メイリオ" pitchFamily="50" charset="-128"/>
              </a:rPr>
              <a:t>Limited</a:t>
            </a:r>
          </a:p>
        </p:txBody>
      </p:sp>
      <p:sp>
        <p:nvSpPr>
          <p:cNvPr id="10" name="角丸四角形 17">
            <a:extLst>
              <a:ext uri="{FF2B5EF4-FFF2-40B4-BE49-F238E27FC236}">
                <a16:creationId xmlns:a16="http://schemas.microsoft.com/office/drawing/2014/main" id="{0AC4025E-AF9C-E85A-B1E5-2BB8ACF52F07}"/>
              </a:ext>
            </a:extLst>
          </p:cNvPr>
          <p:cNvSpPr/>
          <p:nvPr/>
        </p:nvSpPr>
        <p:spPr>
          <a:xfrm>
            <a:off x="6072198" y="4011958"/>
            <a:ext cx="2643206" cy="792040"/>
          </a:xfrm>
          <a:prstGeom prst="roundRect">
            <a:avLst>
              <a:gd name="adj" fmla="val 5703"/>
            </a:avLst>
          </a:prstGeom>
          <a:solidFill>
            <a:srgbClr val="F18F6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dirty="0">
                <a:solidFill>
                  <a:sysClr val="window" lastClr="FFFFFF"/>
                </a:solidFill>
                <a:latin typeface="メイリオ" pitchFamily="50" charset="-128"/>
                <a:ea typeface="メイリオ" pitchFamily="50" charset="-128"/>
                <a:cs typeface="メイリオ" pitchFamily="50" charset="-128"/>
              </a:rPr>
              <a:t>“追加</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ユーザ（任意）”</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Standard</a:t>
            </a:r>
            <a:r>
              <a:rPr lang="ja-JP" altLang="en-US" sz="1200" kern="0" dirty="0">
                <a:solidFill>
                  <a:sysClr val="window" lastClr="FFFFFF"/>
                </a:solidFill>
                <a:latin typeface="メイリオ" pitchFamily="50" charset="-128"/>
                <a:ea typeface="メイリオ" pitchFamily="50" charset="-128"/>
                <a:cs typeface="メイリオ" pitchFamily="50" charset="-128"/>
              </a:rPr>
              <a:t>、</a:t>
            </a:r>
            <a:r>
              <a:rPr lang="en-US" altLang="ja-JP" sz="1200" kern="0" dirty="0">
                <a:solidFill>
                  <a:sysClr val="window" lastClr="FFFFFF"/>
                </a:solidFill>
                <a:latin typeface="メイリオ" pitchFamily="50" charset="-128"/>
                <a:ea typeface="メイリオ" pitchFamily="50" charset="-128"/>
                <a:cs typeface="メイリオ" pitchFamily="50" charset="-128"/>
              </a:rPr>
              <a:t>Limited</a:t>
            </a: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Field</a:t>
            </a:r>
            <a:r>
              <a:rPr lang="ja-JP" altLang="en-US" sz="1200" kern="0" dirty="0">
                <a:solidFill>
                  <a:sysClr val="window" lastClr="FFFFFF"/>
                </a:solidFill>
                <a:latin typeface="メイリオ" pitchFamily="50" charset="-128"/>
                <a:ea typeface="メイリオ" pitchFamily="50" charset="-128"/>
                <a:cs typeface="メイリオ" pitchFamily="50" charset="-128"/>
              </a:rPr>
              <a:t>（分散入力）</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Employee</a:t>
            </a:r>
            <a:r>
              <a:rPr lang="ja-JP" altLang="en-US" sz="1200" kern="0" dirty="0">
                <a:solidFill>
                  <a:sysClr val="window" lastClr="FFFFFF"/>
                </a:solidFill>
                <a:latin typeface="メイリオ" pitchFamily="50" charset="-128"/>
                <a:ea typeface="メイリオ" pitchFamily="50" charset="-128"/>
                <a:cs typeface="メイリオ" pitchFamily="50" charset="-128"/>
              </a:rPr>
              <a:t>（経費精算）</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p:txBody>
      </p:sp>
      <p:cxnSp>
        <p:nvCxnSpPr>
          <p:cNvPr id="16" name="直線コネクタ 15">
            <a:extLst>
              <a:ext uri="{FF2B5EF4-FFF2-40B4-BE49-F238E27FC236}">
                <a16:creationId xmlns:a16="http://schemas.microsoft.com/office/drawing/2014/main" id="{240932A4-358F-6F0F-63C9-653ABB78B0EF}"/>
              </a:ext>
            </a:extLst>
          </p:cNvPr>
          <p:cNvCxnSpPr/>
          <p:nvPr/>
        </p:nvCxnSpPr>
        <p:spPr>
          <a:xfrm>
            <a:off x="3110634" y="1311610"/>
            <a:ext cx="0" cy="3492000"/>
          </a:xfrm>
          <a:prstGeom prst="line">
            <a:avLst/>
          </a:prstGeom>
          <a:noFill/>
          <a:ln w="9525" cap="flat" cmpd="sng" algn="ctr">
            <a:solidFill>
              <a:sysClr val="window" lastClr="FFFFFF">
                <a:lumMod val="75000"/>
              </a:sysClr>
            </a:solidFill>
            <a:prstDash val="solid"/>
          </a:ln>
          <a:effectLst/>
        </p:spPr>
      </p:cxnSp>
      <p:cxnSp>
        <p:nvCxnSpPr>
          <p:cNvPr id="21" name="直線コネクタ 20">
            <a:extLst>
              <a:ext uri="{FF2B5EF4-FFF2-40B4-BE49-F238E27FC236}">
                <a16:creationId xmlns:a16="http://schemas.microsoft.com/office/drawing/2014/main" id="{7604758A-F6AA-C48C-E0B2-7D1B0C35580C}"/>
              </a:ext>
            </a:extLst>
          </p:cNvPr>
          <p:cNvCxnSpPr/>
          <p:nvPr/>
        </p:nvCxnSpPr>
        <p:spPr>
          <a:xfrm>
            <a:off x="5965553" y="1311610"/>
            <a:ext cx="0" cy="3492000"/>
          </a:xfrm>
          <a:prstGeom prst="line">
            <a:avLst/>
          </a:prstGeom>
          <a:noFill/>
          <a:ln w="9525" cap="flat" cmpd="sng" algn="ctr">
            <a:solidFill>
              <a:sysClr val="window" lastClr="FFFFFF">
                <a:lumMod val="75000"/>
              </a:sysClr>
            </a:solidFill>
            <a:prstDash val="solid"/>
          </a:ln>
          <a:effectLst/>
        </p:spPr>
      </p:cxnSp>
      <p:sp>
        <p:nvSpPr>
          <p:cNvPr id="24" name="角丸四角形 22">
            <a:extLst>
              <a:ext uri="{FF2B5EF4-FFF2-40B4-BE49-F238E27FC236}">
                <a16:creationId xmlns:a16="http://schemas.microsoft.com/office/drawing/2014/main" id="{591CB9EE-4C6C-9D8D-2393-24E5ED692936}"/>
              </a:ext>
            </a:extLst>
          </p:cNvPr>
          <p:cNvSpPr/>
          <p:nvPr/>
        </p:nvSpPr>
        <p:spPr>
          <a:xfrm>
            <a:off x="359531" y="4011958"/>
            <a:ext cx="2647045" cy="791652"/>
          </a:xfrm>
          <a:prstGeom prst="roundRect">
            <a:avLst>
              <a:gd name="adj" fmla="val 6715"/>
            </a:avLst>
          </a:prstGeom>
          <a:solidFill>
            <a:srgbClr val="F18F60"/>
          </a:solidFill>
          <a:ln w="25400" cap="flat" cmpd="sng" algn="ctr">
            <a:solidFill>
              <a:sysClr val="window" lastClr="FFFFFF"/>
            </a:solidFill>
            <a:prstDash val="solid"/>
          </a:ln>
          <a:effectLst/>
        </p:spPr>
        <p:txBody>
          <a:bodyPr wrap="none" rtlCol="0" anchor="t"/>
          <a:lstStyle/>
          <a:p>
            <a:pPr lvl="0" algn="ctr">
              <a:defRPr/>
            </a:pPr>
            <a:r>
              <a:rPr lang="ja-JP" altLang="en-US" sz="1200" kern="0" dirty="0">
                <a:solidFill>
                  <a:sysClr val="window" lastClr="FFFFFF"/>
                </a:solidFill>
                <a:latin typeface="メイリオ" pitchFamily="50" charset="-128"/>
                <a:ea typeface="メイリオ" pitchFamily="50" charset="-128"/>
                <a:cs typeface="メイリオ" pitchFamily="50" charset="-128"/>
              </a:rPr>
              <a:t>“追加ユーザ（任意）”</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Standard</a:t>
            </a:r>
            <a:r>
              <a:rPr lang="ja-JP" altLang="en-US" sz="1200" kern="0" dirty="0">
                <a:solidFill>
                  <a:sysClr val="window" lastClr="FFFFFF"/>
                </a:solidFill>
                <a:latin typeface="メイリオ" pitchFamily="50" charset="-128"/>
                <a:ea typeface="メイリオ" pitchFamily="50" charset="-128"/>
                <a:cs typeface="メイリオ" pitchFamily="50" charset="-128"/>
              </a:rPr>
              <a:t>、</a:t>
            </a:r>
            <a:r>
              <a:rPr lang="en-US" altLang="ja-JP" sz="1200" kern="0" dirty="0">
                <a:solidFill>
                  <a:sysClr val="window" lastClr="FFFFFF"/>
                </a:solidFill>
                <a:latin typeface="メイリオ" pitchFamily="50" charset="-128"/>
                <a:ea typeface="メイリオ" pitchFamily="50" charset="-128"/>
                <a:cs typeface="メイリオ" pitchFamily="50" charset="-128"/>
              </a:rPr>
              <a:t>Limited</a:t>
            </a: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Field</a:t>
            </a:r>
            <a:r>
              <a:rPr lang="ja-JP" altLang="en-US" sz="1200" kern="0" dirty="0">
                <a:solidFill>
                  <a:sysClr val="window" lastClr="FFFFFF"/>
                </a:solidFill>
                <a:latin typeface="メイリオ" pitchFamily="50" charset="-128"/>
                <a:ea typeface="メイリオ" pitchFamily="50" charset="-128"/>
                <a:cs typeface="メイリオ" pitchFamily="50" charset="-128"/>
              </a:rPr>
              <a:t>（分散入力）</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Employee</a:t>
            </a:r>
            <a:r>
              <a:rPr lang="ja-JP" altLang="en-US" sz="1200" kern="0" dirty="0">
                <a:solidFill>
                  <a:sysClr val="window" lastClr="FFFFFF"/>
                </a:solidFill>
                <a:latin typeface="メイリオ" pitchFamily="50" charset="-128"/>
                <a:ea typeface="メイリオ" pitchFamily="50" charset="-128"/>
                <a:cs typeface="メイリオ" pitchFamily="50" charset="-128"/>
              </a:rPr>
              <a:t>（経費精算）</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009043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12</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ライセンスの考え方｜統合会計・固定資産管理</a:t>
            </a:r>
            <a:br>
              <a:rPr lang="en-US" altLang="ja-JP" sz="2000" dirty="0"/>
            </a:br>
            <a:r>
              <a:rPr lang="en-US" altLang="ja-JP" sz="1800" dirty="0">
                <a:solidFill>
                  <a:schemeClr val="tx1">
                    <a:lumMod val="75000"/>
                    <a:lumOff val="25000"/>
                  </a:schemeClr>
                </a:solidFill>
              </a:rPr>
              <a:t>Public</a:t>
            </a:r>
            <a:r>
              <a:rPr lang="ja-JP" altLang="en-US" sz="1800" dirty="0"/>
              <a:t>（基本サービス・ユーザライセンス・主なオプション）</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3811110832"/>
              </p:ext>
            </p:extLst>
          </p:nvPr>
        </p:nvGraphicFramePr>
        <p:xfrm>
          <a:off x="323528" y="915566"/>
          <a:ext cx="8352460" cy="1097280"/>
        </p:xfrm>
        <a:graphic>
          <a:graphicData uri="http://schemas.openxmlformats.org/drawingml/2006/table">
            <a:tbl>
              <a:tblPr firstRow="1" bandRow="1"/>
              <a:tblGrid>
                <a:gridCol w="3256195">
                  <a:extLst>
                    <a:ext uri="{9D8B030D-6E8A-4147-A177-3AD203B41FA5}">
                      <a16:colId xmlns:a16="http://schemas.microsoft.com/office/drawing/2014/main" val="20000"/>
                    </a:ext>
                  </a:extLst>
                </a:gridCol>
                <a:gridCol w="1293519">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231454">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基本サービス</a:t>
                      </a:r>
                      <a:endParaRPr kumimoji="1" lang="en-US" altLang="ja-JP"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228848">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クラウド基本サービス（統合会計）</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900,000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75,000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242560">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クラウド基本サービス（固定資産管理）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900,000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75,000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231454">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同時利用割引</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800" dirty="0">
                          <a:latin typeface="メイリオ" pitchFamily="50" charset="-128"/>
                          <a:ea typeface="メイリオ" pitchFamily="50" charset="-128"/>
                          <a:cs typeface="メイリオ" pitchFamily="50" charset="-128"/>
                        </a:rPr>
                        <a:t>1</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a:t>
                      </a:r>
                      <a:r>
                        <a:rPr kumimoji="1" lang="ja-JP" altLang="en-US" sz="800" dirty="0">
                          <a:latin typeface="メイリオ" pitchFamily="50" charset="-128"/>
                          <a:ea typeface="メイリオ" pitchFamily="50" charset="-128"/>
                          <a:cs typeface="メイリオ" pitchFamily="50" charset="-128"/>
                        </a:rPr>
                        <a:t>同時購入の場合</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solidFill>
                            <a:srgbClr val="FF0000"/>
                          </a:solidFill>
                          <a:latin typeface="メイリオ" pitchFamily="50" charset="-128"/>
                          <a:ea typeface="メイリオ" pitchFamily="50" charset="-128"/>
                          <a:cs typeface="メイリオ" pitchFamily="50" charset="-128"/>
                        </a:rPr>
                        <a:t>-540,000</a:t>
                      </a:r>
                      <a:endParaRPr kumimoji="1" lang="ja-JP" altLang="en-US" sz="1200" dirty="0">
                        <a:solidFill>
                          <a:srgbClr val="FF0000"/>
                        </a:solidFill>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solidFill>
                            <a:srgbClr val="FF0000"/>
                          </a:solidFill>
                          <a:latin typeface="メイリオ" pitchFamily="50" charset="-128"/>
                          <a:ea typeface="メイリオ" pitchFamily="50" charset="-128"/>
                          <a:cs typeface="メイリオ" pitchFamily="50" charset="-128"/>
                        </a:rPr>
                        <a:t>-45,000</a:t>
                      </a:r>
                      <a:endParaRPr kumimoji="1" lang="ja-JP" altLang="en-US" sz="1200" dirty="0">
                        <a:solidFill>
                          <a:srgbClr val="FF0000"/>
                        </a:solidFill>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778119872"/>
              </p:ext>
            </p:extLst>
          </p:nvPr>
        </p:nvGraphicFramePr>
        <p:xfrm>
          <a:off x="323528" y="2247714"/>
          <a:ext cx="8352461" cy="1097280"/>
        </p:xfrm>
        <a:graphic>
          <a:graphicData uri="http://schemas.openxmlformats.org/drawingml/2006/table">
            <a:tbl>
              <a:tblPr firstRow="1" bandRow="1"/>
              <a:tblGrid>
                <a:gridCol w="3264364">
                  <a:extLst>
                    <a:ext uri="{9D8B030D-6E8A-4147-A177-3AD203B41FA5}">
                      <a16:colId xmlns:a16="http://schemas.microsoft.com/office/drawing/2014/main" val="20000"/>
                    </a:ext>
                  </a:extLst>
                </a:gridCol>
                <a:gridCol w="1285351">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オプションサービス</a:t>
                      </a:r>
                      <a:endParaRPr kumimoji="1" lang="en-US" altLang="ja-JP"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建設仮勘定オプション</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マスタ</a:t>
                      </a:r>
                      <a:r>
                        <a:rPr kumimoji="1" lang="en-US" altLang="ja-JP" sz="1200" dirty="0">
                          <a:latin typeface="メイリオ" pitchFamily="50" charset="-128"/>
                          <a:ea typeface="メイリオ" pitchFamily="50" charset="-128"/>
                          <a:cs typeface="メイリオ" pitchFamily="50" charset="-128"/>
                        </a:rPr>
                        <a:t>API</a:t>
                      </a:r>
                      <a:r>
                        <a:rPr kumimoji="1" lang="ja-JP" altLang="en-US" sz="1200" dirty="0">
                          <a:latin typeface="メイリオ" pitchFamily="50" charset="-128"/>
                          <a:ea typeface="メイリオ" pitchFamily="50" charset="-128"/>
                          <a:cs typeface="メイリオ" pitchFamily="50" charset="-128"/>
                        </a:rPr>
                        <a:t>サービス　基本会社</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34,860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2,905</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3607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AI-OCR</a:t>
                      </a:r>
                      <a:r>
                        <a:rPr kumimoji="1" lang="ja-JP" altLang="en-US" sz="1200" dirty="0">
                          <a:latin typeface="メイリオ" pitchFamily="50" charset="-128"/>
                          <a:ea typeface="メイリオ" pitchFamily="50" charset="-128"/>
                          <a:cs typeface="メイリオ" pitchFamily="50" charset="-128"/>
                        </a:rPr>
                        <a:t>（請求書）オプション　</a:t>
                      </a:r>
                      <a:r>
                        <a:rPr kumimoji="1" lang="en-US" altLang="ja-JP" sz="1200" dirty="0">
                          <a:latin typeface="メイリオ" pitchFamily="50" charset="-128"/>
                          <a:ea typeface="メイリオ" pitchFamily="50" charset="-128"/>
                          <a:cs typeface="メイリオ" pitchFamily="50" charset="-128"/>
                        </a:rPr>
                        <a:t>M</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80,000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0743158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57825020"/>
              </p:ext>
            </p:extLst>
          </p:nvPr>
        </p:nvGraphicFramePr>
        <p:xfrm>
          <a:off x="323528" y="3561018"/>
          <a:ext cx="8352461" cy="1097280"/>
        </p:xfrm>
        <a:graphic>
          <a:graphicData uri="http://schemas.openxmlformats.org/drawingml/2006/table">
            <a:tbl>
              <a:tblPr firstRow="1" bandRow="1"/>
              <a:tblGrid>
                <a:gridCol w="3261081">
                  <a:extLst>
                    <a:ext uri="{9D8B030D-6E8A-4147-A177-3AD203B41FA5}">
                      <a16:colId xmlns:a16="http://schemas.microsoft.com/office/drawing/2014/main" val="20000"/>
                    </a:ext>
                  </a:extLst>
                </a:gridCol>
                <a:gridCol w="1288634">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基本サービス</a:t>
                      </a:r>
                      <a:endParaRPr kumimoji="1" lang="en-US" altLang="ja-JP"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数</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itchFamily="50" charset="-128"/>
                          <a:ea typeface="メイリオ" pitchFamily="50" charset="-128"/>
                          <a:cs typeface="メイリオ" pitchFamily="50" charset="-128"/>
                        </a:rPr>
                        <a:t>Standard </a:t>
                      </a:r>
                      <a:r>
                        <a:rPr kumimoji="1" lang="ja-JP" altLang="en-US" sz="1200" dirty="0">
                          <a:latin typeface="メイリオ" pitchFamily="50" charset="-128"/>
                          <a:ea typeface="メイリオ" pitchFamily="50" charset="-128"/>
                          <a:cs typeface="メイリオ" pitchFamily="50" charset="-128"/>
                        </a:rPr>
                        <a:t>ユーザ（最低</a:t>
                      </a:r>
                      <a:r>
                        <a:rPr kumimoji="1" lang="en-US" altLang="ja-JP" sz="1200" dirty="0">
                          <a:latin typeface="メイリオ" pitchFamily="50" charset="-128"/>
                          <a:ea typeface="メイリオ" pitchFamily="50" charset="-128"/>
                          <a:cs typeface="メイリオ" pitchFamily="50" charset="-128"/>
                        </a:rPr>
                        <a:t>3User</a:t>
                      </a:r>
                      <a:r>
                        <a:rPr kumimoji="1" lang="ja-JP" altLang="en-US" sz="1200" dirty="0">
                          <a:latin typeface="メイリオ" pitchFamily="50" charset="-128"/>
                          <a:ea typeface="メイリオ" pitchFamily="50" charset="-128"/>
                          <a:cs typeface="メイリオ" pitchFamily="50" charset="-128"/>
                        </a:rPr>
                        <a:t>）</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Limited </a:t>
                      </a:r>
                      <a:r>
                        <a:rPr kumimoji="1" lang="ja-JP" altLang="en-US" sz="1200" dirty="0">
                          <a:latin typeface="メイリオ" pitchFamily="50" charset="-128"/>
                          <a:ea typeface="メイリオ" pitchFamily="50" charset="-128"/>
                          <a:cs typeface="メイリオ" pitchFamily="50" charset="-128"/>
                        </a:rPr>
                        <a:t>ユーザ</a:t>
                      </a: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60,000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5,000</a:t>
                      </a:r>
                      <a:endParaRPr kumimoji="1" lang="ja-JP" altLang="en-US" sz="1200" dirty="0">
                        <a:latin typeface="メイリオ" pitchFamily="50" charset="-128"/>
                        <a:ea typeface="メイリオ" pitchFamily="50" charset="-128"/>
                        <a:cs typeface="メイリオ" pitchFamily="50" charset="-128"/>
                      </a:endParaRPr>
                    </a:p>
                  </a:txBody>
                  <a:tcP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98966">
                <a:tc>
                  <a:txBody>
                    <a:bodyPr/>
                    <a:lstStyle/>
                    <a:p>
                      <a:r>
                        <a:rPr kumimoji="1" lang="en-US" altLang="ja-JP" sz="1200" dirty="0">
                          <a:latin typeface="メイリオ" pitchFamily="50" charset="-128"/>
                          <a:ea typeface="メイリオ" pitchFamily="50" charset="-128"/>
                          <a:cs typeface="メイリオ" pitchFamily="50" charset="-128"/>
                        </a:rPr>
                        <a:t>Field </a:t>
                      </a:r>
                      <a:r>
                        <a:rPr kumimoji="1" lang="ja-JP" altLang="en-US" sz="1200" dirty="0">
                          <a:latin typeface="メイリオ" pitchFamily="50" charset="-128"/>
                          <a:ea typeface="メイリオ" pitchFamily="50" charset="-128"/>
                          <a:cs typeface="メイリオ" pitchFamily="50" charset="-128"/>
                        </a:rPr>
                        <a:t>ユーザ </a:t>
                      </a:r>
                      <a:r>
                        <a:rPr kumimoji="1" lang="en-US" altLang="ja-JP" sz="800" dirty="0">
                          <a:latin typeface="メイリオ" pitchFamily="50" charset="-128"/>
                          <a:ea typeface="メイリオ" pitchFamily="50" charset="-128"/>
                          <a:cs typeface="メイリオ" pitchFamily="50" charset="-128"/>
                        </a:rPr>
                        <a:t>※2024-06-01</a:t>
                      </a:r>
                      <a:r>
                        <a:rPr kumimoji="1" lang="ja-JP" altLang="en-US" sz="800" dirty="0">
                          <a:latin typeface="メイリオ" pitchFamily="50" charset="-128"/>
                          <a:ea typeface="メイリオ" pitchFamily="50" charset="-128"/>
                          <a:cs typeface="メイリオ" pitchFamily="50" charset="-128"/>
                        </a:rPr>
                        <a:t>版から新設</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12,000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1,000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556261654"/>
                  </a:ext>
                </a:extLst>
              </a:tr>
            </a:tbl>
          </a:graphicData>
        </a:graphic>
      </p:graphicFrame>
      <p:sp>
        <p:nvSpPr>
          <p:cNvPr id="8" name="テキスト ボックス 7"/>
          <p:cNvSpPr txBox="1"/>
          <p:nvPr/>
        </p:nvSpPr>
        <p:spPr>
          <a:xfrm>
            <a:off x="5714933" y="661854"/>
            <a:ext cx="3213551" cy="215444"/>
          </a:xfrm>
          <a:prstGeom prst="rect">
            <a:avLst/>
          </a:prstGeom>
          <a:noFill/>
        </p:spPr>
        <p:txBody>
          <a:bodyPr wrap="square" rtlCol="0">
            <a:spAutoFit/>
          </a:bodyPr>
          <a:lstStyle/>
          <a:p>
            <a:pPr algn="r"/>
            <a:r>
              <a:rPr lang="en-US" altLang="ja-JP" sz="800" dirty="0">
                <a:solidFill>
                  <a:schemeClr val="tx1">
                    <a:lumMod val="75000"/>
                    <a:lumOff val="25000"/>
                  </a:schemeClr>
                </a:solidFill>
              </a:rPr>
              <a:t>※</a:t>
            </a:r>
            <a:r>
              <a:rPr lang="ja-JP" altLang="en-US" sz="800" dirty="0">
                <a:solidFill>
                  <a:schemeClr val="tx1">
                    <a:lumMod val="75000"/>
                    <a:lumOff val="25000"/>
                  </a:schemeClr>
                </a:solidFill>
              </a:rPr>
              <a:t>税別、パートナー様への提供価格</a:t>
            </a:r>
            <a:endParaRPr kumimoji="1" lang="ja-JP" altLang="en-US" sz="800" dirty="0">
              <a:solidFill>
                <a:schemeClr val="tx1">
                  <a:lumMod val="75000"/>
                  <a:lumOff val="25000"/>
                </a:schemeClr>
              </a:solidFill>
            </a:endParaRPr>
          </a:p>
        </p:txBody>
      </p:sp>
    </p:spTree>
    <p:extLst>
      <p:ext uri="{BB962C8B-B14F-4D97-AF65-F5344CB8AC3E}">
        <p14:creationId xmlns:p14="http://schemas.microsoft.com/office/powerpoint/2010/main" val="108129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13</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ライセンスの考え方｜統合会計・固定資産管理</a:t>
            </a:r>
            <a:br>
              <a:rPr lang="en-US" altLang="ja-JP" sz="2000" dirty="0"/>
            </a:br>
            <a:r>
              <a:rPr lang="en-US" altLang="ja-JP" sz="1800" dirty="0">
                <a:solidFill>
                  <a:schemeClr val="tx1">
                    <a:lumMod val="75000"/>
                    <a:lumOff val="25000"/>
                  </a:schemeClr>
                </a:solidFill>
              </a:rPr>
              <a:t>Private</a:t>
            </a:r>
            <a:r>
              <a:rPr lang="ja-JP" altLang="en-US" sz="1800" dirty="0"/>
              <a:t>（基本サービス・ユーザライセンス・主なオプション）</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54117803"/>
              </p:ext>
            </p:extLst>
          </p:nvPr>
        </p:nvGraphicFramePr>
        <p:xfrm>
          <a:off x="323528" y="915566"/>
          <a:ext cx="8352460" cy="1097280"/>
        </p:xfrm>
        <a:graphic>
          <a:graphicData uri="http://schemas.openxmlformats.org/drawingml/2006/table">
            <a:tbl>
              <a:tblPr firstRow="1" bandRow="1"/>
              <a:tblGrid>
                <a:gridCol w="3256195">
                  <a:extLst>
                    <a:ext uri="{9D8B030D-6E8A-4147-A177-3AD203B41FA5}">
                      <a16:colId xmlns:a16="http://schemas.microsoft.com/office/drawing/2014/main" val="20000"/>
                    </a:ext>
                  </a:extLst>
                </a:gridCol>
                <a:gridCol w="1293519">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233915">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基本サービス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217428">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クラウド基本サービス（統合会計）</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latin typeface="+mn-ea"/>
                          <a:ea typeface="+mn-ea"/>
                        </a:rPr>
                        <a:t>1,920,000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latin typeface="+mn-ea"/>
                          <a:ea typeface="+mn-ea"/>
                        </a:rPr>
                        <a:t>160,000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513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クラウド基本サービス（固定資産管理）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latin typeface="+mn-ea"/>
                          <a:ea typeface="+mn-ea"/>
                        </a:rPr>
                        <a:t>1,920,000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latin typeface="+mn-ea"/>
                          <a:ea typeface="+mn-ea"/>
                        </a:rPr>
                        <a:t>160,000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233915">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同時利用割引</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800" dirty="0">
                          <a:latin typeface="メイリオ" pitchFamily="50" charset="-128"/>
                          <a:ea typeface="メイリオ" pitchFamily="50" charset="-128"/>
                          <a:cs typeface="メイリオ" pitchFamily="50" charset="-128"/>
                        </a:rPr>
                        <a:t>1</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a:t>
                      </a:r>
                      <a:r>
                        <a:rPr kumimoji="1" lang="ja-JP" altLang="en-US" sz="800" dirty="0">
                          <a:latin typeface="メイリオ" pitchFamily="50" charset="-128"/>
                          <a:ea typeface="メイリオ" pitchFamily="50" charset="-128"/>
                          <a:cs typeface="メイリオ" pitchFamily="50" charset="-128"/>
                        </a:rPr>
                        <a:t>同時購入の場合</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solidFill>
                            <a:srgbClr val="FF0000"/>
                          </a:solidFill>
                          <a:latin typeface="+mn-ea"/>
                          <a:ea typeface="+mn-ea"/>
                        </a:rPr>
                        <a:t>-1,560,000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solidFill>
                            <a:srgbClr val="FF0000"/>
                          </a:solidFill>
                          <a:latin typeface="+mn-ea"/>
                          <a:ea typeface="+mn-ea"/>
                        </a:rPr>
                        <a:t>-130,000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91888761"/>
              </p:ext>
            </p:extLst>
          </p:nvPr>
        </p:nvGraphicFramePr>
        <p:xfrm>
          <a:off x="323528" y="2067694"/>
          <a:ext cx="8352461" cy="1371600"/>
        </p:xfrm>
        <a:graphic>
          <a:graphicData uri="http://schemas.openxmlformats.org/drawingml/2006/table">
            <a:tbl>
              <a:tblPr firstRow="1" bandRow="1"/>
              <a:tblGrid>
                <a:gridCol w="3264364">
                  <a:extLst>
                    <a:ext uri="{9D8B030D-6E8A-4147-A177-3AD203B41FA5}">
                      <a16:colId xmlns:a16="http://schemas.microsoft.com/office/drawing/2014/main" val="20000"/>
                    </a:ext>
                  </a:extLst>
                </a:gridCol>
                <a:gridCol w="1285351">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主なオプションサービス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建設仮勘定オプション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従業員モバイルオプション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3,240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270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2362548"/>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マスタ</a:t>
                      </a:r>
                      <a:r>
                        <a:rPr kumimoji="1" lang="en-US" altLang="ja-JP" sz="1200" dirty="0">
                          <a:latin typeface="メイリオ" pitchFamily="50" charset="-128"/>
                          <a:ea typeface="メイリオ" pitchFamily="50" charset="-128"/>
                          <a:cs typeface="メイリオ" pitchFamily="50" charset="-128"/>
                        </a:rPr>
                        <a:t>API</a:t>
                      </a:r>
                      <a:r>
                        <a:rPr kumimoji="1" lang="ja-JP" altLang="en-US" sz="1200" dirty="0">
                          <a:latin typeface="メイリオ" pitchFamily="50" charset="-128"/>
                          <a:ea typeface="メイリオ" pitchFamily="50" charset="-128"/>
                          <a:cs typeface="メイリオ" pitchFamily="50" charset="-128"/>
                        </a:rPr>
                        <a:t>サービス　基本会社</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34,860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2,905</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8509841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AI-OCR</a:t>
                      </a:r>
                      <a:r>
                        <a:rPr kumimoji="1" lang="ja-JP" altLang="en-US" sz="1200" dirty="0">
                          <a:latin typeface="メイリオ" pitchFamily="50" charset="-128"/>
                          <a:ea typeface="メイリオ" pitchFamily="50" charset="-128"/>
                          <a:cs typeface="メイリオ" pitchFamily="50" charset="-128"/>
                        </a:rPr>
                        <a:t>（請求書）オプション　</a:t>
                      </a:r>
                      <a:r>
                        <a:rPr kumimoji="1" lang="en-US" altLang="ja-JP" sz="1200" dirty="0">
                          <a:latin typeface="メイリオ" pitchFamily="50" charset="-128"/>
                          <a:ea typeface="メイリオ" pitchFamily="50" charset="-128"/>
                          <a:cs typeface="メイリオ" pitchFamily="50" charset="-128"/>
                        </a:rPr>
                        <a:t>M</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80,000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4034164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956122049"/>
              </p:ext>
            </p:extLst>
          </p:nvPr>
        </p:nvGraphicFramePr>
        <p:xfrm>
          <a:off x="323528" y="3499833"/>
          <a:ext cx="8352461" cy="1371600"/>
        </p:xfrm>
        <a:graphic>
          <a:graphicData uri="http://schemas.openxmlformats.org/drawingml/2006/table">
            <a:tbl>
              <a:tblPr firstRow="1" bandRow="1"/>
              <a:tblGrid>
                <a:gridCol w="3261081">
                  <a:extLst>
                    <a:ext uri="{9D8B030D-6E8A-4147-A177-3AD203B41FA5}">
                      <a16:colId xmlns:a16="http://schemas.microsoft.com/office/drawing/2014/main" val="20000"/>
                    </a:ext>
                  </a:extLst>
                </a:gridCol>
                <a:gridCol w="1288634">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itchFamily="50" charset="-128"/>
                          <a:ea typeface="メイリオ" pitchFamily="50" charset="-128"/>
                          <a:cs typeface="メイリオ" pitchFamily="50" charset="-128"/>
                        </a:rPr>
                        <a:t>基本サービス</a:t>
                      </a:r>
                      <a:r>
                        <a:rPr kumimoji="1" lang="ja-JP" altLang="en-US" sz="600" b="0" dirty="0">
                          <a:latin typeface="メイリオ" pitchFamily="50" charset="-128"/>
                          <a:ea typeface="メイリオ" pitchFamily="50" charset="-128"/>
                          <a:cs typeface="メイリオ" pitchFamily="50" charset="-128"/>
                        </a:rPr>
                        <a:t>　</a:t>
                      </a:r>
                      <a:r>
                        <a:rPr kumimoji="1" lang="en-US" altLang="ja-JP" sz="600" b="0" dirty="0">
                          <a:latin typeface="メイリオ" pitchFamily="50" charset="-128"/>
                          <a:ea typeface="メイリオ" pitchFamily="50" charset="-128"/>
                          <a:cs typeface="メイリオ" pitchFamily="50" charset="-128"/>
                        </a:rPr>
                        <a:t>※</a:t>
                      </a:r>
                      <a:r>
                        <a:rPr kumimoji="1" lang="ja-JP" altLang="en-US" sz="600" b="0" dirty="0">
                          <a:latin typeface="メイリオ" pitchFamily="50" charset="-128"/>
                          <a:ea typeface="メイリオ" pitchFamily="50" charset="-128"/>
                          <a:cs typeface="メイリオ" pitchFamily="50" charset="-128"/>
                        </a:rPr>
                        <a:t>複数法人の場合は</a:t>
                      </a:r>
                      <a:r>
                        <a:rPr kumimoji="1" lang="en-US" altLang="ja-JP" sz="600" b="0" dirty="0">
                          <a:latin typeface="メイリオ" pitchFamily="50" charset="-128"/>
                          <a:ea typeface="メイリオ" pitchFamily="50" charset="-128"/>
                          <a:cs typeface="メイリオ" pitchFamily="50" charset="-128"/>
                        </a:rPr>
                        <a:t>1</a:t>
                      </a:r>
                      <a:r>
                        <a:rPr kumimoji="1" lang="ja-JP" altLang="en-US" sz="600" b="0" dirty="0">
                          <a:latin typeface="メイリオ" pitchFamily="50" charset="-128"/>
                          <a:ea typeface="メイリオ" pitchFamily="50" charset="-128"/>
                          <a:cs typeface="メイリオ" pitchFamily="50" charset="-128"/>
                        </a:rPr>
                        <a:t>社</a:t>
                      </a:r>
                      <a:r>
                        <a:rPr kumimoji="1" lang="en-US" altLang="ja-JP" sz="600" b="0" dirty="0">
                          <a:latin typeface="メイリオ" pitchFamily="50" charset="-128"/>
                          <a:ea typeface="メイリオ" pitchFamily="50" charset="-128"/>
                          <a:cs typeface="メイリオ" pitchFamily="50" charset="-128"/>
                        </a:rPr>
                        <a:t>1Standard</a:t>
                      </a:r>
                      <a:r>
                        <a:rPr kumimoji="1" lang="ja-JP" altLang="en-US" sz="600" b="0" dirty="0">
                          <a:latin typeface="メイリオ" pitchFamily="50" charset="-128"/>
                          <a:ea typeface="メイリオ" pitchFamily="50" charset="-128"/>
                          <a:cs typeface="メイリオ" pitchFamily="50" charset="-128"/>
                        </a:rPr>
                        <a:t>ユーザの割当が前提</a:t>
                      </a:r>
                      <a:endParaRPr kumimoji="1" lang="en-US" altLang="ja-JP" sz="1200" b="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数</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itchFamily="50" charset="-128"/>
                          <a:ea typeface="メイリオ" pitchFamily="50" charset="-128"/>
                          <a:cs typeface="メイリオ" pitchFamily="50" charset="-128"/>
                        </a:rPr>
                        <a:t>Standard </a:t>
                      </a:r>
                      <a:r>
                        <a:rPr kumimoji="1" lang="ja-JP" altLang="en-US" sz="1200" dirty="0">
                          <a:latin typeface="メイリオ" pitchFamily="50" charset="-128"/>
                          <a:ea typeface="メイリオ" pitchFamily="50" charset="-128"/>
                          <a:cs typeface="メイリオ" pitchFamily="50" charset="-128"/>
                        </a:rPr>
                        <a:t>ユーザ（最低</a:t>
                      </a:r>
                      <a:r>
                        <a:rPr kumimoji="1" lang="en-US" altLang="ja-JP" sz="1200" dirty="0">
                          <a:latin typeface="メイリオ" pitchFamily="50" charset="-128"/>
                          <a:ea typeface="メイリオ" pitchFamily="50" charset="-128"/>
                          <a:cs typeface="メイリオ" pitchFamily="50" charset="-128"/>
                        </a:rPr>
                        <a:t>3User</a:t>
                      </a:r>
                      <a:r>
                        <a:rPr kumimoji="1" lang="ja-JP" altLang="en-US" sz="1200" dirty="0">
                          <a:latin typeface="メイリオ" pitchFamily="50" charset="-128"/>
                          <a:ea typeface="メイリオ" pitchFamily="50" charset="-128"/>
                          <a:cs typeface="メイリオ" pitchFamily="50" charset="-128"/>
                        </a:rPr>
                        <a:t>）</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Limited </a:t>
                      </a:r>
                      <a:r>
                        <a:rPr kumimoji="1" lang="ja-JP" altLang="en-US" sz="1200" dirty="0">
                          <a:latin typeface="メイリオ" pitchFamily="50" charset="-128"/>
                          <a:ea typeface="メイリオ" pitchFamily="50" charset="-128"/>
                          <a:cs typeface="メイリオ" pitchFamily="50" charset="-128"/>
                        </a:rPr>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5,000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98966">
                <a:tc>
                  <a:txBody>
                    <a:bodyPr/>
                    <a:lstStyle/>
                    <a:p>
                      <a:r>
                        <a:rPr kumimoji="1" lang="en-US" altLang="ja-JP" sz="1200" dirty="0">
                          <a:latin typeface="メイリオ" pitchFamily="50" charset="-128"/>
                          <a:ea typeface="メイリオ" pitchFamily="50" charset="-128"/>
                          <a:cs typeface="メイリオ" pitchFamily="50" charset="-128"/>
                        </a:rPr>
                        <a:t>Field </a:t>
                      </a:r>
                      <a:r>
                        <a:rPr kumimoji="1" lang="ja-JP" altLang="en-US" sz="1200" dirty="0">
                          <a:latin typeface="メイリオ" pitchFamily="50" charset="-128"/>
                          <a:ea typeface="メイリオ" pitchFamily="50" charset="-128"/>
                          <a:cs typeface="メイリオ" pitchFamily="50" charset="-128"/>
                        </a:rPr>
                        <a:t>ユーザ </a:t>
                      </a:r>
                      <a:r>
                        <a:rPr kumimoji="1" lang="en-US" altLang="ja-JP" sz="800" dirty="0">
                          <a:latin typeface="メイリオ" pitchFamily="50" charset="-128"/>
                          <a:ea typeface="メイリオ" pitchFamily="50" charset="-128"/>
                          <a:cs typeface="メイリオ" pitchFamily="50" charset="-128"/>
                        </a:rPr>
                        <a:t>※2024-06-01</a:t>
                      </a:r>
                      <a:r>
                        <a:rPr kumimoji="1" lang="ja-JP" altLang="en-US" sz="800" dirty="0">
                          <a:latin typeface="メイリオ" pitchFamily="50" charset="-128"/>
                          <a:ea typeface="メイリオ" pitchFamily="50" charset="-128"/>
                          <a:cs typeface="メイリオ" pitchFamily="50" charset="-128"/>
                        </a:rPr>
                        <a:t>版から新設</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12,000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1,000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280586"/>
                  </a:ext>
                </a:extLst>
              </a:tr>
              <a:tr h="198966">
                <a:tc>
                  <a:txBody>
                    <a:bodyPr/>
                    <a:lstStyle/>
                    <a:p>
                      <a:r>
                        <a:rPr kumimoji="1" lang="en-US" altLang="ja-JP" sz="1200" dirty="0"/>
                        <a:t>Employee </a:t>
                      </a:r>
                      <a:r>
                        <a:rPr kumimoji="1" lang="ja-JP" altLang="en-US" sz="1200" dirty="0"/>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1,200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5714933" y="661854"/>
            <a:ext cx="3213551" cy="215444"/>
          </a:xfrm>
          <a:prstGeom prst="rect">
            <a:avLst/>
          </a:prstGeom>
          <a:noFill/>
        </p:spPr>
        <p:txBody>
          <a:bodyPr wrap="square" rtlCol="0">
            <a:spAutoFit/>
          </a:bodyPr>
          <a:lstStyle/>
          <a:p>
            <a:pPr algn="r"/>
            <a:r>
              <a:rPr lang="en-US" altLang="ja-JP" sz="800" dirty="0">
                <a:solidFill>
                  <a:schemeClr val="tx1">
                    <a:lumMod val="75000"/>
                    <a:lumOff val="25000"/>
                  </a:schemeClr>
                </a:solidFill>
              </a:rPr>
              <a:t>※</a:t>
            </a:r>
            <a:r>
              <a:rPr lang="ja-JP" altLang="en-US" sz="800" dirty="0">
                <a:solidFill>
                  <a:schemeClr val="tx1">
                    <a:lumMod val="75000"/>
                    <a:lumOff val="25000"/>
                  </a:schemeClr>
                </a:solidFill>
              </a:rPr>
              <a:t>税別、パートナー様への提供価格</a:t>
            </a:r>
            <a:endParaRPr kumimoji="1" lang="ja-JP" altLang="en-US" sz="800" dirty="0">
              <a:solidFill>
                <a:schemeClr val="tx1">
                  <a:lumMod val="75000"/>
                  <a:lumOff val="25000"/>
                </a:schemeClr>
              </a:solidFill>
            </a:endParaRPr>
          </a:p>
        </p:txBody>
      </p:sp>
    </p:spTree>
    <p:extLst>
      <p:ext uri="{BB962C8B-B14F-4D97-AF65-F5344CB8AC3E}">
        <p14:creationId xmlns:p14="http://schemas.microsoft.com/office/powerpoint/2010/main" val="1631340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14</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ライセンスの考え方｜統合会計・固定資産管理</a:t>
            </a:r>
            <a:br>
              <a:rPr lang="en-US" altLang="ja-JP" sz="2000" dirty="0"/>
            </a:br>
            <a:r>
              <a:rPr lang="en-US" altLang="ja-JP" sz="1800" dirty="0">
                <a:solidFill>
                  <a:schemeClr val="tx1">
                    <a:lumMod val="75000"/>
                    <a:lumOff val="25000"/>
                  </a:schemeClr>
                </a:solidFill>
              </a:rPr>
              <a:t>Compact</a:t>
            </a:r>
            <a:r>
              <a:rPr lang="ja-JP" altLang="en-US" sz="1800" dirty="0"/>
              <a:t>（基本サービス・ユーザライセンス・主なオプション）</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704927206"/>
              </p:ext>
            </p:extLst>
          </p:nvPr>
        </p:nvGraphicFramePr>
        <p:xfrm>
          <a:off x="323528" y="915566"/>
          <a:ext cx="8352460" cy="1097280"/>
        </p:xfrm>
        <a:graphic>
          <a:graphicData uri="http://schemas.openxmlformats.org/drawingml/2006/table">
            <a:tbl>
              <a:tblPr firstRow="1" bandRow="1"/>
              <a:tblGrid>
                <a:gridCol w="3256195">
                  <a:extLst>
                    <a:ext uri="{9D8B030D-6E8A-4147-A177-3AD203B41FA5}">
                      <a16:colId xmlns:a16="http://schemas.microsoft.com/office/drawing/2014/main" val="20000"/>
                    </a:ext>
                  </a:extLst>
                </a:gridCol>
                <a:gridCol w="1293519">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233915">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基本サービス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217428">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クラウド基本サービス（統合会計）</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1,440,000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19513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クラウド基本サービス（固定資産管理）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1,440,000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233915">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同時利用割引</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800" dirty="0">
                          <a:latin typeface="メイリオ" pitchFamily="50" charset="-128"/>
                          <a:ea typeface="メイリオ" pitchFamily="50" charset="-128"/>
                          <a:cs typeface="メイリオ" pitchFamily="50" charset="-128"/>
                        </a:rPr>
                        <a:t>1</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a:t>
                      </a:r>
                      <a:r>
                        <a:rPr kumimoji="1" lang="ja-JP" altLang="en-US" sz="800" dirty="0">
                          <a:latin typeface="メイリオ" pitchFamily="50" charset="-128"/>
                          <a:ea typeface="メイリオ" pitchFamily="50" charset="-128"/>
                          <a:cs typeface="メイリオ" pitchFamily="50" charset="-128"/>
                        </a:rPr>
                        <a:t>同時購入の場合</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solidFill>
                            <a:srgbClr val="FF0000"/>
                          </a:solidFill>
                          <a:latin typeface="+mn-ea"/>
                          <a:ea typeface="+mn-ea"/>
                        </a:rPr>
                        <a:t>-1,080,000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solidFill>
                            <a:srgbClr val="FF0000"/>
                          </a:solidFill>
                          <a:latin typeface="+mn-ea"/>
                          <a:ea typeface="+mn-ea"/>
                        </a:rPr>
                        <a:t>-90,000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418094293"/>
              </p:ext>
            </p:extLst>
          </p:nvPr>
        </p:nvGraphicFramePr>
        <p:xfrm>
          <a:off x="323528" y="2067694"/>
          <a:ext cx="8352461" cy="1371600"/>
        </p:xfrm>
        <a:graphic>
          <a:graphicData uri="http://schemas.openxmlformats.org/drawingml/2006/table">
            <a:tbl>
              <a:tblPr firstRow="1" bandRow="1"/>
              <a:tblGrid>
                <a:gridCol w="3264364">
                  <a:extLst>
                    <a:ext uri="{9D8B030D-6E8A-4147-A177-3AD203B41FA5}">
                      <a16:colId xmlns:a16="http://schemas.microsoft.com/office/drawing/2014/main" val="20000"/>
                    </a:ext>
                  </a:extLst>
                </a:gridCol>
                <a:gridCol w="1285351">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主なオプションサービス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建設仮勘定オプション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従業員モバイルオプション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3,240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270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2362548"/>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マスタ</a:t>
                      </a:r>
                      <a:r>
                        <a:rPr kumimoji="1" lang="en-US" altLang="ja-JP" sz="1200" dirty="0">
                          <a:latin typeface="メイリオ" pitchFamily="50" charset="-128"/>
                          <a:ea typeface="メイリオ" pitchFamily="50" charset="-128"/>
                          <a:cs typeface="メイリオ" pitchFamily="50" charset="-128"/>
                        </a:rPr>
                        <a:t>API</a:t>
                      </a:r>
                      <a:r>
                        <a:rPr kumimoji="1" lang="ja-JP" altLang="en-US" sz="1200" dirty="0">
                          <a:latin typeface="メイリオ" pitchFamily="50" charset="-128"/>
                          <a:ea typeface="メイリオ" pitchFamily="50" charset="-128"/>
                          <a:cs typeface="メイリオ" pitchFamily="50" charset="-128"/>
                        </a:rPr>
                        <a:t>サービス　基本会社</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34,860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2,905</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8509841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AI-OCR</a:t>
                      </a:r>
                      <a:r>
                        <a:rPr kumimoji="1" lang="ja-JP" altLang="en-US" sz="1200" dirty="0">
                          <a:latin typeface="メイリオ" pitchFamily="50" charset="-128"/>
                          <a:ea typeface="メイリオ" pitchFamily="50" charset="-128"/>
                          <a:cs typeface="メイリオ" pitchFamily="50" charset="-128"/>
                        </a:rPr>
                        <a:t>（請求書）オプション　</a:t>
                      </a:r>
                      <a:r>
                        <a:rPr kumimoji="1" lang="en-US" altLang="ja-JP" sz="1200" dirty="0">
                          <a:latin typeface="メイリオ" pitchFamily="50" charset="-128"/>
                          <a:ea typeface="メイリオ" pitchFamily="50" charset="-128"/>
                          <a:cs typeface="メイリオ" pitchFamily="50" charset="-128"/>
                        </a:rPr>
                        <a:t>M</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80,000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4034164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986581696"/>
              </p:ext>
            </p:extLst>
          </p:nvPr>
        </p:nvGraphicFramePr>
        <p:xfrm>
          <a:off x="323528" y="3499833"/>
          <a:ext cx="8352461" cy="1371600"/>
        </p:xfrm>
        <a:graphic>
          <a:graphicData uri="http://schemas.openxmlformats.org/drawingml/2006/table">
            <a:tbl>
              <a:tblPr firstRow="1" bandRow="1"/>
              <a:tblGrid>
                <a:gridCol w="3261081">
                  <a:extLst>
                    <a:ext uri="{9D8B030D-6E8A-4147-A177-3AD203B41FA5}">
                      <a16:colId xmlns:a16="http://schemas.microsoft.com/office/drawing/2014/main" val="20000"/>
                    </a:ext>
                  </a:extLst>
                </a:gridCol>
                <a:gridCol w="1288634">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itchFamily="50" charset="-128"/>
                          <a:ea typeface="メイリオ" pitchFamily="50" charset="-128"/>
                          <a:cs typeface="メイリオ" pitchFamily="50" charset="-128"/>
                        </a:rPr>
                        <a:t>基本サービス</a:t>
                      </a:r>
                      <a:r>
                        <a:rPr kumimoji="1" lang="ja-JP" altLang="en-US" sz="600" b="0" dirty="0">
                          <a:latin typeface="メイリオ" pitchFamily="50" charset="-128"/>
                          <a:ea typeface="メイリオ" pitchFamily="50" charset="-128"/>
                          <a:cs typeface="メイリオ" pitchFamily="50" charset="-128"/>
                        </a:rPr>
                        <a:t>　</a:t>
                      </a:r>
                      <a:r>
                        <a:rPr kumimoji="1" lang="en-US" altLang="ja-JP" sz="600" b="0" strike="dblStrike" baseline="0" dirty="0">
                          <a:latin typeface="メイリオ" pitchFamily="50" charset="-128"/>
                          <a:ea typeface="メイリオ" pitchFamily="50" charset="-128"/>
                          <a:cs typeface="メイリオ" pitchFamily="50" charset="-128"/>
                        </a:rPr>
                        <a:t>※</a:t>
                      </a:r>
                      <a:r>
                        <a:rPr kumimoji="1" lang="ja-JP" altLang="en-US" sz="600" b="0" strike="dblStrike" baseline="0" dirty="0">
                          <a:latin typeface="メイリオ" pitchFamily="50" charset="-128"/>
                          <a:ea typeface="メイリオ" pitchFamily="50" charset="-128"/>
                          <a:cs typeface="メイリオ" pitchFamily="50" charset="-128"/>
                        </a:rPr>
                        <a:t>複数法人の場合は</a:t>
                      </a:r>
                      <a:r>
                        <a:rPr kumimoji="1" lang="en-US" altLang="ja-JP" sz="600" b="0" strike="dblStrike" baseline="0" dirty="0">
                          <a:latin typeface="メイリオ" pitchFamily="50" charset="-128"/>
                          <a:ea typeface="メイリオ" pitchFamily="50" charset="-128"/>
                          <a:cs typeface="メイリオ" pitchFamily="50" charset="-128"/>
                        </a:rPr>
                        <a:t>1</a:t>
                      </a:r>
                      <a:r>
                        <a:rPr kumimoji="1" lang="ja-JP" altLang="en-US" sz="600" b="0" strike="dblStrike" baseline="0" dirty="0">
                          <a:latin typeface="メイリオ" pitchFamily="50" charset="-128"/>
                          <a:ea typeface="メイリオ" pitchFamily="50" charset="-128"/>
                          <a:cs typeface="メイリオ" pitchFamily="50" charset="-128"/>
                        </a:rPr>
                        <a:t>社</a:t>
                      </a:r>
                      <a:r>
                        <a:rPr kumimoji="1" lang="en-US" altLang="ja-JP" sz="600" b="0" strike="dblStrike" baseline="0" dirty="0">
                          <a:latin typeface="メイリオ" pitchFamily="50" charset="-128"/>
                          <a:ea typeface="メイリオ" pitchFamily="50" charset="-128"/>
                          <a:cs typeface="メイリオ" pitchFamily="50" charset="-128"/>
                        </a:rPr>
                        <a:t>1Standard</a:t>
                      </a:r>
                      <a:r>
                        <a:rPr kumimoji="1" lang="ja-JP" altLang="en-US" sz="600" b="0" strike="dblStrike" baseline="0" dirty="0">
                          <a:latin typeface="メイリオ" pitchFamily="50" charset="-128"/>
                          <a:ea typeface="メイリオ" pitchFamily="50" charset="-128"/>
                          <a:cs typeface="メイリオ" pitchFamily="50" charset="-128"/>
                        </a:rPr>
                        <a:t>ユーザの割当が前提</a:t>
                      </a:r>
                      <a:endParaRPr kumimoji="1" lang="en-US" altLang="ja-JP" sz="1200" b="0" strike="dblStrike" baseline="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数</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itchFamily="50" charset="-128"/>
                          <a:ea typeface="メイリオ" pitchFamily="50" charset="-128"/>
                          <a:cs typeface="メイリオ" pitchFamily="50" charset="-128"/>
                        </a:rPr>
                        <a:t>Standard </a:t>
                      </a:r>
                      <a:r>
                        <a:rPr kumimoji="1" lang="ja-JP" altLang="en-US" sz="1200" dirty="0">
                          <a:latin typeface="メイリオ" pitchFamily="50" charset="-128"/>
                          <a:ea typeface="メイリオ" pitchFamily="50" charset="-128"/>
                          <a:cs typeface="メイリオ" pitchFamily="50" charset="-128"/>
                        </a:rPr>
                        <a:t>ユーザ（最低</a:t>
                      </a:r>
                      <a:r>
                        <a:rPr kumimoji="1" lang="en-US" altLang="ja-JP" sz="1200" dirty="0">
                          <a:latin typeface="メイリオ" pitchFamily="50" charset="-128"/>
                          <a:ea typeface="メイリオ" pitchFamily="50" charset="-128"/>
                          <a:cs typeface="メイリオ" pitchFamily="50" charset="-128"/>
                        </a:rPr>
                        <a:t>1User</a:t>
                      </a:r>
                      <a:r>
                        <a:rPr kumimoji="1" lang="ja-JP" altLang="en-US" sz="1200" dirty="0">
                          <a:latin typeface="メイリオ" pitchFamily="50" charset="-128"/>
                          <a:ea typeface="メイリオ" pitchFamily="50" charset="-128"/>
                          <a:cs typeface="メイリオ" pitchFamily="50" charset="-128"/>
                        </a:rPr>
                        <a:t>）</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Limited </a:t>
                      </a:r>
                      <a:r>
                        <a:rPr kumimoji="1" lang="ja-JP" altLang="en-US" sz="1200" dirty="0">
                          <a:latin typeface="メイリオ" pitchFamily="50" charset="-128"/>
                          <a:ea typeface="メイリオ" pitchFamily="50" charset="-128"/>
                          <a:cs typeface="メイリオ" pitchFamily="50" charset="-128"/>
                        </a:rPr>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5,000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98966">
                <a:tc>
                  <a:txBody>
                    <a:bodyPr/>
                    <a:lstStyle/>
                    <a:p>
                      <a:r>
                        <a:rPr kumimoji="1" lang="en-US" altLang="ja-JP" sz="1200" dirty="0">
                          <a:latin typeface="メイリオ" pitchFamily="50" charset="-128"/>
                          <a:ea typeface="メイリオ" pitchFamily="50" charset="-128"/>
                          <a:cs typeface="メイリオ" pitchFamily="50" charset="-128"/>
                        </a:rPr>
                        <a:t>Field </a:t>
                      </a:r>
                      <a:r>
                        <a:rPr kumimoji="1" lang="ja-JP" altLang="en-US" sz="1200" dirty="0">
                          <a:latin typeface="メイリオ" pitchFamily="50" charset="-128"/>
                          <a:ea typeface="メイリオ" pitchFamily="50" charset="-128"/>
                          <a:cs typeface="メイリオ" pitchFamily="50" charset="-128"/>
                        </a:rPr>
                        <a:t>ユーザ </a:t>
                      </a:r>
                      <a:r>
                        <a:rPr kumimoji="1" lang="en-US" altLang="ja-JP" sz="800" dirty="0">
                          <a:latin typeface="メイリオ" pitchFamily="50" charset="-128"/>
                          <a:ea typeface="メイリオ" pitchFamily="50" charset="-128"/>
                          <a:cs typeface="メイリオ" pitchFamily="50" charset="-128"/>
                        </a:rPr>
                        <a:t>※2024-06-01</a:t>
                      </a:r>
                      <a:r>
                        <a:rPr kumimoji="1" lang="ja-JP" altLang="en-US" sz="800" dirty="0">
                          <a:latin typeface="メイリオ" pitchFamily="50" charset="-128"/>
                          <a:ea typeface="メイリオ" pitchFamily="50" charset="-128"/>
                          <a:cs typeface="メイリオ" pitchFamily="50" charset="-128"/>
                        </a:rPr>
                        <a:t>版から新設</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12,000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1,000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55788131"/>
                  </a:ext>
                </a:extLst>
              </a:tr>
              <a:tr h="198966">
                <a:tc>
                  <a:txBody>
                    <a:bodyPr/>
                    <a:lstStyle/>
                    <a:p>
                      <a:r>
                        <a:rPr kumimoji="1" lang="en-US" altLang="ja-JP" sz="1200" dirty="0"/>
                        <a:t>Employee </a:t>
                      </a:r>
                      <a:r>
                        <a:rPr kumimoji="1" lang="ja-JP" altLang="en-US" sz="1200" dirty="0"/>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1,200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5714933" y="661854"/>
            <a:ext cx="3213551" cy="215444"/>
          </a:xfrm>
          <a:prstGeom prst="rect">
            <a:avLst/>
          </a:prstGeom>
          <a:noFill/>
        </p:spPr>
        <p:txBody>
          <a:bodyPr wrap="square" rtlCol="0">
            <a:spAutoFit/>
          </a:bodyPr>
          <a:lstStyle/>
          <a:p>
            <a:pPr algn="r"/>
            <a:r>
              <a:rPr lang="en-US" altLang="ja-JP" sz="800" dirty="0">
                <a:solidFill>
                  <a:schemeClr val="tx1">
                    <a:lumMod val="75000"/>
                    <a:lumOff val="25000"/>
                  </a:schemeClr>
                </a:solidFill>
              </a:rPr>
              <a:t>※</a:t>
            </a:r>
            <a:r>
              <a:rPr lang="ja-JP" altLang="en-US" sz="800" dirty="0">
                <a:solidFill>
                  <a:schemeClr val="tx1">
                    <a:lumMod val="75000"/>
                    <a:lumOff val="25000"/>
                  </a:schemeClr>
                </a:solidFill>
              </a:rPr>
              <a:t>税別、パートナー様への提供価格</a:t>
            </a:r>
            <a:endParaRPr kumimoji="1" lang="ja-JP" altLang="en-US" sz="800" dirty="0">
              <a:solidFill>
                <a:schemeClr val="tx1">
                  <a:lumMod val="75000"/>
                  <a:lumOff val="25000"/>
                </a:schemeClr>
              </a:solidFill>
            </a:endParaRPr>
          </a:p>
        </p:txBody>
      </p:sp>
    </p:spTree>
    <p:extLst>
      <p:ext uri="{BB962C8B-B14F-4D97-AF65-F5344CB8AC3E}">
        <p14:creationId xmlns:p14="http://schemas.microsoft.com/office/powerpoint/2010/main" val="358364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15</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ライセンスの考え方｜人事管理・給与管理</a:t>
            </a:r>
            <a:br>
              <a:rPr lang="en-US" altLang="ja-JP" sz="2000" dirty="0"/>
            </a:br>
            <a:r>
              <a:rPr lang="ja-JP" altLang="en-US" sz="1800" dirty="0"/>
              <a:t>共通（基本サービス＋ユーザライセンス）</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
        <p:nvSpPr>
          <p:cNvPr id="5" name="タイトル 2"/>
          <p:cNvSpPr txBox="1">
            <a:spLocks/>
          </p:cNvSpPr>
          <p:nvPr/>
        </p:nvSpPr>
        <p:spPr bwMode="white">
          <a:xfrm>
            <a:off x="395536" y="1275606"/>
            <a:ext cx="3193512" cy="1099024"/>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8CCF"/>
                </a:solidFill>
                <a:effectLst/>
                <a:uLnTx/>
                <a:uFillTx/>
                <a:latin typeface="メイリオ" pitchFamily="50" charset="-128"/>
                <a:ea typeface="メイリオ" pitchFamily="50" charset="-128"/>
                <a:cs typeface="メイリオ" pitchFamily="50" charset="-128"/>
              </a:rPr>
              <a:t>■</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人事管理のみ</a:t>
            </a:r>
            <a:endParaRPr kumimoji="1" lang="ja-JP" altLang="en-US" sz="2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基本サービス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1200" b="0" dirty="0">
                <a:solidFill>
                  <a:sysClr val="windowText" lastClr="000000"/>
                </a:solidFill>
                <a:latin typeface="メイリオ" pitchFamily="50" charset="-128"/>
                <a:ea typeface="メイリオ" pitchFamily="50" charset="-128"/>
                <a:cs typeface="メイリオ" pitchFamily="50" charset="-128"/>
              </a:rPr>
              <a:t>　</a:t>
            </a: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p:txBody>
      </p:sp>
      <p:sp>
        <p:nvSpPr>
          <p:cNvPr id="6" name="角丸四角形 5"/>
          <p:cNvSpPr/>
          <p:nvPr/>
        </p:nvSpPr>
        <p:spPr>
          <a:xfrm>
            <a:off x="364629" y="2499742"/>
            <a:ext cx="2643206" cy="432000"/>
          </a:xfrm>
          <a:prstGeom prst="roundRect">
            <a:avLst>
              <a:gd name="adj" fmla="val 8741"/>
            </a:avLst>
          </a:prstGeom>
          <a:solidFill>
            <a:srgbClr val="54C2F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クラウド基本サービス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a:t>
            </a:r>
            <a:r>
              <a:rPr lang="ja-JP" altLang="en-US" sz="1200" kern="0" dirty="0">
                <a:solidFill>
                  <a:sysClr val="window" lastClr="FFFFFF"/>
                </a:solidFill>
                <a:latin typeface="メイリオ" pitchFamily="50" charset="-128"/>
                <a:ea typeface="メイリオ" pitchFamily="50" charset="-128"/>
                <a:cs typeface="メイリオ" pitchFamily="50" charset="-128"/>
              </a:rPr>
              <a:t>人事管理</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8" name="タイトル 2"/>
          <p:cNvSpPr txBox="1">
            <a:spLocks/>
          </p:cNvSpPr>
          <p:nvPr/>
        </p:nvSpPr>
        <p:spPr bwMode="white">
          <a:xfrm>
            <a:off x="3214692" y="1275606"/>
            <a:ext cx="3193512" cy="1099024"/>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8CCF"/>
                </a:solidFill>
                <a:effectLst/>
                <a:uLnTx/>
                <a:uFillTx/>
                <a:latin typeface="メイリオ" pitchFamily="50" charset="-128"/>
                <a:ea typeface="メイリオ" pitchFamily="50" charset="-128"/>
                <a:cs typeface="メイリオ" pitchFamily="50" charset="-128"/>
              </a:rPr>
              <a:t>■</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給与管理のみ</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基本サービス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1200" b="0" dirty="0">
                <a:solidFill>
                  <a:sysClr val="windowText" lastClr="000000"/>
                </a:solidFill>
                <a:latin typeface="メイリオ" pitchFamily="50" charset="-128"/>
                <a:ea typeface="メイリオ" pitchFamily="50" charset="-128"/>
                <a:cs typeface="メイリオ" pitchFamily="50" charset="-128"/>
              </a:rPr>
              <a:t>　</a:t>
            </a: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p:txBody>
      </p:sp>
      <p:sp>
        <p:nvSpPr>
          <p:cNvPr id="9" name="角丸四角形 8"/>
          <p:cNvSpPr/>
          <p:nvPr/>
        </p:nvSpPr>
        <p:spPr>
          <a:xfrm>
            <a:off x="3222149" y="3003798"/>
            <a:ext cx="2643206" cy="432000"/>
          </a:xfrm>
          <a:prstGeom prst="roundRect">
            <a:avLst>
              <a:gd name="adj" fmla="val 8741"/>
            </a:avLst>
          </a:prstGeom>
          <a:solidFill>
            <a:srgbClr val="AACE36"/>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クラウド基本サービス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a:t>
            </a:r>
            <a:r>
              <a:rPr lang="ja-JP" altLang="en-US" sz="1200" kern="0" dirty="0">
                <a:solidFill>
                  <a:sysClr val="window" lastClr="FFFFFF"/>
                </a:solidFill>
                <a:latin typeface="メイリオ" pitchFamily="50" charset="-128"/>
                <a:ea typeface="メイリオ" pitchFamily="50" charset="-128"/>
                <a:cs typeface="メイリオ" pitchFamily="50" charset="-128"/>
              </a:rPr>
              <a:t>給与</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管理）</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1" name="角丸四角形 10"/>
          <p:cNvSpPr/>
          <p:nvPr/>
        </p:nvSpPr>
        <p:spPr>
          <a:xfrm>
            <a:off x="3222149" y="3507854"/>
            <a:ext cx="2643206" cy="432000"/>
          </a:xfrm>
          <a:prstGeom prst="roundRect">
            <a:avLst>
              <a:gd name="adj" fmla="val 8741"/>
            </a:avLst>
          </a:prstGeom>
          <a:solidFill>
            <a:srgbClr val="F18F60"/>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Standard</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2" name="角丸四角形 11"/>
          <p:cNvSpPr/>
          <p:nvPr/>
        </p:nvSpPr>
        <p:spPr>
          <a:xfrm>
            <a:off x="3222149" y="4011958"/>
            <a:ext cx="2643206" cy="612020"/>
          </a:xfrm>
          <a:prstGeom prst="roundRect">
            <a:avLst>
              <a:gd name="adj" fmla="val 5703"/>
            </a:avLst>
          </a:prstGeom>
          <a:solidFill>
            <a:srgbClr val="F18F6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dirty="0">
                <a:solidFill>
                  <a:sysClr val="window" lastClr="FFFFFF"/>
                </a:solidFill>
                <a:latin typeface="メイリオ" pitchFamily="50" charset="-128"/>
                <a:ea typeface="メイリオ" pitchFamily="50" charset="-128"/>
                <a:cs typeface="メイリオ" pitchFamily="50" charset="-128"/>
              </a:rPr>
              <a:t>“追加</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ユーザ（任意）”</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200" kern="0" dirty="0">
                <a:solidFill>
                  <a:sysClr val="window" lastClr="FFFFFF"/>
                </a:solidFill>
                <a:latin typeface="メイリオ" pitchFamily="50" charset="-128"/>
                <a:ea typeface="メイリオ" pitchFamily="50" charset="-128"/>
                <a:cs typeface="メイリオ" pitchFamily="50" charset="-128"/>
              </a:rPr>
              <a:t>Standard</a:t>
            </a:r>
            <a:r>
              <a:rPr lang="ja-JP" altLang="en-US" sz="1200" kern="0" dirty="0">
                <a:solidFill>
                  <a:sysClr val="window" lastClr="FFFFFF"/>
                </a:solidFill>
                <a:latin typeface="メイリオ" pitchFamily="50" charset="-128"/>
                <a:ea typeface="メイリオ" pitchFamily="50" charset="-128"/>
                <a:cs typeface="メイリオ" pitchFamily="50" charset="-128"/>
              </a:rPr>
              <a:t>、</a:t>
            </a:r>
            <a:r>
              <a:rPr lang="en-US" altLang="ja-JP" sz="1200" kern="0" dirty="0">
                <a:solidFill>
                  <a:sysClr val="window" lastClr="FFFFFF"/>
                </a:solidFill>
                <a:latin typeface="メイリオ" pitchFamily="50" charset="-128"/>
                <a:ea typeface="メイリオ" pitchFamily="50" charset="-128"/>
                <a:cs typeface="メイリオ" pitchFamily="50" charset="-128"/>
              </a:rPr>
              <a:t>Limited</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zh-CN"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勤怠管理、工数管理</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3" name="タイトル 2"/>
          <p:cNvSpPr txBox="1">
            <a:spLocks/>
          </p:cNvSpPr>
          <p:nvPr/>
        </p:nvSpPr>
        <p:spPr bwMode="white">
          <a:xfrm>
            <a:off x="6095012" y="1275606"/>
            <a:ext cx="3048988" cy="1099024"/>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8CCF"/>
                </a:solidFill>
                <a:effectLst/>
                <a:uLnTx/>
                <a:uFillTx/>
                <a:latin typeface="メイリオ" pitchFamily="50" charset="-128"/>
                <a:ea typeface="メイリオ" pitchFamily="50" charset="-128"/>
                <a:cs typeface="メイリオ" pitchFamily="50" charset="-128"/>
              </a:rPr>
              <a:t>■</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人事管理・給与管理</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基本サービス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＋同時利用割引</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rPr>
              <a:t>　＋ユーザライセンス</a:t>
            </a:r>
            <a:endParaRPr kumimoji="1" lang="en-US" altLang="ja-JP" sz="1200" b="0"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cs typeface="メイリオ" pitchFamily="50" charset="-128"/>
            </a:endParaRPr>
          </a:p>
        </p:txBody>
      </p:sp>
      <p:sp>
        <p:nvSpPr>
          <p:cNvPr id="14" name="角丸四角形 13"/>
          <p:cNvSpPr/>
          <p:nvPr/>
        </p:nvSpPr>
        <p:spPr>
          <a:xfrm>
            <a:off x="6072198" y="2499742"/>
            <a:ext cx="2643206" cy="432000"/>
          </a:xfrm>
          <a:prstGeom prst="roundRect">
            <a:avLst>
              <a:gd name="adj" fmla="val 8741"/>
            </a:avLst>
          </a:prstGeom>
          <a:solidFill>
            <a:srgbClr val="54C2F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クラウド基本サービス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（統合会計・固定資産管理）</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5" name="角丸四角形 14"/>
          <p:cNvSpPr/>
          <p:nvPr/>
        </p:nvSpPr>
        <p:spPr>
          <a:xfrm>
            <a:off x="6072198" y="3003798"/>
            <a:ext cx="2643206" cy="432000"/>
          </a:xfrm>
          <a:prstGeom prst="roundRect">
            <a:avLst>
              <a:gd name="adj" fmla="val 8741"/>
            </a:avLst>
          </a:prstGeom>
          <a:solidFill>
            <a:srgbClr val="AACE36"/>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同時利用割引</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7" name="角丸四角形 16"/>
          <p:cNvSpPr/>
          <p:nvPr/>
        </p:nvSpPr>
        <p:spPr>
          <a:xfrm>
            <a:off x="6072198" y="3507854"/>
            <a:ext cx="2643206" cy="432000"/>
          </a:xfrm>
          <a:prstGeom prst="roundRect">
            <a:avLst>
              <a:gd name="adj" fmla="val 8741"/>
            </a:avLst>
          </a:prstGeom>
          <a:solidFill>
            <a:srgbClr val="F18F60"/>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Standard</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18" name="角丸四角形 17"/>
          <p:cNvSpPr/>
          <p:nvPr/>
        </p:nvSpPr>
        <p:spPr>
          <a:xfrm>
            <a:off x="6072198" y="4011958"/>
            <a:ext cx="2643206" cy="792040"/>
          </a:xfrm>
          <a:prstGeom prst="roundRect">
            <a:avLst>
              <a:gd name="adj" fmla="val 5703"/>
            </a:avLst>
          </a:prstGeom>
          <a:solidFill>
            <a:srgbClr val="F18F60"/>
          </a:solidFill>
          <a:ln w="25400" cap="flat" cmpd="sng" algn="ctr">
            <a:solidFill>
              <a:sysClr val="window" lastClr="FFFFFF"/>
            </a:solidFill>
            <a:prstDash val="solid"/>
          </a:ln>
          <a:effectLst/>
        </p:spPr>
        <p:txBody>
          <a:bodyPr wrap="none"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dirty="0">
                <a:solidFill>
                  <a:sysClr val="window" lastClr="FFFFFF"/>
                </a:solidFill>
                <a:latin typeface="メイリオ" pitchFamily="50" charset="-128"/>
                <a:ea typeface="メイリオ" pitchFamily="50" charset="-128"/>
                <a:cs typeface="メイリオ" pitchFamily="50" charset="-128"/>
              </a:rPr>
              <a:t>“追加</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ユーザ（任意）”</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Standard</a:t>
            </a:r>
            <a:r>
              <a:rPr lang="ja-JP" altLang="en-US" sz="1200" kern="0" dirty="0">
                <a:solidFill>
                  <a:sysClr val="window" lastClr="FFFFFF"/>
                </a:solidFill>
                <a:latin typeface="メイリオ" pitchFamily="50" charset="-128"/>
                <a:ea typeface="メイリオ" pitchFamily="50" charset="-128"/>
                <a:cs typeface="メイリオ" pitchFamily="50" charset="-128"/>
              </a:rPr>
              <a:t>、</a:t>
            </a:r>
            <a:r>
              <a:rPr lang="en-US" altLang="ja-JP" sz="1200" kern="0" dirty="0">
                <a:solidFill>
                  <a:sysClr val="window" lastClr="FFFFFF"/>
                </a:solidFill>
                <a:latin typeface="メイリオ" pitchFamily="50" charset="-128"/>
                <a:ea typeface="メイリオ" pitchFamily="50" charset="-128"/>
                <a:cs typeface="メイリオ" pitchFamily="50" charset="-128"/>
              </a:rPr>
              <a:t>Limited</a:t>
            </a:r>
          </a:p>
          <a:p>
            <a:pPr lvl="0" algn="ctr">
              <a:defRPr/>
            </a:pPr>
            <a:r>
              <a:rPr lang="ja-JP" altLang="en-US" sz="1200" kern="0" dirty="0">
                <a:solidFill>
                  <a:sysClr val="window" lastClr="FFFFFF"/>
                </a:solidFill>
                <a:latin typeface="メイリオ" pitchFamily="50" charset="-128"/>
                <a:ea typeface="メイリオ" pitchFamily="50" charset="-128"/>
                <a:cs typeface="メイリオ" pitchFamily="50" charset="-128"/>
              </a:rPr>
              <a:t>人事諸届照会（</a:t>
            </a:r>
            <a:r>
              <a:rPr lang="en-US" altLang="ja-JP" sz="1200" kern="0" dirty="0">
                <a:solidFill>
                  <a:sysClr val="window" lastClr="FFFFFF"/>
                </a:solidFill>
                <a:latin typeface="メイリオ" pitchFamily="50" charset="-128"/>
                <a:ea typeface="メイリオ" pitchFamily="50" charset="-128"/>
                <a:cs typeface="メイリオ" pitchFamily="50" charset="-128"/>
              </a:rPr>
              <a:t>Employee</a:t>
            </a:r>
            <a:r>
              <a:rPr lang="ja-JP" altLang="en-US" sz="1200" kern="0" dirty="0">
                <a:solidFill>
                  <a:sysClr val="window" lastClr="FFFFFF"/>
                </a:solidFill>
                <a:latin typeface="メイリオ" pitchFamily="50" charset="-128"/>
                <a:ea typeface="メイリオ" pitchFamily="50" charset="-128"/>
                <a:cs typeface="メイリオ" pitchFamily="50" charset="-128"/>
              </a:rPr>
              <a:t>）</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a:p>
            <a:pPr lvl="0" algn="ctr">
              <a:defRPr/>
            </a:pPr>
            <a:r>
              <a:rPr lang="ja-JP" altLang="en-US" sz="1200" kern="0" dirty="0">
                <a:solidFill>
                  <a:sysClr val="window" lastClr="FFFFFF"/>
                </a:solidFill>
                <a:latin typeface="メイリオ" pitchFamily="50" charset="-128"/>
                <a:ea typeface="メイリオ" pitchFamily="50" charset="-128"/>
                <a:cs typeface="メイリオ" pitchFamily="50" charset="-128"/>
              </a:rPr>
              <a:t>勤怠管理、工数管理</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p:txBody>
      </p:sp>
      <p:cxnSp>
        <p:nvCxnSpPr>
          <p:cNvPr id="19" name="直線コネクタ 18"/>
          <p:cNvCxnSpPr/>
          <p:nvPr/>
        </p:nvCxnSpPr>
        <p:spPr>
          <a:xfrm>
            <a:off x="3110634" y="1311610"/>
            <a:ext cx="0" cy="3492000"/>
          </a:xfrm>
          <a:prstGeom prst="line">
            <a:avLst/>
          </a:prstGeom>
          <a:noFill/>
          <a:ln w="9525" cap="flat" cmpd="sng" algn="ctr">
            <a:solidFill>
              <a:sysClr val="window" lastClr="FFFFFF">
                <a:lumMod val="75000"/>
              </a:sysClr>
            </a:solidFill>
            <a:prstDash val="solid"/>
          </a:ln>
          <a:effectLst/>
        </p:spPr>
      </p:cxnSp>
      <p:cxnSp>
        <p:nvCxnSpPr>
          <p:cNvPr id="20" name="直線コネクタ 19"/>
          <p:cNvCxnSpPr/>
          <p:nvPr/>
        </p:nvCxnSpPr>
        <p:spPr>
          <a:xfrm>
            <a:off x="5965553" y="1311610"/>
            <a:ext cx="0" cy="3492000"/>
          </a:xfrm>
          <a:prstGeom prst="line">
            <a:avLst/>
          </a:prstGeom>
          <a:noFill/>
          <a:ln w="9525" cap="flat" cmpd="sng" algn="ctr">
            <a:solidFill>
              <a:sysClr val="window" lastClr="FFFFFF">
                <a:lumMod val="75000"/>
              </a:sysClr>
            </a:solidFill>
            <a:prstDash val="solid"/>
          </a:ln>
          <a:effectLst/>
        </p:spPr>
      </p:cxnSp>
      <p:sp>
        <p:nvSpPr>
          <p:cNvPr id="22" name="角丸四角形 21"/>
          <p:cNvSpPr/>
          <p:nvPr/>
        </p:nvSpPr>
        <p:spPr>
          <a:xfrm>
            <a:off x="359532" y="3507854"/>
            <a:ext cx="2643206" cy="432000"/>
          </a:xfrm>
          <a:prstGeom prst="roundRect">
            <a:avLst>
              <a:gd name="adj" fmla="val 8741"/>
            </a:avLst>
          </a:prstGeom>
          <a:solidFill>
            <a:srgbClr val="F18F60"/>
          </a:solidFill>
          <a:ln w="25400" cap="flat" cmpd="sng" algn="ctr">
            <a:solidFill>
              <a:sysClr val="window" lastClr="FFFFFF"/>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Standard</a:t>
            </a:r>
            <a:r>
              <a:rPr kumimoji="1" lang="ja-JP" altLang="en-US"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rPr>
              <a:t>ユーザライセンス</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
        <p:nvSpPr>
          <p:cNvPr id="23" name="角丸四角形 22"/>
          <p:cNvSpPr/>
          <p:nvPr/>
        </p:nvSpPr>
        <p:spPr>
          <a:xfrm>
            <a:off x="359531" y="4011958"/>
            <a:ext cx="2647045" cy="612020"/>
          </a:xfrm>
          <a:prstGeom prst="roundRect">
            <a:avLst>
              <a:gd name="adj" fmla="val 6715"/>
            </a:avLst>
          </a:prstGeom>
          <a:solidFill>
            <a:srgbClr val="F18F60"/>
          </a:solidFill>
          <a:ln w="25400" cap="flat" cmpd="sng" algn="ctr">
            <a:solidFill>
              <a:sysClr val="window" lastClr="FFFFFF"/>
            </a:solidFill>
            <a:prstDash val="solid"/>
          </a:ln>
          <a:effectLst/>
        </p:spPr>
        <p:txBody>
          <a:bodyPr wrap="none" rtlCol="0" anchor="t"/>
          <a:lstStyle/>
          <a:p>
            <a:pPr lvl="0" algn="ctr">
              <a:defRPr/>
            </a:pPr>
            <a:r>
              <a:rPr lang="ja-JP" altLang="en-US" sz="1200" kern="0" dirty="0">
                <a:solidFill>
                  <a:sysClr val="window" lastClr="FFFFFF"/>
                </a:solidFill>
                <a:latin typeface="メイリオ" pitchFamily="50" charset="-128"/>
                <a:ea typeface="メイリオ" pitchFamily="50" charset="-128"/>
                <a:cs typeface="メイリオ" pitchFamily="50" charset="-128"/>
              </a:rPr>
              <a:t>“追加ユーザ（任意）”</a:t>
            </a:r>
            <a:endParaRPr lang="en-US" altLang="ja-JP" sz="1200" kern="0" dirty="0">
              <a:solidFill>
                <a:sysClr val="window" lastClr="FFFFFF"/>
              </a:solidFill>
              <a:latin typeface="メイリオ" pitchFamily="50" charset="-128"/>
              <a:ea typeface="メイリオ" pitchFamily="50" charset="-128"/>
              <a:cs typeface="メイリオ" pitchFamily="50" charset="-128"/>
            </a:endParaRPr>
          </a:p>
          <a:p>
            <a:pPr lvl="0" algn="ctr">
              <a:defRPr/>
            </a:pPr>
            <a:r>
              <a:rPr lang="en-US" altLang="ja-JP" sz="1200" kern="0" dirty="0">
                <a:solidFill>
                  <a:sysClr val="window" lastClr="FFFFFF"/>
                </a:solidFill>
                <a:latin typeface="メイリオ" pitchFamily="50" charset="-128"/>
                <a:ea typeface="メイリオ" pitchFamily="50" charset="-128"/>
                <a:cs typeface="メイリオ" pitchFamily="50" charset="-128"/>
              </a:rPr>
              <a:t>Standard</a:t>
            </a:r>
            <a:r>
              <a:rPr lang="ja-JP" altLang="en-US" sz="1200" kern="0" dirty="0">
                <a:solidFill>
                  <a:sysClr val="window" lastClr="FFFFFF"/>
                </a:solidFill>
                <a:latin typeface="メイリオ" pitchFamily="50" charset="-128"/>
                <a:ea typeface="メイリオ" pitchFamily="50" charset="-128"/>
                <a:cs typeface="メイリオ" pitchFamily="50" charset="-128"/>
              </a:rPr>
              <a:t>、</a:t>
            </a:r>
            <a:r>
              <a:rPr lang="en-US" altLang="ja-JP" sz="1200" kern="0" dirty="0">
                <a:solidFill>
                  <a:sysClr val="window" lastClr="FFFFFF"/>
                </a:solidFill>
                <a:latin typeface="メイリオ" pitchFamily="50" charset="-128"/>
                <a:ea typeface="メイリオ" pitchFamily="50" charset="-128"/>
                <a:cs typeface="メイリオ" pitchFamily="50" charset="-128"/>
              </a:rPr>
              <a:t>Limited</a:t>
            </a:r>
          </a:p>
          <a:p>
            <a:pPr lvl="0" algn="ctr">
              <a:defRPr/>
            </a:pPr>
            <a:r>
              <a:rPr lang="ja-JP" altLang="en-US" sz="1200" kern="0" dirty="0">
                <a:solidFill>
                  <a:sysClr val="window" lastClr="FFFFFF"/>
                </a:solidFill>
                <a:latin typeface="メイリオ" pitchFamily="50" charset="-128"/>
                <a:ea typeface="メイリオ" pitchFamily="50" charset="-128"/>
                <a:cs typeface="メイリオ" pitchFamily="50" charset="-128"/>
              </a:rPr>
              <a:t>人事諸届照会（</a:t>
            </a:r>
            <a:r>
              <a:rPr lang="en-US" altLang="ja-JP" sz="1200" kern="0" dirty="0">
                <a:solidFill>
                  <a:sysClr val="window" lastClr="FFFFFF"/>
                </a:solidFill>
                <a:latin typeface="メイリオ" pitchFamily="50" charset="-128"/>
                <a:ea typeface="メイリオ" pitchFamily="50" charset="-128"/>
                <a:cs typeface="メイリオ" pitchFamily="50" charset="-128"/>
              </a:rPr>
              <a:t>Employee</a:t>
            </a:r>
            <a:r>
              <a:rPr lang="ja-JP" altLang="en-US" sz="1200" kern="0" dirty="0">
                <a:solidFill>
                  <a:sysClr val="window" lastClr="FFFFFF"/>
                </a:solidFill>
                <a:latin typeface="メイリオ" pitchFamily="50" charset="-128"/>
                <a:ea typeface="メイリオ" pitchFamily="50" charset="-128"/>
                <a:cs typeface="メイリオ" pitchFamily="50" charset="-128"/>
              </a:rPr>
              <a:t>）</a:t>
            </a:r>
            <a:endParaRPr kumimoji="1" lang="en-US" altLang="ja-JP" sz="1200" b="0" i="0" u="none" strike="noStrike" kern="0" cap="none" spc="0" normalizeH="0" baseline="0" noProof="0" dirty="0">
              <a:ln>
                <a:noFill/>
              </a:ln>
              <a:solidFill>
                <a:sysClr val="window" lastClr="FFFFFF"/>
              </a:solidFill>
              <a:effectLst/>
              <a:uLnTx/>
              <a:uFillTx/>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522078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16</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ライセンスの考え方｜人事管理・給与管理</a:t>
            </a:r>
            <a:br>
              <a:rPr lang="en-US" altLang="ja-JP" sz="2000" dirty="0"/>
            </a:br>
            <a:r>
              <a:rPr lang="en-US" altLang="ja-JP" sz="1800" dirty="0">
                <a:solidFill>
                  <a:schemeClr val="tx1">
                    <a:lumMod val="75000"/>
                    <a:lumOff val="25000"/>
                  </a:schemeClr>
                </a:solidFill>
              </a:rPr>
              <a:t>Private</a:t>
            </a:r>
            <a:r>
              <a:rPr lang="ja-JP" altLang="en-US" sz="1800" dirty="0"/>
              <a:t>（基本サービス・ユーザライセンス・主なオプション）</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
        <p:nvSpPr>
          <p:cNvPr id="11" name="テキスト ボックス 10"/>
          <p:cNvSpPr txBox="1"/>
          <p:nvPr/>
        </p:nvSpPr>
        <p:spPr>
          <a:xfrm>
            <a:off x="5714933" y="661854"/>
            <a:ext cx="3213551" cy="215444"/>
          </a:xfrm>
          <a:prstGeom prst="rect">
            <a:avLst/>
          </a:prstGeom>
          <a:noFill/>
        </p:spPr>
        <p:txBody>
          <a:bodyPr wrap="square" rtlCol="0">
            <a:spAutoFit/>
          </a:bodyPr>
          <a:lstStyle/>
          <a:p>
            <a:pPr algn="r"/>
            <a:r>
              <a:rPr lang="en-US" altLang="ja-JP" sz="800" dirty="0">
                <a:solidFill>
                  <a:schemeClr val="tx1">
                    <a:lumMod val="75000"/>
                    <a:lumOff val="25000"/>
                  </a:schemeClr>
                </a:solidFill>
              </a:rPr>
              <a:t>※</a:t>
            </a:r>
            <a:r>
              <a:rPr lang="ja-JP" altLang="en-US" sz="800" dirty="0">
                <a:solidFill>
                  <a:schemeClr val="tx1">
                    <a:lumMod val="75000"/>
                    <a:lumOff val="25000"/>
                  </a:schemeClr>
                </a:solidFill>
              </a:rPr>
              <a:t>税別、パートナー様への提供価格</a:t>
            </a:r>
            <a:endParaRPr kumimoji="1" lang="ja-JP" altLang="en-US" sz="800" dirty="0">
              <a:solidFill>
                <a:schemeClr val="tx1">
                  <a:lumMod val="75000"/>
                  <a:lumOff val="25000"/>
                </a:schemeClr>
              </a:solidFill>
            </a:endParaRPr>
          </a:p>
        </p:txBody>
      </p:sp>
      <p:graphicFrame>
        <p:nvGraphicFramePr>
          <p:cNvPr id="5" name="表 4">
            <a:extLst>
              <a:ext uri="{FF2B5EF4-FFF2-40B4-BE49-F238E27FC236}">
                <a16:creationId xmlns:a16="http://schemas.microsoft.com/office/drawing/2014/main" id="{64ACFB4B-A1C2-2D59-066A-042F0724FE13}"/>
              </a:ext>
            </a:extLst>
          </p:cNvPr>
          <p:cNvGraphicFramePr>
            <a:graphicFrameLocks noGrp="1"/>
          </p:cNvGraphicFramePr>
          <p:nvPr>
            <p:extLst>
              <p:ext uri="{D42A27DB-BD31-4B8C-83A1-F6EECF244321}">
                <p14:modId xmlns:p14="http://schemas.microsoft.com/office/powerpoint/2010/main" val="554269800"/>
              </p:ext>
            </p:extLst>
          </p:nvPr>
        </p:nvGraphicFramePr>
        <p:xfrm>
          <a:off x="323528" y="1023578"/>
          <a:ext cx="8352460" cy="1097280"/>
        </p:xfrm>
        <a:graphic>
          <a:graphicData uri="http://schemas.openxmlformats.org/drawingml/2006/table">
            <a:tbl>
              <a:tblPr firstRow="1" bandRow="1"/>
              <a:tblGrid>
                <a:gridCol w="3256195">
                  <a:extLst>
                    <a:ext uri="{9D8B030D-6E8A-4147-A177-3AD203B41FA5}">
                      <a16:colId xmlns:a16="http://schemas.microsoft.com/office/drawing/2014/main" val="20000"/>
                    </a:ext>
                  </a:extLst>
                </a:gridCol>
                <a:gridCol w="1293519">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233915">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基本サービス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217428">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クラウド基本サービス（人事管理）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latin typeface="+mn-ea"/>
                          <a:ea typeface="+mn-ea"/>
                        </a:rPr>
                        <a:t>1,920,000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latin typeface="+mn-ea"/>
                          <a:ea typeface="+mn-ea"/>
                        </a:rPr>
                        <a:t>160,000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513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クラウド基本サービス（給与管理）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latin typeface="+mn-ea"/>
                          <a:ea typeface="+mn-ea"/>
                        </a:rPr>
                        <a:t>1,920,000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latin typeface="+mn-ea"/>
                          <a:ea typeface="+mn-ea"/>
                        </a:rPr>
                        <a:t>160,000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3915">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同時利用割引</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800" dirty="0">
                          <a:latin typeface="メイリオ" pitchFamily="50" charset="-128"/>
                          <a:ea typeface="メイリオ" pitchFamily="50" charset="-128"/>
                          <a:cs typeface="メイリオ" pitchFamily="50" charset="-128"/>
                        </a:rPr>
                        <a:t>1</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a:t>
                      </a:r>
                      <a:r>
                        <a:rPr kumimoji="1" lang="ja-JP" altLang="en-US" sz="800" dirty="0">
                          <a:latin typeface="メイリオ" pitchFamily="50" charset="-128"/>
                          <a:ea typeface="メイリオ" pitchFamily="50" charset="-128"/>
                          <a:cs typeface="メイリオ" pitchFamily="50" charset="-128"/>
                        </a:rPr>
                        <a:t>同時購入の場合</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solidFill>
                            <a:srgbClr val="FF0000"/>
                          </a:solidFill>
                          <a:latin typeface="+mn-ea"/>
                          <a:ea typeface="+mn-ea"/>
                        </a:rPr>
                        <a:t>-1,560,000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solidFill>
                            <a:srgbClr val="FF0000"/>
                          </a:solidFill>
                          <a:latin typeface="+mn-ea"/>
                          <a:ea typeface="+mn-ea"/>
                        </a:rPr>
                        <a:t>-130,000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6" name="表 5">
            <a:extLst>
              <a:ext uri="{FF2B5EF4-FFF2-40B4-BE49-F238E27FC236}">
                <a16:creationId xmlns:a16="http://schemas.microsoft.com/office/drawing/2014/main" id="{18D5CC96-52B9-E077-BBAE-D1F06713FEBD}"/>
              </a:ext>
            </a:extLst>
          </p:cNvPr>
          <p:cNvGraphicFramePr>
            <a:graphicFrameLocks noGrp="1"/>
          </p:cNvGraphicFramePr>
          <p:nvPr>
            <p:extLst>
              <p:ext uri="{D42A27DB-BD31-4B8C-83A1-F6EECF244321}">
                <p14:modId xmlns:p14="http://schemas.microsoft.com/office/powerpoint/2010/main" val="3897717911"/>
              </p:ext>
            </p:extLst>
          </p:nvPr>
        </p:nvGraphicFramePr>
        <p:xfrm>
          <a:off x="323528" y="3548990"/>
          <a:ext cx="8352461" cy="822960"/>
        </p:xfrm>
        <a:graphic>
          <a:graphicData uri="http://schemas.openxmlformats.org/drawingml/2006/table">
            <a:tbl>
              <a:tblPr firstRow="1" bandRow="1"/>
              <a:tblGrid>
                <a:gridCol w="3264364">
                  <a:extLst>
                    <a:ext uri="{9D8B030D-6E8A-4147-A177-3AD203B41FA5}">
                      <a16:colId xmlns:a16="http://schemas.microsoft.com/office/drawing/2014/main" val="20000"/>
                    </a:ext>
                  </a:extLst>
                </a:gridCol>
                <a:gridCol w="1285351">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主なオプションサービス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endParaRPr kumimoji="1" lang="ja-JP" altLang="en-US" sz="1200" b="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勤怠管理オプション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2,400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工数管理オプション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960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80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2362548"/>
                  </a:ext>
                </a:extLst>
              </a:tr>
            </a:tbl>
          </a:graphicData>
        </a:graphic>
      </p:graphicFrame>
      <p:graphicFrame>
        <p:nvGraphicFramePr>
          <p:cNvPr id="7" name="表 6">
            <a:extLst>
              <a:ext uri="{FF2B5EF4-FFF2-40B4-BE49-F238E27FC236}">
                <a16:creationId xmlns:a16="http://schemas.microsoft.com/office/drawing/2014/main" id="{0F90E0BD-A43E-BCD9-541C-B2EDDE62A981}"/>
              </a:ext>
            </a:extLst>
          </p:cNvPr>
          <p:cNvGraphicFramePr>
            <a:graphicFrameLocks noGrp="1"/>
          </p:cNvGraphicFramePr>
          <p:nvPr>
            <p:extLst>
              <p:ext uri="{D42A27DB-BD31-4B8C-83A1-F6EECF244321}">
                <p14:modId xmlns:p14="http://schemas.microsoft.com/office/powerpoint/2010/main" val="2101501332"/>
              </p:ext>
            </p:extLst>
          </p:nvPr>
        </p:nvGraphicFramePr>
        <p:xfrm>
          <a:off x="323528" y="2283718"/>
          <a:ext cx="8352461" cy="1097280"/>
        </p:xfrm>
        <a:graphic>
          <a:graphicData uri="http://schemas.openxmlformats.org/drawingml/2006/table">
            <a:tbl>
              <a:tblPr firstRow="1" bandRow="1"/>
              <a:tblGrid>
                <a:gridCol w="3261081">
                  <a:extLst>
                    <a:ext uri="{9D8B030D-6E8A-4147-A177-3AD203B41FA5}">
                      <a16:colId xmlns:a16="http://schemas.microsoft.com/office/drawing/2014/main" val="20000"/>
                    </a:ext>
                  </a:extLst>
                </a:gridCol>
                <a:gridCol w="1288634">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itchFamily="50" charset="-128"/>
                          <a:ea typeface="メイリオ" pitchFamily="50" charset="-128"/>
                          <a:cs typeface="メイリオ" pitchFamily="50" charset="-128"/>
                        </a:rPr>
                        <a:t>基本サービス</a:t>
                      </a:r>
                      <a:r>
                        <a:rPr kumimoji="1" lang="ja-JP" altLang="en-US" sz="600" b="0" dirty="0">
                          <a:latin typeface="メイリオ" pitchFamily="50" charset="-128"/>
                          <a:ea typeface="メイリオ" pitchFamily="50" charset="-128"/>
                          <a:cs typeface="メイリオ" pitchFamily="50" charset="-128"/>
                        </a:rPr>
                        <a:t>　</a:t>
                      </a:r>
                      <a:r>
                        <a:rPr kumimoji="1" lang="en-US" altLang="ja-JP" sz="600" b="0" dirty="0">
                          <a:latin typeface="メイリオ" pitchFamily="50" charset="-128"/>
                          <a:ea typeface="メイリオ" pitchFamily="50" charset="-128"/>
                          <a:cs typeface="メイリオ" pitchFamily="50" charset="-128"/>
                        </a:rPr>
                        <a:t>※</a:t>
                      </a:r>
                      <a:r>
                        <a:rPr kumimoji="1" lang="ja-JP" altLang="en-US" sz="600" b="0" dirty="0">
                          <a:latin typeface="メイリオ" pitchFamily="50" charset="-128"/>
                          <a:ea typeface="メイリオ" pitchFamily="50" charset="-128"/>
                          <a:cs typeface="メイリオ" pitchFamily="50" charset="-128"/>
                        </a:rPr>
                        <a:t>複数法人の場合は</a:t>
                      </a:r>
                      <a:r>
                        <a:rPr kumimoji="1" lang="en-US" altLang="ja-JP" sz="600" b="0" dirty="0">
                          <a:latin typeface="メイリオ" pitchFamily="50" charset="-128"/>
                          <a:ea typeface="メイリオ" pitchFamily="50" charset="-128"/>
                          <a:cs typeface="メイリオ" pitchFamily="50" charset="-128"/>
                        </a:rPr>
                        <a:t>1</a:t>
                      </a:r>
                      <a:r>
                        <a:rPr kumimoji="1" lang="ja-JP" altLang="en-US" sz="600" b="0" dirty="0">
                          <a:latin typeface="メイリオ" pitchFamily="50" charset="-128"/>
                          <a:ea typeface="メイリオ" pitchFamily="50" charset="-128"/>
                          <a:cs typeface="メイリオ" pitchFamily="50" charset="-128"/>
                        </a:rPr>
                        <a:t>社</a:t>
                      </a:r>
                      <a:r>
                        <a:rPr kumimoji="1" lang="en-US" altLang="ja-JP" sz="600" b="0" dirty="0">
                          <a:latin typeface="メイリオ" pitchFamily="50" charset="-128"/>
                          <a:ea typeface="メイリオ" pitchFamily="50" charset="-128"/>
                          <a:cs typeface="メイリオ" pitchFamily="50" charset="-128"/>
                        </a:rPr>
                        <a:t>1Standard</a:t>
                      </a:r>
                      <a:r>
                        <a:rPr kumimoji="1" lang="ja-JP" altLang="en-US" sz="600" b="0" dirty="0">
                          <a:latin typeface="メイリオ" pitchFamily="50" charset="-128"/>
                          <a:ea typeface="メイリオ" pitchFamily="50" charset="-128"/>
                          <a:cs typeface="メイリオ" pitchFamily="50" charset="-128"/>
                        </a:rPr>
                        <a:t>ユーザの割当が前提</a:t>
                      </a:r>
                      <a:endParaRPr kumimoji="1" lang="en-US" altLang="ja-JP" sz="1200" b="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数</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AEEB"/>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itchFamily="50" charset="-128"/>
                          <a:ea typeface="メイリオ" pitchFamily="50" charset="-128"/>
                          <a:cs typeface="メイリオ" pitchFamily="50" charset="-128"/>
                        </a:rPr>
                        <a:t>Standard </a:t>
                      </a:r>
                      <a:r>
                        <a:rPr kumimoji="1" lang="ja-JP" altLang="en-US" sz="1200" dirty="0">
                          <a:latin typeface="メイリオ" pitchFamily="50" charset="-128"/>
                          <a:ea typeface="メイリオ" pitchFamily="50" charset="-128"/>
                          <a:cs typeface="メイリオ" pitchFamily="50" charset="-128"/>
                        </a:rPr>
                        <a:t>ユーザ（最低</a:t>
                      </a:r>
                      <a:r>
                        <a:rPr kumimoji="1" lang="en-US" altLang="ja-JP" sz="1200" dirty="0">
                          <a:latin typeface="メイリオ" pitchFamily="50" charset="-128"/>
                          <a:ea typeface="メイリオ" pitchFamily="50" charset="-128"/>
                          <a:cs typeface="メイリオ" pitchFamily="50" charset="-128"/>
                        </a:rPr>
                        <a:t>3User</a:t>
                      </a:r>
                      <a:r>
                        <a:rPr kumimoji="1" lang="ja-JP" altLang="en-US" sz="1200" dirty="0">
                          <a:latin typeface="メイリオ" pitchFamily="50" charset="-128"/>
                          <a:ea typeface="メイリオ" pitchFamily="50" charset="-128"/>
                          <a:cs typeface="メイリオ" pitchFamily="50" charset="-128"/>
                        </a:rPr>
                        <a:t>）</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Limited </a:t>
                      </a:r>
                      <a:r>
                        <a:rPr kumimoji="1" lang="ja-JP" altLang="en-US" sz="1200" dirty="0">
                          <a:latin typeface="メイリオ" pitchFamily="50" charset="-128"/>
                          <a:ea typeface="メイリオ" pitchFamily="50" charset="-128"/>
                          <a:cs typeface="メイリオ" pitchFamily="50" charset="-128"/>
                        </a:rPr>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5,000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98966">
                <a:tc>
                  <a:txBody>
                    <a:bodyPr/>
                    <a:lstStyle/>
                    <a:p>
                      <a:r>
                        <a:rPr kumimoji="1" lang="en-US" altLang="ja-JP" sz="1200" dirty="0"/>
                        <a:t>Employee </a:t>
                      </a:r>
                      <a:r>
                        <a:rPr kumimoji="1" lang="ja-JP" altLang="en-US" sz="1200" dirty="0"/>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t>1,200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t>100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53600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17</a:t>
            </a:fld>
            <a:endParaRPr kumimoji="1" lang="ja-JP" altLang="en-US" dirty="0"/>
          </a:p>
        </p:txBody>
      </p:sp>
      <p:sp>
        <p:nvSpPr>
          <p:cNvPr id="3" name="タイトル 2"/>
          <p:cNvSpPr>
            <a:spLocks noGrp="1"/>
          </p:cNvSpPr>
          <p:nvPr>
            <p:ph type="title"/>
          </p:nvPr>
        </p:nvSpPr>
        <p:spPr/>
        <p:txBody>
          <a:bodyPr/>
          <a:lstStyle/>
          <a:p>
            <a:r>
              <a:rPr lang="ja-JP" altLang="en-US" sz="2000" dirty="0"/>
              <a:t>ライセンスの考え方｜人事管理・給与管理</a:t>
            </a:r>
            <a:br>
              <a:rPr lang="en-US" altLang="ja-JP" sz="2000" dirty="0"/>
            </a:br>
            <a:r>
              <a:rPr lang="en-US" altLang="ja-JP" sz="1800" dirty="0">
                <a:solidFill>
                  <a:schemeClr val="tx1">
                    <a:lumMod val="75000"/>
                    <a:lumOff val="25000"/>
                  </a:schemeClr>
                </a:solidFill>
              </a:rPr>
              <a:t>Compact</a:t>
            </a:r>
            <a:r>
              <a:rPr lang="ja-JP" altLang="en-US" sz="1800" dirty="0"/>
              <a:t>（基本サービス・ユーザライセンス・主なオプション）</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949646982"/>
              </p:ext>
            </p:extLst>
          </p:nvPr>
        </p:nvGraphicFramePr>
        <p:xfrm>
          <a:off x="323528" y="1023578"/>
          <a:ext cx="8352460" cy="1097280"/>
        </p:xfrm>
        <a:graphic>
          <a:graphicData uri="http://schemas.openxmlformats.org/drawingml/2006/table">
            <a:tbl>
              <a:tblPr firstRow="1" bandRow="1"/>
              <a:tblGrid>
                <a:gridCol w="3256195">
                  <a:extLst>
                    <a:ext uri="{9D8B030D-6E8A-4147-A177-3AD203B41FA5}">
                      <a16:colId xmlns:a16="http://schemas.microsoft.com/office/drawing/2014/main" val="20000"/>
                    </a:ext>
                  </a:extLst>
                </a:gridCol>
                <a:gridCol w="1293519">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233915">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基本サービス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217428">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クラウド基本サービス（人事管理）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1,440,000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19513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クラウド基本サービス（給与管理）</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lang="en-US" altLang="ja-JP" sz="1200"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1,440,000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latin typeface="+mn-ea"/>
                          <a:ea typeface="+mn-ea"/>
                        </a:rPr>
                        <a:t>120,000</a:t>
                      </a:r>
                      <a:endParaRPr kumimoji="1" lang="ja-JP" altLang="en-US" sz="1200" dirty="0">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233915">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同時利用割引</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800" dirty="0">
                          <a:latin typeface="メイリオ" pitchFamily="50" charset="-128"/>
                          <a:ea typeface="メイリオ" pitchFamily="50" charset="-128"/>
                          <a:cs typeface="メイリオ" pitchFamily="50" charset="-128"/>
                        </a:rPr>
                        <a:t>1</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a:t>
                      </a:r>
                      <a:r>
                        <a:rPr kumimoji="1" lang="ja-JP" altLang="en-US" sz="800" dirty="0">
                          <a:latin typeface="メイリオ" pitchFamily="50" charset="-128"/>
                          <a:ea typeface="メイリオ" pitchFamily="50" charset="-128"/>
                          <a:cs typeface="メイリオ" pitchFamily="50" charset="-128"/>
                        </a:rPr>
                        <a:t>同時購入の場合</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solidFill>
                            <a:srgbClr val="FF0000"/>
                          </a:solidFill>
                          <a:latin typeface="+mn-ea"/>
                          <a:ea typeface="+mn-ea"/>
                        </a:rPr>
                        <a:t>-1,080,000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kumimoji="1" lang="en-US" altLang="ja-JP" sz="1200" dirty="0">
                          <a:solidFill>
                            <a:srgbClr val="FF0000"/>
                          </a:solidFill>
                          <a:latin typeface="+mn-ea"/>
                          <a:ea typeface="+mn-ea"/>
                        </a:rPr>
                        <a:t>-90,000</a:t>
                      </a:r>
                      <a:endParaRPr kumimoji="1" lang="ja-JP" altLang="en-US" sz="1200" dirty="0">
                        <a:solidFill>
                          <a:srgbClr val="FF0000"/>
                        </a:solidFill>
                        <a:latin typeface="+mn-ea"/>
                        <a:ea typeface="+mn-ea"/>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911193908"/>
              </p:ext>
            </p:extLst>
          </p:nvPr>
        </p:nvGraphicFramePr>
        <p:xfrm>
          <a:off x="323528" y="3548990"/>
          <a:ext cx="8352461" cy="822960"/>
        </p:xfrm>
        <a:graphic>
          <a:graphicData uri="http://schemas.openxmlformats.org/drawingml/2006/table">
            <a:tbl>
              <a:tblPr firstRow="1" bandRow="1"/>
              <a:tblGrid>
                <a:gridCol w="3264364">
                  <a:extLst>
                    <a:ext uri="{9D8B030D-6E8A-4147-A177-3AD203B41FA5}">
                      <a16:colId xmlns:a16="http://schemas.microsoft.com/office/drawing/2014/main" val="20000"/>
                    </a:ext>
                  </a:extLst>
                </a:gridCol>
                <a:gridCol w="1285351">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主なオプションサービス</a:t>
                      </a:r>
                      <a:endParaRPr kumimoji="1" lang="en-US" altLang="ja-JP"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方式</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endParaRPr kumimoji="1" lang="ja-JP" altLang="en-US" sz="1200" b="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勤怠管理オプション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2,400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200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工数管理オプション</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選択</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960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80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2362548"/>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324909557"/>
              </p:ext>
            </p:extLst>
          </p:nvPr>
        </p:nvGraphicFramePr>
        <p:xfrm>
          <a:off x="323528" y="2283718"/>
          <a:ext cx="8352461" cy="1097280"/>
        </p:xfrm>
        <a:graphic>
          <a:graphicData uri="http://schemas.openxmlformats.org/drawingml/2006/table">
            <a:tbl>
              <a:tblPr firstRow="1" bandRow="1"/>
              <a:tblGrid>
                <a:gridCol w="3261081">
                  <a:extLst>
                    <a:ext uri="{9D8B030D-6E8A-4147-A177-3AD203B41FA5}">
                      <a16:colId xmlns:a16="http://schemas.microsoft.com/office/drawing/2014/main" val="20000"/>
                    </a:ext>
                  </a:extLst>
                </a:gridCol>
                <a:gridCol w="1288634">
                  <a:extLst>
                    <a:ext uri="{9D8B030D-6E8A-4147-A177-3AD203B41FA5}">
                      <a16:colId xmlns:a16="http://schemas.microsoft.com/office/drawing/2014/main" val="20001"/>
                    </a:ext>
                  </a:extLst>
                </a:gridCol>
                <a:gridCol w="1901373">
                  <a:extLst>
                    <a:ext uri="{9D8B030D-6E8A-4147-A177-3AD203B41FA5}">
                      <a16:colId xmlns:a16="http://schemas.microsoft.com/office/drawing/2014/main" val="20002"/>
                    </a:ext>
                  </a:extLst>
                </a:gridCol>
                <a:gridCol w="1901373">
                  <a:extLst>
                    <a:ext uri="{9D8B030D-6E8A-4147-A177-3AD203B41FA5}">
                      <a16:colId xmlns:a16="http://schemas.microsoft.com/office/drawing/2014/main" val="20003"/>
                    </a:ext>
                  </a:extLst>
                </a:gridCol>
              </a:tblGrid>
              <a:tr h="198966">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itchFamily="50" charset="-128"/>
                          <a:ea typeface="メイリオ" pitchFamily="50" charset="-128"/>
                          <a:cs typeface="メイリオ" pitchFamily="50" charset="-128"/>
                        </a:rPr>
                        <a:t>基本サービス</a:t>
                      </a:r>
                      <a:r>
                        <a:rPr kumimoji="1" lang="ja-JP" altLang="en-US" sz="600" b="0" dirty="0">
                          <a:latin typeface="メイリオ" pitchFamily="50" charset="-128"/>
                          <a:ea typeface="メイリオ" pitchFamily="50" charset="-128"/>
                          <a:cs typeface="メイリオ" pitchFamily="50" charset="-128"/>
                        </a:rPr>
                        <a:t>　</a:t>
                      </a:r>
                      <a:r>
                        <a:rPr kumimoji="1" lang="en-US" altLang="ja-JP" sz="600" b="0" strike="dblStrike" baseline="0" dirty="0">
                          <a:latin typeface="メイリオ" pitchFamily="50" charset="-128"/>
                          <a:ea typeface="メイリオ" pitchFamily="50" charset="-128"/>
                          <a:cs typeface="メイリオ" pitchFamily="50" charset="-128"/>
                        </a:rPr>
                        <a:t>※</a:t>
                      </a:r>
                      <a:r>
                        <a:rPr kumimoji="1" lang="ja-JP" altLang="en-US" sz="600" b="0" strike="dblStrike" baseline="0" dirty="0">
                          <a:latin typeface="メイリオ" pitchFamily="50" charset="-128"/>
                          <a:ea typeface="メイリオ" pitchFamily="50" charset="-128"/>
                          <a:cs typeface="メイリオ" pitchFamily="50" charset="-128"/>
                        </a:rPr>
                        <a:t>複数法人の場合は</a:t>
                      </a:r>
                      <a:r>
                        <a:rPr kumimoji="1" lang="en-US" altLang="ja-JP" sz="600" b="0" strike="dblStrike" baseline="0" dirty="0">
                          <a:latin typeface="メイリオ" pitchFamily="50" charset="-128"/>
                          <a:ea typeface="メイリオ" pitchFamily="50" charset="-128"/>
                          <a:cs typeface="メイリオ" pitchFamily="50" charset="-128"/>
                        </a:rPr>
                        <a:t>1</a:t>
                      </a:r>
                      <a:r>
                        <a:rPr kumimoji="1" lang="ja-JP" altLang="en-US" sz="600" b="0" strike="dblStrike" baseline="0" dirty="0">
                          <a:latin typeface="メイリオ" pitchFamily="50" charset="-128"/>
                          <a:ea typeface="メイリオ" pitchFamily="50" charset="-128"/>
                          <a:cs typeface="メイリオ" pitchFamily="50" charset="-128"/>
                        </a:rPr>
                        <a:t>社</a:t>
                      </a:r>
                      <a:r>
                        <a:rPr kumimoji="1" lang="en-US" altLang="ja-JP" sz="600" b="0" strike="dblStrike" baseline="0" dirty="0">
                          <a:latin typeface="メイリオ" pitchFamily="50" charset="-128"/>
                          <a:ea typeface="メイリオ" pitchFamily="50" charset="-128"/>
                          <a:cs typeface="メイリオ" pitchFamily="50" charset="-128"/>
                        </a:rPr>
                        <a:t>1Standard</a:t>
                      </a:r>
                      <a:r>
                        <a:rPr kumimoji="1" lang="ja-JP" altLang="en-US" sz="600" b="0" strike="dblStrike" baseline="0" dirty="0">
                          <a:latin typeface="メイリオ" pitchFamily="50" charset="-128"/>
                          <a:ea typeface="メイリオ" pitchFamily="50" charset="-128"/>
                          <a:cs typeface="メイリオ" pitchFamily="50" charset="-128"/>
                        </a:rPr>
                        <a:t>ユーザの割当が前提</a:t>
                      </a:r>
                      <a:endParaRPr kumimoji="1" lang="en-US" altLang="ja-JP" sz="1200" b="0" strike="dblStrike" baseline="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数</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年額料金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200" dirty="0">
                          <a:latin typeface="メイリオ" pitchFamily="50" charset="-128"/>
                          <a:ea typeface="メイリオ" pitchFamily="50" charset="-128"/>
                          <a:cs typeface="メイリオ" pitchFamily="50" charset="-128"/>
                        </a:rPr>
                        <a:t>参考：月額料金</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itchFamily="50" charset="-128"/>
                          <a:ea typeface="メイリオ" pitchFamily="50" charset="-128"/>
                          <a:cs typeface="メイリオ" pitchFamily="50" charset="-128"/>
                        </a:rPr>
                        <a:t>Standard </a:t>
                      </a:r>
                      <a:r>
                        <a:rPr kumimoji="1" lang="ja-JP" altLang="en-US" sz="1200" dirty="0">
                          <a:latin typeface="メイリオ" pitchFamily="50" charset="-128"/>
                          <a:ea typeface="メイリオ" pitchFamily="50" charset="-128"/>
                          <a:cs typeface="メイリオ" pitchFamily="50" charset="-128"/>
                        </a:rPr>
                        <a:t>ユーザ（最低</a:t>
                      </a:r>
                      <a:r>
                        <a:rPr kumimoji="1" lang="en-US" altLang="ja-JP" sz="1200" dirty="0">
                          <a:latin typeface="メイリオ" pitchFamily="50" charset="-128"/>
                          <a:ea typeface="メイリオ" pitchFamily="50" charset="-128"/>
                          <a:cs typeface="メイリオ" pitchFamily="50" charset="-128"/>
                        </a:rPr>
                        <a:t>1User</a:t>
                      </a:r>
                      <a:r>
                        <a:rPr kumimoji="1" lang="ja-JP" altLang="en-US" sz="1200" dirty="0">
                          <a:latin typeface="メイリオ" pitchFamily="50" charset="-128"/>
                          <a:ea typeface="メイリオ" pitchFamily="50" charset="-128"/>
                          <a:cs typeface="メイリオ" pitchFamily="50" charset="-128"/>
                        </a:rPr>
                        <a:t>）</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120,000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10,000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98966">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en-US" altLang="ja-JP" sz="1200" dirty="0">
                          <a:latin typeface="メイリオ" pitchFamily="50" charset="-128"/>
                          <a:ea typeface="メイリオ" pitchFamily="50" charset="-128"/>
                          <a:cs typeface="メイリオ" pitchFamily="50" charset="-128"/>
                        </a:rPr>
                        <a:t>Limited </a:t>
                      </a:r>
                      <a:r>
                        <a:rPr kumimoji="1" lang="ja-JP" altLang="en-US" sz="1200" dirty="0">
                          <a:latin typeface="メイリオ" pitchFamily="50" charset="-128"/>
                          <a:ea typeface="メイリオ" pitchFamily="50" charset="-128"/>
                          <a:cs typeface="メイリオ" pitchFamily="50" charset="-128"/>
                        </a:rPr>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200" dirty="0">
                          <a:latin typeface="メイリオ" pitchFamily="50" charset="-128"/>
                          <a:ea typeface="メイリオ" pitchFamily="50" charset="-128"/>
                          <a:cs typeface="メイリオ" pitchFamily="50" charset="-128"/>
                        </a:rPr>
                        <a:t>１</a:t>
                      </a:r>
                      <a:r>
                        <a:rPr kumimoji="1" lang="en-US" altLang="ja-JP" sz="1200" dirty="0">
                          <a:latin typeface="メイリオ" pitchFamily="50" charset="-128"/>
                          <a:ea typeface="メイリオ" pitchFamily="50" charset="-128"/>
                          <a:cs typeface="メイリオ" pitchFamily="50" charset="-128"/>
                        </a:rPr>
                        <a:t>User</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60,000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r"/>
                      <a:r>
                        <a:rPr kumimoji="1" lang="en-US" altLang="ja-JP" sz="1200" dirty="0">
                          <a:latin typeface="メイリオ" pitchFamily="50" charset="-128"/>
                          <a:ea typeface="メイリオ" pitchFamily="50" charset="-128"/>
                          <a:cs typeface="メイリオ" pitchFamily="50" charset="-128"/>
                        </a:rPr>
                        <a:t>5,000</a:t>
                      </a:r>
                      <a:endParaRPr kumimoji="1" lang="ja-JP" altLang="en-US" sz="1200" dirty="0">
                        <a:latin typeface="メイリオ" pitchFamily="50" charset="-128"/>
                        <a:ea typeface="メイリオ" pitchFamily="50" charset="-128"/>
                        <a:cs typeface="メイリオ" pitchFamily="50" charset="-128"/>
                      </a:endParaRP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98966">
                <a:tc>
                  <a:txBody>
                    <a:bodyPr/>
                    <a:lstStyle/>
                    <a:p>
                      <a:r>
                        <a:rPr kumimoji="1" lang="en-US" altLang="ja-JP" sz="1200" dirty="0"/>
                        <a:t>Employee </a:t>
                      </a:r>
                      <a:r>
                        <a:rPr kumimoji="1" lang="ja-JP" altLang="en-US" sz="1200" dirty="0"/>
                        <a:t>ユーザ</a:t>
                      </a:r>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ja-JP" altLang="en-US" sz="1200" dirty="0"/>
                        <a:t>１</a:t>
                      </a:r>
                      <a:r>
                        <a:rPr kumimoji="1" lang="en-US" altLang="ja-JP" sz="1200" dirty="0"/>
                        <a:t>User</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1,200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kumimoji="1" lang="en-US" altLang="ja-JP" sz="1200" dirty="0"/>
                        <a:t>100</a:t>
                      </a:r>
                      <a:endParaRPr kumimoji="1" lang="ja-JP" altLang="en-US" sz="1200" dirty="0"/>
                    </a:p>
                  </a:txBody>
                  <a:tcPr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5714933" y="661854"/>
            <a:ext cx="3213551" cy="215444"/>
          </a:xfrm>
          <a:prstGeom prst="rect">
            <a:avLst/>
          </a:prstGeom>
          <a:noFill/>
        </p:spPr>
        <p:txBody>
          <a:bodyPr wrap="square" rtlCol="0">
            <a:spAutoFit/>
          </a:bodyPr>
          <a:lstStyle/>
          <a:p>
            <a:pPr algn="r"/>
            <a:r>
              <a:rPr lang="en-US" altLang="ja-JP" sz="800" dirty="0">
                <a:solidFill>
                  <a:schemeClr val="tx1">
                    <a:lumMod val="75000"/>
                    <a:lumOff val="25000"/>
                  </a:schemeClr>
                </a:solidFill>
              </a:rPr>
              <a:t>※</a:t>
            </a:r>
            <a:r>
              <a:rPr lang="ja-JP" altLang="en-US" sz="800" dirty="0">
                <a:solidFill>
                  <a:schemeClr val="tx1">
                    <a:lumMod val="75000"/>
                    <a:lumOff val="25000"/>
                  </a:schemeClr>
                </a:solidFill>
              </a:rPr>
              <a:t>税別、パートナー様への提供価格</a:t>
            </a:r>
            <a:endParaRPr kumimoji="1" lang="ja-JP" altLang="en-US" sz="800" dirty="0">
              <a:solidFill>
                <a:schemeClr val="tx1">
                  <a:lumMod val="75000"/>
                  <a:lumOff val="25000"/>
                </a:schemeClr>
              </a:solidFill>
            </a:endParaRPr>
          </a:p>
        </p:txBody>
      </p:sp>
    </p:spTree>
    <p:extLst>
      <p:ext uri="{BB962C8B-B14F-4D97-AF65-F5344CB8AC3E}">
        <p14:creationId xmlns:p14="http://schemas.microsoft.com/office/powerpoint/2010/main" val="382497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a:xfrm>
            <a:off x="8424000" y="4957030"/>
            <a:ext cx="360000" cy="135000"/>
          </a:xfrm>
        </p:spPr>
        <p:txBody>
          <a:bodyPr/>
          <a:lstStyle/>
          <a:p>
            <a:fld id="{78AE49ED-73EF-499C-8307-28EB0E7CF529}" type="slidenum">
              <a:rPr lang="ja-JP" altLang="en-US" smtClean="0"/>
              <a:pPr/>
              <a:t>18</a:t>
            </a:fld>
            <a:endParaRPr lang="ja-JP" altLang="en-US" dirty="0"/>
          </a:p>
        </p:txBody>
      </p:sp>
      <p:sp>
        <p:nvSpPr>
          <p:cNvPr id="5" name="タイトル 4"/>
          <p:cNvSpPr>
            <a:spLocks noGrp="1"/>
          </p:cNvSpPr>
          <p:nvPr>
            <p:ph type="title"/>
          </p:nvPr>
        </p:nvSpPr>
        <p:spPr/>
        <p:txBody>
          <a:bodyPr/>
          <a:lstStyle/>
          <a:p>
            <a:pPr>
              <a:spcBef>
                <a:spcPts val="600"/>
              </a:spcBef>
            </a:pPr>
            <a:r>
              <a:rPr kumimoji="1" lang="en-US" altLang="ja-JP" b="0" dirty="0">
                <a:solidFill>
                  <a:schemeClr val="accent1"/>
                </a:solidFill>
              </a:rPr>
              <a:t>04</a:t>
            </a:r>
            <a:br>
              <a:rPr kumimoji="1" lang="en-US" altLang="ja-JP" sz="2400" dirty="0"/>
            </a:br>
            <a:r>
              <a:rPr lang="ja-JP" altLang="en-US" sz="2400" dirty="0"/>
              <a:t>制約・</a:t>
            </a:r>
            <a:r>
              <a:rPr lang="en-US" altLang="ja-JP" sz="2400" dirty="0"/>
              <a:t>SLA</a:t>
            </a:r>
            <a:endParaRPr lang="ja-JP" altLang="en-US" sz="2400" dirty="0"/>
          </a:p>
        </p:txBody>
      </p:sp>
      <p:sp>
        <p:nvSpPr>
          <p:cNvPr id="2" name="フッター プレースホルダー 1"/>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632094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19</a:t>
            </a:fld>
            <a:endParaRPr kumimoji="1" lang="ja-JP" altLang="en-US" dirty="0"/>
          </a:p>
        </p:txBody>
      </p:sp>
      <p:sp>
        <p:nvSpPr>
          <p:cNvPr id="3" name="タイトル 2"/>
          <p:cNvSpPr>
            <a:spLocks noGrp="1"/>
          </p:cNvSpPr>
          <p:nvPr>
            <p:ph type="title"/>
          </p:nvPr>
        </p:nvSpPr>
        <p:spPr/>
        <p:txBody>
          <a:bodyPr/>
          <a:lstStyle/>
          <a:p>
            <a:r>
              <a:rPr lang="en-US" altLang="ja-JP" sz="2000" dirty="0"/>
              <a:t>Compact</a:t>
            </a:r>
            <a:r>
              <a:rPr lang="ja-JP" altLang="en-US" sz="2000" dirty="0"/>
              <a:t>の制限および前提事項、機能範囲</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687909411"/>
              </p:ext>
            </p:extLst>
          </p:nvPr>
        </p:nvGraphicFramePr>
        <p:xfrm>
          <a:off x="287524" y="771550"/>
          <a:ext cx="8551676" cy="4058430"/>
        </p:xfrm>
        <a:graphic>
          <a:graphicData uri="http://schemas.openxmlformats.org/drawingml/2006/table">
            <a:tbl>
              <a:tblPr firstRow="1">
                <a:tableStyleId>{F5AB1C69-6EDB-4FF4-983F-18BD219EF322}</a:tableStyleId>
              </a:tblPr>
              <a:tblGrid>
                <a:gridCol w="1620180">
                  <a:extLst>
                    <a:ext uri="{9D8B030D-6E8A-4147-A177-3AD203B41FA5}">
                      <a16:colId xmlns:a16="http://schemas.microsoft.com/office/drawing/2014/main" val="1175411462"/>
                    </a:ext>
                  </a:extLst>
                </a:gridCol>
                <a:gridCol w="4320480">
                  <a:extLst>
                    <a:ext uri="{9D8B030D-6E8A-4147-A177-3AD203B41FA5}">
                      <a16:colId xmlns:a16="http://schemas.microsoft.com/office/drawing/2014/main" val="2670264682"/>
                    </a:ext>
                  </a:extLst>
                </a:gridCol>
                <a:gridCol w="2611016">
                  <a:extLst>
                    <a:ext uri="{9D8B030D-6E8A-4147-A177-3AD203B41FA5}">
                      <a16:colId xmlns:a16="http://schemas.microsoft.com/office/drawing/2014/main" val="509037536"/>
                    </a:ext>
                  </a:extLst>
                </a:gridCol>
              </a:tblGrid>
              <a:tr h="249775">
                <a:tc>
                  <a:txBody>
                    <a:bodyPr/>
                    <a:lstStyle/>
                    <a:p>
                      <a:pPr algn="ctr" fontAlgn="ctr"/>
                      <a:r>
                        <a:rPr lang="ja-JP" altLang="en-US" sz="1000" b="1" i="0" u="none" strike="noStrike" dirty="0">
                          <a:solidFill>
                            <a:schemeClr val="lt1"/>
                          </a:solidFill>
                          <a:effectLst/>
                          <a:latin typeface="メイリオ" panose="020B0604030504040204" pitchFamily="50" charset="-128"/>
                          <a:ea typeface="メイリオ" panose="020B0604030504040204" pitchFamily="50" charset="-128"/>
                        </a:rPr>
                        <a:t>制限事項</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内容</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備考</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584009437"/>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利用範囲（基本サービス）</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統合会計・固定資産管理・人事管理・給与管理・人事諸届照会</a:t>
                      </a:r>
                      <a:endParaRPr lang="en-US" altLang="ja-JP"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u="none" strike="noStrike" dirty="0">
                          <a:effectLst/>
                          <a:latin typeface="メイリオ" panose="020B0604030504040204" pitchFamily="50" charset="-128"/>
                          <a:ea typeface="メイリオ" panose="020B0604030504040204" pitchFamily="50" charset="-128"/>
                        </a:rPr>
                        <a:t>Public</a:t>
                      </a:r>
                      <a:r>
                        <a:rPr lang="ja-JP" altLang="en-US" sz="1000" u="none" strike="noStrike" dirty="0">
                          <a:effectLst/>
                          <a:latin typeface="メイリオ" panose="020B0604030504040204" pitchFamily="50" charset="-128"/>
                          <a:ea typeface="メイリオ" panose="020B0604030504040204" pitchFamily="50" charset="-128"/>
                        </a:rPr>
                        <a:t>と同等、</a:t>
                      </a:r>
                      <a:r>
                        <a:rPr lang="en-US" altLang="ja-JP" sz="1000" u="none" strike="noStrike" dirty="0">
                          <a:effectLst/>
                          <a:latin typeface="メイリオ" panose="020B0604030504040204" pitchFamily="50" charset="-128"/>
                          <a:ea typeface="メイリオ" panose="020B0604030504040204" pitchFamily="50" charset="-128"/>
                        </a:rPr>
                        <a:t>Private</a:t>
                      </a:r>
                      <a:r>
                        <a:rPr lang="ja-JP" altLang="en-US" sz="1000" u="none" strike="noStrike" dirty="0">
                          <a:effectLst/>
                          <a:latin typeface="メイリオ" panose="020B0604030504040204" pitchFamily="50" charset="-128"/>
                          <a:ea typeface="メイリオ" panose="020B0604030504040204" pitchFamily="50" charset="-128"/>
                        </a:rPr>
                        <a:t>は制限なし</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680857813"/>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利用範囲（オプション系）</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勤怠管理・証憑管理オプション・</a:t>
                      </a:r>
                      <a:r>
                        <a:rPr lang="en-US" altLang="ja-JP" sz="1000" b="0" i="0" u="none" strike="noStrike" dirty="0">
                          <a:solidFill>
                            <a:schemeClr val="dk1"/>
                          </a:solidFill>
                          <a:effectLst/>
                          <a:latin typeface="メイリオ" panose="020B0604030504040204" pitchFamily="50" charset="-128"/>
                          <a:ea typeface="メイリオ" panose="020B0604030504040204" pitchFamily="50" charset="-128"/>
                        </a:rPr>
                        <a:t>AI-OCR</a:t>
                      </a: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a:t>
                      </a:r>
                      <a:r>
                        <a:rPr lang="en-US" altLang="ja-JP" sz="1000" b="0" i="0" u="none" strike="noStrike" dirty="0">
                          <a:solidFill>
                            <a:schemeClr val="dk1"/>
                          </a:solidFill>
                          <a:effectLst/>
                          <a:latin typeface="メイリオ" panose="020B0604030504040204" pitchFamily="50" charset="-128"/>
                          <a:ea typeface="メイリオ" panose="020B0604030504040204" pitchFamily="50" charset="-128"/>
                        </a:rPr>
                        <a:t>API</a:t>
                      </a: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サービス等も追加利用可</a:t>
                      </a:r>
                      <a:endParaRPr lang="en-US" altLang="ja-JP" sz="1000" b="0" i="0" u="none" strike="noStrike" dirty="0">
                        <a:solidFill>
                          <a:schemeClr val="dk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u="none" strike="noStrike" dirty="0">
                          <a:effectLst/>
                          <a:latin typeface="メイリオ" panose="020B0604030504040204" pitchFamily="50" charset="-128"/>
                          <a:ea typeface="メイリオ" panose="020B0604030504040204" pitchFamily="50" charset="-128"/>
                        </a:rPr>
                        <a:t>Public</a:t>
                      </a:r>
                      <a:r>
                        <a:rPr lang="ja-JP" altLang="en-US" sz="1000" u="none" strike="noStrike" dirty="0">
                          <a:effectLst/>
                          <a:latin typeface="メイリオ" panose="020B0604030504040204" pitchFamily="50" charset="-128"/>
                          <a:ea typeface="メイリオ" panose="020B0604030504040204" pitchFamily="50" charset="-128"/>
                        </a:rPr>
                        <a:t>より拡大、</a:t>
                      </a:r>
                      <a:r>
                        <a:rPr lang="en-US" altLang="ja-JP" sz="1000" u="none" strike="noStrike" dirty="0">
                          <a:effectLst/>
                          <a:latin typeface="メイリオ" panose="020B0604030504040204" pitchFamily="50" charset="-128"/>
                          <a:ea typeface="メイリオ" panose="020B0604030504040204" pitchFamily="50" charset="-128"/>
                        </a:rPr>
                        <a:t>Private</a:t>
                      </a:r>
                      <a:r>
                        <a:rPr lang="ja-JP" altLang="en-US" sz="1000" u="none" strike="noStrike" dirty="0">
                          <a:effectLst/>
                          <a:latin typeface="メイリオ" panose="020B0604030504040204" pitchFamily="50" charset="-128"/>
                          <a:ea typeface="メイリオ" panose="020B0604030504040204" pitchFamily="50" charset="-128"/>
                        </a:rPr>
                        <a:t>と同等</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880550776"/>
                  </a:ext>
                </a:extLst>
              </a:tr>
              <a:tr h="424171">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データ件数</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月間仕訳明細は</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万件未満、資産件数は</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千件未満（管理法人計）</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rPr>
                        <a:t>管理対象従業員</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a:t>
                      </a:r>
                      <a:r>
                        <a:rPr lang="en-US" altLang="zh-TW" sz="1000" b="0" i="0" u="none" strike="noStrike" dirty="0">
                          <a:solidFill>
                            <a:srgbClr val="000000"/>
                          </a:solidFill>
                          <a:effectLst/>
                          <a:latin typeface="メイリオ" panose="020B0604030504040204" pitchFamily="50" charset="-128"/>
                          <a:ea typeface="メイリオ" panose="020B0604030504040204" pitchFamily="50" charset="-128"/>
                        </a:rPr>
                        <a:t>500</a:t>
                      </a: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rPr>
                        <a:t>名未満</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（管理法人計）</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制限を超える場合は従来の</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Private</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にアップグレード</a:t>
                      </a:r>
                      <a:endParaRPr lang="en-US" altLang="ja-JP" sz="800" b="1" i="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目安内でも状況によりスケールアップする場合は料金追加</a:t>
                      </a:r>
                      <a:endParaRPr lang="en-US" altLang="ja-JP" sz="800" b="1" i="0" u="none" strike="noStrike" dirty="0">
                        <a:solidFill>
                          <a:srgbClr val="FF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Public</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は仕訳</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万件、</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Private</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は仕訳</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万件</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044154037"/>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複数法人管理</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rgbClr val="FCECE9"/>
                    </a:solidFill>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利用できる会社は計</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社（テスト会社の設定は制限なし）</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テスト会社のデータ件数もカウント対象</a:t>
                      </a:r>
                      <a:endParaRPr lang="en-US" altLang="ja-JP"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rgbClr val="FCECE9"/>
                    </a:solidFill>
                  </a:tcPr>
                </a:tc>
                <a:tc>
                  <a:txBody>
                    <a:bodyPr/>
                    <a:lstStyle/>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Public</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社、</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Private</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は無制限</a:t>
                      </a:r>
                    </a:p>
                  </a:txBody>
                  <a:tcPr marL="9525" marR="9525" marT="9525" marB="0" anchor="ctr">
                    <a:solidFill>
                      <a:srgbClr val="FCECE9"/>
                    </a:solidFill>
                  </a:tcPr>
                </a:tc>
                <a:extLst>
                  <a:ext uri="{0D108BD9-81ED-4DB2-BD59-A6C34878D82A}">
                    <a16:rowId xmlns:a16="http://schemas.microsoft.com/office/drawing/2014/main" val="1398279180"/>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データ連携</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rgbClr val="FCECE9"/>
                    </a:solidFill>
                  </a:tcPr>
                </a:tc>
                <a:tc>
                  <a:txBody>
                    <a:bodyPr/>
                    <a:lstStyle/>
                    <a:p>
                      <a:pPr algn="l"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CSV</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取込（外部取込ワークテーブルへの書込み不可、</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DB</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参照不可）</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kumimoji="1" lang="en-US" altLang="ja-JP" sz="7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7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バージョン統一の足かせになる可能性が高いため不可とする、人給のデータ入出力機能は利用可</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rgbClr val="FCECE9"/>
                    </a:solidFill>
                  </a:tcPr>
                </a:tc>
                <a:tc>
                  <a:txBody>
                    <a:bodyPr/>
                    <a:lstStyle/>
                    <a:p>
                      <a:pPr algn="l"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Public</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と同等（</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CSV</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取込とバッチ実行ツール）</a:t>
                      </a:r>
                    </a:p>
                  </a:txBody>
                  <a:tcPr marL="9525" marR="9525" marT="9525" marB="0" anchor="ctr">
                    <a:solidFill>
                      <a:srgbClr val="FCECE9"/>
                    </a:solidFill>
                  </a:tcPr>
                </a:tc>
                <a:extLst>
                  <a:ext uri="{0D108BD9-81ED-4DB2-BD59-A6C34878D82A}">
                    <a16:rowId xmlns:a16="http://schemas.microsoft.com/office/drawing/2014/main" val="973478463"/>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コード管理</a:t>
                      </a:r>
                      <a:endParaRPr lang="zh-TW"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弊社が指定する制限は</a:t>
                      </a:r>
                      <a:r>
                        <a:rPr lang="ja-JP" altLang="en-US" sz="1000" b="0" i="0" u="none" strike="noStrike" dirty="0" err="1">
                          <a:solidFill>
                            <a:srgbClr val="000000"/>
                          </a:solidFill>
                          <a:effectLst/>
                          <a:latin typeface="メイリオ" panose="020B0604030504040204" pitchFamily="50" charset="-128"/>
                          <a:ea typeface="メイリオ" panose="020B0604030504040204" pitchFamily="50" charset="-128"/>
                        </a:rPr>
                        <a:t>無し</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（通常仕様の通り）</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Public</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は一部当社指定、</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Private</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は制限なし</a:t>
                      </a:r>
                    </a:p>
                  </a:txBody>
                  <a:tcPr marL="9525" marR="9525" marT="9525" marB="0" anchor="ctr"/>
                </a:tc>
                <a:extLst>
                  <a:ext uri="{0D108BD9-81ED-4DB2-BD59-A6C34878D82A}">
                    <a16:rowId xmlns:a16="http://schemas.microsoft.com/office/drawing/2014/main" val="4192871636"/>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機能制限（対</a:t>
                      </a:r>
                      <a:r>
                        <a:rPr lang="en-US" altLang="ja-JP" sz="1000" b="0" i="0" u="none" strike="noStrike" dirty="0">
                          <a:solidFill>
                            <a:schemeClr val="dk1"/>
                          </a:solidFill>
                          <a:effectLst/>
                          <a:latin typeface="メイリオ" panose="020B0604030504040204" pitchFamily="50" charset="-128"/>
                          <a:ea typeface="メイリオ" panose="020B0604030504040204" pitchFamily="50" charset="-128"/>
                        </a:rPr>
                        <a:t>Private</a:t>
                      </a: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一部モジュールの拡張は不可（グループ経営管理、</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Connect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等）</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証憑管理</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OP</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は利用可（タイムスタンプも可）</a:t>
                      </a:r>
                      <a:endParaRPr lang="en-US" altLang="ja-JP" sz="1000" b="1" i="0" u="none" strike="noStrike" dirty="0">
                        <a:solidFill>
                          <a:srgbClr val="FF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u="none" strike="noStrike" dirty="0">
                          <a:effectLst/>
                          <a:latin typeface="メイリオ" panose="020B0604030504040204" pitchFamily="50" charset="-128"/>
                          <a:ea typeface="メイリオ" panose="020B0604030504040204" pitchFamily="50" charset="-128"/>
                        </a:rPr>
                        <a:t>Public</a:t>
                      </a:r>
                      <a:r>
                        <a:rPr lang="ja-JP" altLang="en-US" sz="1000" u="none" strike="noStrike" dirty="0">
                          <a:effectLst/>
                          <a:latin typeface="メイリオ" panose="020B0604030504040204" pitchFamily="50" charset="-128"/>
                          <a:ea typeface="メイリオ" panose="020B0604030504040204" pitchFamily="50" charset="-128"/>
                        </a:rPr>
                        <a:t>とほぼ同等、</a:t>
                      </a:r>
                      <a:r>
                        <a:rPr lang="en-US" altLang="ja-JP" sz="1000" u="none" strike="noStrike" dirty="0">
                          <a:effectLst/>
                          <a:latin typeface="メイリオ" panose="020B0604030504040204" pitchFamily="50" charset="-128"/>
                          <a:ea typeface="メイリオ" panose="020B0604030504040204" pitchFamily="50" charset="-128"/>
                        </a:rPr>
                        <a:t>Private</a:t>
                      </a:r>
                      <a:r>
                        <a:rPr lang="ja-JP" altLang="en-US" sz="1000" u="none" strike="noStrike" dirty="0">
                          <a:effectLst/>
                          <a:latin typeface="メイリオ" panose="020B0604030504040204" pitchFamily="50" charset="-128"/>
                          <a:ea typeface="メイリオ" panose="020B0604030504040204" pitchFamily="50" charset="-128"/>
                        </a:rPr>
                        <a:t>は制限なし</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667046512"/>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追加機能（対</a:t>
                      </a:r>
                      <a:r>
                        <a:rPr lang="en-US" altLang="ja-JP" sz="1000" b="0" i="0" u="none" strike="noStrike" dirty="0">
                          <a:solidFill>
                            <a:schemeClr val="dk1"/>
                          </a:solidFill>
                          <a:effectLst/>
                          <a:latin typeface="メイリオ" panose="020B0604030504040204" pitchFamily="50" charset="-128"/>
                          <a:ea typeface="メイリオ" panose="020B0604030504040204" pitchFamily="50" charset="-128"/>
                        </a:rPr>
                        <a:t>Public</a:t>
                      </a: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標準機能全て利用可（会社間仕訳、集中支払、セキュリティ</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OP</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等）</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u="none" strike="noStrike" dirty="0">
                          <a:effectLst/>
                          <a:latin typeface="メイリオ" panose="020B0604030504040204" pitchFamily="50" charset="-128"/>
                          <a:ea typeface="メイリオ" panose="020B0604030504040204" pitchFamily="50" charset="-128"/>
                        </a:rPr>
                        <a:t>Public</a:t>
                      </a:r>
                      <a:r>
                        <a:rPr lang="ja-JP" altLang="en-US" sz="1000" u="none" strike="noStrike" dirty="0">
                          <a:effectLst/>
                          <a:latin typeface="メイリオ" panose="020B0604030504040204" pitchFamily="50" charset="-128"/>
                          <a:ea typeface="メイリオ" panose="020B0604030504040204" pitchFamily="50" charset="-128"/>
                        </a:rPr>
                        <a:t>より拡大、</a:t>
                      </a:r>
                      <a:r>
                        <a:rPr lang="en-US" altLang="ja-JP" sz="1000" u="none" strike="noStrike" dirty="0">
                          <a:effectLst/>
                          <a:latin typeface="メイリオ" panose="020B0604030504040204" pitchFamily="50" charset="-128"/>
                          <a:ea typeface="メイリオ" panose="020B0604030504040204" pitchFamily="50" charset="-128"/>
                        </a:rPr>
                        <a:t>Private</a:t>
                      </a:r>
                      <a:r>
                        <a:rPr lang="ja-JP" altLang="en-US" sz="1000" u="none" strike="noStrike" dirty="0">
                          <a:effectLst/>
                          <a:latin typeface="メイリオ" panose="020B0604030504040204" pitchFamily="50" charset="-128"/>
                          <a:ea typeface="メイリオ" panose="020B0604030504040204" pitchFamily="50" charset="-128"/>
                        </a:rPr>
                        <a:t>と同等</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081222220"/>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接続回線</a:t>
                      </a:r>
                      <a:endParaRPr lang="en-US" altLang="ja-JP" sz="1000" b="0" i="0" u="none" strike="noStrike" dirty="0">
                        <a:solidFill>
                          <a:schemeClr val="dk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固定</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IP</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のインターネット、</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VPN</a:t>
                      </a:r>
                      <a:r>
                        <a:rPr lang="ja-JP" altLang="en-US" sz="1000" b="0" i="0" u="none" strike="noStrike" dirty="0" err="1">
                          <a:solidFill>
                            <a:srgbClr val="000000"/>
                          </a:solidFill>
                          <a:effectLst/>
                          <a:latin typeface="メイリオ" panose="020B0604030504040204" pitchFamily="50" charset="-128"/>
                          <a:ea typeface="メイリオ" panose="020B0604030504040204" pitchFamily="50" charset="-128"/>
                        </a:rPr>
                        <a: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専用線（</a:t>
                      </a:r>
                      <a:r>
                        <a:rPr lang="en-US" altLang="ja-JP" sz="1000" b="0" i="0" u="none" strike="noStrike" dirty="0" err="1">
                          <a:solidFill>
                            <a:srgbClr val="000000"/>
                          </a:solidFill>
                          <a:effectLst/>
                          <a:latin typeface="メイリオ" panose="020B0604030504040204" pitchFamily="50" charset="-128"/>
                          <a:ea typeface="メイリオ" panose="020B0604030504040204" pitchFamily="50" charset="-128"/>
                        </a:rPr>
                        <a:t>FastConnect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証憑管理</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OP</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利用時は</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VPN</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もしくは専用線、モバイル</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OP</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はキャリア回線不可</a:t>
                      </a:r>
                      <a:endParaRPr lang="en-US" altLang="ja-JP" sz="1000" b="1" i="0" u="none" strike="noStrike" dirty="0">
                        <a:solidFill>
                          <a:srgbClr val="FF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u="none" strike="noStrike" dirty="0">
                          <a:effectLst/>
                          <a:latin typeface="メイリオ" panose="020B0604030504040204" pitchFamily="50" charset="-128"/>
                          <a:ea typeface="メイリオ" panose="020B0604030504040204" pitchFamily="50" charset="-128"/>
                        </a:rPr>
                        <a:t>Public</a:t>
                      </a:r>
                      <a:r>
                        <a:rPr lang="ja-JP" altLang="en-US" sz="1000" u="none" strike="noStrike" dirty="0">
                          <a:effectLst/>
                          <a:latin typeface="メイリオ" panose="020B0604030504040204" pitchFamily="50" charset="-128"/>
                          <a:ea typeface="メイリオ" panose="020B0604030504040204" pitchFamily="50" charset="-128"/>
                        </a:rPr>
                        <a:t>より拡大、</a:t>
                      </a:r>
                      <a:r>
                        <a:rPr lang="en-US" altLang="ja-JP" sz="1000" u="none" strike="noStrike" dirty="0">
                          <a:effectLst/>
                          <a:latin typeface="メイリオ" panose="020B0604030504040204" pitchFamily="50" charset="-128"/>
                          <a:ea typeface="メイリオ" panose="020B0604030504040204" pitchFamily="50" charset="-128"/>
                        </a:rPr>
                        <a:t>Private</a:t>
                      </a:r>
                      <a:r>
                        <a:rPr lang="ja-JP" altLang="en-US" sz="1000" u="none" strike="noStrike" dirty="0">
                          <a:effectLst/>
                          <a:latin typeface="メイリオ" panose="020B0604030504040204" pitchFamily="50" charset="-128"/>
                          <a:ea typeface="メイリオ" panose="020B0604030504040204" pitchFamily="50" charset="-128"/>
                        </a:rPr>
                        <a:t>と同等</a:t>
                      </a:r>
                      <a:endParaRPr lang="en-US" altLang="ja-JP" sz="1000" u="none" strike="noStrike" dirty="0">
                        <a:effectLst/>
                        <a:latin typeface="メイリオ" panose="020B0604030504040204" pitchFamily="50" charset="-128"/>
                        <a:ea typeface="メイリオ" panose="020B0604030504040204" pitchFamily="50" charset="-128"/>
                      </a:endParaRPr>
                    </a:p>
                    <a:p>
                      <a:pPr algn="l"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証憑管理</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OP</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利用時は</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VPN</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もしくは専用線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265814533"/>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データ移行</a:t>
                      </a:r>
                      <a:endParaRPr lang="en-US" altLang="ja-JP" sz="1000" b="0" i="0" u="none" strike="noStrike" dirty="0">
                        <a:solidFill>
                          <a:schemeClr val="dk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現行オンプレ環境からの</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DUMP</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移行が可能（環境独立、</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CD</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任意）</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Public</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は不可、</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Private</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は可</a:t>
                      </a:r>
                    </a:p>
                  </a:txBody>
                  <a:tcPr marL="9525" marR="9525" marT="9525" marB="0" anchor="ctr"/>
                </a:tc>
                <a:extLst>
                  <a:ext uri="{0D108BD9-81ED-4DB2-BD59-A6C34878D82A}">
                    <a16:rowId xmlns:a16="http://schemas.microsoft.com/office/drawing/2014/main" val="19796444"/>
                  </a:ext>
                </a:extLst>
              </a:tr>
              <a:tr h="325049">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ユーザ数</a:t>
                      </a:r>
                      <a:endParaRPr lang="en-US" altLang="ja-JP" sz="1000" b="0" i="0" u="none" strike="noStrike" dirty="0">
                        <a:solidFill>
                          <a:schemeClr val="dk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ユーザから</a:t>
                      </a:r>
                      <a:endParaRPr lang="en-US" altLang="ja-JP" sz="900" b="1" i="0" u="none" strike="noStrike" dirty="0">
                        <a:solidFill>
                          <a:srgbClr val="FF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ユーザから</a:t>
                      </a:r>
                    </a:p>
                  </a:txBody>
                  <a:tcPr marL="9525" marR="9525" marT="9525" marB="0" anchor="ctr"/>
                </a:tc>
                <a:extLst>
                  <a:ext uri="{0D108BD9-81ED-4DB2-BD59-A6C34878D82A}">
                    <a16:rowId xmlns:a16="http://schemas.microsoft.com/office/drawing/2014/main" val="1292124481"/>
                  </a:ext>
                </a:extLst>
              </a:tr>
            </a:tbl>
          </a:graphicData>
        </a:graphic>
      </p:graphicFrame>
    </p:spTree>
    <p:extLst>
      <p:ext uri="{BB962C8B-B14F-4D97-AF65-F5344CB8AC3E}">
        <p14:creationId xmlns:p14="http://schemas.microsoft.com/office/powerpoint/2010/main" val="4049922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
          </p:nvPr>
        </p:nvSpPr>
        <p:spPr>
          <a:xfrm>
            <a:off x="8425225" y="4957030"/>
            <a:ext cx="360000" cy="135000"/>
          </a:xfrm>
        </p:spPr>
        <p:txBody>
          <a:bodyPr/>
          <a:lstStyle/>
          <a:p>
            <a:fld id="{78AE49ED-73EF-499C-8307-28EB0E7CF529}" type="slidenum">
              <a:rPr lang="ja-JP" altLang="en-US" smtClean="0"/>
              <a:pPr/>
              <a:t>2</a:t>
            </a:fld>
            <a:endParaRPr lang="ja-JP" altLang="en-US" dirty="0"/>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9" y="843559"/>
            <a:ext cx="1980219" cy="322682"/>
          </a:xfrm>
          <a:prstGeom prst="rect">
            <a:avLst/>
          </a:prstGeom>
        </p:spPr>
      </p:pic>
      <p:sp>
        <p:nvSpPr>
          <p:cNvPr id="11" name="テキスト プレースホルダ 2"/>
          <p:cNvSpPr txBox="1">
            <a:spLocks/>
          </p:cNvSpPr>
          <p:nvPr/>
        </p:nvSpPr>
        <p:spPr>
          <a:xfrm>
            <a:off x="4211959" y="1"/>
            <a:ext cx="4573265" cy="5143500"/>
          </a:xfrm>
          <a:prstGeom prst="rect">
            <a:avLst/>
          </a:prstGeom>
        </p:spPr>
        <p:txBody>
          <a:bodyPr lIns="0" tIns="0" rIns="0" bIns="0" anchor="ctr" anchorCtr="0"/>
          <a:lstStyle>
            <a:lvl1pPr marL="0" indent="0" algn="l" defTabSz="914400" rtl="0" eaLnBrk="1" latinLnBrk="0" hangingPunct="1">
              <a:lnSpc>
                <a:spcPts val="1700"/>
              </a:lnSpc>
              <a:spcBef>
                <a:spcPts val="0"/>
              </a:spcBef>
              <a:spcAft>
                <a:spcPts val="0"/>
              </a:spcAft>
              <a:buFontTx/>
              <a:buNone/>
              <a:tabLst/>
              <a:defRPr kumimoji="1" sz="1400" b="1" kern="1200">
                <a:solidFill>
                  <a:schemeClr val="bg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en-US" altLang="ja-JP" sz="2400" b="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01</a:t>
            </a:r>
          </a:p>
          <a:p>
            <a:pPr lvl="0">
              <a:lnSpc>
                <a:spcPct val="100000"/>
              </a:lnSpc>
              <a:spcAft>
                <a:spcPts val="400"/>
              </a:spcAft>
              <a:defRPr/>
            </a:pPr>
            <a:r>
              <a:rPr lang="en-US" altLang="ja-JP" sz="1600" dirty="0">
                <a:solidFill>
                  <a:schemeClr val="tx2"/>
                </a:solidFill>
                <a:latin typeface="メイリオ" pitchFamily="50" charset="-128"/>
                <a:ea typeface="メイリオ" pitchFamily="50" charset="-128"/>
                <a:cs typeface="メイリオ" pitchFamily="50" charset="-128"/>
              </a:rPr>
              <a:t>SuperStream-NX</a:t>
            </a:r>
            <a:r>
              <a:rPr lang="ja-JP" altLang="en-US" sz="1600" dirty="0">
                <a:solidFill>
                  <a:schemeClr val="tx2"/>
                </a:solidFill>
                <a:latin typeface="メイリオ" pitchFamily="50" charset="-128"/>
                <a:ea typeface="メイリオ" pitchFamily="50" charset="-128"/>
                <a:cs typeface="メイリオ" pitchFamily="50" charset="-128"/>
              </a:rPr>
              <a:t>（</a:t>
            </a:r>
            <a:r>
              <a:rPr lang="en-US" altLang="ja-JP" sz="1600" dirty="0">
                <a:solidFill>
                  <a:schemeClr val="tx2"/>
                </a:solidFill>
                <a:latin typeface="メイリオ" pitchFamily="50" charset="-128"/>
                <a:ea typeface="メイリオ" pitchFamily="50" charset="-128"/>
                <a:cs typeface="メイリオ" pitchFamily="50" charset="-128"/>
              </a:rPr>
              <a:t>Compact Cloud</a:t>
            </a:r>
            <a:r>
              <a:rPr lang="ja-JP" altLang="en-US" sz="1600" dirty="0">
                <a:solidFill>
                  <a:schemeClr val="tx2"/>
                </a:solidFill>
                <a:latin typeface="メイリオ" pitchFamily="50" charset="-128"/>
                <a:ea typeface="メイリオ" pitchFamily="50" charset="-128"/>
                <a:cs typeface="メイリオ" pitchFamily="50" charset="-128"/>
              </a:rPr>
              <a:t>）</a:t>
            </a:r>
            <a:endParaRPr kumimoji="1" lang="en-US" altLang="ja-JP" sz="1600" b="1"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400"/>
              </a:spcAft>
              <a:buClrTx/>
              <a:buSzTx/>
              <a:buFontTx/>
              <a:buNone/>
              <a:tabLst/>
              <a:defRPr/>
            </a:pPr>
            <a:r>
              <a:rPr kumimoji="1" lang="en-US" altLang="ja-JP" sz="2400" b="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02</a:t>
            </a:r>
          </a:p>
          <a:p>
            <a:pPr lvl="0">
              <a:lnSpc>
                <a:spcPct val="100000"/>
              </a:lnSpc>
              <a:defRPr/>
            </a:pPr>
            <a:r>
              <a:rPr lang="ja-JP" altLang="en-US" sz="1600" dirty="0">
                <a:solidFill>
                  <a:schemeClr val="tx2"/>
                </a:solidFill>
                <a:latin typeface="メイリオ" pitchFamily="50" charset="-128"/>
                <a:ea typeface="メイリオ" pitchFamily="50" charset="-128"/>
                <a:cs typeface="メイリオ" pitchFamily="50" charset="-128"/>
              </a:rPr>
              <a:t>料金体系プロダクト範囲</a:t>
            </a:r>
            <a:endParaRPr kumimoji="1" lang="ja-JP" altLang="en-US" sz="1600" b="1"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03</a:t>
            </a:r>
          </a:p>
          <a:p>
            <a:pPr lvl="0">
              <a:lnSpc>
                <a:spcPct val="100000"/>
              </a:lnSpc>
              <a:defRPr/>
            </a:pPr>
            <a:r>
              <a:rPr lang="ja-JP" altLang="en-US" sz="1600" dirty="0">
                <a:solidFill>
                  <a:schemeClr val="tx2"/>
                </a:solidFill>
                <a:latin typeface="メイリオ" pitchFamily="50" charset="-128"/>
                <a:ea typeface="メイリオ" pitchFamily="50" charset="-128"/>
                <a:cs typeface="メイリオ" pitchFamily="50" charset="-128"/>
              </a:rPr>
              <a:t>料金体系</a:t>
            </a:r>
            <a:endParaRPr kumimoji="1" lang="en-US" altLang="ja-JP" sz="1600" b="1"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04</a:t>
            </a:r>
          </a:p>
          <a:p>
            <a:pPr lvl="0">
              <a:lnSpc>
                <a:spcPct val="100000"/>
              </a:lnSpc>
              <a:defRPr/>
            </a:pPr>
            <a:r>
              <a:rPr lang="ja-JP" altLang="en-US" sz="1600" dirty="0">
                <a:solidFill>
                  <a:schemeClr val="tx2"/>
                </a:solidFill>
                <a:latin typeface="メイリオ" pitchFamily="50" charset="-128"/>
                <a:ea typeface="メイリオ" pitchFamily="50" charset="-128"/>
                <a:cs typeface="メイリオ" pitchFamily="50" charset="-128"/>
              </a:rPr>
              <a:t>制約・</a:t>
            </a:r>
            <a:r>
              <a:rPr lang="en-US" altLang="ja-JP" sz="1600" dirty="0">
                <a:solidFill>
                  <a:schemeClr val="tx2"/>
                </a:solidFill>
                <a:latin typeface="メイリオ" pitchFamily="50" charset="-128"/>
                <a:ea typeface="メイリオ" pitchFamily="50" charset="-128"/>
                <a:cs typeface="メイリオ" pitchFamily="50" charset="-128"/>
              </a:rPr>
              <a:t>SLA</a:t>
            </a:r>
            <a:endParaRPr kumimoji="1" lang="en-US" altLang="ja-JP" sz="1600" b="1"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p:txBody>
      </p:sp>
      <p:sp>
        <p:nvSpPr>
          <p:cNvPr id="10" name="フッター プレースホルダー 1">
            <a:extLst>
              <a:ext uri="{FF2B5EF4-FFF2-40B4-BE49-F238E27FC236}">
                <a16:creationId xmlns:a16="http://schemas.microsoft.com/office/drawing/2014/main" id="{3B902053-2773-FC9A-AB7D-11E30475F725}"/>
              </a:ext>
            </a:extLst>
          </p:cNvPr>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065737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20</a:t>
            </a:fld>
            <a:endParaRPr kumimoji="1" lang="ja-JP" altLang="en-US" dirty="0"/>
          </a:p>
        </p:txBody>
      </p:sp>
      <p:sp>
        <p:nvSpPr>
          <p:cNvPr id="3" name="タイトル 2"/>
          <p:cNvSpPr>
            <a:spLocks noGrp="1"/>
          </p:cNvSpPr>
          <p:nvPr>
            <p:ph type="title"/>
          </p:nvPr>
        </p:nvSpPr>
        <p:spPr/>
        <p:txBody>
          <a:bodyPr/>
          <a:lstStyle/>
          <a:p>
            <a:r>
              <a:rPr lang="en-US" altLang="ja-JP" sz="2000" dirty="0"/>
              <a:t>Compact</a:t>
            </a:r>
            <a:r>
              <a:rPr lang="ja-JP" altLang="en-US" sz="2000" dirty="0"/>
              <a:t>の運用管理面</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593693302"/>
              </p:ext>
            </p:extLst>
          </p:nvPr>
        </p:nvGraphicFramePr>
        <p:xfrm>
          <a:off x="358775" y="915567"/>
          <a:ext cx="8389689" cy="3564395"/>
        </p:xfrm>
        <a:graphic>
          <a:graphicData uri="http://schemas.openxmlformats.org/drawingml/2006/table">
            <a:tbl>
              <a:tblPr firstRow="1">
                <a:tableStyleId>{F5AB1C69-6EDB-4FF4-983F-18BD219EF322}</a:tableStyleId>
              </a:tblPr>
              <a:tblGrid>
                <a:gridCol w="2016981">
                  <a:extLst>
                    <a:ext uri="{9D8B030D-6E8A-4147-A177-3AD203B41FA5}">
                      <a16:colId xmlns:a16="http://schemas.microsoft.com/office/drawing/2014/main" val="1175411462"/>
                    </a:ext>
                  </a:extLst>
                </a:gridCol>
                <a:gridCol w="3672408">
                  <a:extLst>
                    <a:ext uri="{9D8B030D-6E8A-4147-A177-3AD203B41FA5}">
                      <a16:colId xmlns:a16="http://schemas.microsoft.com/office/drawing/2014/main" val="2670264682"/>
                    </a:ext>
                  </a:extLst>
                </a:gridCol>
                <a:gridCol w="2700300">
                  <a:extLst>
                    <a:ext uri="{9D8B030D-6E8A-4147-A177-3AD203B41FA5}">
                      <a16:colId xmlns:a16="http://schemas.microsoft.com/office/drawing/2014/main" val="509037536"/>
                    </a:ext>
                  </a:extLst>
                </a:gridCol>
              </a:tblGrid>
              <a:tr h="243583">
                <a:tc>
                  <a:txBody>
                    <a:bodyPr/>
                    <a:lstStyle/>
                    <a:p>
                      <a:pPr algn="ctr" fontAlgn="ctr"/>
                      <a:r>
                        <a:rPr lang="ja-JP" altLang="en-US" sz="1000" b="1" i="0" u="none" strike="noStrike" dirty="0">
                          <a:solidFill>
                            <a:schemeClr val="lt1"/>
                          </a:solidFill>
                          <a:effectLst/>
                          <a:latin typeface="メイリオ" panose="020B0604030504040204" pitchFamily="50" charset="-128"/>
                          <a:ea typeface="メイリオ" panose="020B0604030504040204" pitchFamily="50" charset="-128"/>
                        </a:rPr>
                        <a:t>制限事項</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内容</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備考</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584009437"/>
                  </a:ext>
                </a:extLst>
              </a:tr>
              <a:tr h="483031">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バージョンアップ方針</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サービス内容</a:t>
                      </a:r>
                    </a:p>
                  </a:txBody>
                  <a:tcPr marL="9525" marR="9525" marT="9525" marB="0" anchor="ctr"/>
                </a:tc>
                <a:tc>
                  <a:txBody>
                    <a:bodyPr/>
                    <a:lstStyle/>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Public</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同様に一斉実施、同一バージョンで揃える</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680857813"/>
                  </a:ext>
                </a:extLst>
              </a:tr>
              <a:tr h="648145">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バージョンアップ検証環境</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ユーザ向け</a:t>
                      </a: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実施日は固定</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希望ユーザにはサーバ複製による検証環境を提供（</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か月間）</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希望がある場合のみ、利用時間は</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9:00</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18:00</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、期間の延長は不可</a:t>
                      </a:r>
                      <a:endParaRPr lang="en-US" altLang="ja-JP" sz="800" b="1" i="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証憑管理</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OP</a:t>
                      </a:r>
                      <a:r>
                        <a:rPr lang="ja-JP" altLang="en-US" sz="800" b="1" i="0" u="none" strike="noStrike" dirty="0" err="1">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従業員モバイル</a:t>
                      </a:r>
                      <a:r>
                        <a:rPr lang="en-US" altLang="ja-JP" sz="800" b="1" i="0" u="none" strike="noStrike" dirty="0">
                          <a:solidFill>
                            <a:srgbClr val="FF0000"/>
                          </a:solidFill>
                          <a:effectLst/>
                          <a:latin typeface="メイリオ" panose="020B0604030504040204" pitchFamily="50" charset="-128"/>
                          <a:ea typeface="メイリオ" panose="020B0604030504040204" pitchFamily="50" charset="-128"/>
                        </a:rPr>
                        <a:t>OP</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は複製対象外（必要時は個別見積）</a:t>
                      </a:r>
                      <a:endParaRPr lang="en-US" altLang="ja-JP" sz="800" b="1" i="0" u="none" strike="noStrike" dirty="0">
                        <a:solidFill>
                          <a:srgbClr val="FF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本番環境を複製し作成、終了後削除</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死活監視や保守サポートは対象外</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kumimoji="1" lang="en-US" altLang="ja-JP" sz="8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8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インターネット接続にて利用（固定グローバル</a:t>
                      </a:r>
                      <a:r>
                        <a:rPr kumimoji="1" lang="en-US" altLang="ja-JP" sz="8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IP</a:t>
                      </a:r>
                      <a:r>
                        <a:rPr kumimoji="1" lang="ja-JP" altLang="en-US" sz="8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195668441"/>
                  </a:ext>
                </a:extLst>
              </a:tr>
              <a:tr h="483031">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販売方針、売り方</a:t>
                      </a: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原則同じ</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lvl="0" algn="l">
                        <a:buNone/>
                      </a:pPr>
                      <a:r>
                        <a:rPr lang="ja-JP" altLang="en-US" sz="1000" b="0" i="0" u="none" strike="noStrike" dirty="0">
                          <a:solidFill>
                            <a:srgbClr val="000000"/>
                          </a:solidFill>
                          <a:effectLst/>
                          <a:latin typeface="メイリオ"/>
                          <a:ea typeface="メイリオ"/>
                        </a:rPr>
                        <a:t>パートナーサービスの</a:t>
                      </a:r>
                      <a:r>
                        <a:rPr lang="en-US" altLang="ja-JP" sz="1000" b="0" i="0" u="none" strike="noStrike" dirty="0" err="1">
                          <a:solidFill>
                            <a:srgbClr val="000000"/>
                          </a:solidFill>
                          <a:effectLst/>
                          <a:latin typeface="メイリオ"/>
                          <a:ea typeface="メイリオ"/>
                        </a:rPr>
                        <a:t>OEMとして活用</a:t>
                      </a:r>
                      <a:endParaRPr lang="en-US" altLang="ja-JP" sz="1000" b="0" i="0" u="none" strike="noStrike" dirty="0">
                        <a:solidFill>
                          <a:srgbClr val="000000"/>
                        </a:solidFill>
                        <a:effectLst/>
                        <a:latin typeface="メイリオ"/>
                        <a:ea typeface="メイリオ"/>
                      </a:endParaRPr>
                    </a:p>
                    <a:p>
                      <a:pPr lvl="0" algn="l">
                        <a:buNone/>
                      </a:pPr>
                      <a:r>
                        <a:rPr lang="en-US" altLang="ja-JP" sz="1000" b="0" i="0" u="none" strike="noStrike" dirty="0">
                          <a:solidFill>
                            <a:srgbClr val="000000"/>
                          </a:solidFill>
                          <a:effectLst/>
                          <a:latin typeface="メイリオ"/>
                          <a:ea typeface="メイリオ"/>
                        </a:rPr>
                        <a:t>Public</a:t>
                      </a:r>
                      <a:r>
                        <a:rPr lang="ja-JP" altLang="en-US" sz="1000" b="0" i="0" u="none" strike="noStrike" dirty="0">
                          <a:solidFill>
                            <a:srgbClr val="000000"/>
                          </a:solidFill>
                          <a:effectLst/>
                          <a:latin typeface="メイリオ"/>
                          <a:ea typeface="メイリオ"/>
                        </a:rPr>
                        <a:t>ユーザの切替</a:t>
                      </a:r>
                    </a:p>
                  </a:txBody>
                  <a:tcPr marL="9525" marR="9525" marT="9525" marB="0" anchor="ctr"/>
                </a:tc>
                <a:extLst>
                  <a:ext uri="{0D108BD9-81ED-4DB2-BD59-A6C34878D82A}">
                    <a16:rowId xmlns:a16="http://schemas.microsoft.com/office/drawing/2014/main" val="3044154037"/>
                  </a:ext>
                </a:extLst>
              </a:tr>
              <a:tr h="735292">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導入支援</a:t>
                      </a: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製品は変わらないため導入支援は従来通りの工数が必要</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簡易パターンや</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Zoom</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合同形式等も試したが現実は難しい</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聞き取り設定丸請け方式等、別の方法も要検討</a:t>
                      </a:r>
                    </a:p>
                  </a:txBody>
                  <a:tcPr marL="9525" marR="9525" marT="9525" marB="0" anchor="ctr"/>
                </a:tc>
                <a:extLst>
                  <a:ext uri="{0D108BD9-81ED-4DB2-BD59-A6C34878D82A}">
                    <a16:rowId xmlns:a16="http://schemas.microsoft.com/office/drawing/2014/main" val="1398279180"/>
                  </a:ext>
                </a:extLst>
              </a:tr>
              <a:tr h="483031">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保守サポート</a:t>
                      </a: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現状通り</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SS-Rings</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経由</a:t>
                      </a:r>
                    </a:p>
                  </a:txBody>
                  <a:tcPr marL="9525" marR="9525" marT="9525" marB="0" anchor="ctr"/>
                </a:tc>
                <a:extLst>
                  <a:ext uri="{0D108BD9-81ED-4DB2-BD59-A6C34878D82A}">
                    <a16:rowId xmlns:a16="http://schemas.microsoft.com/office/drawing/2014/main" val="973478463"/>
                  </a:ext>
                </a:extLst>
              </a:tr>
              <a:tr h="488282">
                <a:tc>
                  <a:txBody>
                    <a:bodyPr/>
                    <a:lstStyle/>
                    <a:p>
                      <a:pPr algn="l" fontAlgn="ctr"/>
                      <a:r>
                        <a:rPr lang="ja-JP" altLang="en-US" sz="1000" b="0" i="0" u="none" strike="noStrike" dirty="0">
                          <a:solidFill>
                            <a:schemeClr val="dk1"/>
                          </a:solidFill>
                          <a:effectLst/>
                          <a:latin typeface="メイリオ" panose="020B0604030504040204" pitchFamily="50" charset="-128"/>
                          <a:ea typeface="メイリオ" panose="020B0604030504040204" pitchFamily="50" charset="-128"/>
                        </a:rPr>
                        <a:t>事務手続き（新規作成）</a:t>
                      </a:r>
                      <a:endParaRPr lang="en-US" altLang="ja-JP" sz="1000" b="0" i="0" u="none" strike="noStrike" dirty="0">
                        <a:solidFill>
                          <a:schemeClr val="dk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SLA</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（利用約款別紙）、利用申込書</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約款本紙は従来の</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Private</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と共通</a:t>
                      </a:r>
                    </a:p>
                  </a:txBody>
                  <a:tcPr marL="9525" marR="9525" marT="9525" marB="0" anchor="ctr"/>
                </a:tc>
                <a:extLst>
                  <a:ext uri="{0D108BD9-81ED-4DB2-BD59-A6C34878D82A}">
                    <a16:rowId xmlns:a16="http://schemas.microsoft.com/office/drawing/2014/main" val="1292124481"/>
                  </a:ext>
                </a:extLst>
              </a:tr>
            </a:tbl>
          </a:graphicData>
        </a:graphic>
      </p:graphicFrame>
    </p:spTree>
    <p:extLst>
      <p:ext uri="{BB962C8B-B14F-4D97-AF65-F5344CB8AC3E}">
        <p14:creationId xmlns:p14="http://schemas.microsoft.com/office/powerpoint/2010/main" val="1358827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000" dirty="0"/>
              <a:t>前提事項：サービス提供時間</a:t>
            </a:r>
            <a:endParaRPr kumimoji="1" lang="ja-JP" altLang="en-US" sz="2000" dirty="0"/>
          </a:p>
        </p:txBody>
      </p:sp>
      <p:graphicFrame>
        <p:nvGraphicFramePr>
          <p:cNvPr id="5" name="表 4"/>
          <p:cNvGraphicFramePr>
            <a:graphicFrameLocks noGrp="1"/>
          </p:cNvGraphicFramePr>
          <p:nvPr/>
        </p:nvGraphicFramePr>
        <p:xfrm>
          <a:off x="683568" y="794544"/>
          <a:ext cx="7344817" cy="2281262"/>
        </p:xfrm>
        <a:graphic>
          <a:graphicData uri="http://schemas.openxmlformats.org/drawingml/2006/table">
            <a:tbl>
              <a:tblPr firstRow="1" bandRow="1"/>
              <a:tblGrid>
                <a:gridCol w="2560579">
                  <a:extLst>
                    <a:ext uri="{9D8B030D-6E8A-4147-A177-3AD203B41FA5}">
                      <a16:colId xmlns:a16="http://schemas.microsoft.com/office/drawing/2014/main" val="20000"/>
                    </a:ext>
                  </a:extLst>
                </a:gridCol>
                <a:gridCol w="2607996">
                  <a:extLst>
                    <a:ext uri="{9D8B030D-6E8A-4147-A177-3AD203B41FA5}">
                      <a16:colId xmlns:a16="http://schemas.microsoft.com/office/drawing/2014/main" val="20001"/>
                    </a:ext>
                  </a:extLst>
                </a:gridCol>
                <a:gridCol w="2176242">
                  <a:extLst>
                    <a:ext uri="{9D8B030D-6E8A-4147-A177-3AD203B41FA5}">
                      <a16:colId xmlns:a16="http://schemas.microsoft.com/office/drawing/2014/main" val="20002"/>
                    </a:ext>
                  </a:extLst>
                </a:gridCol>
              </a:tblGrid>
              <a:tr h="247457">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100" dirty="0">
                          <a:latin typeface="メイリオ" pitchFamily="50" charset="-128"/>
                          <a:ea typeface="メイリオ" pitchFamily="50" charset="-128"/>
                          <a:cs typeface="メイリオ" pitchFamily="50" charset="-128"/>
                        </a:rPr>
                        <a:t>日時</a:t>
                      </a:r>
                      <a:endParaRPr kumimoji="1" lang="ja-JP" altLang="en-US" sz="1100" b="1"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18F60"/>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100" dirty="0">
                          <a:latin typeface="メイリオ" pitchFamily="50" charset="-128"/>
                          <a:ea typeface="メイリオ" pitchFamily="50" charset="-128"/>
                          <a:cs typeface="メイリオ" pitchFamily="50" charset="-128"/>
                        </a:rPr>
                        <a:t>システム提供</a:t>
                      </a:r>
                      <a:endParaRPr kumimoji="1" lang="ja-JP" altLang="en-US" sz="1100" b="1"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18F60"/>
                    </a:solidFill>
                  </a:tcPr>
                </a:tc>
                <a:tc>
                  <a:txBody>
                    <a:bodyPr/>
                    <a:lstStyle>
                      <a:defPPr>
                        <a:defRPr lang="ja-JP"/>
                      </a:defPPr>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1100" dirty="0">
                          <a:latin typeface="メイリオ" pitchFamily="50" charset="-128"/>
                          <a:ea typeface="メイリオ" pitchFamily="50" charset="-128"/>
                          <a:cs typeface="メイリオ" pitchFamily="50" charset="-128"/>
                        </a:rPr>
                        <a:t>サポート提供</a:t>
                      </a:r>
                      <a:endParaRPr kumimoji="1" lang="ja-JP" altLang="en-US" sz="1100" b="1"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18F60"/>
                    </a:solidFill>
                  </a:tcPr>
                </a:tc>
                <a:extLst>
                  <a:ext uri="{0D108BD9-81ED-4DB2-BD59-A6C34878D82A}">
                    <a16:rowId xmlns:a16="http://schemas.microsoft.com/office/drawing/2014/main" val="10000"/>
                  </a:ext>
                </a:extLst>
              </a:tr>
              <a:tr h="491100">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100" dirty="0">
                          <a:latin typeface="メイリオ" pitchFamily="50" charset="-128"/>
                          <a:ea typeface="メイリオ" pitchFamily="50" charset="-128"/>
                          <a:cs typeface="メイリオ" pitchFamily="50" charset="-128"/>
                        </a:rPr>
                        <a:t>平日（月～金）</a:t>
                      </a:r>
                      <a:r>
                        <a:rPr kumimoji="1" lang="en-US" altLang="ja-JP" sz="800" dirty="0">
                          <a:latin typeface="メイリオ" pitchFamily="50" charset="-128"/>
                          <a:ea typeface="メイリオ" pitchFamily="50" charset="-128"/>
                          <a:cs typeface="メイリオ" pitchFamily="50" charset="-128"/>
                        </a:rPr>
                        <a:t>7:00</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25:00</a:t>
                      </a:r>
                      <a:endParaRPr kumimoji="1" lang="ja-JP" altLang="en-US" sz="8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600" dirty="0">
                          <a:solidFill>
                            <a:srgbClr val="00B0F0"/>
                          </a:solidFill>
                          <a:latin typeface="メイリオ" pitchFamily="50" charset="-128"/>
                          <a:ea typeface="メイリオ" pitchFamily="50" charset="-128"/>
                          <a:cs typeface="メイリオ" pitchFamily="50" charset="-128"/>
                        </a:rPr>
                        <a:t>●</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600" dirty="0">
                          <a:solidFill>
                            <a:srgbClr val="00B0F0"/>
                          </a:solidFill>
                          <a:latin typeface="メイリオ" pitchFamily="50" charset="-128"/>
                          <a:ea typeface="メイリオ" pitchFamily="50" charset="-128"/>
                          <a:cs typeface="メイリオ" pitchFamily="50" charset="-128"/>
                        </a:rPr>
                        <a:t>●</a:t>
                      </a:r>
                      <a:endParaRPr kumimoji="1" lang="en-US" altLang="ja-JP" sz="1600" dirty="0">
                        <a:solidFill>
                          <a:srgbClr val="00B0F0"/>
                        </a:solidFill>
                        <a:latin typeface="メイリオ" pitchFamily="50" charset="-128"/>
                        <a:ea typeface="メイリオ" pitchFamily="50" charset="-128"/>
                        <a:cs typeface="メイリオ" pitchFamily="50" charset="-128"/>
                      </a:endParaRPr>
                    </a:p>
                    <a:p>
                      <a:pPr algn="ctr"/>
                      <a:r>
                        <a:rPr kumimoji="1" lang="en-US" altLang="ja-JP" sz="900" dirty="0">
                          <a:latin typeface="メイリオ" pitchFamily="50" charset="-128"/>
                          <a:ea typeface="メイリオ" pitchFamily="50" charset="-128"/>
                          <a:cs typeface="メイリオ" pitchFamily="50" charset="-128"/>
                        </a:rPr>
                        <a:t>10:00</a:t>
                      </a:r>
                      <a:r>
                        <a:rPr kumimoji="1" lang="ja-JP" altLang="en-US" sz="900" dirty="0">
                          <a:latin typeface="メイリオ" pitchFamily="50" charset="-128"/>
                          <a:ea typeface="メイリオ" pitchFamily="50" charset="-128"/>
                          <a:cs typeface="メイリオ" pitchFamily="50" charset="-128"/>
                        </a:rPr>
                        <a:t>～</a:t>
                      </a:r>
                      <a:r>
                        <a:rPr kumimoji="1" lang="en-US" altLang="ja-JP" sz="900" dirty="0">
                          <a:latin typeface="メイリオ" pitchFamily="50" charset="-128"/>
                          <a:ea typeface="メイリオ" pitchFamily="50" charset="-128"/>
                          <a:cs typeface="メイリオ" pitchFamily="50" charset="-128"/>
                        </a:rPr>
                        <a:t>12:00</a:t>
                      </a:r>
                      <a:r>
                        <a:rPr kumimoji="1" lang="ja-JP" altLang="en-US" sz="900" dirty="0" err="1">
                          <a:latin typeface="メイリオ" pitchFamily="50" charset="-128"/>
                          <a:ea typeface="メイリオ" pitchFamily="50" charset="-128"/>
                          <a:cs typeface="メイリオ" pitchFamily="50" charset="-128"/>
                        </a:rPr>
                        <a:t>、</a:t>
                      </a:r>
                      <a:r>
                        <a:rPr kumimoji="1" lang="en-US" altLang="ja-JP" sz="900" dirty="0">
                          <a:latin typeface="メイリオ" pitchFamily="50" charset="-128"/>
                          <a:ea typeface="メイリオ" pitchFamily="50" charset="-128"/>
                          <a:cs typeface="メイリオ" pitchFamily="50" charset="-128"/>
                        </a:rPr>
                        <a:t>13:00</a:t>
                      </a:r>
                      <a:r>
                        <a:rPr kumimoji="1" lang="ja-JP" altLang="en-US" sz="900" dirty="0">
                          <a:latin typeface="メイリオ" pitchFamily="50" charset="-128"/>
                          <a:ea typeface="メイリオ" pitchFamily="50" charset="-128"/>
                          <a:cs typeface="メイリオ" pitchFamily="50" charset="-128"/>
                        </a:rPr>
                        <a:t>～</a:t>
                      </a:r>
                      <a:r>
                        <a:rPr kumimoji="1" lang="en-US" altLang="ja-JP" sz="900" dirty="0">
                          <a:latin typeface="メイリオ" pitchFamily="50" charset="-128"/>
                          <a:ea typeface="メイリオ" pitchFamily="50" charset="-128"/>
                          <a:cs typeface="メイリオ" pitchFamily="50" charset="-128"/>
                        </a:rPr>
                        <a:t>17:00</a:t>
                      </a:r>
                      <a:endParaRPr kumimoji="1" lang="ja-JP" altLang="en-US" sz="9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extLst>
                  <a:ext uri="{0D108BD9-81ED-4DB2-BD59-A6C34878D82A}">
                    <a16:rowId xmlns:a16="http://schemas.microsoft.com/office/drawing/2014/main" val="10001"/>
                  </a:ext>
                </a:extLst>
              </a:tr>
              <a:tr h="375549">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itchFamily="50" charset="-128"/>
                          <a:ea typeface="メイリオ" pitchFamily="50" charset="-128"/>
                          <a:cs typeface="メイリオ" pitchFamily="50" charset="-128"/>
                        </a:rPr>
                        <a:t>土曜　</a:t>
                      </a:r>
                      <a:r>
                        <a:rPr kumimoji="1" lang="en-US" altLang="ja-JP" sz="800" dirty="0">
                          <a:latin typeface="メイリオ" pitchFamily="50" charset="-128"/>
                          <a:ea typeface="メイリオ" pitchFamily="50" charset="-128"/>
                          <a:cs typeface="メイリオ" pitchFamily="50" charset="-128"/>
                        </a:rPr>
                        <a:t>7:00</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25:00</a:t>
                      </a:r>
                      <a:endParaRPr kumimoji="1" lang="ja-JP" altLang="en-US" sz="11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2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60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a:t>
                      </a:r>
                      <a:r>
                        <a:rPr kumimoji="1" lang="en-US" altLang="ja-JP" sz="1050" dirty="0">
                          <a:latin typeface="メイリオ" pitchFamily="50" charset="-128"/>
                          <a:ea typeface="メイリオ" pitchFamily="50" charset="-128"/>
                          <a:cs typeface="メイリオ" pitchFamily="50" charset="-128"/>
                        </a:rPr>
                        <a:t>SLA</a:t>
                      </a:r>
                      <a:r>
                        <a:rPr kumimoji="1" lang="ja-JP" altLang="en-US" sz="1050" dirty="0">
                          <a:latin typeface="メイリオ" pitchFamily="50" charset="-128"/>
                          <a:ea typeface="メイリオ" pitchFamily="50" charset="-128"/>
                          <a:cs typeface="メイリオ" pitchFamily="50" charset="-128"/>
                        </a:rPr>
                        <a:t>対象外）</a:t>
                      </a:r>
                      <a:endParaRPr kumimoji="1" lang="en-US" altLang="ja-JP" sz="12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2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1800" dirty="0">
                          <a:solidFill>
                            <a:srgbClr val="C00000"/>
                          </a:solidFill>
                          <a:latin typeface="メイリオ" pitchFamily="50" charset="-128"/>
                          <a:ea typeface="メイリオ" pitchFamily="50" charset="-128"/>
                          <a:cs typeface="メイリオ" pitchFamily="50" charset="-128"/>
                        </a:rPr>
                        <a:t>×</a:t>
                      </a:r>
                      <a:endParaRPr kumimoji="1" lang="ja-JP" altLang="en-US" sz="1800" b="1" dirty="0">
                        <a:solidFill>
                          <a:srgbClr val="C00000"/>
                        </a:solidFill>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20000"/>
                      </a:srgbClr>
                    </a:solidFill>
                  </a:tcPr>
                </a:tc>
                <a:extLst>
                  <a:ext uri="{0D108BD9-81ED-4DB2-BD59-A6C34878D82A}">
                    <a16:rowId xmlns:a16="http://schemas.microsoft.com/office/drawing/2014/main" val="10002"/>
                  </a:ext>
                </a:extLst>
              </a:tr>
              <a:tr h="375549">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itchFamily="50" charset="-128"/>
                          <a:ea typeface="メイリオ" pitchFamily="50" charset="-128"/>
                          <a:cs typeface="メイリオ" pitchFamily="50" charset="-128"/>
                        </a:rPr>
                        <a:t>日曜　</a:t>
                      </a:r>
                      <a:r>
                        <a:rPr kumimoji="1" lang="en-US" altLang="ja-JP" sz="800" dirty="0">
                          <a:latin typeface="メイリオ" pitchFamily="50" charset="-128"/>
                          <a:ea typeface="メイリオ" pitchFamily="50" charset="-128"/>
                          <a:cs typeface="メイリオ" pitchFamily="50" charset="-128"/>
                        </a:rPr>
                        <a:t>7:00</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25:00</a:t>
                      </a:r>
                      <a:endParaRPr kumimoji="1" lang="ja-JP" altLang="en-US" sz="11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60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a:t>
                      </a:r>
                      <a:r>
                        <a:rPr kumimoji="1" lang="en-US" altLang="ja-JP" sz="1050" dirty="0">
                          <a:latin typeface="メイリオ" pitchFamily="50" charset="-128"/>
                          <a:ea typeface="メイリオ" pitchFamily="50" charset="-128"/>
                          <a:cs typeface="メイリオ" pitchFamily="50" charset="-128"/>
                        </a:rPr>
                        <a:t>SLA</a:t>
                      </a:r>
                      <a:r>
                        <a:rPr kumimoji="1" lang="ja-JP" altLang="en-US" sz="1050" dirty="0">
                          <a:latin typeface="メイリオ" pitchFamily="50" charset="-128"/>
                          <a:ea typeface="メイリオ" pitchFamily="50" charset="-128"/>
                          <a:cs typeface="メイリオ" pitchFamily="50" charset="-128"/>
                        </a:rPr>
                        <a:t>対象外）</a:t>
                      </a:r>
                      <a:endParaRPr kumimoji="1" lang="en-US" altLang="ja-JP" sz="12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1800" dirty="0">
                          <a:solidFill>
                            <a:srgbClr val="C00000"/>
                          </a:solidFill>
                          <a:latin typeface="メイリオ" pitchFamily="50" charset="-128"/>
                          <a:ea typeface="メイリオ" pitchFamily="50" charset="-128"/>
                          <a:cs typeface="メイリオ" pitchFamily="50" charset="-128"/>
                        </a:rPr>
                        <a:t>×</a:t>
                      </a:r>
                      <a:endParaRPr kumimoji="1" lang="ja-JP" altLang="en-US" sz="1800" b="1" dirty="0">
                        <a:solidFill>
                          <a:srgbClr val="C00000"/>
                        </a:solidFill>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extLst>
                  <a:ext uri="{0D108BD9-81ED-4DB2-BD59-A6C34878D82A}">
                    <a16:rowId xmlns:a16="http://schemas.microsoft.com/office/drawing/2014/main" val="10003"/>
                  </a:ext>
                </a:extLst>
              </a:tr>
              <a:tr h="375549">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itchFamily="50" charset="-128"/>
                          <a:ea typeface="メイリオ" pitchFamily="50" charset="-128"/>
                          <a:cs typeface="メイリオ" pitchFamily="50" charset="-128"/>
                        </a:rPr>
                        <a:t>祝日　</a:t>
                      </a:r>
                      <a:r>
                        <a:rPr kumimoji="1" lang="en-US" altLang="ja-JP" sz="800" dirty="0">
                          <a:latin typeface="メイリオ" pitchFamily="50" charset="-128"/>
                          <a:ea typeface="メイリオ" pitchFamily="50" charset="-128"/>
                          <a:cs typeface="メイリオ" pitchFamily="50" charset="-128"/>
                        </a:rPr>
                        <a:t>7:00</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25:00</a:t>
                      </a:r>
                      <a:endParaRPr kumimoji="1" lang="ja-JP" altLang="en-US" sz="11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2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60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a:t>
                      </a:r>
                      <a:r>
                        <a:rPr kumimoji="1" lang="en-US" altLang="ja-JP" sz="1050" dirty="0">
                          <a:latin typeface="メイリオ" pitchFamily="50" charset="-128"/>
                          <a:ea typeface="メイリオ" pitchFamily="50" charset="-128"/>
                          <a:cs typeface="メイリオ" pitchFamily="50" charset="-128"/>
                        </a:rPr>
                        <a:t>SLA</a:t>
                      </a:r>
                      <a:r>
                        <a:rPr kumimoji="1" lang="ja-JP" altLang="en-US" sz="1050" dirty="0">
                          <a:latin typeface="メイリオ" pitchFamily="50" charset="-128"/>
                          <a:ea typeface="メイリオ" pitchFamily="50" charset="-128"/>
                          <a:cs typeface="メイリオ" pitchFamily="50" charset="-128"/>
                        </a:rPr>
                        <a:t>対象外）</a:t>
                      </a:r>
                      <a:endParaRPr kumimoji="1" lang="en-US" altLang="ja-JP" sz="12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2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1800" dirty="0">
                          <a:solidFill>
                            <a:srgbClr val="C00000"/>
                          </a:solidFill>
                          <a:latin typeface="メイリオ" pitchFamily="50" charset="-128"/>
                          <a:ea typeface="メイリオ" pitchFamily="50" charset="-128"/>
                          <a:cs typeface="メイリオ" pitchFamily="50" charset="-128"/>
                        </a:rPr>
                        <a:t>×</a:t>
                      </a:r>
                      <a:endParaRPr kumimoji="1" lang="ja-JP" altLang="en-US" sz="1800" b="1" dirty="0">
                        <a:solidFill>
                          <a:srgbClr val="C00000"/>
                        </a:solidFill>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20000"/>
                      </a:srgbClr>
                    </a:solidFill>
                  </a:tcPr>
                </a:tc>
                <a:extLst>
                  <a:ext uri="{0D108BD9-81ED-4DB2-BD59-A6C34878D82A}">
                    <a16:rowId xmlns:a16="http://schemas.microsoft.com/office/drawing/2014/main" val="10004"/>
                  </a:ext>
                </a:extLst>
              </a:tr>
              <a:tr h="404435">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itchFamily="50" charset="-128"/>
                          <a:ea typeface="メイリオ" pitchFamily="50" charset="-128"/>
                          <a:cs typeface="メイリオ" pitchFamily="50" charset="-128"/>
                        </a:rPr>
                        <a:t>当社指定の休業日 </a:t>
                      </a:r>
                      <a:r>
                        <a:rPr kumimoji="1" lang="en-US" altLang="ja-JP" sz="800" dirty="0">
                          <a:latin typeface="メイリオ" pitchFamily="50" charset="-128"/>
                          <a:ea typeface="メイリオ" pitchFamily="50" charset="-128"/>
                          <a:cs typeface="メイリオ" pitchFamily="50" charset="-128"/>
                        </a:rPr>
                        <a:t>7:00</a:t>
                      </a:r>
                      <a:r>
                        <a:rPr kumimoji="1" lang="ja-JP" altLang="en-US" sz="800" dirty="0">
                          <a:latin typeface="メイリオ" pitchFamily="50" charset="-128"/>
                          <a:ea typeface="メイリオ" pitchFamily="50" charset="-128"/>
                          <a:cs typeface="メイリオ" pitchFamily="50" charset="-128"/>
                        </a:rPr>
                        <a:t>～</a:t>
                      </a:r>
                      <a:r>
                        <a:rPr kumimoji="1" lang="en-US" altLang="ja-JP" sz="800" dirty="0">
                          <a:latin typeface="メイリオ" pitchFamily="50" charset="-128"/>
                          <a:ea typeface="メイリオ" pitchFamily="50" charset="-128"/>
                          <a:cs typeface="メイリオ" pitchFamily="50" charset="-128"/>
                        </a:rPr>
                        <a:t>25:00</a:t>
                      </a:r>
                      <a:endParaRPr kumimoji="1" lang="en-US" altLang="ja-JP" sz="1100" dirty="0">
                        <a:latin typeface="メイリオ" pitchFamily="50" charset="-128"/>
                        <a:ea typeface="メイリオ" pitchFamily="50" charset="-128"/>
                        <a:cs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itchFamily="50" charset="-128"/>
                          <a:ea typeface="メイリオ" pitchFamily="50" charset="-128"/>
                          <a:cs typeface="メイリオ" pitchFamily="50" charset="-128"/>
                        </a:rPr>
                        <a:t>（年末年始、夏季休業、</a:t>
                      </a:r>
                      <a:r>
                        <a:rPr kumimoji="1" lang="en-US" altLang="ja-JP" sz="900" dirty="0">
                          <a:latin typeface="メイリオ" pitchFamily="50" charset="-128"/>
                          <a:ea typeface="メイリオ" pitchFamily="50" charset="-128"/>
                          <a:cs typeface="メイリオ" pitchFamily="50" charset="-128"/>
                        </a:rPr>
                        <a:t>GW</a:t>
                      </a:r>
                      <a:r>
                        <a:rPr kumimoji="1" lang="ja-JP" altLang="en-US" sz="900" dirty="0">
                          <a:latin typeface="メイリオ" pitchFamily="50" charset="-128"/>
                          <a:ea typeface="メイリオ" pitchFamily="50" charset="-128"/>
                          <a:cs typeface="メイリオ" pitchFamily="50" charset="-128"/>
                        </a:rPr>
                        <a:t>）</a:t>
                      </a:r>
                      <a:endParaRPr kumimoji="1" lang="ja-JP" altLang="en-US" sz="100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ja-JP" altLang="en-US" sz="160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a:t>
                      </a:r>
                      <a:r>
                        <a:rPr kumimoji="1" lang="en-US" altLang="ja-JP" sz="1050" dirty="0">
                          <a:latin typeface="メイリオ" pitchFamily="50" charset="-128"/>
                          <a:ea typeface="メイリオ" pitchFamily="50" charset="-128"/>
                          <a:cs typeface="メイリオ" pitchFamily="50" charset="-128"/>
                        </a:rPr>
                        <a:t>SLA</a:t>
                      </a:r>
                      <a:r>
                        <a:rPr kumimoji="1" lang="ja-JP" altLang="en-US" sz="1050" dirty="0">
                          <a:latin typeface="メイリオ" pitchFamily="50" charset="-128"/>
                          <a:ea typeface="メイリオ" pitchFamily="50" charset="-128"/>
                          <a:cs typeface="メイリオ" pitchFamily="50" charset="-128"/>
                        </a:rPr>
                        <a:t>対象外）</a:t>
                      </a:r>
                      <a:endParaRPr kumimoji="1" lang="en-US" altLang="ja-JP" sz="1050" dirty="0">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tc>
                  <a:txBody>
                    <a:bodyPr/>
                    <a:lstStyle>
                      <a:defPPr>
                        <a:defRPr lang="ja-JP"/>
                      </a:defPPr>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ctr"/>
                      <a:r>
                        <a:rPr kumimoji="1" lang="en-US" altLang="ja-JP" sz="1800" dirty="0">
                          <a:solidFill>
                            <a:srgbClr val="C00000"/>
                          </a:solidFill>
                          <a:latin typeface="メイリオ" pitchFamily="50" charset="-128"/>
                          <a:ea typeface="メイリオ" pitchFamily="50" charset="-128"/>
                          <a:cs typeface="メイリオ" pitchFamily="50" charset="-128"/>
                        </a:rPr>
                        <a:t>×</a:t>
                      </a:r>
                      <a:endParaRPr kumimoji="1" lang="ja-JP" altLang="en-US" sz="1800" b="1" dirty="0">
                        <a:solidFill>
                          <a:srgbClr val="C00000"/>
                        </a:solidFill>
                        <a:latin typeface="メイリオ" pitchFamily="50" charset="-128"/>
                        <a:ea typeface="メイリオ" pitchFamily="50" charset="-128"/>
                        <a:cs typeface="メイリオ"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18F60">
                        <a:tint val="40000"/>
                      </a:srgbClr>
                    </a:solidFill>
                  </a:tcPr>
                </a:tc>
                <a:extLst>
                  <a:ext uri="{0D108BD9-81ED-4DB2-BD59-A6C34878D82A}">
                    <a16:rowId xmlns:a16="http://schemas.microsoft.com/office/drawing/2014/main" val="10005"/>
                  </a:ext>
                </a:extLst>
              </a:tr>
            </a:tbl>
          </a:graphicData>
        </a:graphic>
      </p:graphicFrame>
      <p:sp>
        <p:nvSpPr>
          <p:cNvPr id="6" name="テキスト ボックス 5"/>
          <p:cNvSpPr txBox="1"/>
          <p:nvPr/>
        </p:nvSpPr>
        <p:spPr>
          <a:xfrm>
            <a:off x="683569" y="4077986"/>
            <a:ext cx="8244407" cy="782014"/>
          </a:xfrm>
          <a:prstGeom prst="rect">
            <a:avLst/>
          </a:prstGeom>
        </p:spPr>
        <p:txBody>
          <a:bodyPr wrap="none" lIns="0" tIns="0" rIns="0" bIns="0" rtlCol="0" anchor="t" anchorCtr="0">
            <a:noAutofit/>
          </a:bodyPr>
          <a:lstStyle/>
          <a:p>
            <a:pPr>
              <a:spcBef>
                <a:spcPts val="400"/>
              </a:spcBef>
              <a:defRPr/>
            </a:pPr>
            <a:r>
              <a:rPr lang="en-US" altLang="ja-JP" sz="1100" dirty="0">
                <a:solidFill>
                  <a:prstClr val="black">
                    <a:lumMod val="75000"/>
                    <a:lumOff val="25000"/>
                  </a:prstClr>
                </a:solidFill>
                <a:latin typeface="メイリオ" pitchFamily="50" charset="-128"/>
                <a:ea typeface="メイリオ" pitchFamily="50" charset="-128"/>
                <a:cs typeface="メイリオ" pitchFamily="50" charset="-128"/>
              </a:rPr>
              <a:t>SLA</a:t>
            </a:r>
            <a:r>
              <a:rPr lang="ja-JP" altLang="en-US" sz="1100" dirty="0">
                <a:solidFill>
                  <a:prstClr val="black">
                    <a:lumMod val="75000"/>
                    <a:lumOff val="25000"/>
                  </a:prstClr>
                </a:solidFill>
                <a:latin typeface="メイリオ" pitchFamily="50" charset="-128"/>
                <a:ea typeface="メイリオ" pitchFamily="50" charset="-128"/>
                <a:cs typeface="メイリオ" pitchFamily="50" charset="-128"/>
              </a:rPr>
              <a:t>対象外について</a:t>
            </a:r>
            <a:r>
              <a:rPr kumimoji="0" lang="ja-JP" altLang="en-US" sz="1100" kern="0" dirty="0">
                <a:solidFill>
                  <a:prstClr val="black">
                    <a:lumMod val="75000"/>
                    <a:lumOff val="25000"/>
                  </a:prstClr>
                </a:solidFill>
                <a:latin typeface="メイリオ" pitchFamily="50" charset="-128"/>
                <a:ea typeface="メイリオ" pitchFamily="50" charset="-128"/>
                <a:cs typeface="メイリオ" pitchFamily="50" charset="-128"/>
              </a:rPr>
              <a:t>：</a:t>
            </a:r>
            <a:endParaRPr lang="en-US" altLang="ja-JP" sz="1100" dirty="0">
              <a:solidFill>
                <a:prstClr val="black">
                  <a:lumMod val="75000"/>
                  <a:lumOff val="25000"/>
                </a:prstClr>
              </a:solidFill>
              <a:latin typeface="メイリオ" pitchFamily="50" charset="-128"/>
              <a:ea typeface="メイリオ" pitchFamily="50" charset="-128"/>
              <a:cs typeface="メイリオ" pitchFamily="50" charset="-128"/>
            </a:endParaRPr>
          </a:p>
          <a:p>
            <a:pPr>
              <a:spcBef>
                <a:spcPts val="400"/>
              </a:spcBef>
              <a:defRPr/>
            </a:pPr>
            <a:r>
              <a:rPr kumimoji="0" lang="ja-JP" altLang="en-US" sz="1050" kern="0" dirty="0">
                <a:solidFill>
                  <a:prstClr val="black">
                    <a:lumMod val="75000"/>
                    <a:lumOff val="25000"/>
                  </a:prstClr>
                </a:solidFill>
                <a:latin typeface="メイリオ" pitchFamily="50" charset="-128"/>
                <a:ea typeface="メイリオ" pitchFamily="50" charset="-128"/>
                <a:cs typeface="メイリオ" pitchFamily="50" charset="-128"/>
              </a:rPr>
              <a:t>　①</a:t>
            </a:r>
            <a:r>
              <a:rPr lang="ja-JP" altLang="en-US" sz="1050" dirty="0">
                <a:solidFill>
                  <a:prstClr val="black">
                    <a:lumMod val="75000"/>
                    <a:lumOff val="25000"/>
                  </a:prstClr>
                </a:solidFill>
                <a:latin typeface="メイリオ" pitchFamily="50" charset="-128"/>
                <a:ea typeface="メイリオ" pitchFamily="50" charset="-128"/>
                <a:cs typeface="メイリオ" pitchFamily="50" charset="-128"/>
              </a:rPr>
              <a:t>常時監視サービスを利用し、万が一障害がおきれば当社サポート提供時間内</a:t>
            </a:r>
            <a:r>
              <a:rPr kumimoji="0" lang="ja-JP" altLang="en-US" sz="1050" kern="0" dirty="0">
                <a:solidFill>
                  <a:prstClr val="black">
                    <a:lumMod val="75000"/>
                    <a:lumOff val="25000"/>
                  </a:prstClr>
                </a:solidFill>
                <a:latin typeface="メイリオ" pitchFamily="50" charset="-128"/>
                <a:ea typeface="メイリオ" pitchFamily="50" charset="-128"/>
                <a:cs typeface="メイリオ" pitchFamily="50" charset="-128"/>
              </a:rPr>
              <a:t>（平日）の</a:t>
            </a:r>
            <a:r>
              <a:rPr lang="en-US" altLang="ja-JP" sz="1050" dirty="0">
                <a:solidFill>
                  <a:prstClr val="black">
                    <a:lumMod val="75000"/>
                    <a:lumOff val="25000"/>
                  </a:prstClr>
                </a:solidFill>
                <a:latin typeface="メイリオ" pitchFamily="50" charset="-128"/>
                <a:ea typeface="メイリオ" pitchFamily="50" charset="-128"/>
                <a:cs typeface="メイリオ" pitchFamily="50" charset="-128"/>
              </a:rPr>
              <a:t>8</a:t>
            </a:r>
            <a:r>
              <a:rPr lang="ja-JP" altLang="en-US" sz="1050" dirty="0">
                <a:solidFill>
                  <a:prstClr val="black">
                    <a:lumMod val="75000"/>
                    <a:lumOff val="25000"/>
                  </a:prstClr>
                </a:solidFill>
                <a:latin typeface="メイリオ" pitchFamily="50" charset="-128"/>
                <a:ea typeface="メイリオ" pitchFamily="50" charset="-128"/>
                <a:cs typeface="メイリオ" pitchFamily="50" charset="-128"/>
              </a:rPr>
              <a:t>時間以内で復旧を行います</a:t>
            </a:r>
            <a:endParaRPr lang="en-US" altLang="ja-JP" sz="1050" dirty="0">
              <a:solidFill>
                <a:prstClr val="black">
                  <a:lumMod val="75000"/>
                  <a:lumOff val="25000"/>
                </a:prstClr>
              </a:solidFill>
              <a:latin typeface="メイリオ" pitchFamily="50" charset="-128"/>
              <a:ea typeface="メイリオ" pitchFamily="50" charset="-128"/>
              <a:cs typeface="メイリオ" pitchFamily="50" charset="-128"/>
            </a:endParaRPr>
          </a:p>
          <a:p>
            <a:pPr>
              <a:spcBef>
                <a:spcPts val="400"/>
              </a:spcBef>
              <a:defRPr/>
            </a:pPr>
            <a:r>
              <a:rPr kumimoji="0" lang="ja-JP" altLang="en-US" sz="1050" kern="0" dirty="0">
                <a:solidFill>
                  <a:prstClr val="black">
                    <a:lumMod val="75000"/>
                    <a:lumOff val="25000"/>
                  </a:prstClr>
                </a:solidFill>
                <a:latin typeface="メイリオ" pitchFamily="50" charset="-128"/>
                <a:ea typeface="メイリオ" pitchFamily="50" charset="-128"/>
                <a:cs typeface="メイリオ" pitchFamily="50" charset="-128"/>
              </a:rPr>
              <a:t>　②ユーザはシステム利用は可能ですが、当社サービスポリシーを遵守出来ない時間帯であるため「▲</a:t>
            </a:r>
            <a:r>
              <a:rPr kumimoji="0" lang="en-US" altLang="ja-JP" sz="1050" kern="0" dirty="0">
                <a:solidFill>
                  <a:prstClr val="black">
                    <a:lumMod val="75000"/>
                    <a:lumOff val="25000"/>
                  </a:prstClr>
                </a:solidFill>
                <a:latin typeface="メイリオ" pitchFamily="50" charset="-128"/>
                <a:ea typeface="メイリオ" pitchFamily="50" charset="-128"/>
                <a:cs typeface="メイリオ" pitchFamily="50" charset="-128"/>
              </a:rPr>
              <a:t>SLA</a:t>
            </a:r>
            <a:r>
              <a:rPr kumimoji="0" lang="ja-JP" altLang="en-US" sz="1050" kern="0" dirty="0">
                <a:solidFill>
                  <a:prstClr val="black">
                    <a:lumMod val="75000"/>
                    <a:lumOff val="25000"/>
                  </a:prstClr>
                </a:solidFill>
                <a:latin typeface="メイリオ" pitchFamily="50" charset="-128"/>
                <a:ea typeface="メイリオ" pitchFamily="50" charset="-128"/>
                <a:cs typeface="メイリオ" pitchFamily="50" charset="-128"/>
              </a:rPr>
              <a:t>対象外」としています</a:t>
            </a:r>
            <a:endParaRPr kumimoji="0" lang="en-US" altLang="ja-JP" sz="1050" kern="0" dirty="0">
              <a:solidFill>
                <a:prstClr val="black">
                  <a:lumMod val="75000"/>
                  <a:lumOff val="25000"/>
                </a:prstClr>
              </a:solidFill>
              <a:latin typeface="メイリオ" pitchFamily="50" charset="-128"/>
              <a:ea typeface="メイリオ" pitchFamily="50" charset="-128"/>
              <a:cs typeface="メイリオ" pitchFamily="50" charset="-128"/>
            </a:endParaRPr>
          </a:p>
        </p:txBody>
      </p:sp>
      <p:sp>
        <p:nvSpPr>
          <p:cNvPr id="7" name="タイトル 2"/>
          <p:cNvSpPr txBox="1">
            <a:spLocks/>
          </p:cNvSpPr>
          <p:nvPr/>
        </p:nvSpPr>
        <p:spPr bwMode="white">
          <a:xfrm>
            <a:off x="683568" y="3231663"/>
            <a:ext cx="7344816" cy="825956"/>
          </a:xfrm>
          <a:prstGeom prst="rect">
            <a:avLst/>
          </a:prstGeom>
          <a:effectLst/>
        </p:spPr>
        <p:txBody>
          <a:bodyPr vert="horz" lIns="0" tIns="72000" rIns="0" bIns="0" rtlCol="0" anchor="t" anchorCtr="0">
            <a:noAutofit/>
          </a:bodyPr>
          <a:lstStyle>
            <a:lvl1pPr algn="l" defTabSz="914400" rtl="0" eaLnBrk="1" latinLnBrk="0" hangingPunct="1">
              <a:lnSpc>
                <a:spcPts val="2000"/>
              </a:lnSpc>
              <a:spcBef>
                <a:spcPct val="0"/>
              </a:spcBef>
              <a:buNone/>
              <a:defRPr kumimoji="1" sz="1700" b="1" kern="1200" baseline="0">
                <a:solidFill>
                  <a:schemeClr val="tx1"/>
                </a:solidFill>
                <a:effectLst/>
                <a:latin typeface="+mj-ea"/>
                <a:ea typeface="+mj-ea"/>
                <a:cs typeface="+mj-cs"/>
              </a:defRPr>
            </a:lvl1pPr>
          </a:lstStyle>
          <a:p>
            <a:pPr>
              <a:lnSpc>
                <a:spcPct val="100000"/>
              </a:lnSpc>
              <a:spcBef>
                <a:spcPts val="400"/>
              </a:spcBef>
              <a:defRPr/>
            </a:pP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システム提供時間：　　</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7:00</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25:00</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　　</a:t>
            </a:r>
            <a:r>
              <a:rPr lang="en-US" altLang="ja-JP" sz="800" b="0" dirty="0">
                <a:solidFill>
                  <a:prstClr val="black">
                    <a:lumMod val="75000"/>
                    <a:lumOff val="25000"/>
                  </a:prstClr>
                </a:solidFill>
                <a:latin typeface="メイリオ" pitchFamily="50" charset="-128"/>
                <a:ea typeface="メイリオ" pitchFamily="50" charset="-128"/>
                <a:cs typeface="メイリオ" pitchFamily="50" charset="-128"/>
              </a:rPr>
              <a:t>※</a:t>
            </a:r>
            <a:r>
              <a:rPr lang="ja-JP" altLang="en-US" sz="800" b="0" dirty="0">
                <a:solidFill>
                  <a:prstClr val="black">
                    <a:lumMod val="75000"/>
                    <a:lumOff val="25000"/>
                  </a:prstClr>
                </a:solidFill>
                <a:latin typeface="メイリオ" pitchFamily="50" charset="-128"/>
                <a:ea typeface="メイリオ" pitchFamily="50" charset="-128"/>
                <a:cs typeface="メイリオ" pitchFamily="50" charset="-128"/>
              </a:rPr>
              <a:t>弊社計画停止時間は除く</a:t>
            </a:r>
            <a:endPar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endParaRPr>
          </a:p>
          <a:p>
            <a:pPr>
              <a:lnSpc>
                <a:spcPct val="100000"/>
              </a:lnSpc>
              <a:spcBef>
                <a:spcPts val="400"/>
              </a:spcBef>
              <a:defRPr/>
            </a:pP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サポート時間（電話）：　　</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10:00</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12:00</a:t>
            </a:r>
            <a:r>
              <a:rPr lang="ja-JP" altLang="en-US" sz="1100" b="0" dirty="0" err="1">
                <a:solidFill>
                  <a:prstClr val="black">
                    <a:lumMod val="75000"/>
                    <a:lumOff val="25000"/>
                  </a:prstClr>
                </a:solidFill>
                <a:latin typeface="メイリオ" pitchFamily="50" charset="-128"/>
                <a:ea typeface="メイリオ" pitchFamily="50" charset="-128"/>
                <a:cs typeface="メイリオ" pitchFamily="50" charset="-128"/>
              </a:rPr>
              <a:t>、</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13:00</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17:00</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　　</a:t>
            </a:r>
            <a:r>
              <a:rPr lang="en-US" altLang="ja-JP" sz="800" b="0" dirty="0">
                <a:solidFill>
                  <a:prstClr val="black">
                    <a:lumMod val="75000"/>
                    <a:lumOff val="25000"/>
                  </a:prstClr>
                </a:solidFill>
                <a:latin typeface="メイリオ" pitchFamily="50" charset="-128"/>
                <a:ea typeface="メイリオ" pitchFamily="50" charset="-128"/>
                <a:cs typeface="メイリオ" pitchFamily="50" charset="-128"/>
              </a:rPr>
              <a:t>※</a:t>
            </a:r>
            <a:r>
              <a:rPr lang="ja-JP" altLang="en-US" sz="800" b="0" dirty="0">
                <a:solidFill>
                  <a:prstClr val="black">
                    <a:lumMod val="75000"/>
                    <a:lumOff val="25000"/>
                  </a:prstClr>
                </a:solidFill>
                <a:latin typeface="メイリオ" pitchFamily="50" charset="-128"/>
                <a:ea typeface="メイリオ" pitchFamily="50" charset="-128"/>
                <a:cs typeface="メイリオ" pitchFamily="50" charset="-128"/>
              </a:rPr>
              <a:t>弊社休業日は除く</a:t>
            </a:r>
            <a:endPar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endParaRPr>
          </a:p>
          <a:p>
            <a:pPr>
              <a:lnSpc>
                <a:spcPct val="100000"/>
              </a:lnSpc>
              <a:spcBef>
                <a:spcPts val="400"/>
              </a:spcBef>
              <a:defRPr/>
            </a:pP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問合せ受付（</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Web</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登録）：　　</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24</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時間</a:t>
            </a:r>
            <a:r>
              <a:rPr lang="en-US" altLang="ja-JP" sz="1100" b="0" dirty="0">
                <a:solidFill>
                  <a:prstClr val="black">
                    <a:lumMod val="75000"/>
                    <a:lumOff val="25000"/>
                  </a:prstClr>
                </a:solidFill>
                <a:latin typeface="メイリオ" pitchFamily="50" charset="-128"/>
                <a:ea typeface="メイリオ" pitchFamily="50" charset="-128"/>
                <a:cs typeface="メイリオ" pitchFamily="50" charset="-128"/>
              </a:rPr>
              <a:t>365</a:t>
            </a:r>
            <a:r>
              <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rPr>
              <a:t>日　　</a:t>
            </a:r>
            <a:r>
              <a:rPr lang="en-US" altLang="ja-JP" sz="800" b="0" dirty="0">
                <a:solidFill>
                  <a:prstClr val="black">
                    <a:lumMod val="75000"/>
                    <a:lumOff val="25000"/>
                  </a:prstClr>
                </a:solidFill>
                <a:latin typeface="メイリオ" pitchFamily="50" charset="-128"/>
                <a:ea typeface="メイリオ" pitchFamily="50" charset="-128"/>
                <a:cs typeface="メイリオ" pitchFamily="50" charset="-128"/>
              </a:rPr>
              <a:t>※</a:t>
            </a:r>
            <a:r>
              <a:rPr lang="ja-JP" altLang="en-US" sz="800" b="0" dirty="0">
                <a:solidFill>
                  <a:prstClr val="black">
                    <a:lumMod val="75000"/>
                    <a:lumOff val="25000"/>
                  </a:prstClr>
                </a:solidFill>
                <a:latin typeface="メイリオ" pitchFamily="50" charset="-128"/>
                <a:ea typeface="メイリオ" pitchFamily="50" charset="-128"/>
                <a:cs typeface="メイリオ" pitchFamily="50" charset="-128"/>
              </a:rPr>
              <a:t>弊社計画停止時間は除く</a:t>
            </a:r>
            <a:endParaRPr lang="ja-JP" altLang="en-US" sz="1100" b="0" dirty="0">
              <a:solidFill>
                <a:prstClr val="black">
                  <a:lumMod val="75000"/>
                  <a:lumOff val="25000"/>
                </a:prstClr>
              </a:solidFill>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5639134" y="3121401"/>
            <a:ext cx="2389251" cy="313962"/>
          </a:xfrm>
          <a:prstGeom prst="rect">
            <a:avLst/>
          </a:prstGeom>
        </p:spPr>
        <p:txBody>
          <a:bodyPr wrap="none" lIns="0" tIns="0" rIns="0" bIns="0" rtlCol="0" anchor="t" anchorCtr="0">
            <a:noAutofit/>
          </a:bodyPr>
          <a:lstStyle/>
          <a:p>
            <a:pPr algn="r">
              <a:spcBef>
                <a:spcPts val="200"/>
              </a:spcBef>
              <a:defRPr/>
            </a:pPr>
            <a:r>
              <a:rPr kumimoji="0" lang="en-US" altLang="ja-JP" sz="800" kern="0" dirty="0">
                <a:solidFill>
                  <a:sysClr val="windowText" lastClr="000000">
                    <a:lumMod val="75000"/>
                    <a:lumOff val="25000"/>
                  </a:sysClr>
                </a:solidFill>
                <a:latin typeface="メイリオ" pitchFamily="50" charset="-128"/>
                <a:ea typeface="メイリオ" pitchFamily="50" charset="-128"/>
                <a:cs typeface="メイリオ" pitchFamily="50" charset="-128"/>
              </a:rPr>
              <a:t>※</a:t>
            </a:r>
            <a:r>
              <a:rPr kumimoji="0" lang="ja-JP" altLang="en-US" sz="800" kern="0" dirty="0">
                <a:solidFill>
                  <a:sysClr val="windowText" lastClr="000000">
                    <a:lumMod val="75000"/>
                    <a:lumOff val="25000"/>
                  </a:sysClr>
                </a:solidFill>
                <a:latin typeface="メイリオ" pitchFamily="50" charset="-128"/>
                <a:ea typeface="メイリオ" pitchFamily="50" charset="-128"/>
                <a:cs typeface="メイリオ" pitchFamily="50" charset="-128"/>
              </a:rPr>
              <a:t>記載の時間は日本時間（</a:t>
            </a:r>
            <a:r>
              <a:rPr kumimoji="0" lang="en-US" altLang="ja-JP" sz="800" kern="0" dirty="0">
                <a:solidFill>
                  <a:sysClr val="windowText" lastClr="000000">
                    <a:lumMod val="75000"/>
                    <a:lumOff val="25000"/>
                  </a:sysClr>
                </a:solidFill>
                <a:latin typeface="メイリオ" pitchFamily="50" charset="-128"/>
                <a:ea typeface="メイリオ" pitchFamily="50" charset="-128"/>
                <a:cs typeface="メイリオ" pitchFamily="50" charset="-128"/>
              </a:rPr>
              <a:t>JST</a:t>
            </a:r>
            <a:r>
              <a:rPr kumimoji="0" lang="ja-JP" altLang="en-US" sz="800" kern="0" dirty="0">
                <a:solidFill>
                  <a:sysClr val="windowText" lastClr="000000">
                    <a:lumMod val="75000"/>
                    <a:lumOff val="25000"/>
                  </a:sysClr>
                </a:solidFill>
                <a:latin typeface="メイリオ" pitchFamily="50" charset="-128"/>
                <a:ea typeface="メイリオ" pitchFamily="50" charset="-128"/>
                <a:cs typeface="メイリオ" pitchFamily="50" charset="-128"/>
              </a:rPr>
              <a:t>）です</a:t>
            </a:r>
            <a:endParaRPr lang="ja-JP" altLang="en-US" sz="800" dirty="0">
              <a:solidFill>
                <a:sysClr val="windowText" lastClr="000000">
                  <a:lumMod val="75000"/>
                  <a:lumOff val="25000"/>
                </a:sysClr>
              </a:solidFill>
              <a:latin typeface="メイリオ" pitchFamily="50" charset="-128"/>
              <a:ea typeface="メイリオ" pitchFamily="50" charset="-128"/>
              <a:cs typeface="メイリオ" pitchFamily="50" charset="-128"/>
            </a:endParaRPr>
          </a:p>
        </p:txBody>
      </p:sp>
      <p:sp>
        <p:nvSpPr>
          <p:cNvPr id="9" name="スライド番号プレースホルダー 1">
            <a:extLst>
              <a:ext uri="{FF2B5EF4-FFF2-40B4-BE49-F238E27FC236}">
                <a16:creationId xmlns:a16="http://schemas.microsoft.com/office/drawing/2014/main" id="{16788E15-C034-681E-A57A-F6EE037D5417}"/>
              </a:ext>
            </a:extLst>
          </p:cNvPr>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21</a:t>
            </a:fld>
            <a:endParaRPr kumimoji="1" lang="ja-JP" altLang="en-US" dirty="0"/>
          </a:p>
        </p:txBody>
      </p:sp>
      <p:sp>
        <p:nvSpPr>
          <p:cNvPr id="10" name="フッター プレースホルダー 3">
            <a:extLst>
              <a:ext uri="{FF2B5EF4-FFF2-40B4-BE49-F238E27FC236}">
                <a16:creationId xmlns:a16="http://schemas.microsoft.com/office/drawing/2014/main" id="{2948C63D-9566-ACBF-2B49-276CD12FDBBC}"/>
              </a:ext>
            </a:extLst>
          </p:cNvPr>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31208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58775" y="267494"/>
            <a:ext cx="7849629" cy="584267"/>
          </a:xfrm>
        </p:spPr>
        <p:txBody>
          <a:bodyPr/>
          <a:lstStyle/>
          <a:p>
            <a:pPr marL="450850" indent="-450850"/>
            <a:r>
              <a:rPr lang="ja-JP" altLang="en-US" sz="2000" dirty="0"/>
              <a:t>提供サービスのレベルと定義</a:t>
            </a:r>
            <a:r>
              <a:rPr lang="ja-JP" altLang="en-US" sz="1600" dirty="0"/>
              <a:t>（</a:t>
            </a:r>
            <a:r>
              <a:rPr lang="en-US" altLang="ja-JP" sz="1600" dirty="0"/>
              <a:t>Service Level Agreement</a:t>
            </a:r>
            <a:r>
              <a:rPr lang="ja-JP" altLang="en-US" sz="1600" dirty="0"/>
              <a:t>）</a:t>
            </a:r>
            <a:endParaRPr kumimoji="1" lang="ja-JP" altLang="en-US" sz="1600" dirty="0"/>
          </a:p>
        </p:txBody>
      </p:sp>
      <p:graphicFrame>
        <p:nvGraphicFramePr>
          <p:cNvPr id="6" name="表 5"/>
          <p:cNvGraphicFramePr>
            <a:graphicFrameLocks noGrp="1"/>
          </p:cNvGraphicFramePr>
          <p:nvPr/>
        </p:nvGraphicFramePr>
        <p:xfrm>
          <a:off x="287524" y="655659"/>
          <a:ext cx="8604957" cy="4110214"/>
        </p:xfrm>
        <a:graphic>
          <a:graphicData uri="http://schemas.openxmlformats.org/drawingml/2006/table">
            <a:tbl>
              <a:tblPr firstRow="1"/>
              <a:tblGrid>
                <a:gridCol w="86409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5724637">
                  <a:extLst>
                    <a:ext uri="{9D8B030D-6E8A-4147-A177-3AD203B41FA5}">
                      <a16:colId xmlns:a16="http://schemas.microsoft.com/office/drawing/2014/main" val="20002"/>
                    </a:ext>
                  </a:extLst>
                </a:gridCol>
              </a:tblGrid>
              <a:tr h="205506">
                <a:tc gridSpan="2">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just" fontAlgn="t"/>
                      <a:r>
                        <a:rPr lang="en-US" altLang="ja-JP" sz="1000" u="none" strike="noStrike" dirty="0">
                          <a:latin typeface="メイリオ" pitchFamily="50" charset="-128"/>
                          <a:ea typeface="メイリオ" pitchFamily="50" charset="-128"/>
                          <a:cs typeface="メイリオ" pitchFamily="50" charset="-128"/>
                        </a:rPr>
                        <a:t> </a:t>
                      </a:r>
                      <a:r>
                        <a:rPr lang="ja-JP" sz="1000" u="none" strike="noStrike" dirty="0">
                          <a:latin typeface="メイリオ" pitchFamily="50" charset="-128"/>
                          <a:ea typeface="メイリオ" pitchFamily="50" charset="-128"/>
                          <a:cs typeface="メイリオ" pitchFamily="50" charset="-128"/>
                        </a:rPr>
                        <a:t>項目</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8CCF"/>
                    </a:solidFill>
                  </a:tcPr>
                </a:tc>
                <a:tc hMerge="1">
                  <a:txBody>
                    <a:bodyPr/>
                    <a:lstStyle/>
                    <a:p>
                      <a:endParaRPr kumimoji="1" lang="ja-JP" altLang="en-US"/>
                    </a:p>
                  </a:txBody>
                  <a:tcPr/>
                </a:tc>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l" fontAlgn="t"/>
                      <a:r>
                        <a:rPr lang="en-US" altLang="ja-JP" sz="1000" u="none" strike="noStrike" dirty="0">
                          <a:latin typeface="メイリオ" pitchFamily="50" charset="-128"/>
                          <a:ea typeface="メイリオ" pitchFamily="50" charset="-128"/>
                          <a:cs typeface="メイリオ" pitchFamily="50" charset="-128"/>
                        </a:rPr>
                        <a:t> </a:t>
                      </a:r>
                      <a:r>
                        <a:rPr lang="ja-JP" sz="1000" u="none" strike="noStrike" dirty="0">
                          <a:latin typeface="メイリオ" pitchFamily="50" charset="-128"/>
                          <a:ea typeface="メイリオ" pitchFamily="50" charset="-128"/>
                          <a:cs typeface="メイリオ" pitchFamily="50" charset="-128"/>
                        </a:rPr>
                        <a:t>内容</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8CCF"/>
                    </a:solidFill>
                  </a:tcPr>
                </a:tc>
                <a:extLst>
                  <a:ext uri="{0D108BD9-81ED-4DB2-BD59-A6C34878D82A}">
                    <a16:rowId xmlns:a16="http://schemas.microsoft.com/office/drawing/2014/main" val="10000"/>
                  </a:ext>
                </a:extLst>
              </a:tr>
              <a:tr h="184124">
                <a:tc rowSpan="6">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可用性</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72000" marR="4461" marT="446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サービス提供時間</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ctr" latinLnBrk="0" hangingPunct="1">
                        <a:lnSpc>
                          <a:spcPct val="100000"/>
                        </a:lnSpc>
                        <a:spcBef>
                          <a:spcPts val="0"/>
                        </a:spcBef>
                        <a:spcAft>
                          <a:spcPts val="0"/>
                        </a:spcAft>
                        <a:buClrTx/>
                        <a:buSzTx/>
                        <a:buFontTx/>
                        <a:buNone/>
                        <a:tabLst/>
                        <a:defRPr/>
                      </a:pPr>
                      <a:r>
                        <a:rPr lang="ja-JP" sz="900" u="none" strike="noStrike" dirty="0">
                          <a:latin typeface="メイリオ" pitchFamily="50" charset="-128"/>
                          <a:ea typeface="メイリオ" pitchFamily="50" charset="-128"/>
                          <a:cs typeface="メイリオ" pitchFamily="50" charset="-128"/>
                        </a:rPr>
                        <a:t>7:00～25:00（</a:t>
                      </a:r>
                      <a:r>
                        <a:rPr lang="ja-JP" altLang="en-US" sz="900" u="none" strike="noStrike" dirty="0">
                          <a:latin typeface="メイリオ" pitchFamily="50" charset="-128"/>
                          <a:ea typeface="メイリオ" pitchFamily="50" charset="-128"/>
                          <a:cs typeface="メイリオ" pitchFamily="50" charset="-128"/>
                        </a:rPr>
                        <a:t>当社休業日、および計画停止時間は除く</a:t>
                      </a:r>
                      <a:r>
                        <a:rPr lang="ja-JP" sz="900" u="none" strike="noStrike" dirty="0">
                          <a:latin typeface="メイリオ" pitchFamily="50" charset="-128"/>
                          <a:ea typeface="メイリオ" pitchFamily="50" charset="-128"/>
                          <a:cs typeface="メイリオ" pitchFamily="50" charset="-128"/>
                        </a:rPr>
                        <a:t>）</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1"/>
                  </a:ext>
                </a:extLst>
              </a:tr>
              <a:tr h="154236">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計画停止予定通知</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２週間前にメールで通知いたします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2"/>
                  </a:ext>
                </a:extLst>
              </a:tr>
              <a:tr h="225710">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事故発生時等、緊急を要する対応を行う場合に、２週間以前に短くなる場合もあります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3"/>
                  </a:ext>
                </a:extLst>
              </a:tr>
              <a:tr h="219706">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a:latin typeface="メイリオ" pitchFamily="50" charset="-128"/>
                          <a:ea typeface="メイリオ" pitchFamily="50" charset="-128"/>
                          <a:cs typeface="メイリオ" pitchFamily="50" charset="-128"/>
                        </a:rPr>
                        <a:t>サービス稼動率</a:t>
                      </a:r>
                      <a:endParaRPr lang="ja-JP" sz="1000" b="0" i="0" u="none" strike="noStrike">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サービス時間内（平日の7:00～25:00）は99.0%～99.95%（</a:t>
                      </a:r>
                      <a:r>
                        <a:rPr lang="ja-JP" altLang="en-US" sz="900" u="none" strike="noStrike" dirty="0">
                          <a:latin typeface="メイリオ" pitchFamily="50" charset="-128"/>
                          <a:ea typeface="メイリオ" pitchFamily="50" charset="-128"/>
                          <a:cs typeface="メイリオ" pitchFamily="50" charset="-128"/>
                        </a:rPr>
                        <a:t>当社休業日は</a:t>
                      </a:r>
                      <a:r>
                        <a:rPr lang="ja-JP" sz="900" u="none" strike="noStrike" dirty="0">
                          <a:latin typeface="メイリオ" pitchFamily="50" charset="-128"/>
                          <a:ea typeface="メイリオ" pitchFamily="50" charset="-128"/>
                          <a:cs typeface="メイリオ" pitchFamily="50" charset="-128"/>
                        </a:rPr>
                        <a:t>除く）</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4"/>
                  </a:ext>
                </a:extLst>
              </a:tr>
              <a:tr h="154236">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アップグレード方針</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年１回定期バージョンアップを実施します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5"/>
                  </a:ext>
                </a:extLst>
              </a:tr>
              <a:tr h="172689">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また、パッチプログラムは必要に応じて計画停止時に対応します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6"/>
                  </a:ext>
                </a:extLst>
              </a:tr>
              <a:tr h="154236">
                <a:tc rowSpan="7">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信頼性</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72000"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平均復旧時間</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８時間以内</a:t>
                      </a:r>
                      <a:r>
                        <a:rPr lang="ja-JP" altLang="en-US" sz="900" u="none" strike="noStrike" dirty="0">
                          <a:latin typeface="メイリオ" pitchFamily="50" charset="-128"/>
                          <a:ea typeface="メイリオ" pitchFamily="50" charset="-128"/>
                          <a:cs typeface="メイリオ" pitchFamily="50" charset="-128"/>
                        </a:rPr>
                        <a:t>（目標）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7"/>
                  </a:ext>
                </a:extLst>
              </a:tr>
              <a:tr h="172689">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システム監視基準</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ハードウェア／ネットワークの生死監視、リソース監視を行います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8"/>
                  </a:ext>
                </a:extLst>
              </a:tr>
              <a:tr h="172689">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障害通知プロセス</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サポートセンターから指定されたお客様窓口に対し、メールで通知します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9"/>
                  </a:ext>
                </a:extLst>
              </a:tr>
              <a:tr h="213725">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障害通知時間</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en-US" sz="900" u="none" strike="noStrike" dirty="0">
                          <a:latin typeface="メイリオ" pitchFamily="50" charset="-128"/>
                          <a:ea typeface="メイリオ" pitchFamily="50" charset="-128"/>
                          <a:cs typeface="メイリオ" pitchFamily="50" charset="-128"/>
                        </a:rPr>
                        <a:t>9:00～17:30（当社休業日を除く）の場合、原則として１時間以内に管理者にメールで通知します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0"/>
                  </a:ext>
                </a:extLst>
              </a:tr>
              <a:tr h="154236">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それ以外の場合、翌営業日に通知します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1"/>
                  </a:ext>
                </a:extLst>
              </a:tr>
              <a:tr h="213724">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a:latin typeface="メイリオ" pitchFamily="50" charset="-128"/>
                          <a:ea typeface="メイリオ" pitchFamily="50" charset="-128"/>
                          <a:cs typeface="メイリオ" pitchFamily="50" charset="-128"/>
                        </a:rPr>
                        <a:t>障害監視間隔</a:t>
                      </a:r>
                      <a:endParaRPr lang="ja-JP" sz="1000" b="0" i="0" u="none" strike="noStrike">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原則として５分ごとに、サーバ、ネットワーク、ストレージに対して生死監視をいたします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2"/>
                  </a:ext>
                </a:extLst>
              </a:tr>
              <a:tr h="212298">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ログの取得</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サービス実行ログ、画面の起動/終了ログ、ログイン/ログアウトを取得します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3"/>
                  </a:ext>
                </a:extLst>
              </a:tr>
              <a:tr h="154236">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拡張性</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72000"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a:latin typeface="メイリオ" pitchFamily="50" charset="-128"/>
                          <a:ea typeface="メイリオ" pitchFamily="50" charset="-128"/>
                          <a:cs typeface="メイリオ" pitchFamily="50" charset="-128"/>
                        </a:rPr>
                        <a:t>カスタマイズ性</a:t>
                      </a:r>
                      <a:endParaRPr lang="ja-JP" sz="1000" b="0" i="0" u="none" strike="noStrike">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altLang="en-US" sz="900" u="none" strike="noStrike" dirty="0">
                          <a:latin typeface="メイリオ" pitchFamily="50" charset="-128"/>
                          <a:ea typeface="メイリオ" pitchFamily="50" charset="-128"/>
                          <a:cs typeface="メイリオ" pitchFamily="50" charset="-128"/>
                        </a:rPr>
                        <a:t>原則</a:t>
                      </a:r>
                      <a:r>
                        <a:rPr lang="ja-JP" sz="900" u="none" strike="noStrike" dirty="0">
                          <a:latin typeface="メイリオ" pitchFamily="50" charset="-128"/>
                          <a:ea typeface="メイリオ" pitchFamily="50" charset="-128"/>
                          <a:cs typeface="メイリオ" pitchFamily="50" charset="-128"/>
                        </a:rPr>
                        <a:t>不可</a:t>
                      </a:r>
                      <a:r>
                        <a:rPr lang="ja-JP" altLang="en-US" sz="900" u="none" strike="noStrike" dirty="0">
                          <a:latin typeface="メイリオ" pitchFamily="50" charset="-128"/>
                          <a:ea typeface="メイリオ" pitchFamily="50" charset="-128"/>
                          <a:cs typeface="メイリオ" pitchFamily="50" charset="-128"/>
                        </a:rPr>
                        <a:t>ですが、別途ご相談願います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4"/>
                  </a:ext>
                </a:extLst>
              </a:tr>
              <a:tr h="172689">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サポート</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72000"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サポート提供時間帯</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en-US" sz="900" u="none" strike="noStrike" dirty="0">
                          <a:latin typeface="メイリオ" pitchFamily="50" charset="-128"/>
                          <a:ea typeface="メイリオ" pitchFamily="50" charset="-128"/>
                          <a:cs typeface="メイリオ" pitchFamily="50" charset="-128"/>
                        </a:rPr>
                        <a:t>Webサイトでの質問受付：24時間/365日（計画停止は除く）</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5"/>
                  </a:ext>
                </a:extLst>
              </a:tr>
              <a:tr h="172689">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電話サポート：10:00～12:00、13:00～17:00（当社休業日を除く）</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6"/>
                  </a:ext>
                </a:extLst>
              </a:tr>
              <a:tr h="154236">
                <a:tc rowSpan="6">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データ管理</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72000"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a:latin typeface="メイリオ" pitchFamily="50" charset="-128"/>
                          <a:ea typeface="メイリオ" pitchFamily="50" charset="-128"/>
                          <a:cs typeface="メイリオ" pitchFamily="50" charset="-128"/>
                        </a:rPr>
                        <a:t>バックアップ</a:t>
                      </a:r>
                      <a:endParaRPr lang="ja-JP" sz="1000" b="0" i="0" u="none" strike="noStrike">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日次でバックアップ作業をいたします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7"/>
                  </a:ext>
                </a:extLst>
              </a:tr>
              <a:tr h="172689">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前日のバックアップデータはストレージサーバに自動的に格納されます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8"/>
                  </a:ext>
                </a:extLst>
              </a:tr>
              <a:tr h="166382">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バックアップデータの保存期間</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保存期間は１世代です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9"/>
                  </a:ext>
                </a:extLst>
              </a:tr>
              <a:tr h="154236">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a:latin typeface="メイリオ" pitchFamily="50" charset="-128"/>
                          <a:ea typeface="メイリオ" pitchFamily="50" charset="-128"/>
                          <a:cs typeface="メイリオ" pitchFamily="50" charset="-128"/>
                        </a:rPr>
                        <a:t>ログデータの保存期間</a:t>
                      </a:r>
                      <a:endParaRPr lang="ja-JP" sz="1000" b="0" i="0" u="none" strike="noStrike">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稼動月および前月分を保存します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20"/>
                  </a:ext>
                </a:extLst>
              </a:tr>
              <a:tr h="172689">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データ消去の要件</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全プロダクトのサービス解約後１ヶ月以内にデータを消去します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21"/>
                  </a:ext>
                </a:extLst>
              </a:tr>
              <a:tr h="172689">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消去後の復元は不可とし、消去の責は負わないものとします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4461" marR="4461" marT="446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22"/>
                  </a:ext>
                </a:extLst>
              </a:tr>
            </a:tbl>
          </a:graphicData>
        </a:graphic>
      </p:graphicFrame>
      <p:sp>
        <p:nvSpPr>
          <p:cNvPr id="3" name="スライド番号プレースホルダー 1">
            <a:extLst>
              <a:ext uri="{FF2B5EF4-FFF2-40B4-BE49-F238E27FC236}">
                <a16:creationId xmlns:a16="http://schemas.microsoft.com/office/drawing/2014/main" id="{1D818087-B0DA-5EF7-063D-AB66F8F03DDF}"/>
              </a:ext>
            </a:extLst>
          </p:cNvPr>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22</a:t>
            </a:fld>
            <a:endParaRPr kumimoji="1" lang="ja-JP" altLang="en-US" dirty="0"/>
          </a:p>
        </p:txBody>
      </p:sp>
      <p:sp>
        <p:nvSpPr>
          <p:cNvPr id="7" name="フッター プレースホルダー 3">
            <a:extLst>
              <a:ext uri="{FF2B5EF4-FFF2-40B4-BE49-F238E27FC236}">
                <a16:creationId xmlns:a16="http://schemas.microsoft.com/office/drawing/2014/main" id="{536D9FE9-1632-F30C-3665-F57844FFACC1}"/>
              </a:ext>
            </a:extLst>
          </p:cNvPr>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56767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000" dirty="0"/>
              <a:t>提供サービスのレベルと定義</a:t>
            </a:r>
            <a:r>
              <a:rPr lang="ja-JP" altLang="en-US" sz="1600" dirty="0"/>
              <a:t>（</a:t>
            </a:r>
            <a:r>
              <a:rPr lang="en-US" altLang="ja-JP" sz="1600" dirty="0"/>
              <a:t>Service Level Agreement</a:t>
            </a:r>
            <a:r>
              <a:rPr lang="ja-JP" altLang="en-US" sz="1600" dirty="0"/>
              <a:t>）</a:t>
            </a:r>
            <a:endParaRPr kumimoji="1" lang="ja-JP" altLang="en-US" sz="1600" dirty="0"/>
          </a:p>
        </p:txBody>
      </p:sp>
      <p:graphicFrame>
        <p:nvGraphicFramePr>
          <p:cNvPr id="5" name="表 4"/>
          <p:cNvGraphicFramePr>
            <a:graphicFrameLocks noGrp="1"/>
          </p:cNvGraphicFramePr>
          <p:nvPr>
            <p:extLst>
              <p:ext uri="{D42A27DB-BD31-4B8C-83A1-F6EECF244321}">
                <p14:modId xmlns:p14="http://schemas.microsoft.com/office/powerpoint/2010/main" val="878536010"/>
              </p:ext>
            </p:extLst>
          </p:nvPr>
        </p:nvGraphicFramePr>
        <p:xfrm>
          <a:off x="287993" y="663537"/>
          <a:ext cx="8532479" cy="3494129"/>
        </p:xfrm>
        <a:graphic>
          <a:graphicData uri="http://schemas.openxmlformats.org/drawingml/2006/table">
            <a:tbl>
              <a:tblPr firstRow="1" bandRow="1"/>
              <a:tblGrid>
                <a:gridCol w="866851">
                  <a:extLst>
                    <a:ext uri="{9D8B030D-6E8A-4147-A177-3AD203B41FA5}">
                      <a16:colId xmlns:a16="http://schemas.microsoft.com/office/drawing/2014/main" val="20000"/>
                    </a:ext>
                  </a:extLst>
                </a:gridCol>
                <a:gridCol w="2045769">
                  <a:extLst>
                    <a:ext uri="{9D8B030D-6E8A-4147-A177-3AD203B41FA5}">
                      <a16:colId xmlns:a16="http://schemas.microsoft.com/office/drawing/2014/main" val="20001"/>
                    </a:ext>
                  </a:extLst>
                </a:gridCol>
                <a:gridCol w="5619859">
                  <a:extLst>
                    <a:ext uri="{9D8B030D-6E8A-4147-A177-3AD203B41FA5}">
                      <a16:colId xmlns:a16="http://schemas.microsoft.com/office/drawing/2014/main" val="20002"/>
                    </a:ext>
                  </a:extLst>
                </a:gridCol>
              </a:tblGrid>
              <a:tr h="178862">
                <a:tc gridSpan="2">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just" fontAlgn="t"/>
                      <a:r>
                        <a:rPr lang="en-US" altLang="ja-JP" sz="1000" u="none" strike="noStrike" dirty="0">
                          <a:latin typeface="メイリオ" pitchFamily="50" charset="-128"/>
                          <a:ea typeface="メイリオ" pitchFamily="50" charset="-128"/>
                          <a:cs typeface="メイリオ" pitchFamily="50" charset="-128"/>
                        </a:rPr>
                        <a:t> </a:t>
                      </a:r>
                      <a:r>
                        <a:rPr lang="ja-JP" sz="1000" u="none" strike="noStrike" dirty="0">
                          <a:latin typeface="メイリオ" pitchFamily="50" charset="-128"/>
                          <a:ea typeface="メイリオ" pitchFamily="50" charset="-128"/>
                          <a:cs typeface="メイリオ" pitchFamily="50" charset="-128"/>
                        </a:rPr>
                        <a:t>項目</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8CCF"/>
                    </a:solidFill>
                  </a:tcPr>
                </a:tc>
                <a:tc hMerge="1">
                  <a:txBody>
                    <a:bodyPr/>
                    <a:lstStyle/>
                    <a:p>
                      <a:endParaRPr kumimoji="1" lang="ja-JP" altLang="en-US"/>
                    </a:p>
                  </a:txBody>
                  <a:tcPr/>
                </a:tc>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l" fontAlgn="t"/>
                      <a:r>
                        <a:rPr lang="en-US" altLang="ja-JP" sz="1000" u="none" strike="noStrike" dirty="0">
                          <a:latin typeface="メイリオ" pitchFamily="50" charset="-128"/>
                          <a:ea typeface="メイリオ" pitchFamily="50" charset="-128"/>
                          <a:cs typeface="メイリオ" pitchFamily="50" charset="-128"/>
                        </a:rPr>
                        <a:t> </a:t>
                      </a:r>
                      <a:r>
                        <a:rPr lang="ja-JP" sz="1000" u="none" strike="noStrike" dirty="0">
                          <a:latin typeface="メイリオ" pitchFamily="50" charset="-128"/>
                          <a:ea typeface="メイリオ" pitchFamily="50" charset="-128"/>
                          <a:cs typeface="メイリオ" pitchFamily="50" charset="-128"/>
                        </a:rPr>
                        <a:t>内容</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8CCF"/>
                    </a:solidFill>
                  </a:tcPr>
                </a:tc>
                <a:extLst>
                  <a:ext uri="{0D108BD9-81ED-4DB2-BD59-A6C34878D82A}">
                    <a16:rowId xmlns:a16="http://schemas.microsoft.com/office/drawing/2014/main" val="10000"/>
                  </a:ext>
                </a:extLst>
              </a:tr>
              <a:tr h="178862">
                <a:tc rowSpan="6">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セキュリティ</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0" marR="0" marT="501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公的認証取得</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プライバシーマーク取得済</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1"/>
                  </a:ext>
                </a:extLst>
              </a:tr>
              <a:tr h="162440">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情報取得者の制限</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利用者のデータにアクセスできる社員等はセキュリティ管理者の許可を得た者に制限しています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2"/>
                  </a:ext>
                </a:extLst>
              </a:tr>
              <a:tr h="162440">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情報取り扱い環境</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当社の個人情報保護方針に則り管理・運営を行います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3"/>
                  </a:ext>
                </a:extLst>
              </a:tr>
              <a:tr h="178862">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通信の暗号化レベル</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en-US" sz="900" u="none" strike="noStrike" dirty="0">
                          <a:latin typeface="メイリオ" pitchFamily="50" charset="-128"/>
                          <a:ea typeface="メイリオ" pitchFamily="50" charset="-128"/>
                          <a:cs typeface="メイリオ" pitchFamily="50" charset="-128"/>
                        </a:rPr>
                        <a:t>SSL/</a:t>
                      </a:r>
                      <a:r>
                        <a:rPr lang="en-US" sz="900" u="none" strike="noStrike" dirty="0" err="1">
                          <a:latin typeface="メイリオ" pitchFamily="50" charset="-128"/>
                          <a:ea typeface="メイリオ" pitchFamily="50" charset="-128"/>
                          <a:cs typeface="メイリオ" pitchFamily="50" charset="-128"/>
                        </a:rPr>
                        <a:t>TLSにより暗号化を行っています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4"/>
                  </a:ext>
                </a:extLst>
              </a:tr>
              <a:tr h="162440">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a:latin typeface="メイリオ" pitchFamily="50" charset="-128"/>
                          <a:ea typeface="メイリオ" pitchFamily="50" charset="-128"/>
                          <a:cs typeface="メイリオ" pitchFamily="50" charset="-128"/>
                        </a:rPr>
                        <a:t>ウィルスチェック</a:t>
                      </a:r>
                      <a:endParaRPr lang="ja-JP" sz="1000" b="0" i="0" u="none" strike="noStrike">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システムを構成するサーバ群に対するウィルス感染を防止するため、ウィルス対策ソフトを導入します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5"/>
                  </a:ext>
                </a:extLst>
              </a:tr>
              <a:tr h="162440">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ウィルスパッチ管理</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パッチプログラムがアナウンスされた場合、必要に応じて実施します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6"/>
                  </a:ext>
                </a:extLst>
              </a:tr>
              <a:tr h="162440">
                <a:tc rowSpan="11">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サービス</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ap="flat" cmpd="sng" algn="ctr">
                      <a:solidFill>
                        <a:schemeClr val="bg1"/>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試用期間について</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altLang="en-US" sz="900" u="none" strike="noStrike" dirty="0">
                          <a:latin typeface="メイリオ" pitchFamily="50" charset="-128"/>
                          <a:ea typeface="メイリオ" pitchFamily="50" charset="-128"/>
                          <a:cs typeface="メイリオ" pitchFamily="50" charset="-128"/>
                        </a:rPr>
                        <a:t>初期環境作成およびユーザへのリリース</a:t>
                      </a:r>
                      <a:r>
                        <a:rPr lang="ja-JP" sz="900" u="none" strike="noStrike" dirty="0">
                          <a:latin typeface="メイリオ" pitchFamily="50" charset="-128"/>
                          <a:ea typeface="メイリオ" pitchFamily="50" charset="-128"/>
                          <a:cs typeface="メイリオ" pitchFamily="50" charset="-128"/>
                        </a:rPr>
                        <a:t>から１カ月以内（例：月中の場合は月末日まで）</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07"/>
                  </a:ext>
                </a:extLst>
              </a:tr>
              <a:tr h="178862">
                <a:tc vMerge="1">
                  <a:txBody>
                    <a:bodyPr/>
                    <a:lstStyle/>
                    <a:p>
                      <a:endParaRPr kumimoji="1" lang="ja-JP" altLang="en-US"/>
                    </a:p>
                  </a:txBody>
                  <a:tcPr>
                    <a:lnT w="12700" cap="flat" cmpd="sng" algn="ctr">
                      <a:solidFill>
                        <a:sysClr val="window" lastClr="FFFFFF"/>
                      </a:solidFill>
                      <a:prstDash val="solid"/>
                      <a:round/>
                      <a:headEnd type="none" w="med" len="med"/>
                      <a:tailEnd type="none" w="med" len="med"/>
                    </a:lnT>
                  </a:tcPr>
                </a:tc>
                <a:tc rowSpan="2">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最短有償利用期間</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お申込み月から１年（12カ月）</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8"/>
                  </a:ext>
                </a:extLst>
              </a:tr>
              <a:tr h="160263">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特に申し入れがない場合、12カ月毎に自動更新となります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09"/>
                  </a:ext>
                </a:extLst>
              </a:tr>
              <a:tr h="162440">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最少契約単位</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900" b="1" u="none" strike="noStrike" dirty="0">
                          <a:solidFill>
                            <a:srgbClr val="FF0000"/>
                          </a:solidFill>
                          <a:latin typeface="メイリオ" pitchFamily="50" charset="-128"/>
                          <a:ea typeface="メイリオ" pitchFamily="50" charset="-128"/>
                          <a:cs typeface="メイリオ" pitchFamily="50" charset="-128"/>
                        </a:rPr>
                        <a:t>1</a:t>
                      </a:r>
                      <a:r>
                        <a:rPr lang="ja-JP" sz="900" b="1" u="none" strike="noStrike" dirty="0">
                          <a:solidFill>
                            <a:srgbClr val="FF0000"/>
                          </a:solidFill>
                          <a:latin typeface="メイリオ" pitchFamily="50" charset="-128"/>
                          <a:ea typeface="メイリオ" pitchFamily="50" charset="-128"/>
                          <a:cs typeface="メイリオ" pitchFamily="50" charset="-128"/>
                        </a:rPr>
                        <a:t>登録ユーザ数とします</a:t>
                      </a:r>
                      <a:r>
                        <a:rPr lang="ja-JP" altLang="en-US" sz="900" b="1" u="none" strike="noStrike" dirty="0">
                          <a:solidFill>
                            <a:srgbClr val="FF0000"/>
                          </a:solidFill>
                          <a:latin typeface="メイリオ" pitchFamily="50" charset="-128"/>
                          <a:ea typeface="メイリオ" pitchFamily="50" charset="-128"/>
                          <a:cs typeface="メイリオ" pitchFamily="50" charset="-128"/>
                        </a:rPr>
                        <a:t>（</a:t>
                      </a:r>
                      <a:r>
                        <a:rPr lang="en-US" altLang="ja-JP" sz="900" b="1" u="none" strike="noStrike" dirty="0">
                          <a:solidFill>
                            <a:srgbClr val="FF0000"/>
                          </a:solidFill>
                          <a:latin typeface="メイリオ" pitchFamily="50" charset="-128"/>
                          <a:ea typeface="メイリオ" pitchFamily="50" charset="-128"/>
                          <a:cs typeface="メイリオ" pitchFamily="50" charset="-128"/>
                        </a:rPr>
                        <a:t>Standard</a:t>
                      </a:r>
                      <a:r>
                        <a:rPr lang="ja-JP" altLang="en-US" sz="900" b="1" u="none" strike="noStrike" dirty="0">
                          <a:solidFill>
                            <a:srgbClr val="FF0000"/>
                          </a:solidFill>
                          <a:latin typeface="メイリオ" pitchFamily="50" charset="-128"/>
                          <a:ea typeface="メイリオ" pitchFamily="50" charset="-128"/>
                          <a:cs typeface="メイリオ" pitchFamily="50" charset="-128"/>
                        </a:rPr>
                        <a:t>ユーザライセンス）</a:t>
                      </a:r>
                      <a:endParaRPr lang="ja-JP" sz="900" b="1" i="0" u="none" strike="noStrike" dirty="0">
                        <a:solidFill>
                          <a:srgbClr val="FF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0"/>
                  </a:ext>
                </a:extLst>
              </a:tr>
              <a:tr h="162440">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同時利用ユーザ数</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登録、更新、帳票出力などの</a:t>
                      </a:r>
                      <a:r>
                        <a:rPr lang="ja-JP" altLang="en-US" sz="900" b="1" u="none" strike="noStrike" dirty="0">
                          <a:solidFill>
                            <a:srgbClr val="FF0000"/>
                          </a:solidFill>
                          <a:latin typeface="メイリオ" pitchFamily="50" charset="-128"/>
                          <a:ea typeface="メイリオ" pitchFamily="50" charset="-128"/>
                          <a:cs typeface="メイリオ" pitchFamily="50" charset="-128"/>
                        </a:rPr>
                        <a:t>サーバ</a:t>
                      </a:r>
                      <a:r>
                        <a:rPr lang="ja-JP" sz="900" b="1" u="none" strike="noStrike" dirty="0">
                          <a:solidFill>
                            <a:srgbClr val="FF0000"/>
                          </a:solidFill>
                          <a:latin typeface="メイリオ" pitchFamily="50" charset="-128"/>
                          <a:ea typeface="メイリオ" pitchFamily="50" charset="-128"/>
                          <a:cs typeface="メイリオ" pitchFamily="50" charset="-128"/>
                        </a:rPr>
                        <a:t>処理を同時に</a:t>
                      </a:r>
                      <a:r>
                        <a:rPr lang="ja-JP" altLang="en-US" sz="900" b="1" u="none" strike="noStrike" dirty="0">
                          <a:solidFill>
                            <a:srgbClr val="FF0000"/>
                          </a:solidFill>
                          <a:latin typeface="メイリオ" pitchFamily="50" charset="-128"/>
                          <a:ea typeface="メイリオ" pitchFamily="50" charset="-128"/>
                          <a:cs typeface="メイリオ" pitchFamily="50" charset="-128"/>
                        </a:rPr>
                        <a:t>実行できるユーザ</a:t>
                      </a:r>
                      <a:r>
                        <a:rPr lang="ja-JP" sz="900" b="1" u="none" strike="noStrike" dirty="0">
                          <a:solidFill>
                            <a:srgbClr val="FF0000"/>
                          </a:solidFill>
                          <a:latin typeface="メイリオ" pitchFamily="50" charset="-128"/>
                          <a:ea typeface="メイリオ" pitchFamily="50" charset="-128"/>
                          <a:cs typeface="メイリオ" pitchFamily="50" charset="-128"/>
                        </a:rPr>
                        <a:t>数は</a:t>
                      </a:r>
                      <a:r>
                        <a:rPr lang="en-US" altLang="ja-JP" sz="900" b="1" u="none" strike="noStrike" dirty="0">
                          <a:solidFill>
                            <a:srgbClr val="FF0000"/>
                          </a:solidFill>
                          <a:latin typeface="メイリオ" pitchFamily="50" charset="-128"/>
                          <a:ea typeface="メイリオ" pitchFamily="50" charset="-128"/>
                          <a:cs typeface="メイリオ" pitchFamily="50" charset="-128"/>
                        </a:rPr>
                        <a:t>1</a:t>
                      </a:r>
                      <a:r>
                        <a:rPr lang="ja-JP" sz="900" b="1" u="none" strike="noStrike" dirty="0">
                          <a:solidFill>
                            <a:srgbClr val="FF0000"/>
                          </a:solidFill>
                          <a:latin typeface="メイリオ" pitchFamily="50" charset="-128"/>
                          <a:ea typeface="メイリオ" pitchFamily="50" charset="-128"/>
                          <a:cs typeface="メイリオ" pitchFamily="50" charset="-128"/>
                        </a:rPr>
                        <a:t>0人まで</a:t>
                      </a:r>
                      <a:r>
                        <a:rPr lang="ja-JP" altLang="en-US" sz="900" b="1" u="none" strike="noStrike" dirty="0">
                          <a:solidFill>
                            <a:srgbClr val="FF0000"/>
                          </a:solidFill>
                          <a:latin typeface="メイリオ" pitchFamily="50" charset="-128"/>
                          <a:ea typeface="メイリオ" pitchFamily="50" charset="-128"/>
                          <a:cs typeface="メイリオ" pitchFamily="50" charset="-128"/>
                        </a:rPr>
                        <a:t>を想定</a:t>
                      </a:r>
                      <a:r>
                        <a:rPr lang="ja-JP" altLang="en-US" sz="900" u="none" strike="noStrike" dirty="0">
                          <a:latin typeface="メイリオ" pitchFamily="50" charset="-128"/>
                          <a:ea typeface="メイリオ" pitchFamily="50" charset="-128"/>
                          <a:cs typeface="メイリオ" pitchFamily="50" charset="-128"/>
                        </a:rPr>
                        <a:t>しています</a:t>
                      </a:r>
                      <a:endParaRPr lang="en-US" altLang="ja-JP" sz="900" u="none" strike="noStrike" dirty="0">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1"/>
                  </a:ext>
                </a:extLst>
              </a:tr>
              <a:tr h="525721">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サービス利用量</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altLang="en-US" sz="900" b="1" u="none" strike="noStrike" dirty="0">
                          <a:solidFill>
                            <a:srgbClr val="FF0000"/>
                          </a:solidFill>
                          <a:latin typeface="メイリオ" pitchFamily="50" charset="-128"/>
                          <a:ea typeface="メイリオ" pitchFamily="50" charset="-128"/>
                          <a:cs typeface="メイリオ" pitchFamily="50" charset="-128"/>
                        </a:rPr>
                        <a:t>一般会計の</a:t>
                      </a:r>
                      <a:r>
                        <a:rPr lang="ja-JP" sz="900" b="1" u="none" strike="noStrike" dirty="0">
                          <a:solidFill>
                            <a:srgbClr val="FF0000"/>
                          </a:solidFill>
                          <a:latin typeface="メイリオ" pitchFamily="50" charset="-128"/>
                          <a:ea typeface="メイリオ" pitchFamily="50" charset="-128"/>
                          <a:cs typeface="メイリオ" pitchFamily="50" charset="-128"/>
                        </a:rPr>
                        <a:t>月間仕訳明細</a:t>
                      </a:r>
                      <a:r>
                        <a:rPr lang="ja-JP" altLang="en-US" sz="900" b="1" u="none" strike="noStrike" dirty="0">
                          <a:solidFill>
                            <a:srgbClr val="FF0000"/>
                          </a:solidFill>
                          <a:latin typeface="メイリオ" pitchFamily="50" charset="-128"/>
                          <a:ea typeface="メイリオ" pitchFamily="50" charset="-128"/>
                          <a:cs typeface="メイリオ" pitchFamily="50" charset="-128"/>
                        </a:rPr>
                        <a:t>は</a:t>
                      </a:r>
                      <a:r>
                        <a:rPr lang="en-US" altLang="ja-JP" sz="900" b="1" u="none" strike="noStrike" dirty="0">
                          <a:solidFill>
                            <a:srgbClr val="FF0000"/>
                          </a:solidFill>
                          <a:latin typeface="メイリオ" pitchFamily="50" charset="-128"/>
                          <a:ea typeface="メイリオ" pitchFamily="50" charset="-128"/>
                          <a:cs typeface="メイリオ" pitchFamily="50" charset="-128"/>
                        </a:rPr>
                        <a:t>5</a:t>
                      </a:r>
                      <a:r>
                        <a:rPr lang="ja-JP" sz="900" b="1" u="none" strike="noStrike" dirty="0">
                          <a:solidFill>
                            <a:srgbClr val="FF0000"/>
                          </a:solidFill>
                          <a:latin typeface="メイリオ" pitchFamily="50" charset="-128"/>
                          <a:ea typeface="メイリオ" pitchFamily="50" charset="-128"/>
                          <a:cs typeface="メイリオ" pitchFamily="50" charset="-128"/>
                        </a:rPr>
                        <a:t>0,000件</a:t>
                      </a:r>
                      <a:r>
                        <a:rPr lang="ja-JP" altLang="en-US" sz="900" b="1" u="none" strike="noStrike" dirty="0">
                          <a:solidFill>
                            <a:srgbClr val="FF0000"/>
                          </a:solidFill>
                          <a:latin typeface="メイリオ" pitchFamily="50" charset="-128"/>
                          <a:ea typeface="メイリオ" pitchFamily="50" charset="-128"/>
                          <a:cs typeface="メイリオ" pitchFamily="50" charset="-128"/>
                        </a:rPr>
                        <a:t>未満</a:t>
                      </a:r>
                      <a:r>
                        <a:rPr lang="ja-JP" sz="900" b="1" u="none" strike="noStrike" dirty="0">
                          <a:solidFill>
                            <a:srgbClr val="FF0000"/>
                          </a:solidFill>
                          <a:latin typeface="メイリオ" pitchFamily="50" charset="-128"/>
                          <a:ea typeface="メイリオ" pitchFamily="50" charset="-128"/>
                          <a:cs typeface="メイリオ" pitchFamily="50" charset="-128"/>
                        </a:rPr>
                        <a:t>、</a:t>
                      </a:r>
                      <a:r>
                        <a:rPr lang="ja-JP" altLang="en-US" sz="900" b="1" u="none" strike="noStrike" dirty="0">
                          <a:solidFill>
                            <a:srgbClr val="FF0000"/>
                          </a:solidFill>
                          <a:latin typeface="メイリオ" pitchFamily="50" charset="-128"/>
                          <a:ea typeface="メイリオ" pitchFamily="50" charset="-128"/>
                          <a:cs typeface="メイリオ" pitchFamily="50" charset="-128"/>
                        </a:rPr>
                        <a:t>資産管理の</a:t>
                      </a:r>
                      <a:r>
                        <a:rPr lang="ja-JP" sz="900" b="1" u="none" strike="noStrike" dirty="0">
                          <a:solidFill>
                            <a:srgbClr val="FF0000"/>
                          </a:solidFill>
                          <a:latin typeface="メイリオ" pitchFamily="50" charset="-128"/>
                          <a:ea typeface="メイリオ" pitchFamily="50" charset="-128"/>
                          <a:cs typeface="メイリオ" pitchFamily="50" charset="-128"/>
                        </a:rPr>
                        <a:t>資産件数</a:t>
                      </a:r>
                      <a:r>
                        <a:rPr lang="ja-JP" altLang="en-US" sz="900" b="1" u="none" strike="noStrike" dirty="0">
                          <a:solidFill>
                            <a:srgbClr val="FF0000"/>
                          </a:solidFill>
                          <a:latin typeface="メイリオ" pitchFamily="50" charset="-128"/>
                          <a:ea typeface="メイリオ" pitchFamily="50" charset="-128"/>
                          <a:cs typeface="メイリオ" pitchFamily="50" charset="-128"/>
                        </a:rPr>
                        <a:t>は</a:t>
                      </a:r>
                      <a:r>
                        <a:rPr lang="en-US" altLang="ja-JP" sz="900" b="1" u="none" strike="noStrike" dirty="0">
                          <a:solidFill>
                            <a:srgbClr val="FF0000"/>
                          </a:solidFill>
                          <a:latin typeface="メイリオ" pitchFamily="50" charset="-128"/>
                          <a:ea typeface="メイリオ" pitchFamily="50" charset="-128"/>
                          <a:cs typeface="メイリオ" pitchFamily="50" charset="-128"/>
                        </a:rPr>
                        <a:t>5,</a:t>
                      </a:r>
                      <a:r>
                        <a:rPr lang="ja-JP" sz="900" b="1" u="none" strike="noStrike" dirty="0">
                          <a:solidFill>
                            <a:srgbClr val="FF0000"/>
                          </a:solidFill>
                          <a:latin typeface="メイリオ" pitchFamily="50" charset="-128"/>
                          <a:ea typeface="メイリオ" pitchFamily="50" charset="-128"/>
                          <a:cs typeface="メイリオ" pitchFamily="50" charset="-128"/>
                        </a:rPr>
                        <a:t>000件</a:t>
                      </a:r>
                      <a:r>
                        <a:rPr lang="ja-JP" altLang="en-US" sz="900" b="1" u="none" strike="noStrike" dirty="0">
                          <a:solidFill>
                            <a:srgbClr val="FF0000"/>
                          </a:solidFill>
                          <a:latin typeface="メイリオ" pitchFamily="50" charset="-128"/>
                          <a:ea typeface="メイリオ" pitchFamily="50" charset="-128"/>
                          <a:cs typeface="メイリオ" pitchFamily="50" charset="-128"/>
                        </a:rPr>
                        <a:t>未満、人事給与の</a:t>
                      </a:r>
                      <a:r>
                        <a:rPr lang="zh-TW" altLang="en-US" sz="900" b="1" u="none" strike="noStrike" dirty="0">
                          <a:solidFill>
                            <a:srgbClr val="FF0000"/>
                          </a:solidFill>
                          <a:latin typeface="メイリオ" pitchFamily="50" charset="-128"/>
                          <a:ea typeface="メイリオ" pitchFamily="50" charset="-128"/>
                          <a:cs typeface="メイリオ" pitchFamily="50" charset="-128"/>
                        </a:rPr>
                        <a:t>管理対象従業員</a:t>
                      </a:r>
                      <a:r>
                        <a:rPr lang="ja-JP" altLang="en-US" sz="900" b="1" u="none" strike="noStrike" dirty="0">
                          <a:solidFill>
                            <a:srgbClr val="FF0000"/>
                          </a:solidFill>
                          <a:latin typeface="メイリオ" pitchFamily="50" charset="-128"/>
                          <a:ea typeface="メイリオ" pitchFamily="50" charset="-128"/>
                          <a:cs typeface="メイリオ" pitchFamily="50" charset="-128"/>
                        </a:rPr>
                        <a:t>数は</a:t>
                      </a:r>
                      <a:r>
                        <a:rPr lang="en-US" altLang="zh-TW" sz="900" b="1" u="none" strike="noStrike" dirty="0">
                          <a:solidFill>
                            <a:srgbClr val="FF0000"/>
                          </a:solidFill>
                          <a:latin typeface="メイリオ" pitchFamily="50" charset="-128"/>
                          <a:ea typeface="メイリオ" pitchFamily="50" charset="-128"/>
                          <a:cs typeface="メイリオ" pitchFamily="50" charset="-128"/>
                        </a:rPr>
                        <a:t>500</a:t>
                      </a:r>
                      <a:r>
                        <a:rPr lang="zh-TW" altLang="en-US" sz="900" b="1" u="none" strike="noStrike" dirty="0">
                          <a:solidFill>
                            <a:srgbClr val="FF0000"/>
                          </a:solidFill>
                          <a:latin typeface="メイリオ" pitchFamily="50" charset="-128"/>
                          <a:ea typeface="メイリオ" pitchFamily="50" charset="-128"/>
                          <a:cs typeface="メイリオ" pitchFamily="50" charset="-128"/>
                        </a:rPr>
                        <a:t>名未満</a:t>
                      </a:r>
                      <a:r>
                        <a:rPr lang="ja-JP" altLang="en-US" sz="900" u="none" strike="noStrike" dirty="0">
                          <a:latin typeface="メイリオ" pitchFamily="50" charset="-128"/>
                          <a:ea typeface="メイリオ" pitchFamily="50" charset="-128"/>
                          <a:cs typeface="メイリオ" pitchFamily="50" charset="-128"/>
                        </a:rPr>
                        <a:t>までとなります</a:t>
                      </a:r>
                      <a:endParaRPr lang="en-US" altLang="ja-JP" sz="900" u="none" strike="noStrike" dirty="0">
                        <a:latin typeface="メイリオ" pitchFamily="50" charset="-128"/>
                        <a:ea typeface="メイリオ" pitchFamily="50" charset="-128"/>
                        <a:cs typeface="メイリオ" pitchFamily="50" charset="-128"/>
                      </a:endParaRPr>
                    </a:p>
                    <a:p>
                      <a:pPr algn="l" fontAlgn="ctr"/>
                      <a:r>
                        <a:rPr lang="ja-JP" sz="900" u="none" strike="noStrike" dirty="0">
                          <a:latin typeface="メイリオ" pitchFamily="50" charset="-128"/>
                          <a:ea typeface="メイリオ" pitchFamily="50" charset="-128"/>
                          <a:cs typeface="メイリオ" pitchFamily="50" charset="-128"/>
                        </a:rPr>
                        <a:t>それ以上が見込まれる場合は、</a:t>
                      </a:r>
                      <a:r>
                        <a:rPr lang="ja-JP" altLang="en-US" sz="900" u="none" strike="noStrike" dirty="0">
                          <a:latin typeface="メイリオ" pitchFamily="50" charset="-128"/>
                          <a:ea typeface="メイリオ" pitchFamily="50" charset="-128"/>
                          <a:cs typeface="メイリオ" pitchFamily="50" charset="-128"/>
                        </a:rPr>
                        <a:t>通常の</a:t>
                      </a:r>
                      <a:r>
                        <a:rPr lang="en-US" altLang="ja-JP" sz="900" u="none" strike="noStrike" dirty="0">
                          <a:latin typeface="メイリオ" pitchFamily="50" charset="-128"/>
                          <a:ea typeface="メイリオ" pitchFamily="50" charset="-128"/>
                          <a:cs typeface="メイリオ" pitchFamily="50" charset="-128"/>
                        </a:rPr>
                        <a:t>Private</a:t>
                      </a:r>
                      <a:r>
                        <a:rPr lang="ja-JP" altLang="en-US" sz="900" u="none" strike="noStrike" dirty="0">
                          <a:latin typeface="メイリオ" pitchFamily="50" charset="-128"/>
                          <a:ea typeface="メイリオ" pitchFamily="50" charset="-128"/>
                          <a:cs typeface="メイリオ" pitchFamily="50" charset="-128"/>
                        </a:rPr>
                        <a:t>のご利用もしくはアップグレードが必要です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2"/>
                  </a:ext>
                </a:extLst>
              </a:tr>
              <a:tr h="168021">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サービス変更・廃止時の事前告知</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0"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サポートデスクからお客様窓口に対し、メールで３カ月前に通知します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3"/>
                  </a:ext>
                </a:extLst>
              </a:tr>
              <a:tr h="160263">
                <a:tc vMerge="1">
                  <a:txBody>
                    <a:bodyPr/>
                    <a:lstStyle/>
                    <a:p>
                      <a:endParaRPr kumimoji="1" lang="ja-JP" altLang="en-US"/>
                    </a:p>
                  </a:txBody>
                  <a:tcPr/>
                </a:tc>
                <a:tc rowSpan="3">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サービス変更・廃止後の対応</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当社パッケージ版（オンプレミス）への移行支援（別途相談）</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4"/>
                  </a:ext>
                </a:extLst>
              </a:tr>
              <a:tr h="160263">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サービス廃止の翌日から１カ月以内にデータを削除します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5"/>
                  </a:ext>
                </a:extLst>
              </a:tr>
              <a:tr h="233535">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削除後の復元は不可とし、削除後の責は負わないものとします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E3F7"/>
                    </a:solidFill>
                  </a:tcPr>
                </a:tc>
                <a:extLst>
                  <a:ext uri="{0D108BD9-81ED-4DB2-BD59-A6C34878D82A}">
                    <a16:rowId xmlns:a16="http://schemas.microsoft.com/office/drawing/2014/main" val="10016"/>
                  </a:ext>
                </a:extLst>
              </a:tr>
              <a:tr h="233535">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1000" u="none" strike="noStrike" dirty="0">
                          <a:latin typeface="メイリオ" pitchFamily="50" charset="-128"/>
                          <a:ea typeface="メイリオ" pitchFamily="50" charset="-128"/>
                          <a:cs typeface="メイリオ" pitchFamily="50" charset="-128"/>
                        </a:rPr>
                        <a:t>データの保管期間</a:t>
                      </a:r>
                      <a:endParaRPr lang="ja-JP" sz="10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ap="flat" cmpd="sng" algn="ctr">
                      <a:solidFill>
                        <a:schemeClr val="bg1"/>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fontAlgn="ctr"/>
                      <a:r>
                        <a:rPr lang="ja-JP" sz="900" u="none" strike="noStrike" dirty="0">
                          <a:latin typeface="メイリオ" pitchFamily="50" charset="-128"/>
                          <a:ea typeface="メイリオ" pitchFamily="50" charset="-128"/>
                          <a:cs typeface="メイリオ" pitchFamily="50" charset="-128"/>
                        </a:rPr>
                        <a:t>会計データの保管期間は10年間です（会社法の保管期間に準拠します）</a:t>
                      </a:r>
                      <a:endParaRPr lang="ja-JP" sz="900" b="0" i="0" u="none" strike="noStrike" dirty="0">
                        <a:solidFill>
                          <a:srgbClr val="000000"/>
                        </a:solidFill>
                        <a:latin typeface="メイリオ" pitchFamily="50" charset="-128"/>
                        <a:ea typeface="メイリオ" pitchFamily="50" charset="-128"/>
                        <a:cs typeface="メイリオ" pitchFamily="50" charset="-128"/>
                      </a:endParaRPr>
                    </a:p>
                  </a:txBody>
                  <a:tcPr marL="5011" marR="5011" marT="5011"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4C2F0">
                        <a:lumMod val="20000"/>
                        <a:lumOff val="80000"/>
                      </a:srgbClr>
                    </a:solidFill>
                  </a:tcPr>
                </a:tc>
                <a:extLst>
                  <a:ext uri="{0D108BD9-81ED-4DB2-BD59-A6C34878D82A}">
                    <a16:rowId xmlns:a16="http://schemas.microsoft.com/office/drawing/2014/main" val="10017"/>
                  </a:ext>
                </a:extLst>
              </a:tr>
            </a:tbl>
          </a:graphicData>
        </a:graphic>
      </p:graphicFrame>
      <p:sp>
        <p:nvSpPr>
          <p:cNvPr id="6" name="Rectangle 1"/>
          <p:cNvSpPr>
            <a:spLocks noChangeArrowheads="1"/>
          </p:cNvSpPr>
          <p:nvPr/>
        </p:nvSpPr>
        <p:spPr bwMode="auto">
          <a:xfrm>
            <a:off x="240827" y="4193671"/>
            <a:ext cx="7247497"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buFontTx/>
              <a:buChar char="•"/>
            </a:pPr>
            <a:r>
              <a:rPr lang="ja-JP" altLang="en-US" sz="900" dirty="0">
                <a:solidFill>
                  <a:prstClr val="black"/>
                </a:solidFill>
                <a:latin typeface="メイリオ" pitchFamily="50" charset="-128"/>
                <a:ea typeface="メイリオ" pitchFamily="50" charset="-128"/>
                <a:cs typeface="メイリオ" pitchFamily="50" charset="-128"/>
              </a:rPr>
              <a:t> 記載の時間は日本時間（</a:t>
            </a:r>
            <a:r>
              <a:rPr lang="en-US" altLang="ja-JP" sz="900" dirty="0">
                <a:solidFill>
                  <a:prstClr val="black"/>
                </a:solidFill>
                <a:latin typeface="メイリオ" pitchFamily="50" charset="-128"/>
                <a:ea typeface="メイリオ" pitchFamily="50" charset="-128"/>
                <a:cs typeface="メイリオ" pitchFamily="50" charset="-128"/>
              </a:rPr>
              <a:t>JST</a:t>
            </a:r>
            <a:r>
              <a:rPr lang="ja-JP" altLang="en-US" sz="900" dirty="0">
                <a:solidFill>
                  <a:prstClr val="black"/>
                </a:solidFill>
                <a:latin typeface="メイリオ" pitchFamily="50" charset="-128"/>
                <a:ea typeface="メイリオ" pitchFamily="50" charset="-128"/>
                <a:cs typeface="メイリオ" pitchFamily="50" charset="-128"/>
              </a:rPr>
              <a:t>）です</a:t>
            </a:r>
            <a:endParaRPr lang="en-US" altLang="ja-JP" sz="900" dirty="0">
              <a:solidFill>
                <a:prstClr val="black"/>
              </a:solidFill>
              <a:latin typeface="メイリオ" pitchFamily="50" charset="-128"/>
              <a:ea typeface="メイリオ" pitchFamily="50" charset="-128"/>
              <a:cs typeface="メイリオ" pitchFamily="50" charset="-128"/>
            </a:endParaRPr>
          </a:p>
          <a:p>
            <a:pPr fontAlgn="base">
              <a:spcBef>
                <a:spcPct val="0"/>
              </a:spcBef>
              <a:spcAft>
                <a:spcPct val="0"/>
              </a:spcAft>
              <a:buFontTx/>
              <a:buChar char="•"/>
            </a:pPr>
            <a:r>
              <a:rPr lang="ja-JP" altLang="en-US" sz="900" dirty="0">
                <a:solidFill>
                  <a:prstClr val="black"/>
                </a:solidFill>
                <a:latin typeface="メイリオ" pitchFamily="50" charset="-128"/>
                <a:ea typeface="メイリオ" pitchFamily="50" charset="-128"/>
                <a:cs typeface="メイリオ" pitchFamily="50" charset="-128"/>
              </a:rPr>
              <a:t> バックアップデータはハードウェア障害時の復旧用として取得します。会社単位の復旧はできません</a:t>
            </a:r>
          </a:p>
          <a:p>
            <a:pPr eaLnBrk="0" fontAlgn="base" hangingPunct="0">
              <a:spcBef>
                <a:spcPct val="0"/>
              </a:spcBef>
              <a:spcAft>
                <a:spcPct val="0"/>
              </a:spcAft>
              <a:buFontTx/>
              <a:buChar char="•"/>
            </a:pPr>
            <a:r>
              <a:rPr lang="en-US" altLang="ja-JP" sz="900" dirty="0">
                <a:solidFill>
                  <a:prstClr val="black"/>
                </a:solidFill>
                <a:latin typeface="メイリオ" pitchFamily="50" charset="-128"/>
                <a:ea typeface="メイリオ" pitchFamily="50" charset="-128"/>
                <a:cs typeface="メイリオ" pitchFamily="50" charset="-128"/>
              </a:rPr>
              <a:t> </a:t>
            </a:r>
            <a:r>
              <a:rPr lang="ja-JP" altLang="en-US" sz="900" dirty="0">
                <a:solidFill>
                  <a:prstClr val="black"/>
                </a:solidFill>
                <a:latin typeface="メイリオ" pitchFamily="50" charset="-128"/>
                <a:ea typeface="メイリオ" pitchFamily="50" charset="-128"/>
                <a:cs typeface="メイリオ" pitchFamily="50" charset="-128"/>
              </a:rPr>
              <a:t>本サービスレベルに記載するサービスレベルを下回った場合でも、当社は損害賠償その他いかなる責任を負わないものとします</a:t>
            </a:r>
            <a:endParaRPr lang="en-US" altLang="ja-JP" sz="900" dirty="0">
              <a:solidFill>
                <a:prstClr val="black"/>
              </a:solidFill>
              <a:latin typeface="メイリオ" pitchFamily="50" charset="-128"/>
              <a:ea typeface="メイリオ" pitchFamily="50" charset="-128"/>
              <a:cs typeface="メイリオ" pitchFamily="50" charset="-128"/>
            </a:endParaRPr>
          </a:p>
          <a:p>
            <a:pPr eaLnBrk="0" fontAlgn="base" hangingPunct="0">
              <a:spcBef>
                <a:spcPct val="0"/>
              </a:spcBef>
              <a:spcAft>
                <a:spcPct val="0"/>
              </a:spcAft>
              <a:buFontTx/>
              <a:buChar char="•"/>
            </a:pPr>
            <a:r>
              <a:rPr lang="ja-JP" altLang="en-US" sz="900" dirty="0">
                <a:solidFill>
                  <a:prstClr val="black"/>
                </a:solidFill>
                <a:latin typeface="メイリオ" pitchFamily="50" charset="-128"/>
                <a:ea typeface="メイリオ" pitchFamily="50" charset="-128"/>
                <a:cs typeface="メイリオ" pitchFamily="50" charset="-128"/>
              </a:rPr>
              <a:t> 本サービスレベルを達成できなかった場合、本サービスを実施するためシステム及び要員による可能な範囲にて改善努力をいたします </a:t>
            </a:r>
          </a:p>
        </p:txBody>
      </p:sp>
      <p:sp>
        <p:nvSpPr>
          <p:cNvPr id="7" name="スライド番号プレースホルダー 1">
            <a:extLst>
              <a:ext uri="{FF2B5EF4-FFF2-40B4-BE49-F238E27FC236}">
                <a16:creationId xmlns:a16="http://schemas.microsoft.com/office/drawing/2014/main" id="{5FC92695-31D4-649A-5454-E9F204C299FC}"/>
              </a:ext>
            </a:extLst>
          </p:cNvPr>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23</a:t>
            </a:fld>
            <a:endParaRPr kumimoji="1" lang="ja-JP" altLang="en-US" dirty="0"/>
          </a:p>
        </p:txBody>
      </p:sp>
      <p:sp>
        <p:nvSpPr>
          <p:cNvPr id="8" name="フッター プレースホルダー 3">
            <a:extLst>
              <a:ext uri="{FF2B5EF4-FFF2-40B4-BE49-F238E27FC236}">
                <a16:creationId xmlns:a16="http://schemas.microsoft.com/office/drawing/2014/main" id="{87580AFA-3F9B-C1E7-4BB7-04CC9BCFBF0C}"/>
              </a:ext>
            </a:extLst>
          </p:cNvPr>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41263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000" dirty="0"/>
              <a:t>ネットワーク関連（詳細はヒアリングシート参照）</a:t>
            </a:r>
            <a:endParaRPr kumimoji="1" lang="ja-JP" altLang="en-US" sz="2000" dirty="0"/>
          </a:p>
        </p:txBody>
      </p:sp>
      <p:sp>
        <p:nvSpPr>
          <p:cNvPr id="5" name="正方形/長方形 4"/>
          <p:cNvSpPr/>
          <p:nvPr/>
        </p:nvSpPr>
        <p:spPr>
          <a:xfrm>
            <a:off x="287524" y="1095586"/>
            <a:ext cx="8676964" cy="3139321"/>
          </a:xfrm>
          <a:prstGeom prst="rect">
            <a:avLst/>
          </a:prstGeom>
        </p:spPr>
        <p:txBody>
          <a:bodyPr wrap="square">
            <a:spAutoFit/>
          </a:bodyPr>
          <a:lstStyle/>
          <a:p>
            <a:pPr marL="285750" indent="-285750">
              <a:spcBef>
                <a:spcPts val="1800"/>
              </a:spcBef>
              <a:buClr>
                <a:srgbClr val="F18F60">
                  <a:lumMod val="60000"/>
                  <a:lumOff val="40000"/>
                </a:srgbClr>
              </a:buClr>
              <a:buFont typeface="Wingdings" panose="05000000000000000000" pitchFamily="2" charset="2"/>
              <a:buChar char="l"/>
              <a:defRPr/>
            </a:pPr>
            <a:r>
              <a:rPr kumimoji="0" lang="ja-JP" altLang="en-US" sz="1400" kern="0" dirty="0">
                <a:solidFill>
                  <a:sysClr val="windowText" lastClr="000000">
                    <a:lumMod val="75000"/>
                    <a:lumOff val="25000"/>
                  </a:sysClr>
                </a:solidFill>
                <a:cs typeface="メイリオ" pitchFamily="50" charset="-128"/>
              </a:rPr>
              <a:t>接続方法はインターネット接続か</a:t>
            </a: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接続（または</a:t>
            </a:r>
            <a:r>
              <a:rPr kumimoji="0" lang="en-US" altLang="ja-JP" sz="1400" kern="0" dirty="0" err="1">
                <a:solidFill>
                  <a:sysClr val="windowText" lastClr="000000">
                    <a:lumMod val="75000"/>
                    <a:lumOff val="25000"/>
                  </a:sysClr>
                </a:solidFill>
                <a:cs typeface="メイリオ" pitchFamily="50" charset="-128"/>
              </a:rPr>
              <a:t>FastConnect</a:t>
            </a:r>
            <a:r>
              <a:rPr kumimoji="0" lang="ja-JP" altLang="en-US" sz="1400" kern="0" dirty="0">
                <a:solidFill>
                  <a:sysClr val="windowText" lastClr="000000">
                    <a:lumMod val="75000"/>
                    <a:lumOff val="25000"/>
                  </a:sysClr>
                </a:solidFill>
                <a:cs typeface="メイリオ" pitchFamily="50" charset="-128"/>
              </a:rPr>
              <a:t>）のどちらかになります</a:t>
            </a:r>
            <a:br>
              <a:rPr kumimoji="0" lang="en-US" altLang="ja-JP" sz="1400" kern="0" dirty="0">
                <a:solidFill>
                  <a:sysClr val="windowText" lastClr="000000">
                    <a:lumMod val="75000"/>
                    <a:lumOff val="25000"/>
                  </a:sysClr>
                </a:solidFill>
                <a:cs typeface="メイリオ" pitchFamily="50" charset="-128"/>
              </a:rPr>
            </a:br>
            <a:r>
              <a:rPr kumimoji="0" lang="en-US" altLang="ja-JP" sz="1400" kern="0" dirty="0">
                <a:solidFill>
                  <a:sysClr val="windowText" lastClr="000000">
                    <a:lumMod val="75000"/>
                    <a:lumOff val="25000"/>
                  </a:sysClr>
                </a:solidFill>
                <a:cs typeface="メイリオ" pitchFamily="50" charset="-128"/>
              </a:rPr>
              <a:t>※</a:t>
            </a:r>
            <a:r>
              <a:rPr kumimoji="0" lang="ja-JP" altLang="en-US" sz="1400" kern="0" dirty="0">
                <a:solidFill>
                  <a:sysClr val="windowText" lastClr="000000">
                    <a:lumMod val="75000"/>
                    <a:lumOff val="25000"/>
                  </a:sysClr>
                </a:solidFill>
                <a:cs typeface="メイリオ" pitchFamily="50" charset="-128"/>
              </a:rPr>
              <a:t>証憑管理オプション利用時は</a:t>
            </a: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もしくは専用線が必要</a:t>
            </a:r>
            <a:endParaRPr kumimoji="0" lang="en-US" altLang="ja-JP" sz="1400" kern="0" dirty="0">
              <a:solidFill>
                <a:sysClr val="windowText" lastClr="000000">
                  <a:lumMod val="75000"/>
                  <a:lumOff val="25000"/>
                </a:sysClr>
              </a:solidFill>
              <a:cs typeface="メイリオ" pitchFamily="50" charset="-128"/>
            </a:endParaRPr>
          </a:p>
          <a:p>
            <a:pPr marL="285750" indent="-285750">
              <a:spcBef>
                <a:spcPts val="1800"/>
              </a:spcBef>
              <a:buClr>
                <a:srgbClr val="F18F60">
                  <a:lumMod val="60000"/>
                  <a:lumOff val="40000"/>
                </a:srgbClr>
              </a:buClr>
              <a:buFont typeface="Wingdings" panose="05000000000000000000" pitchFamily="2" charset="2"/>
              <a:buChar char="l"/>
              <a:defRPr/>
            </a:pPr>
            <a:r>
              <a:rPr kumimoji="0" lang="ja-JP" altLang="en-US" sz="1400" kern="0" dirty="0">
                <a:solidFill>
                  <a:sysClr val="windowText" lastClr="000000">
                    <a:lumMod val="75000"/>
                    <a:lumOff val="25000"/>
                  </a:sysClr>
                </a:solidFill>
                <a:cs typeface="メイリオ" pitchFamily="50" charset="-128"/>
              </a:rPr>
              <a:t>インターネット接続の場合</a:t>
            </a:r>
            <a:br>
              <a:rPr kumimoji="0" lang="en-US" altLang="ja-JP" sz="1400" kern="0" dirty="0">
                <a:solidFill>
                  <a:sysClr val="windowText" lastClr="000000">
                    <a:lumMod val="75000"/>
                    <a:lumOff val="25000"/>
                  </a:sysClr>
                </a:solidFill>
                <a:cs typeface="メイリオ" pitchFamily="50" charset="-128"/>
              </a:rPr>
            </a:br>
            <a:r>
              <a:rPr kumimoji="0" lang="ja-JP" altLang="en-US" sz="1400" kern="0" dirty="0">
                <a:solidFill>
                  <a:sysClr val="windowText" lastClr="000000">
                    <a:lumMod val="75000"/>
                    <a:lumOff val="25000"/>
                  </a:sysClr>
                </a:solidFill>
                <a:cs typeface="メイリオ" pitchFamily="50" charset="-128"/>
              </a:rPr>
              <a:t>グローバル</a:t>
            </a:r>
            <a:r>
              <a:rPr kumimoji="0" lang="en-US" altLang="ja-JP" sz="1400" kern="0" dirty="0">
                <a:solidFill>
                  <a:sysClr val="windowText" lastClr="000000">
                    <a:lumMod val="75000"/>
                    <a:lumOff val="25000"/>
                  </a:sysClr>
                </a:solidFill>
                <a:cs typeface="メイリオ" pitchFamily="50" charset="-128"/>
              </a:rPr>
              <a:t>IP</a:t>
            </a:r>
            <a:r>
              <a:rPr kumimoji="0" lang="ja-JP" altLang="en-US" sz="1400" kern="0" dirty="0">
                <a:solidFill>
                  <a:sysClr val="windowText" lastClr="000000">
                    <a:lumMod val="75000"/>
                    <a:lumOff val="25000"/>
                  </a:sysClr>
                </a:solidFill>
                <a:cs typeface="メイリオ" pitchFamily="50" charset="-128"/>
              </a:rPr>
              <a:t>アドレスで接続を制限しますので、可変</a:t>
            </a:r>
            <a:r>
              <a:rPr kumimoji="0" lang="en-US" altLang="ja-JP" sz="1400" kern="0" dirty="0">
                <a:solidFill>
                  <a:sysClr val="windowText" lastClr="000000">
                    <a:lumMod val="75000"/>
                    <a:lumOff val="25000"/>
                  </a:sysClr>
                </a:solidFill>
                <a:cs typeface="メイリオ" pitchFamily="50" charset="-128"/>
              </a:rPr>
              <a:t>IP</a:t>
            </a:r>
            <a:r>
              <a:rPr kumimoji="0" lang="ja-JP" altLang="en-US" sz="1400" kern="0" dirty="0">
                <a:solidFill>
                  <a:sysClr val="windowText" lastClr="000000">
                    <a:lumMod val="75000"/>
                    <a:lumOff val="25000"/>
                  </a:sysClr>
                </a:solidFill>
                <a:cs typeface="メイリオ" pitchFamily="50" charset="-128"/>
              </a:rPr>
              <a:t>の場合は利用できません</a:t>
            </a:r>
            <a:br>
              <a:rPr kumimoji="0" lang="en-US" altLang="ja-JP" sz="1400" kern="0" dirty="0">
                <a:solidFill>
                  <a:sysClr val="windowText" lastClr="000000">
                    <a:lumMod val="75000"/>
                    <a:lumOff val="25000"/>
                  </a:sysClr>
                </a:solidFill>
                <a:cs typeface="メイリオ" pitchFamily="50" charset="-128"/>
              </a:rPr>
            </a:br>
            <a:r>
              <a:rPr kumimoji="0" lang="en-US" altLang="ja-JP" sz="1400" kern="0" dirty="0">
                <a:solidFill>
                  <a:sysClr val="windowText" lastClr="000000">
                    <a:lumMod val="75000"/>
                    <a:lumOff val="25000"/>
                  </a:sysClr>
                </a:solidFill>
                <a:cs typeface="メイリオ" pitchFamily="50" charset="-128"/>
              </a:rPr>
              <a:t>※</a:t>
            </a:r>
            <a:r>
              <a:rPr kumimoji="0" lang="ja-JP" altLang="en-US" sz="1400" kern="0" dirty="0">
                <a:solidFill>
                  <a:sysClr val="windowText" lastClr="000000">
                    <a:lumMod val="75000"/>
                    <a:lumOff val="25000"/>
                  </a:sysClr>
                </a:solidFill>
                <a:cs typeface="メイリオ" pitchFamily="50" charset="-128"/>
              </a:rPr>
              <a:t>指定可能な</a:t>
            </a:r>
            <a:r>
              <a:rPr kumimoji="0" lang="en-US" altLang="ja-JP" sz="1400" kern="0" dirty="0">
                <a:solidFill>
                  <a:sysClr val="windowText" lastClr="000000">
                    <a:lumMod val="75000"/>
                    <a:lumOff val="25000"/>
                  </a:sysClr>
                </a:solidFill>
                <a:cs typeface="メイリオ" pitchFamily="50" charset="-128"/>
              </a:rPr>
              <a:t>IP</a:t>
            </a:r>
            <a:r>
              <a:rPr kumimoji="0" lang="ja-JP" altLang="en-US" sz="1400" kern="0" dirty="0">
                <a:solidFill>
                  <a:sysClr val="windowText" lastClr="000000">
                    <a:lumMod val="75000"/>
                    <a:lumOff val="25000"/>
                  </a:sysClr>
                </a:solidFill>
                <a:cs typeface="メイリオ" pitchFamily="50" charset="-128"/>
              </a:rPr>
              <a:t>アドレスは最大</a:t>
            </a:r>
            <a:r>
              <a:rPr kumimoji="0" lang="en-US" altLang="ja-JP" sz="1400" kern="0" dirty="0">
                <a:solidFill>
                  <a:sysClr val="windowText" lastClr="000000">
                    <a:lumMod val="75000"/>
                    <a:lumOff val="25000"/>
                  </a:sysClr>
                </a:solidFill>
                <a:cs typeface="メイリオ" pitchFamily="50" charset="-128"/>
              </a:rPr>
              <a:t>50</a:t>
            </a:r>
            <a:r>
              <a:rPr kumimoji="0" lang="ja-JP" altLang="en-US" sz="1400" kern="0" dirty="0">
                <a:solidFill>
                  <a:sysClr val="windowText" lastClr="000000">
                    <a:lumMod val="75000"/>
                    <a:lumOff val="25000"/>
                  </a:sysClr>
                </a:solidFill>
                <a:cs typeface="メイリオ" pitchFamily="50" charset="-128"/>
              </a:rPr>
              <a:t>迄</a:t>
            </a:r>
            <a:endParaRPr kumimoji="0" lang="en-US" altLang="ja-JP" sz="1400" kern="0" dirty="0">
              <a:solidFill>
                <a:sysClr val="windowText" lastClr="000000">
                  <a:lumMod val="75000"/>
                  <a:lumOff val="25000"/>
                </a:sysClr>
              </a:solidFill>
              <a:cs typeface="メイリオ" pitchFamily="50" charset="-128"/>
            </a:endParaRPr>
          </a:p>
          <a:p>
            <a:pPr marL="285750" indent="-285750">
              <a:spcBef>
                <a:spcPts val="1800"/>
              </a:spcBef>
              <a:buClr>
                <a:srgbClr val="F18F60">
                  <a:lumMod val="60000"/>
                  <a:lumOff val="40000"/>
                </a:srgbClr>
              </a:buClr>
              <a:buFont typeface="Wingdings" panose="05000000000000000000" pitchFamily="2" charset="2"/>
              <a:buChar char="l"/>
              <a:defRPr/>
            </a:pP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接続または</a:t>
            </a:r>
            <a:r>
              <a:rPr kumimoji="0" lang="en-US" altLang="ja-JP" sz="1400" kern="0" dirty="0" err="1">
                <a:solidFill>
                  <a:sysClr val="windowText" lastClr="000000">
                    <a:lumMod val="75000"/>
                    <a:lumOff val="25000"/>
                  </a:sysClr>
                </a:solidFill>
                <a:cs typeface="メイリオ" pitchFamily="50" charset="-128"/>
              </a:rPr>
              <a:t>FastConnect</a:t>
            </a:r>
            <a:r>
              <a:rPr kumimoji="0" lang="ja-JP" altLang="en-US" sz="1400" kern="0" dirty="0">
                <a:solidFill>
                  <a:sysClr val="windowText" lastClr="000000">
                    <a:lumMod val="75000"/>
                    <a:lumOff val="25000"/>
                  </a:sysClr>
                </a:solidFill>
                <a:cs typeface="メイリオ" pitchFamily="50" charset="-128"/>
              </a:rPr>
              <a:t>（専用線）の場合</a:t>
            </a:r>
            <a:br>
              <a:rPr kumimoji="0" lang="en-US" altLang="ja-JP" sz="1400" kern="0" dirty="0">
                <a:solidFill>
                  <a:sysClr val="windowText" lastClr="000000">
                    <a:lumMod val="75000"/>
                    <a:lumOff val="25000"/>
                  </a:sysClr>
                </a:solidFill>
                <a:cs typeface="メイリオ" pitchFamily="50" charset="-128"/>
              </a:rPr>
            </a:b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接続にはクライアントからルータへ</a:t>
            </a: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接続する方式もありますが、</a:t>
            </a:r>
            <a:r>
              <a:rPr kumimoji="0" lang="en-US" altLang="ja-JP" sz="1400" kern="0" dirty="0">
                <a:solidFill>
                  <a:sysClr val="windowText" lastClr="000000">
                    <a:lumMod val="75000"/>
                    <a:lumOff val="25000"/>
                  </a:sysClr>
                </a:solidFill>
                <a:cs typeface="メイリオ" pitchFamily="50" charset="-128"/>
              </a:rPr>
              <a:t>SS</a:t>
            </a:r>
            <a:r>
              <a:rPr kumimoji="0" lang="ja-JP" altLang="en-US" sz="1400" kern="0" dirty="0">
                <a:solidFill>
                  <a:sysClr val="windowText" lastClr="000000">
                    <a:lumMod val="75000"/>
                    <a:lumOff val="25000"/>
                  </a:sysClr>
                </a:solidFill>
                <a:cs typeface="メイリオ" pitchFamily="50" charset="-128"/>
              </a:rPr>
              <a:t>クラウドでは</a:t>
            </a:r>
            <a:br>
              <a:rPr kumimoji="0" lang="en-US" altLang="ja-JP" sz="1400" kern="0" dirty="0">
                <a:solidFill>
                  <a:sysClr val="windowText" lastClr="000000">
                    <a:lumMod val="75000"/>
                    <a:lumOff val="25000"/>
                  </a:sysClr>
                </a:solidFill>
                <a:cs typeface="メイリオ" pitchFamily="50" charset="-128"/>
              </a:rPr>
            </a:br>
            <a:r>
              <a:rPr kumimoji="0" lang="ja-JP" altLang="en-US" sz="1400" kern="0" dirty="0">
                <a:solidFill>
                  <a:sysClr val="windowText" lastClr="000000">
                    <a:lumMod val="75000"/>
                    <a:lumOff val="25000"/>
                  </a:sysClr>
                </a:solidFill>
                <a:cs typeface="メイリオ" pitchFamily="50" charset="-128"/>
              </a:rPr>
              <a:t>ルータ間の</a:t>
            </a: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接続となります（ルーティングは静的ルーティング）</a:t>
            </a:r>
            <a:br>
              <a:rPr kumimoji="0" lang="en-US" altLang="ja-JP" sz="1400" kern="0" dirty="0">
                <a:solidFill>
                  <a:sysClr val="windowText" lastClr="000000">
                    <a:lumMod val="75000"/>
                    <a:lumOff val="25000"/>
                  </a:sysClr>
                </a:solidFill>
                <a:cs typeface="メイリオ" pitchFamily="50" charset="-128"/>
              </a:rPr>
            </a:br>
            <a:r>
              <a:rPr kumimoji="0" lang="ja-JP" altLang="en-US" sz="1400" kern="0" dirty="0">
                <a:solidFill>
                  <a:sysClr val="windowText" lastClr="000000">
                    <a:lumMod val="75000"/>
                    <a:lumOff val="25000"/>
                  </a:sysClr>
                </a:solidFill>
                <a:cs typeface="メイリオ" pitchFamily="50" charset="-128"/>
              </a:rPr>
              <a:t>お客様側のネットワークで下記セグメントからクラウドサービスへアクセスされる場合、</a:t>
            </a:r>
            <a:br>
              <a:rPr kumimoji="0" lang="en-US" altLang="ja-JP" sz="1400" kern="0" dirty="0">
                <a:solidFill>
                  <a:sysClr val="windowText" lastClr="000000">
                    <a:lumMod val="75000"/>
                    <a:lumOff val="25000"/>
                  </a:sysClr>
                </a:solidFill>
                <a:cs typeface="メイリオ" pitchFamily="50" charset="-128"/>
              </a:rPr>
            </a:br>
            <a:r>
              <a:rPr kumimoji="0" lang="en-US" altLang="ja-JP" sz="1400" kern="0" dirty="0">
                <a:solidFill>
                  <a:sysClr val="windowText" lastClr="000000">
                    <a:lumMod val="75000"/>
                    <a:lumOff val="25000"/>
                  </a:sysClr>
                </a:solidFill>
                <a:cs typeface="メイリオ" pitchFamily="50" charset="-128"/>
              </a:rPr>
              <a:t>VPN</a:t>
            </a:r>
            <a:r>
              <a:rPr kumimoji="0" lang="ja-JP" altLang="en-US" sz="1400" kern="0" dirty="0">
                <a:solidFill>
                  <a:sysClr val="windowText" lastClr="000000">
                    <a:lumMod val="75000"/>
                    <a:lumOff val="25000"/>
                  </a:sysClr>
                </a:solidFill>
                <a:cs typeface="メイリオ" pitchFamily="50" charset="-128"/>
              </a:rPr>
              <a:t>接続ならびに</a:t>
            </a:r>
            <a:r>
              <a:rPr kumimoji="0" lang="en-US" altLang="ja-JP" sz="1400" kern="0" dirty="0" err="1">
                <a:solidFill>
                  <a:sysClr val="windowText" lastClr="000000">
                    <a:lumMod val="75000"/>
                    <a:lumOff val="25000"/>
                  </a:sysClr>
                </a:solidFill>
                <a:cs typeface="メイリオ" pitchFamily="50" charset="-128"/>
              </a:rPr>
              <a:t>FastConnect</a:t>
            </a:r>
            <a:r>
              <a:rPr kumimoji="0" lang="ja-JP" altLang="en-US" sz="1400" kern="0" dirty="0" err="1">
                <a:solidFill>
                  <a:sysClr val="windowText" lastClr="000000">
                    <a:lumMod val="75000"/>
                    <a:lumOff val="25000"/>
                  </a:sysClr>
                </a:solidFill>
                <a:cs typeface="メイリオ" pitchFamily="50" charset="-128"/>
              </a:rPr>
              <a:t>での</a:t>
            </a:r>
            <a:r>
              <a:rPr kumimoji="0" lang="ja-JP" altLang="en-US" sz="1400" kern="0" dirty="0">
                <a:solidFill>
                  <a:sysClr val="windowText" lastClr="000000">
                    <a:lumMod val="75000"/>
                    <a:lumOff val="25000"/>
                  </a:sysClr>
                </a:solidFill>
                <a:cs typeface="メイリオ" pitchFamily="50" charset="-128"/>
              </a:rPr>
              <a:t>利用はできません</a:t>
            </a:r>
            <a:br>
              <a:rPr kumimoji="0" lang="en-US" altLang="ja-JP" sz="1400" kern="0" dirty="0">
                <a:solidFill>
                  <a:sysClr val="windowText" lastClr="000000">
                    <a:lumMod val="75000"/>
                    <a:lumOff val="25000"/>
                  </a:sysClr>
                </a:solidFill>
                <a:cs typeface="メイリオ" pitchFamily="50" charset="-128"/>
              </a:rPr>
            </a:b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10.100.0.0/24</a:t>
            </a: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10.100.2.0/24</a:t>
            </a: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172.27.45.0/24</a:t>
            </a: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172.27.46.0/24</a:t>
            </a:r>
            <a:br>
              <a:rPr kumimoji="0" lang="en-US" altLang="ja-JP" sz="1400" kern="0" dirty="0">
                <a:solidFill>
                  <a:sysClr val="windowText" lastClr="000000">
                    <a:lumMod val="75000"/>
                    <a:lumOff val="25000"/>
                  </a:sysClr>
                </a:solidFill>
                <a:cs typeface="メイリオ" pitchFamily="50" charset="-128"/>
              </a:rPr>
            </a:b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192.168.16.16/28</a:t>
            </a: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192.168.128.0/20</a:t>
            </a:r>
            <a:r>
              <a:rPr kumimoji="0" lang="ja-JP" altLang="en-US" sz="1400" kern="0" dirty="0">
                <a:solidFill>
                  <a:sysClr val="windowText" lastClr="000000">
                    <a:lumMod val="75000"/>
                    <a:lumOff val="25000"/>
                  </a:sysClr>
                </a:solidFill>
                <a:cs typeface="メイリオ" pitchFamily="50" charset="-128"/>
              </a:rPr>
              <a:t>　　　</a:t>
            </a:r>
            <a:r>
              <a:rPr kumimoji="0" lang="en-US" altLang="ja-JP" sz="1400" kern="0" dirty="0">
                <a:solidFill>
                  <a:sysClr val="windowText" lastClr="000000">
                    <a:lumMod val="75000"/>
                    <a:lumOff val="25000"/>
                  </a:sysClr>
                </a:solidFill>
                <a:cs typeface="メイリオ" pitchFamily="50" charset="-128"/>
              </a:rPr>
              <a:t>10.116.0.0/16</a:t>
            </a:r>
          </a:p>
        </p:txBody>
      </p:sp>
      <p:sp>
        <p:nvSpPr>
          <p:cNvPr id="6" name="スライド番号プレースホルダー 1">
            <a:extLst>
              <a:ext uri="{FF2B5EF4-FFF2-40B4-BE49-F238E27FC236}">
                <a16:creationId xmlns:a16="http://schemas.microsoft.com/office/drawing/2014/main" id="{8BCB2040-0B4F-9D20-7084-02457104BACC}"/>
              </a:ext>
            </a:extLst>
          </p:cNvPr>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24</a:t>
            </a:fld>
            <a:endParaRPr kumimoji="1" lang="ja-JP" altLang="en-US" dirty="0"/>
          </a:p>
        </p:txBody>
      </p:sp>
      <p:sp>
        <p:nvSpPr>
          <p:cNvPr id="7" name="フッター プレースホルダー 3">
            <a:extLst>
              <a:ext uri="{FF2B5EF4-FFF2-40B4-BE49-F238E27FC236}">
                <a16:creationId xmlns:a16="http://schemas.microsoft.com/office/drawing/2014/main" id="{356E0220-A63F-AC60-628B-239E36E82A02}"/>
              </a:ext>
            </a:extLst>
          </p:cNvPr>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09214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3"/>
          </p:nvPr>
        </p:nvSpPr>
        <p:spPr/>
        <p:txBody>
          <a:bodyPr/>
          <a:lstStyle/>
          <a:p>
            <a:r>
              <a:rPr lang="en-US" altLang="ja-JP" dirty="0"/>
              <a:t>©Canon IT Solutions Inc.  All rights reserved.</a:t>
            </a:r>
            <a:endParaRPr lang="ja-JP" altLang="en-US" dirty="0"/>
          </a:p>
        </p:txBody>
      </p:sp>
      <p:sp>
        <p:nvSpPr>
          <p:cNvPr id="3" name="スライド番号プレースホルダー 2"/>
          <p:cNvSpPr>
            <a:spLocks noGrp="1"/>
          </p:cNvSpPr>
          <p:nvPr>
            <p:ph type="sldNum" sz="quarter" idx="4"/>
          </p:nvPr>
        </p:nvSpPr>
        <p:spPr/>
        <p:txBody>
          <a:bodyPr/>
          <a:lstStyle/>
          <a:p>
            <a:fld id="{78AE49ED-73EF-499C-8307-28EB0E7CF529}" type="slidenum">
              <a:rPr lang="ja-JP" altLang="en-US" smtClean="0"/>
              <a:pPr/>
              <a:t>25</a:t>
            </a:fld>
            <a:endParaRPr lang="ja-JP" altLang="en-US" dirty="0"/>
          </a:p>
        </p:txBody>
      </p:sp>
    </p:spTree>
    <p:extLst>
      <p:ext uri="{BB962C8B-B14F-4D97-AF65-F5344CB8AC3E}">
        <p14:creationId xmlns:p14="http://schemas.microsoft.com/office/powerpoint/2010/main" val="407722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a:xfrm>
            <a:off x="8424000" y="4957030"/>
            <a:ext cx="360000" cy="135000"/>
          </a:xfrm>
        </p:spPr>
        <p:txBody>
          <a:bodyPr/>
          <a:lstStyle/>
          <a:p>
            <a:fld id="{78AE49ED-73EF-499C-8307-28EB0E7CF529}" type="slidenum">
              <a:rPr lang="ja-JP" altLang="en-US" smtClean="0"/>
              <a:pPr/>
              <a:t>3</a:t>
            </a:fld>
            <a:endParaRPr lang="ja-JP" altLang="en-US" dirty="0"/>
          </a:p>
        </p:txBody>
      </p:sp>
      <p:sp>
        <p:nvSpPr>
          <p:cNvPr id="5" name="タイトル 4"/>
          <p:cNvSpPr>
            <a:spLocks noGrp="1"/>
          </p:cNvSpPr>
          <p:nvPr>
            <p:ph type="title"/>
          </p:nvPr>
        </p:nvSpPr>
        <p:spPr/>
        <p:txBody>
          <a:bodyPr/>
          <a:lstStyle/>
          <a:p>
            <a:pPr>
              <a:spcBef>
                <a:spcPts val="600"/>
              </a:spcBef>
            </a:pPr>
            <a:r>
              <a:rPr kumimoji="1" lang="en-US" altLang="ja-JP" b="0" dirty="0">
                <a:solidFill>
                  <a:schemeClr val="accent1"/>
                </a:solidFill>
              </a:rPr>
              <a:t>01</a:t>
            </a:r>
            <a:br>
              <a:rPr kumimoji="1" lang="en-US" altLang="ja-JP" sz="2400" dirty="0"/>
            </a:br>
            <a:r>
              <a:rPr kumimoji="1" lang="en-US" altLang="ja-JP" sz="2400" dirty="0"/>
              <a:t>SuperStream-NX</a:t>
            </a:r>
            <a:r>
              <a:rPr kumimoji="1" lang="ja-JP" altLang="en-US" sz="2400" dirty="0"/>
              <a:t>（</a:t>
            </a:r>
            <a:r>
              <a:rPr lang="en-US" altLang="ja-JP" sz="2400" dirty="0"/>
              <a:t>Compact Cloud</a:t>
            </a:r>
            <a:r>
              <a:rPr lang="ja-JP" altLang="en-US" sz="2400" dirty="0"/>
              <a:t>）</a:t>
            </a:r>
          </a:p>
        </p:txBody>
      </p:sp>
      <p:sp>
        <p:nvSpPr>
          <p:cNvPr id="2" name="フッター プレースホルダー 1"/>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89651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58775" y="259291"/>
            <a:ext cx="7093545" cy="584267"/>
          </a:xfrm>
        </p:spPr>
        <p:txBody>
          <a:bodyPr/>
          <a:lstStyle/>
          <a:p>
            <a:r>
              <a:rPr lang="ja-JP" altLang="en-US" sz="2000" dirty="0"/>
              <a:t>新</a:t>
            </a:r>
            <a:r>
              <a:rPr lang="en-US" altLang="ja-JP" sz="2000" dirty="0"/>
              <a:t>Private </a:t>
            </a:r>
            <a:r>
              <a:rPr lang="ja-JP" altLang="en-US" sz="2000" dirty="0"/>
              <a:t>“</a:t>
            </a:r>
            <a:r>
              <a:rPr lang="en-US" altLang="ja-JP" sz="2000" dirty="0"/>
              <a:t>Compact</a:t>
            </a:r>
            <a:r>
              <a:rPr lang="ja-JP" altLang="en-US" sz="2000" dirty="0"/>
              <a:t>”のターゲットイメージ</a:t>
            </a:r>
            <a:endParaRPr kumimoji="1" lang="ja-JP" altLang="en-US" sz="1400" dirty="0"/>
          </a:p>
        </p:txBody>
      </p:sp>
      <p:sp>
        <p:nvSpPr>
          <p:cNvPr id="61" name="テキスト ボックス 60"/>
          <p:cNvSpPr txBox="1">
            <a:spLocks noChangeArrowheads="1"/>
          </p:cNvSpPr>
          <p:nvPr/>
        </p:nvSpPr>
        <p:spPr bwMode="auto">
          <a:xfrm>
            <a:off x="0" y="4281940"/>
            <a:ext cx="9144000" cy="872798"/>
          </a:xfrm>
          <a:prstGeom prst="rect">
            <a:avLst/>
          </a:prstGeom>
          <a:solidFill>
            <a:srgbClr val="002060"/>
          </a:solidFill>
          <a:ln>
            <a:noFill/>
            <a:headEnd/>
            <a:tailEnd/>
          </a:ln>
        </p:spPr>
        <p:style>
          <a:lnRef idx="2">
            <a:schemeClr val="accent2"/>
          </a:lnRef>
          <a:fillRef idx="1">
            <a:schemeClr val="lt1"/>
          </a:fillRef>
          <a:effectRef idx="0">
            <a:schemeClr val="accent2"/>
          </a:effectRef>
          <a:fontRef idx="minor">
            <a:schemeClr val="dk1"/>
          </a:fontRef>
        </p:style>
        <p:txBody>
          <a:bodyPr lIns="32753" tIns="41596" rIns="32753" bIns="41596" anchor="ctr"/>
          <a:lstStyle/>
          <a:p>
            <a:pPr marL="216000" indent="-216000" algn="ctr" fontAlgn="ctr">
              <a:spcBef>
                <a:spcPts val="200"/>
              </a:spcBef>
              <a:spcAft>
                <a:spcPts val="0"/>
              </a:spcAft>
              <a:buClr>
                <a:srgbClr val="0065AE">
                  <a:lumMod val="20000"/>
                  <a:lumOff val="80000"/>
                </a:srgbClr>
              </a:buClr>
              <a:buSzPct val="75000"/>
              <a:defRPr/>
            </a:pPr>
            <a:r>
              <a:rPr lang="en-US" altLang="ja-JP" sz="1600" b="1" dirty="0">
                <a:solidFill>
                  <a:schemeClr val="bg1"/>
                </a:solidFill>
                <a:latin typeface="メイリオ" pitchFamily="50" charset="-128"/>
                <a:ea typeface="メイリオ" pitchFamily="50" charset="-128"/>
                <a:cs typeface="メイリオ" pitchFamily="50" charset="-128"/>
              </a:rPr>
              <a:t>Public</a:t>
            </a:r>
            <a:r>
              <a:rPr lang="ja-JP" altLang="en-US" sz="1600" b="1" dirty="0">
                <a:solidFill>
                  <a:schemeClr val="bg1"/>
                </a:solidFill>
                <a:latin typeface="メイリオ" pitchFamily="50" charset="-128"/>
                <a:ea typeface="メイリオ" pitchFamily="50" charset="-128"/>
                <a:cs typeface="メイリオ" pitchFamily="50" charset="-128"/>
              </a:rPr>
              <a:t> </a:t>
            </a:r>
            <a:r>
              <a:rPr lang="en-US" altLang="ja-JP" sz="1600" b="1" dirty="0">
                <a:solidFill>
                  <a:schemeClr val="bg1"/>
                </a:solidFill>
                <a:latin typeface="メイリオ" pitchFamily="50" charset="-128"/>
                <a:ea typeface="メイリオ" pitchFamily="50" charset="-128"/>
                <a:cs typeface="メイリオ" pitchFamily="50" charset="-128"/>
              </a:rPr>
              <a:t>Cloud</a:t>
            </a:r>
            <a:r>
              <a:rPr kumimoji="0" lang="en-US" altLang="ja-JP" sz="1100" i="0" u="none" strike="noStrike" kern="0" cap="none" spc="0" normalizeH="0" baseline="40000" noProof="0" dirty="0">
                <a:ln>
                  <a:noFill/>
                </a:ln>
                <a:solidFill>
                  <a:schemeClr val="bg1"/>
                </a:solidFill>
                <a:effectLst/>
                <a:uLnTx/>
                <a:uFillTx/>
                <a:latin typeface="メイリオ" pitchFamily="50" charset="-128"/>
                <a:ea typeface="メイリオ" pitchFamily="50" charset="-128"/>
                <a:cs typeface="メイリオ" pitchFamily="50" charset="-128"/>
              </a:rPr>
              <a:t>※</a:t>
            </a:r>
            <a:r>
              <a:rPr lang="ja-JP" altLang="en-US" sz="1600" b="1" dirty="0">
                <a:solidFill>
                  <a:schemeClr val="bg1"/>
                </a:solidFill>
                <a:latin typeface="メイリオ" pitchFamily="50" charset="-128"/>
                <a:ea typeface="メイリオ" pitchFamily="50" charset="-128"/>
                <a:cs typeface="メイリオ" pitchFamily="50" charset="-128"/>
              </a:rPr>
              <a:t>以上、</a:t>
            </a:r>
            <a:r>
              <a:rPr lang="en-US" altLang="ja-JP" sz="1600" b="1" dirty="0">
                <a:solidFill>
                  <a:schemeClr val="bg1"/>
                </a:solidFill>
                <a:latin typeface="メイリオ" pitchFamily="50" charset="-128"/>
                <a:ea typeface="メイリオ" pitchFamily="50" charset="-128"/>
                <a:cs typeface="メイリオ" pitchFamily="50" charset="-128"/>
              </a:rPr>
              <a:t>Private Cloud</a:t>
            </a:r>
            <a:r>
              <a:rPr lang="ja-JP" altLang="en-US" sz="1600" b="1" dirty="0">
                <a:solidFill>
                  <a:schemeClr val="bg1"/>
                </a:solidFill>
                <a:latin typeface="メイリオ" pitchFamily="50" charset="-128"/>
                <a:ea typeface="メイリオ" pitchFamily="50" charset="-128"/>
                <a:cs typeface="メイリオ" pitchFamily="50" charset="-128"/>
              </a:rPr>
              <a:t>未満</a:t>
            </a:r>
            <a:endParaRPr lang="en-US" altLang="ja-JP" sz="1600" b="1" dirty="0">
              <a:solidFill>
                <a:schemeClr val="bg1"/>
              </a:solidFill>
              <a:latin typeface="メイリオ" pitchFamily="50" charset="-128"/>
              <a:ea typeface="メイリオ" pitchFamily="50" charset="-128"/>
              <a:cs typeface="メイリオ" pitchFamily="50" charset="-128"/>
            </a:endParaRPr>
          </a:p>
          <a:p>
            <a:pPr marL="216000" indent="-216000" algn="ctr" fontAlgn="ctr">
              <a:spcBef>
                <a:spcPts val="200"/>
              </a:spcBef>
              <a:spcAft>
                <a:spcPts val="0"/>
              </a:spcAft>
              <a:buClr>
                <a:srgbClr val="0065AE">
                  <a:lumMod val="20000"/>
                  <a:lumOff val="80000"/>
                </a:srgbClr>
              </a:buClr>
              <a:buSzPct val="75000"/>
              <a:defRPr/>
            </a:pPr>
            <a:r>
              <a:rPr lang="ja-JP" altLang="en-US" sz="1600" b="1" dirty="0">
                <a:solidFill>
                  <a:schemeClr val="bg1"/>
                </a:solidFill>
                <a:latin typeface="メイリオ" pitchFamily="50" charset="-128"/>
                <a:ea typeface="メイリオ" pitchFamily="50" charset="-128"/>
                <a:cs typeface="メイリオ" pitchFamily="50" charset="-128"/>
              </a:rPr>
              <a:t>手軽さと</a:t>
            </a:r>
            <a:r>
              <a:rPr lang="en-US" altLang="ja-JP" sz="1600" b="1" dirty="0">
                <a:solidFill>
                  <a:schemeClr val="bg1"/>
                </a:solidFill>
                <a:latin typeface="メイリオ" pitchFamily="50" charset="-128"/>
                <a:ea typeface="メイリオ" pitchFamily="50" charset="-128"/>
                <a:cs typeface="メイリオ" pitchFamily="50" charset="-128"/>
              </a:rPr>
              <a:t>SuperStream</a:t>
            </a:r>
            <a:r>
              <a:rPr lang="ja-JP" altLang="en-US" sz="1600" b="1" dirty="0">
                <a:solidFill>
                  <a:schemeClr val="bg1"/>
                </a:solidFill>
                <a:latin typeface="メイリオ" pitchFamily="50" charset="-128"/>
                <a:ea typeface="メイリオ" pitchFamily="50" charset="-128"/>
                <a:cs typeface="メイリオ" pitchFamily="50" charset="-128"/>
              </a:rPr>
              <a:t>の良さの両方をいいと</a:t>
            </a:r>
            <a:r>
              <a:rPr lang="ja-JP" altLang="en-US" sz="1600" b="1" dirty="0" err="1">
                <a:solidFill>
                  <a:schemeClr val="bg1"/>
                </a:solidFill>
                <a:latin typeface="メイリオ" pitchFamily="50" charset="-128"/>
                <a:ea typeface="メイリオ" pitchFamily="50" charset="-128"/>
                <a:cs typeface="メイリオ" pitchFamily="50" charset="-128"/>
              </a:rPr>
              <a:t>こどり</a:t>
            </a:r>
            <a:endParaRPr lang="ja-JP" altLang="en-US" sz="1600" b="1" dirty="0">
              <a:solidFill>
                <a:schemeClr val="bg1"/>
              </a:solidFill>
              <a:latin typeface="メイリオ" pitchFamily="50" charset="-128"/>
              <a:ea typeface="メイリオ" pitchFamily="50" charset="-128"/>
              <a:cs typeface="メイリオ" pitchFamily="50" charset="-128"/>
            </a:endParaRPr>
          </a:p>
        </p:txBody>
      </p:sp>
      <p:sp>
        <p:nvSpPr>
          <p:cNvPr id="62" name="スライド番号プレースホルダー 1"/>
          <p:cNvSpPr>
            <a:spLocks noGrp="1"/>
          </p:cNvSpPr>
          <p:nvPr>
            <p:ph type="sldNum" sz="quarter" idx="12"/>
          </p:nvPr>
        </p:nvSpPr>
        <p:spPr>
          <a:xfrm>
            <a:off x="8568484" y="4993034"/>
            <a:ext cx="360000" cy="135000"/>
          </a:xfrm>
        </p:spPr>
        <p:txBody>
          <a:bodyPr/>
          <a:lstStyle/>
          <a:p>
            <a:fld id="{78AE49ED-73EF-499C-8307-28EB0E7CF529}" type="slidenum">
              <a:rPr kumimoji="1" lang="ja-JP" altLang="en-US" smtClean="0">
                <a:solidFill>
                  <a:schemeClr val="bg1"/>
                </a:solidFill>
              </a:rPr>
              <a:t>4</a:t>
            </a:fld>
            <a:endParaRPr kumimoji="1" lang="ja-JP" altLang="en-US" dirty="0">
              <a:solidFill>
                <a:schemeClr val="bg1"/>
              </a:solidFill>
            </a:endParaRPr>
          </a:p>
        </p:txBody>
      </p:sp>
      <p:sp>
        <p:nvSpPr>
          <p:cNvPr id="63" name="フッター プレースホルダー 3"/>
          <p:cNvSpPr>
            <a:spLocks noGrp="1"/>
          </p:cNvSpPr>
          <p:nvPr>
            <p:ph type="ftr" sz="quarter" idx="3"/>
          </p:nvPr>
        </p:nvSpPr>
        <p:spPr>
          <a:xfrm>
            <a:off x="179512" y="4957030"/>
            <a:ext cx="2160000" cy="135000"/>
          </a:xfrm>
        </p:spPr>
        <p:txBody>
          <a:bodyPr/>
          <a:lstStyle/>
          <a:p>
            <a:r>
              <a:rPr lang="en-US" altLang="ja-JP" dirty="0">
                <a:solidFill>
                  <a:schemeClr val="bg1"/>
                </a:solidFill>
              </a:rPr>
              <a:t>©Canon IT Solutions Inc.  All rights reserved.</a:t>
            </a:r>
            <a:endParaRPr lang="ja-JP" altLang="en-US" dirty="0">
              <a:solidFill>
                <a:schemeClr val="bg1"/>
              </a:solidFill>
            </a:endParaRPr>
          </a:p>
        </p:txBody>
      </p:sp>
      <p:pic>
        <p:nvPicPr>
          <p:cNvPr id="64" name="図 63"/>
          <p:cNvPicPr>
            <a:picLocks noChangeAspect="1"/>
          </p:cNvPicPr>
          <p:nvPr/>
        </p:nvPicPr>
        <p:blipFill>
          <a:blip r:embed="rId2"/>
          <a:stretch>
            <a:fillRect/>
          </a:stretch>
        </p:blipFill>
        <p:spPr>
          <a:xfrm>
            <a:off x="143508" y="839897"/>
            <a:ext cx="4755608" cy="3470047"/>
          </a:xfrm>
          <a:prstGeom prst="rect">
            <a:avLst/>
          </a:prstGeom>
        </p:spPr>
      </p:pic>
      <p:sp>
        <p:nvSpPr>
          <p:cNvPr id="66" name="角丸四角形 65"/>
          <p:cNvSpPr/>
          <p:nvPr/>
        </p:nvSpPr>
        <p:spPr>
          <a:xfrm>
            <a:off x="2329759" y="3023099"/>
            <a:ext cx="1633253" cy="828094"/>
          </a:xfrm>
          <a:prstGeom prst="roundRect">
            <a:avLst>
              <a:gd name="adj" fmla="val 10789"/>
            </a:avLst>
          </a:prstGeom>
          <a:solidFill>
            <a:srgbClr val="FCE5DA">
              <a:alpha val="69804"/>
            </a:srgbClr>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accent3">
                    <a:lumMod val="75000"/>
                  </a:schemeClr>
                </a:solidFill>
                <a:latin typeface="+mn-ea"/>
              </a:rPr>
              <a:t>このゾーンを想定</a:t>
            </a:r>
            <a:endParaRPr kumimoji="1" lang="en-US" altLang="ja-JP" sz="1300" b="1" dirty="0">
              <a:solidFill>
                <a:schemeClr val="accent3">
                  <a:lumMod val="75000"/>
                </a:schemeClr>
              </a:solidFill>
              <a:latin typeface="+mn-ea"/>
            </a:endParaRPr>
          </a:p>
          <a:p>
            <a:pPr algn="ctr"/>
            <a:r>
              <a:rPr kumimoji="1" lang="ja-JP" altLang="en-US" sz="800" dirty="0">
                <a:solidFill>
                  <a:schemeClr val="accent3">
                    <a:lumMod val="75000"/>
                  </a:schemeClr>
                </a:solidFill>
                <a:latin typeface="+mn-ea"/>
              </a:rPr>
              <a:t>（イメージ）</a:t>
            </a:r>
          </a:p>
        </p:txBody>
      </p:sp>
      <p:sp>
        <p:nvSpPr>
          <p:cNvPr id="67" name="左矢印 66"/>
          <p:cNvSpPr/>
          <p:nvPr/>
        </p:nvSpPr>
        <p:spPr>
          <a:xfrm>
            <a:off x="2041930" y="3298973"/>
            <a:ext cx="288032" cy="216024"/>
          </a:xfrm>
          <a:prstGeom prst="left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dirty="0">
                <a:solidFill>
                  <a:schemeClr val="accent3">
                    <a:lumMod val="75000"/>
                  </a:schemeClr>
                </a:solidFill>
                <a:latin typeface="UD デジタル 教科書体 N-B" panose="02020700000000000000" pitchFamily="17" charset="-128"/>
                <a:ea typeface="UD デジタル 教科書体 N-B" panose="02020700000000000000" pitchFamily="17" charset="-128"/>
              </a:rPr>
              <a:t>←</a:t>
            </a:r>
          </a:p>
        </p:txBody>
      </p:sp>
      <p:sp>
        <p:nvSpPr>
          <p:cNvPr id="68" name="Rectangle 5">
            <a:extLst>
              <a:ext uri="{FF2B5EF4-FFF2-40B4-BE49-F238E27FC236}">
                <a16:creationId xmlns:a16="http://schemas.microsoft.com/office/drawing/2014/main" id="{A60D0548-94AF-514D-8335-3CE61A34F06F}"/>
              </a:ext>
            </a:extLst>
          </p:cNvPr>
          <p:cNvSpPr/>
          <p:nvPr/>
        </p:nvSpPr>
        <p:spPr>
          <a:xfrm>
            <a:off x="890112" y="2995984"/>
            <a:ext cx="1187893" cy="684076"/>
          </a:xfrm>
          <a:prstGeom prst="rect">
            <a:avLst/>
          </a:prstGeom>
          <a:noFill/>
          <a:ln w="19050">
            <a:solidFill>
              <a:schemeClr val="accent3">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b"/>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fontAlgn="auto">
              <a:spcBef>
                <a:spcPts val="0"/>
              </a:spcBef>
              <a:spcAft>
                <a:spcPts val="0"/>
              </a:spcAft>
              <a:defRPr/>
            </a:pPr>
            <a:endParaRPr lang="en-US" sz="1000" dirty="0">
              <a:solidFill>
                <a:schemeClr val="accent3"/>
              </a:solidFill>
              <a:latin typeface="Calibri" charset="0"/>
              <a:ea typeface="Calibri" charset="0"/>
              <a:cs typeface="Calibri" charset="0"/>
            </a:endParaRPr>
          </a:p>
        </p:txBody>
      </p:sp>
      <p:sp>
        <p:nvSpPr>
          <p:cNvPr id="69" name="正方形/長方形 68"/>
          <p:cNvSpPr/>
          <p:nvPr/>
        </p:nvSpPr>
        <p:spPr>
          <a:xfrm>
            <a:off x="5042624" y="864651"/>
            <a:ext cx="4101376" cy="3062377"/>
          </a:xfrm>
          <a:prstGeom prst="rect">
            <a:avLst/>
          </a:prstGeom>
        </p:spPr>
        <p:txBody>
          <a:bodyPr wrap="square">
            <a:spAutoFit/>
          </a:bodyPr>
          <a:lstStyle/>
          <a:p>
            <a:pPr lvl="0" fontAlgn="ctr">
              <a:lnSpc>
                <a:spcPct val="150000"/>
              </a:lnSpc>
              <a:spcBef>
                <a:spcPts val="400"/>
              </a:spcBef>
              <a:buClr>
                <a:schemeClr val="bg2">
                  <a:lumMod val="75000"/>
                </a:schemeClr>
              </a:buClr>
              <a:buSzPct val="75000"/>
              <a:defRPr/>
            </a:pPr>
            <a:r>
              <a:rPr kumimoji="0" lang="ja-JP" altLang="en-US" sz="1200" b="1"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rPr>
              <a:t>ターゲット企業層</a:t>
            </a:r>
            <a:endParaRPr kumimoji="0" lang="en-US" altLang="ja-JP" sz="1200" b="1"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endParaRPr>
          </a:p>
          <a:p>
            <a:pPr marL="216000" lvl="0" indent="-216000" fontAlgn="ctr">
              <a:lnSpc>
                <a:spcPct val="150000"/>
              </a:lnSpc>
              <a:spcBef>
                <a:spcPts val="400"/>
              </a:spcBef>
              <a:buClr>
                <a:schemeClr val="bg2">
                  <a:lumMod val="75000"/>
                </a:schemeClr>
              </a:buClr>
              <a:buSzPct val="75000"/>
              <a:buFont typeface="Wingdings" panose="05000000000000000000" pitchFamily="2" charset="2"/>
              <a:buChar char="l"/>
              <a:defRPr/>
            </a:pP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通常の</a:t>
            </a:r>
            <a: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t>SuperStream</a:t>
            </a: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ほどの製品は求めていない</a:t>
            </a:r>
            <a:br>
              <a:rPr kumimoji="0" lang="en-US" altLang="ja-JP" sz="1200"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rPr>
            </a:br>
            <a:r>
              <a:rPr kumimoji="0" lang="ja-JP" altLang="en-US" sz="1200"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rPr>
              <a:t>とは言え</a:t>
            </a:r>
            <a:r>
              <a:rPr kumimoji="0" lang="en-US" altLang="ja-JP" sz="1200"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rPr>
              <a:t>Public Cloud</a:t>
            </a:r>
            <a:r>
              <a:rPr kumimoji="0" lang="en-US" altLang="ja-JP" sz="1050" i="0" u="none" strike="noStrike" kern="0" cap="none" spc="0" normalizeH="0" baseline="4000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rPr>
              <a:t>※</a:t>
            </a:r>
            <a:r>
              <a:rPr kumimoji="0" lang="ja-JP" altLang="en-US" sz="1200"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rPr>
              <a:t>では要件を満たせない</a:t>
            </a:r>
            <a:endParaRPr kumimoji="0" lang="en-US" altLang="ja-JP" sz="1200" i="0" u="none" strike="noStrike" kern="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endParaRPr>
          </a:p>
          <a:p>
            <a:pPr marL="216000" lvl="0" indent="-216000" fontAlgn="ctr">
              <a:lnSpc>
                <a:spcPct val="150000"/>
              </a:lnSpc>
              <a:spcBef>
                <a:spcPts val="400"/>
              </a:spcBef>
              <a:buClr>
                <a:schemeClr val="bg2">
                  <a:lumMod val="75000"/>
                </a:schemeClr>
              </a:buClr>
              <a:buSzPct val="75000"/>
              <a:buFont typeface="Wingdings" panose="05000000000000000000" pitchFamily="2" charset="2"/>
              <a:buChar char="l"/>
              <a:defRPr/>
            </a:pP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成長途上の中小・中堅下位</a:t>
            </a:r>
            <a:b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b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これまで</a:t>
            </a:r>
            <a: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t>PCA</a:t>
            </a: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や弥生等の</a:t>
            </a:r>
            <a: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t>PC</a:t>
            </a: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ソフトでやってきた</a:t>
            </a:r>
            <a:b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b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もう限界にきているので上位層に変える必要あり</a:t>
            </a:r>
            <a:b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b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目指すところや求める要件的には</a:t>
            </a:r>
            <a: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t>SuperStream</a:t>
            </a:r>
            <a:b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b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しかし、そこまで一足飛びはコスト的にも難しい</a:t>
            </a:r>
            <a:endPar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endParaRPr>
          </a:p>
          <a:p>
            <a:pPr marL="216000" lvl="0" indent="-216000" fontAlgn="ctr">
              <a:lnSpc>
                <a:spcPct val="150000"/>
              </a:lnSpc>
              <a:spcBef>
                <a:spcPts val="400"/>
              </a:spcBef>
              <a:buClr>
                <a:schemeClr val="bg2">
                  <a:lumMod val="75000"/>
                </a:schemeClr>
              </a:buClr>
              <a:buSzPct val="75000"/>
              <a:buFont typeface="Wingdings" panose="05000000000000000000" pitchFamily="2" charset="2"/>
              <a:buChar char="l"/>
              <a:defRPr/>
            </a:pP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あの</a:t>
            </a:r>
            <a: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t>SuperStream</a:t>
            </a: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を、このランニングで使える</a:t>
            </a:r>
            <a:br>
              <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rPr>
            </a:br>
            <a:r>
              <a:rPr kumimoji="0" lang="ja-JP" altLang="en-US" sz="1200" kern="0" dirty="0">
                <a:solidFill>
                  <a:schemeClr val="tx1">
                    <a:lumMod val="75000"/>
                    <a:lumOff val="25000"/>
                  </a:schemeClr>
                </a:solidFill>
                <a:latin typeface="メイリオ" pitchFamily="50" charset="-128"/>
                <a:ea typeface="メイリオ" pitchFamily="50" charset="-128"/>
                <a:cs typeface="メイリオ" pitchFamily="50" charset="-128"/>
              </a:rPr>
              <a:t>将来の規模拡大にあわせて拡張できる</a:t>
            </a:r>
            <a:endParaRPr kumimoji="0" lang="en-US" altLang="ja-JP" sz="1200" kern="0" dirty="0">
              <a:solidFill>
                <a:schemeClr val="tx1">
                  <a:lumMod val="75000"/>
                  <a:lumOff val="25000"/>
                </a:schemeClr>
              </a:solidFill>
              <a:latin typeface="メイリオ" pitchFamily="50" charset="-128"/>
              <a:ea typeface="メイリオ" pitchFamily="50" charset="-128"/>
              <a:cs typeface="メイリオ" pitchFamily="50" charset="-128"/>
            </a:endParaRPr>
          </a:p>
        </p:txBody>
      </p:sp>
      <p:sp>
        <p:nvSpPr>
          <p:cNvPr id="70" name="円/楕円​​ 1"/>
          <p:cNvSpPr/>
          <p:nvPr/>
        </p:nvSpPr>
        <p:spPr>
          <a:xfrm>
            <a:off x="1979712" y="1901297"/>
            <a:ext cx="1440160" cy="742461"/>
          </a:xfrm>
          <a:prstGeom prst="ellipse">
            <a:avLst/>
          </a:prstGeom>
          <a:solidFill>
            <a:srgbClr val="FFFFFF">
              <a:alpha val="60000"/>
            </a:srgbClr>
          </a:solidFill>
          <a:ln>
            <a:solidFill>
              <a:schemeClr val="accent6"/>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257175"/>
            <a:r>
              <a:rPr lang="en-US" altLang="ja-JP" sz="1100" b="1" dirty="0">
                <a:solidFill>
                  <a:schemeClr val="accent6"/>
                </a:solidFill>
                <a:latin typeface="Meiryo" panose="020B0604030504040204" charset="-128"/>
                <a:ea typeface="Meiryo" panose="020B0604030504040204" charset="-128"/>
              </a:rPr>
              <a:t>SuperStream</a:t>
            </a:r>
            <a:endParaRPr lang="ja-JP" altLang="en-US" sz="1100" b="1" dirty="0">
              <a:solidFill>
                <a:schemeClr val="accent6"/>
              </a:solidFill>
              <a:latin typeface="Meiryo" panose="020B0604030504040204" charset="-128"/>
              <a:ea typeface="Meiryo" panose="020B0604030504040204" charset="-128"/>
            </a:endParaRPr>
          </a:p>
        </p:txBody>
      </p:sp>
      <p:sp>
        <p:nvSpPr>
          <p:cNvPr id="2" name="テキスト ボックス 1">
            <a:extLst>
              <a:ext uri="{FF2B5EF4-FFF2-40B4-BE49-F238E27FC236}">
                <a16:creationId xmlns:a16="http://schemas.microsoft.com/office/drawing/2014/main" id="{0E2A023E-3330-3936-E215-277EB9574263}"/>
              </a:ext>
            </a:extLst>
          </p:cNvPr>
          <p:cNvSpPr txBox="1"/>
          <p:nvPr/>
        </p:nvSpPr>
        <p:spPr>
          <a:xfrm>
            <a:off x="5400092" y="4047914"/>
            <a:ext cx="3456384" cy="200055"/>
          </a:xfrm>
          <a:prstGeom prst="rect">
            <a:avLst/>
          </a:prstGeom>
          <a:noFill/>
        </p:spPr>
        <p:txBody>
          <a:bodyPr wrap="square" rtlCol="0">
            <a:spAutoFit/>
          </a:bodyPr>
          <a:lstStyle/>
          <a:p>
            <a:pPr algn="r"/>
            <a:r>
              <a:rPr kumimoji="1" lang="en-US" altLang="ja-JP" sz="700" dirty="0">
                <a:solidFill>
                  <a:schemeClr val="tx1">
                    <a:lumMod val="75000"/>
                    <a:lumOff val="25000"/>
                  </a:schemeClr>
                </a:solidFill>
                <a:latin typeface="メイリオ" panose="020B0604030504040204" pitchFamily="50" charset="-128"/>
                <a:ea typeface="メイリオ" panose="020B0604030504040204" pitchFamily="50" charset="-128"/>
              </a:rPr>
              <a:t>※Public Cloud</a:t>
            </a:r>
            <a:r>
              <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は会計モジュールのみ提供（人事給与は対象外）</a:t>
            </a:r>
          </a:p>
        </p:txBody>
      </p:sp>
    </p:spTree>
    <p:extLst>
      <p:ext uri="{BB962C8B-B14F-4D97-AF65-F5344CB8AC3E}">
        <p14:creationId xmlns:p14="http://schemas.microsoft.com/office/powerpoint/2010/main" val="497586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5</a:t>
            </a:fld>
            <a:endParaRPr kumimoji="1" lang="ja-JP" altLang="en-US" dirty="0"/>
          </a:p>
        </p:txBody>
      </p:sp>
      <p:sp>
        <p:nvSpPr>
          <p:cNvPr id="3" name="タイトル 2"/>
          <p:cNvSpPr>
            <a:spLocks noGrp="1"/>
          </p:cNvSpPr>
          <p:nvPr>
            <p:ph type="title"/>
          </p:nvPr>
        </p:nvSpPr>
        <p:spPr/>
        <p:txBody>
          <a:bodyPr/>
          <a:lstStyle/>
          <a:p>
            <a:r>
              <a:rPr lang="en-US" altLang="ja-JP" sz="2000" dirty="0"/>
              <a:t>SuperStream-NX Cloud </a:t>
            </a:r>
            <a:r>
              <a:rPr lang="ja-JP" altLang="en-US" sz="2000" dirty="0"/>
              <a:t>エントリーモデルの提供開始</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cxnSp>
        <p:nvCxnSpPr>
          <p:cNvPr id="46" name="直線コネクタ 45"/>
          <p:cNvCxnSpPr/>
          <p:nvPr/>
        </p:nvCxnSpPr>
        <p:spPr>
          <a:xfrm>
            <a:off x="4786615" y="4253375"/>
            <a:ext cx="3960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4935905" y="1560883"/>
            <a:ext cx="0" cy="288000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597351" y="1560883"/>
            <a:ext cx="338554" cy="2692492"/>
          </a:xfrm>
          <a:prstGeom prst="rect">
            <a:avLst/>
          </a:prstGeom>
          <a:noFill/>
        </p:spPr>
        <p:txBody>
          <a:bodyPr vert="eaVert" wrap="square" rtlCol="0">
            <a:spAutoFit/>
          </a:bodyPr>
          <a:lstStyle/>
          <a:p>
            <a:r>
              <a:rPr lang="ja-JP" altLang="en-US" sz="1000" dirty="0">
                <a:solidFill>
                  <a:schemeClr val="tx1">
                    <a:lumMod val="75000"/>
                    <a:lumOff val="25000"/>
                  </a:schemeClr>
                </a:solidFill>
              </a:rPr>
              <a:t>業務ボリューム・データ量</a:t>
            </a:r>
            <a:endParaRPr kumimoji="1" lang="ja-JP" altLang="en-US" sz="1000" dirty="0">
              <a:solidFill>
                <a:schemeClr val="tx1">
                  <a:lumMod val="75000"/>
                  <a:lumOff val="25000"/>
                </a:schemeClr>
              </a:solidFill>
            </a:endParaRPr>
          </a:p>
        </p:txBody>
      </p:sp>
      <p:sp>
        <p:nvSpPr>
          <p:cNvPr id="49" name="テキスト ボックス 48"/>
          <p:cNvSpPr txBox="1"/>
          <p:nvPr/>
        </p:nvSpPr>
        <p:spPr>
          <a:xfrm>
            <a:off x="5533064" y="4253375"/>
            <a:ext cx="3213551" cy="246221"/>
          </a:xfrm>
          <a:prstGeom prst="rect">
            <a:avLst/>
          </a:prstGeom>
          <a:noFill/>
        </p:spPr>
        <p:txBody>
          <a:bodyPr wrap="square" rtlCol="0">
            <a:spAutoFit/>
          </a:bodyPr>
          <a:lstStyle/>
          <a:p>
            <a:pPr algn="r"/>
            <a:r>
              <a:rPr kumimoji="1" lang="en-US" altLang="ja-JP" sz="1000" dirty="0">
                <a:solidFill>
                  <a:schemeClr val="tx1">
                    <a:lumMod val="75000"/>
                    <a:lumOff val="25000"/>
                  </a:schemeClr>
                </a:solidFill>
              </a:rPr>
              <a:t>Cloud</a:t>
            </a:r>
            <a:r>
              <a:rPr kumimoji="1" lang="ja-JP" altLang="en-US" sz="1000" dirty="0">
                <a:solidFill>
                  <a:schemeClr val="tx1">
                    <a:lumMod val="75000"/>
                    <a:lumOff val="25000"/>
                  </a:schemeClr>
                </a:solidFill>
              </a:rPr>
              <a:t>利用料金</a:t>
            </a:r>
          </a:p>
        </p:txBody>
      </p:sp>
      <p:sp>
        <p:nvSpPr>
          <p:cNvPr id="50" name="角丸四角形 49"/>
          <p:cNvSpPr/>
          <p:nvPr/>
        </p:nvSpPr>
        <p:spPr>
          <a:xfrm>
            <a:off x="5057208" y="3725590"/>
            <a:ext cx="432000" cy="432000"/>
          </a:xfrm>
          <a:prstGeom prst="roundRect">
            <a:avLst>
              <a:gd name="adj" fmla="val 18827"/>
            </a:avLst>
          </a:prstGeom>
          <a:solidFill>
            <a:schemeClr val="accent2">
              <a:lumMod val="20000"/>
              <a:lumOff val="80000"/>
            </a:schemeClr>
          </a:solidFill>
          <a:ln w="190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5685469" y="1560883"/>
            <a:ext cx="3061145" cy="2043404"/>
          </a:xfrm>
          <a:prstGeom prst="roundRect">
            <a:avLst>
              <a:gd name="adj" fmla="val 4338"/>
            </a:avLst>
          </a:prstGeom>
          <a:solidFill>
            <a:schemeClr val="accent2">
              <a:lumMod val="20000"/>
              <a:lumOff val="80000"/>
            </a:schemeClr>
          </a:solidFill>
          <a:ln w="190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角丸四角形 51"/>
          <p:cNvSpPr/>
          <p:nvPr/>
        </p:nvSpPr>
        <p:spPr>
          <a:xfrm>
            <a:off x="5265592" y="2811186"/>
            <a:ext cx="1711890" cy="1041603"/>
          </a:xfrm>
          <a:prstGeom prst="roundRect">
            <a:avLst>
              <a:gd name="adj" fmla="val 7899"/>
            </a:avLst>
          </a:prstGeom>
          <a:solidFill>
            <a:schemeClr val="accent1">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5685469" y="1807622"/>
            <a:ext cx="3061146" cy="246221"/>
          </a:xfrm>
          <a:prstGeom prst="rect">
            <a:avLst/>
          </a:prstGeom>
          <a:noFill/>
        </p:spPr>
        <p:txBody>
          <a:bodyPr wrap="square" rtlCol="0">
            <a:spAutoFit/>
          </a:bodyPr>
          <a:lstStyle/>
          <a:p>
            <a:pPr algn="ctr"/>
            <a:r>
              <a:rPr kumimoji="1" lang="ja-JP" altLang="en-US" sz="1000" dirty="0">
                <a:solidFill>
                  <a:schemeClr val="tx1">
                    <a:lumMod val="75000"/>
                    <a:lumOff val="25000"/>
                  </a:schemeClr>
                </a:solidFill>
              </a:rPr>
              <a:t>現行</a:t>
            </a:r>
            <a:r>
              <a:rPr kumimoji="1" lang="en-US" altLang="ja-JP" sz="1000" dirty="0">
                <a:solidFill>
                  <a:schemeClr val="tx1">
                    <a:lumMod val="75000"/>
                    <a:lumOff val="25000"/>
                  </a:schemeClr>
                </a:solidFill>
              </a:rPr>
              <a:t>Private</a:t>
            </a:r>
            <a:r>
              <a:rPr lang="ja-JP" altLang="en-US" sz="1000" dirty="0">
                <a:solidFill>
                  <a:schemeClr val="tx1">
                    <a:lumMod val="75000"/>
                    <a:lumOff val="25000"/>
                  </a:schemeClr>
                </a:solidFill>
              </a:rPr>
              <a:t> </a:t>
            </a:r>
            <a:r>
              <a:rPr lang="en-US" altLang="ja-JP" sz="1000" dirty="0">
                <a:solidFill>
                  <a:schemeClr val="tx1">
                    <a:lumMod val="75000"/>
                    <a:lumOff val="25000"/>
                  </a:schemeClr>
                </a:solidFill>
              </a:rPr>
              <a:t>Cloud</a:t>
            </a:r>
            <a:endParaRPr kumimoji="1" lang="ja-JP" altLang="en-US" sz="1000" dirty="0">
              <a:solidFill>
                <a:schemeClr val="tx1">
                  <a:lumMod val="75000"/>
                  <a:lumOff val="25000"/>
                </a:schemeClr>
              </a:solidFill>
            </a:endParaRPr>
          </a:p>
        </p:txBody>
      </p:sp>
      <p:sp>
        <p:nvSpPr>
          <p:cNvPr id="55" name="テキスト ボックス 54"/>
          <p:cNvSpPr txBox="1"/>
          <p:nvPr/>
        </p:nvSpPr>
        <p:spPr>
          <a:xfrm>
            <a:off x="5147374" y="3929509"/>
            <a:ext cx="3061146" cy="246221"/>
          </a:xfrm>
          <a:prstGeom prst="rect">
            <a:avLst/>
          </a:prstGeom>
          <a:noFill/>
        </p:spPr>
        <p:txBody>
          <a:bodyPr wrap="square" rtlCol="0">
            <a:spAutoFit/>
          </a:bodyPr>
          <a:lstStyle/>
          <a:p>
            <a:r>
              <a:rPr kumimoji="1" lang="ja-JP" altLang="en-US" sz="1000" dirty="0">
                <a:solidFill>
                  <a:schemeClr val="tx1">
                    <a:lumMod val="75000"/>
                    <a:lumOff val="25000"/>
                  </a:schemeClr>
                </a:solidFill>
              </a:rPr>
              <a:t>現行</a:t>
            </a:r>
            <a:r>
              <a:rPr kumimoji="1" lang="en-US" altLang="ja-JP" sz="1000" dirty="0">
                <a:solidFill>
                  <a:schemeClr val="tx1">
                    <a:lumMod val="75000"/>
                    <a:lumOff val="25000"/>
                  </a:schemeClr>
                </a:solidFill>
              </a:rPr>
              <a:t>Public Cloud</a:t>
            </a:r>
            <a:endParaRPr kumimoji="1" lang="ja-JP" altLang="en-US" sz="1000" dirty="0">
              <a:solidFill>
                <a:schemeClr val="tx1">
                  <a:lumMod val="75000"/>
                  <a:lumOff val="25000"/>
                </a:schemeClr>
              </a:solidFill>
            </a:endParaRPr>
          </a:p>
        </p:txBody>
      </p:sp>
      <p:sp>
        <p:nvSpPr>
          <p:cNvPr id="56" name="テキスト ボックス 55"/>
          <p:cNvSpPr txBox="1"/>
          <p:nvPr/>
        </p:nvSpPr>
        <p:spPr>
          <a:xfrm>
            <a:off x="5265591" y="3191150"/>
            <a:ext cx="1711892" cy="276999"/>
          </a:xfrm>
          <a:prstGeom prst="rect">
            <a:avLst/>
          </a:prstGeom>
          <a:noFill/>
        </p:spPr>
        <p:txBody>
          <a:bodyPr wrap="square" rtlCol="0">
            <a:spAutoFit/>
          </a:bodyPr>
          <a:lstStyle/>
          <a:p>
            <a:pPr algn="ctr"/>
            <a:r>
              <a:rPr lang="en-US" altLang="ja-JP" sz="1200" b="1" dirty="0">
                <a:solidFill>
                  <a:schemeClr val="tx1">
                    <a:lumMod val="75000"/>
                    <a:lumOff val="25000"/>
                  </a:schemeClr>
                </a:solidFill>
              </a:rPr>
              <a:t>Compact Cloud</a:t>
            </a:r>
            <a:endParaRPr kumimoji="1" lang="ja-JP" altLang="en-US" sz="1200" b="1" dirty="0">
              <a:solidFill>
                <a:schemeClr val="tx1">
                  <a:lumMod val="75000"/>
                  <a:lumOff val="25000"/>
                </a:schemeClr>
              </a:solidFill>
            </a:endParaRPr>
          </a:p>
        </p:txBody>
      </p:sp>
      <p:sp>
        <p:nvSpPr>
          <p:cNvPr id="57" name="テキスト プレースホルダー 2"/>
          <p:cNvSpPr txBox="1">
            <a:spLocks/>
          </p:cNvSpPr>
          <p:nvPr/>
        </p:nvSpPr>
        <p:spPr>
          <a:xfrm>
            <a:off x="395536" y="987574"/>
            <a:ext cx="8640453" cy="288827"/>
          </a:xfrm>
          <a:prstGeom prst="rect">
            <a:avLst/>
          </a:prstGeom>
        </p:spPr>
        <p:txBody>
          <a:bodyPr wrap="none" lIns="0" tIns="0" rIns="0" bIns="0"/>
          <a:lstStyle/>
          <a:p>
            <a:pPr lvl="0"/>
            <a:r>
              <a:rPr lang="en-US" altLang="ja-JP" sz="1400" dirty="0">
                <a:solidFill>
                  <a:schemeClr val="tx1">
                    <a:lumMod val="75000"/>
                    <a:lumOff val="25000"/>
                  </a:schemeClr>
                </a:solidFill>
                <a:latin typeface="メイリオ" pitchFamily="50" charset="-128"/>
                <a:ea typeface="メイリオ" pitchFamily="50" charset="-128"/>
                <a:cs typeface="メイリオ" pitchFamily="50" charset="-128"/>
              </a:rPr>
              <a:t>SuperStream-NX Cloud </a:t>
            </a:r>
            <a:r>
              <a:rPr lang="ja-JP" altLang="en-US" sz="1400" dirty="0">
                <a:solidFill>
                  <a:schemeClr val="tx1">
                    <a:lumMod val="75000"/>
                    <a:lumOff val="25000"/>
                  </a:schemeClr>
                </a:solidFill>
                <a:latin typeface="メイリオ" pitchFamily="50" charset="-128"/>
                <a:ea typeface="メイリオ" pitchFamily="50" charset="-128"/>
                <a:cs typeface="メイリオ" pitchFamily="50" charset="-128"/>
              </a:rPr>
              <a:t>エントリーモデルの提供開始</a:t>
            </a:r>
            <a:endParaRPr kumimoji="1" lang="ja-JP" altLang="en-US" sz="1200" i="0" strike="noStrike" kern="120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endParaRPr>
          </a:p>
        </p:txBody>
      </p:sp>
      <p:sp>
        <p:nvSpPr>
          <p:cNvPr id="58" name="角丸四角形 57"/>
          <p:cNvSpPr/>
          <p:nvPr/>
        </p:nvSpPr>
        <p:spPr>
          <a:xfrm>
            <a:off x="332006" y="2912155"/>
            <a:ext cx="1888175" cy="736218"/>
          </a:xfrm>
          <a:prstGeom prst="roundRect">
            <a:avLst>
              <a:gd name="adj" fmla="val 7899"/>
            </a:avLst>
          </a:prstGeom>
          <a:solidFill>
            <a:schemeClr val="bg1"/>
          </a:solidFill>
          <a:ln w="19050">
            <a:noFill/>
          </a:ln>
          <a:effectLst>
            <a:outerShdw blurRad="635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332006" y="3769828"/>
            <a:ext cx="4228020" cy="782142"/>
          </a:xfrm>
          <a:prstGeom prst="roundRect">
            <a:avLst>
              <a:gd name="adj" fmla="val 7899"/>
            </a:avLst>
          </a:prstGeom>
          <a:solidFill>
            <a:schemeClr val="bg1"/>
          </a:solidFill>
          <a:ln w="19050">
            <a:noFill/>
          </a:ln>
          <a:effectLst>
            <a:outerShdw blurRad="635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a:off x="2322416" y="2912155"/>
            <a:ext cx="2237610" cy="736218"/>
          </a:xfrm>
          <a:prstGeom prst="roundRect">
            <a:avLst>
              <a:gd name="adj" fmla="val 7899"/>
            </a:avLst>
          </a:prstGeom>
          <a:solidFill>
            <a:schemeClr val="bg1"/>
          </a:solidFill>
          <a:ln w="19050">
            <a:noFill/>
          </a:ln>
          <a:effectLst>
            <a:outerShdw blurRad="63500" sx="102000" sy="102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425314" y="2965602"/>
            <a:ext cx="936956" cy="23894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900" b="1" dirty="0"/>
              <a:t>ユーザ企業</a:t>
            </a:r>
            <a:r>
              <a:rPr lang="en-US" altLang="ja-JP" sz="900" b="1" dirty="0"/>
              <a:t>A</a:t>
            </a:r>
            <a:endParaRPr kumimoji="1" lang="ja-JP" altLang="en-US" sz="900" b="1" dirty="0"/>
          </a:p>
        </p:txBody>
      </p:sp>
      <p:sp>
        <p:nvSpPr>
          <p:cNvPr id="62" name="角丸四角形 61"/>
          <p:cNvSpPr/>
          <p:nvPr/>
        </p:nvSpPr>
        <p:spPr>
          <a:xfrm>
            <a:off x="2415727" y="2965602"/>
            <a:ext cx="936956" cy="23894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900" b="1" dirty="0"/>
              <a:t>ユーザ企業</a:t>
            </a:r>
            <a:r>
              <a:rPr lang="en-US" altLang="ja-JP" sz="900" b="1" dirty="0"/>
              <a:t>B</a:t>
            </a:r>
            <a:endParaRPr kumimoji="1" lang="ja-JP" altLang="en-US" sz="900" b="1" dirty="0"/>
          </a:p>
        </p:txBody>
      </p:sp>
      <p:sp>
        <p:nvSpPr>
          <p:cNvPr id="63" name="角丸四角形 62"/>
          <p:cNvSpPr/>
          <p:nvPr/>
        </p:nvSpPr>
        <p:spPr>
          <a:xfrm>
            <a:off x="425314" y="3819292"/>
            <a:ext cx="936956" cy="23894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900" b="1" dirty="0"/>
              <a:t>パートナー様</a:t>
            </a:r>
            <a:endParaRPr kumimoji="1" lang="ja-JP" altLang="en-US" sz="900" b="1" dirty="0"/>
          </a:p>
        </p:txBody>
      </p:sp>
      <p:sp>
        <p:nvSpPr>
          <p:cNvPr id="64" name="Freeform 14"/>
          <p:cNvSpPr>
            <a:spLocks noEditPoints="1"/>
          </p:cNvSpPr>
          <p:nvPr/>
        </p:nvSpPr>
        <p:spPr bwMode="auto">
          <a:xfrm>
            <a:off x="425314" y="3293753"/>
            <a:ext cx="200905" cy="221874"/>
          </a:xfrm>
          <a:custGeom>
            <a:avLst/>
            <a:gdLst>
              <a:gd name="T0" fmla="*/ 42 w 378"/>
              <a:gd name="T1" fmla="*/ 247 h 343"/>
              <a:gd name="T2" fmla="*/ 42 w 378"/>
              <a:gd name="T3" fmla="*/ 220 h 343"/>
              <a:gd name="T4" fmla="*/ 85 w 378"/>
              <a:gd name="T5" fmla="*/ 220 h 343"/>
              <a:gd name="T6" fmla="*/ 85 w 378"/>
              <a:gd name="T7" fmla="*/ 247 h 343"/>
              <a:gd name="T8" fmla="*/ 42 w 378"/>
              <a:gd name="T9" fmla="*/ 247 h 343"/>
              <a:gd name="T10" fmla="*/ 168 w 378"/>
              <a:gd name="T11" fmla="*/ 247 h 343"/>
              <a:gd name="T12" fmla="*/ 168 w 378"/>
              <a:gd name="T13" fmla="*/ 220 h 343"/>
              <a:gd name="T14" fmla="*/ 211 w 378"/>
              <a:gd name="T15" fmla="*/ 220 h 343"/>
              <a:gd name="T16" fmla="*/ 211 w 378"/>
              <a:gd name="T17" fmla="*/ 247 h 343"/>
              <a:gd name="T18" fmla="*/ 168 w 378"/>
              <a:gd name="T19" fmla="*/ 247 h 343"/>
              <a:gd name="T20" fmla="*/ 294 w 378"/>
              <a:gd name="T21" fmla="*/ 247 h 343"/>
              <a:gd name="T22" fmla="*/ 294 w 378"/>
              <a:gd name="T23" fmla="*/ 220 h 343"/>
              <a:gd name="T24" fmla="*/ 337 w 378"/>
              <a:gd name="T25" fmla="*/ 220 h 343"/>
              <a:gd name="T26" fmla="*/ 337 w 378"/>
              <a:gd name="T27" fmla="*/ 247 h 343"/>
              <a:gd name="T28" fmla="*/ 294 w 378"/>
              <a:gd name="T29" fmla="*/ 247 h 343"/>
              <a:gd name="T30" fmla="*/ 252 w 378"/>
              <a:gd name="T31" fmla="*/ 191 h 343"/>
              <a:gd name="T32" fmla="*/ 252 w 378"/>
              <a:gd name="T33" fmla="*/ 158 h 343"/>
              <a:gd name="T34" fmla="*/ 126 w 378"/>
              <a:gd name="T35" fmla="*/ 191 h 343"/>
              <a:gd name="T36" fmla="*/ 126 w 378"/>
              <a:gd name="T37" fmla="*/ 158 h 343"/>
              <a:gd name="T38" fmla="*/ 42 w 378"/>
              <a:gd name="T39" fmla="*/ 180 h 343"/>
              <a:gd name="T40" fmla="*/ 42 w 378"/>
              <a:gd name="T41" fmla="*/ 105 h 343"/>
              <a:gd name="T42" fmla="*/ 23 w 378"/>
              <a:gd name="T43" fmla="*/ 105 h 343"/>
              <a:gd name="T44" fmla="*/ 23 w 378"/>
              <a:gd name="T45" fmla="*/ 185 h 343"/>
              <a:gd name="T46" fmla="*/ 0 w 378"/>
              <a:gd name="T47" fmla="*/ 191 h 343"/>
              <a:gd name="T48" fmla="*/ 0 w 378"/>
              <a:gd name="T49" fmla="*/ 343 h 343"/>
              <a:gd name="T50" fmla="*/ 42 w 378"/>
              <a:gd name="T51" fmla="*/ 343 h 343"/>
              <a:gd name="T52" fmla="*/ 42 w 378"/>
              <a:gd name="T53" fmla="*/ 300 h 343"/>
              <a:gd name="T54" fmla="*/ 116 w 378"/>
              <a:gd name="T55" fmla="*/ 300 h 343"/>
              <a:gd name="T56" fmla="*/ 116 w 378"/>
              <a:gd name="T57" fmla="*/ 343 h 343"/>
              <a:gd name="T58" fmla="*/ 378 w 378"/>
              <a:gd name="T59" fmla="*/ 343 h 343"/>
              <a:gd name="T60" fmla="*/ 378 w 378"/>
              <a:gd name="T61" fmla="*/ 158 h 343"/>
              <a:gd name="T62" fmla="*/ 252 w 378"/>
              <a:gd name="T63" fmla="*/ 191 h 343"/>
              <a:gd name="T64" fmla="*/ 123 w 378"/>
              <a:gd name="T65" fmla="*/ 0 h 343"/>
              <a:gd name="T66" fmla="*/ 81 w 378"/>
              <a:gd name="T67" fmla="*/ 33 h 343"/>
              <a:gd name="T68" fmla="*/ 66 w 378"/>
              <a:gd name="T69" fmla="*/ 29 h 343"/>
              <a:gd name="T70" fmla="*/ 37 w 378"/>
              <a:gd name="T71" fmla="*/ 58 h 343"/>
              <a:gd name="T72" fmla="*/ 37 w 378"/>
              <a:gd name="T73" fmla="*/ 63 h 343"/>
              <a:gd name="T74" fmla="*/ 33 w 378"/>
              <a:gd name="T75" fmla="*/ 62 h 343"/>
              <a:gd name="T76" fmla="*/ 16 w 378"/>
              <a:gd name="T77" fmla="*/ 79 h 343"/>
              <a:gd name="T78" fmla="*/ 33 w 378"/>
              <a:gd name="T79" fmla="*/ 96 h 343"/>
              <a:gd name="T80" fmla="*/ 49 w 378"/>
              <a:gd name="T81" fmla="*/ 81 h 343"/>
              <a:gd name="T82" fmla="*/ 66 w 378"/>
              <a:gd name="T83" fmla="*/ 87 h 343"/>
              <a:gd name="T84" fmla="*/ 91 w 378"/>
              <a:gd name="T85" fmla="*/ 72 h 343"/>
              <a:gd name="T86" fmla="*/ 123 w 378"/>
              <a:gd name="T87" fmla="*/ 86 h 343"/>
              <a:gd name="T88" fmla="*/ 166 w 378"/>
              <a:gd name="T89" fmla="*/ 43 h 343"/>
              <a:gd name="T90" fmla="*/ 123 w 378"/>
              <a:gd name="T91"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8" h="343">
                <a:moveTo>
                  <a:pt x="42" y="247"/>
                </a:moveTo>
                <a:cubicBezTo>
                  <a:pt x="42" y="220"/>
                  <a:pt x="42" y="220"/>
                  <a:pt x="42" y="220"/>
                </a:cubicBezTo>
                <a:cubicBezTo>
                  <a:pt x="85" y="220"/>
                  <a:pt x="85" y="220"/>
                  <a:pt x="85" y="220"/>
                </a:cubicBezTo>
                <a:cubicBezTo>
                  <a:pt x="85" y="247"/>
                  <a:pt x="85" y="247"/>
                  <a:pt x="85" y="247"/>
                </a:cubicBezTo>
                <a:lnTo>
                  <a:pt x="42" y="247"/>
                </a:lnTo>
                <a:close/>
                <a:moveTo>
                  <a:pt x="168" y="247"/>
                </a:moveTo>
                <a:cubicBezTo>
                  <a:pt x="168" y="220"/>
                  <a:pt x="168" y="220"/>
                  <a:pt x="168" y="220"/>
                </a:cubicBezTo>
                <a:cubicBezTo>
                  <a:pt x="211" y="220"/>
                  <a:pt x="211" y="220"/>
                  <a:pt x="211" y="220"/>
                </a:cubicBezTo>
                <a:cubicBezTo>
                  <a:pt x="211" y="247"/>
                  <a:pt x="211" y="247"/>
                  <a:pt x="211" y="247"/>
                </a:cubicBezTo>
                <a:lnTo>
                  <a:pt x="168" y="247"/>
                </a:lnTo>
                <a:close/>
                <a:moveTo>
                  <a:pt x="294" y="247"/>
                </a:moveTo>
                <a:cubicBezTo>
                  <a:pt x="294" y="220"/>
                  <a:pt x="294" y="220"/>
                  <a:pt x="294" y="220"/>
                </a:cubicBezTo>
                <a:cubicBezTo>
                  <a:pt x="337" y="220"/>
                  <a:pt x="337" y="220"/>
                  <a:pt x="337" y="220"/>
                </a:cubicBezTo>
                <a:cubicBezTo>
                  <a:pt x="337" y="247"/>
                  <a:pt x="337" y="247"/>
                  <a:pt x="337" y="247"/>
                </a:cubicBezTo>
                <a:lnTo>
                  <a:pt x="294" y="247"/>
                </a:lnTo>
                <a:close/>
                <a:moveTo>
                  <a:pt x="252" y="191"/>
                </a:moveTo>
                <a:cubicBezTo>
                  <a:pt x="252" y="158"/>
                  <a:pt x="252" y="158"/>
                  <a:pt x="252" y="158"/>
                </a:cubicBezTo>
                <a:cubicBezTo>
                  <a:pt x="126" y="191"/>
                  <a:pt x="126" y="191"/>
                  <a:pt x="126" y="191"/>
                </a:cubicBezTo>
                <a:cubicBezTo>
                  <a:pt x="126" y="158"/>
                  <a:pt x="126" y="158"/>
                  <a:pt x="126" y="158"/>
                </a:cubicBezTo>
                <a:cubicBezTo>
                  <a:pt x="42" y="180"/>
                  <a:pt x="42" y="180"/>
                  <a:pt x="42" y="180"/>
                </a:cubicBezTo>
                <a:cubicBezTo>
                  <a:pt x="42" y="105"/>
                  <a:pt x="42" y="105"/>
                  <a:pt x="42" y="105"/>
                </a:cubicBezTo>
                <a:cubicBezTo>
                  <a:pt x="23" y="105"/>
                  <a:pt x="23" y="105"/>
                  <a:pt x="23" y="105"/>
                </a:cubicBezTo>
                <a:cubicBezTo>
                  <a:pt x="23" y="185"/>
                  <a:pt x="23" y="185"/>
                  <a:pt x="23" y="185"/>
                </a:cubicBezTo>
                <a:cubicBezTo>
                  <a:pt x="0" y="191"/>
                  <a:pt x="0" y="191"/>
                  <a:pt x="0" y="191"/>
                </a:cubicBezTo>
                <a:cubicBezTo>
                  <a:pt x="0" y="343"/>
                  <a:pt x="0" y="343"/>
                  <a:pt x="0" y="343"/>
                </a:cubicBezTo>
                <a:cubicBezTo>
                  <a:pt x="42" y="343"/>
                  <a:pt x="42" y="343"/>
                  <a:pt x="42" y="343"/>
                </a:cubicBezTo>
                <a:cubicBezTo>
                  <a:pt x="42" y="300"/>
                  <a:pt x="42" y="300"/>
                  <a:pt x="42" y="300"/>
                </a:cubicBezTo>
                <a:cubicBezTo>
                  <a:pt x="116" y="300"/>
                  <a:pt x="116" y="300"/>
                  <a:pt x="116" y="300"/>
                </a:cubicBezTo>
                <a:cubicBezTo>
                  <a:pt x="116" y="343"/>
                  <a:pt x="116" y="343"/>
                  <a:pt x="116" y="343"/>
                </a:cubicBezTo>
                <a:cubicBezTo>
                  <a:pt x="378" y="343"/>
                  <a:pt x="378" y="343"/>
                  <a:pt x="378" y="343"/>
                </a:cubicBezTo>
                <a:cubicBezTo>
                  <a:pt x="378" y="158"/>
                  <a:pt x="378" y="158"/>
                  <a:pt x="378" y="158"/>
                </a:cubicBezTo>
                <a:lnTo>
                  <a:pt x="252" y="191"/>
                </a:lnTo>
                <a:close/>
                <a:moveTo>
                  <a:pt x="123" y="0"/>
                </a:moveTo>
                <a:cubicBezTo>
                  <a:pt x="103" y="0"/>
                  <a:pt x="86" y="14"/>
                  <a:pt x="81" y="33"/>
                </a:cubicBezTo>
                <a:cubicBezTo>
                  <a:pt x="77" y="31"/>
                  <a:pt x="72" y="29"/>
                  <a:pt x="66" y="29"/>
                </a:cubicBezTo>
                <a:cubicBezTo>
                  <a:pt x="50" y="29"/>
                  <a:pt x="37" y="42"/>
                  <a:pt x="37" y="58"/>
                </a:cubicBezTo>
                <a:cubicBezTo>
                  <a:pt x="37" y="60"/>
                  <a:pt x="37" y="61"/>
                  <a:pt x="37" y="63"/>
                </a:cubicBezTo>
                <a:cubicBezTo>
                  <a:pt x="36" y="63"/>
                  <a:pt x="34" y="62"/>
                  <a:pt x="33" y="62"/>
                </a:cubicBezTo>
                <a:cubicBezTo>
                  <a:pt x="24" y="62"/>
                  <a:pt x="16" y="70"/>
                  <a:pt x="16" y="79"/>
                </a:cubicBezTo>
                <a:cubicBezTo>
                  <a:pt x="16" y="88"/>
                  <a:pt x="24" y="96"/>
                  <a:pt x="33" y="96"/>
                </a:cubicBezTo>
                <a:cubicBezTo>
                  <a:pt x="41" y="96"/>
                  <a:pt x="48" y="89"/>
                  <a:pt x="49" y="81"/>
                </a:cubicBezTo>
                <a:cubicBezTo>
                  <a:pt x="54" y="85"/>
                  <a:pt x="60" y="87"/>
                  <a:pt x="66" y="87"/>
                </a:cubicBezTo>
                <a:cubicBezTo>
                  <a:pt x="77" y="87"/>
                  <a:pt x="86" y="81"/>
                  <a:pt x="91" y="72"/>
                </a:cubicBezTo>
                <a:cubicBezTo>
                  <a:pt x="99" y="80"/>
                  <a:pt x="111" y="86"/>
                  <a:pt x="123" y="86"/>
                </a:cubicBezTo>
                <a:cubicBezTo>
                  <a:pt x="147" y="86"/>
                  <a:pt x="166" y="67"/>
                  <a:pt x="166" y="43"/>
                </a:cubicBezTo>
                <a:cubicBezTo>
                  <a:pt x="166" y="19"/>
                  <a:pt x="147" y="0"/>
                  <a:pt x="123" y="0"/>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grpSp>
        <p:nvGrpSpPr>
          <p:cNvPr id="65" name="グループ化 64"/>
          <p:cNvGrpSpPr/>
          <p:nvPr/>
        </p:nvGrpSpPr>
        <p:grpSpPr>
          <a:xfrm>
            <a:off x="2415727" y="3271025"/>
            <a:ext cx="265513" cy="244602"/>
            <a:chOff x="3541713" y="2698750"/>
            <a:chExt cx="476250" cy="358775"/>
          </a:xfrm>
          <a:solidFill>
            <a:schemeClr val="bg1">
              <a:lumMod val="50000"/>
            </a:schemeClr>
          </a:solidFill>
        </p:grpSpPr>
        <p:sp>
          <p:nvSpPr>
            <p:cNvPr id="66" name="Freeform 36"/>
            <p:cNvSpPr>
              <a:spLocks noEditPoints="1"/>
            </p:cNvSpPr>
            <p:nvPr/>
          </p:nvSpPr>
          <p:spPr bwMode="auto">
            <a:xfrm>
              <a:off x="3541713" y="2797175"/>
              <a:ext cx="476250" cy="260350"/>
            </a:xfrm>
            <a:custGeom>
              <a:avLst/>
              <a:gdLst>
                <a:gd name="T0" fmla="*/ 144 w 300"/>
                <a:gd name="T1" fmla="*/ 143 h 164"/>
                <a:gd name="T2" fmla="*/ 85 w 300"/>
                <a:gd name="T3" fmla="*/ 50 h 164"/>
                <a:gd name="T4" fmla="*/ 160 w 300"/>
                <a:gd name="T5" fmla="*/ 79 h 164"/>
                <a:gd name="T6" fmla="*/ 160 w 300"/>
                <a:gd name="T7" fmla="*/ 89 h 164"/>
                <a:gd name="T8" fmla="*/ 145 w 300"/>
                <a:gd name="T9" fmla="*/ 114 h 164"/>
                <a:gd name="T10" fmla="*/ 145 w 300"/>
                <a:gd name="T11" fmla="*/ 114 h 164"/>
                <a:gd name="T12" fmla="*/ 120 w 300"/>
                <a:gd name="T13" fmla="*/ 79 h 164"/>
                <a:gd name="T14" fmla="*/ 135 w 300"/>
                <a:gd name="T15" fmla="*/ 104 h 164"/>
                <a:gd name="T16" fmla="*/ 135 w 300"/>
                <a:gd name="T17" fmla="*/ 114 h 164"/>
                <a:gd name="T18" fmla="*/ 96 w 300"/>
                <a:gd name="T19" fmla="*/ 65 h 164"/>
                <a:gd name="T20" fmla="*/ 96 w 300"/>
                <a:gd name="T21" fmla="*/ 65 h 164"/>
                <a:gd name="T22" fmla="*/ 96 w 300"/>
                <a:gd name="T23" fmla="*/ 104 h 164"/>
                <a:gd name="T24" fmla="*/ 110 w 300"/>
                <a:gd name="T25" fmla="*/ 128 h 164"/>
                <a:gd name="T26" fmla="*/ 18 w 300"/>
                <a:gd name="T27" fmla="*/ 164 h 164"/>
                <a:gd name="T28" fmla="*/ 61 w 300"/>
                <a:gd name="T29" fmla="*/ 164 h 164"/>
                <a:gd name="T30" fmla="*/ 36 w 300"/>
                <a:gd name="T31" fmla="*/ 89 h 164"/>
                <a:gd name="T32" fmla="*/ 36 w 300"/>
                <a:gd name="T33" fmla="*/ 89 h 164"/>
                <a:gd name="T34" fmla="*/ 36 w 300"/>
                <a:gd name="T35" fmla="*/ 128 h 164"/>
                <a:gd name="T36" fmla="*/ 26 w 300"/>
                <a:gd name="T37" fmla="*/ 104 h 164"/>
                <a:gd name="T38" fmla="*/ 26 w 300"/>
                <a:gd name="T39" fmla="*/ 114 h 164"/>
                <a:gd name="T40" fmla="*/ 190 w 300"/>
                <a:gd name="T41" fmla="*/ 0 h 164"/>
                <a:gd name="T42" fmla="*/ 261 w 300"/>
                <a:gd name="T43" fmla="*/ 143 h 164"/>
                <a:gd name="T44" fmla="*/ 190 w 300"/>
                <a:gd name="T45" fmla="*/ 0 h 164"/>
                <a:gd name="T46" fmla="*/ 215 w 300"/>
                <a:gd name="T47" fmla="*/ 114 h 164"/>
                <a:gd name="T48" fmla="*/ 201 w 300"/>
                <a:gd name="T49" fmla="*/ 89 h 164"/>
                <a:gd name="T50" fmla="*/ 201 w 300"/>
                <a:gd name="T51" fmla="*/ 79 h 164"/>
                <a:gd name="T52" fmla="*/ 215 w 300"/>
                <a:gd name="T53" fmla="*/ 54 h 164"/>
                <a:gd name="T54" fmla="*/ 215 w 300"/>
                <a:gd name="T55" fmla="*/ 54 h 164"/>
                <a:gd name="T56" fmla="*/ 215 w 300"/>
                <a:gd name="T57" fmla="*/ 15 h 164"/>
                <a:gd name="T58" fmla="*/ 225 w 300"/>
                <a:gd name="T59" fmla="*/ 114 h 164"/>
                <a:gd name="T60" fmla="*/ 225 w 300"/>
                <a:gd name="T61" fmla="*/ 104 h 164"/>
                <a:gd name="T62" fmla="*/ 240 w 300"/>
                <a:gd name="T63" fmla="*/ 79 h 164"/>
                <a:gd name="T64" fmla="*/ 240 w 300"/>
                <a:gd name="T65" fmla="*/ 79 h 164"/>
                <a:gd name="T66" fmla="*/ 240 w 300"/>
                <a:gd name="T67" fmla="*/ 40 h 164"/>
                <a:gd name="T68" fmla="*/ 225 w 300"/>
                <a:gd name="T69" fmla="*/ 15 h 164"/>
                <a:gd name="T70" fmla="*/ 250 w 300"/>
                <a:gd name="T71" fmla="*/ 128 h 164"/>
                <a:gd name="T72" fmla="*/ 265 w 300"/>
                <a:gd name="T73" fmla="*/ 104 h 164"/>
                <a:gd name="T74" fmla="*/ 265 w 300"/>
                <a:gd name="T75" fmla="*/ 104 h 164"/>
                <a:gd name="T76" fmla="*/ 265 w 300"/>
                <a:gd name="T77" fmla="*/ 65 h 164"/>
                <a:gd name="T78" fmla="*/ 250 w 300"/>
                <a:gd name="T79" fmla="*/ 40 h 164"/>
                <a:gd name="T80" fmla="*/ 250 w 300"/>
                <a:gd name="T81" fmla="*/ 30 h 164"/>
                <a:gd name="T82" fmla="*/ 290 w 300"/>
                <a:gd name="T83" fmla="*/ 128 h 164"/>
                <a:gd name="T84" fmla="*/ 290 w 300"/>
                <a:gd name="T85" fmla="*/ 128 h 164"/>
                <a:gd name="T86" fmla="*/ 290 w 300"/>
                <a:gd name="T87" fmla="*/ 89 h 164"/>
                <a:gd name="T88" fmla="*/ 275 w 300"/>
                <a:gd name="T89" fmla="*/ 65 h 164"/>
                <a:gd name="T90" fmla="*/ 275 w 300"/>
                <a:gd name="T91" fmla="*/ 54 h 164"/>
                <a:gd name="T92" fmla="*/ 290 w 300"/>
                <a:gd name="T93" fmla="*/ 30 h 164"/>
                <a:gd name="T94" fmla="*/ 290 w 300"/>
                <a:gd name="T95" fmla="*/ 3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00" h="164">
                  <a:moveTo>
                    <a:pt x="85" y="164"/>
                  </a:moveTo>
                  <a:lnTo>
                    <a:pt x="111" y="164"/>
                  </a:lnTo>
                  <a:lnTo>
                    <a:pt x="111" y="143"/>
                  </a:lnTo>
                  <a:lnTo>
                    <a:pt x="144" y="143"/>
                  </a:lnTo>
                  <a:lnTo>
                    <a:pt x="144" y="164"/>
                  </a:lnTo>
                  <a:lnTo>
                    <a:pt x="170" y="164"/>
                  </a:lnTo>
                  <a:lnTo>
                    <a:pt x="170" y="50"/>
                  </a:lnTo>
                  <a:lnTo>
                    <a:pt x="85" y="50"/>
                  </a:lnTo>
                  <a:lnTo>
                    <a:pt x="85" y="164"/>
                  </a:lnTo>
                  <a:close/>
                  <a:moveTo>
                    <a:pt x="145" y="65"/>
                  </a:moveTo>
                  <a:lnTo>
                    <a:pt x="160" y="65"/>
                  </a:lnTo>
                  <a:lnTo>
                    <a:pt x="160" y="79"/>
                  </a:lnTo>
                  <a:lnTo>
                    <a:pt x="145" y="79"/>
                  </a:lnTo>
                  <a:lnTo>
                    <a:pt x="145" y="65"/>
                  </a:lnTo>
                  <a:close/>
                  <a:moveTo>
                    <a:pt x="145" y="89"/>
                  </a:moveTo>
                  <a:lnTo>
                    <a:pt x="160" y="89"/>
                  </a:lnTo>
                  <a:lnTo>
                    <a:pt x="160" y="104"/>
                  </a:lnTo>
                  <a:lnTo>
                    <a:pt x="145" y="104"/>
                  </a:lnTo>
                  <a:lnTo>
                    <a:pt x="145" y="89"/>
                  </a:lnTo>
                  <a:close/>
                  <a:moveTo>
                    <a:pt x="145" y="114"/>
                  </a:moveTo>
                  <a:lnTo>
                    <a:pt x="160" y="114"/>
                  </a:lnTo>
                  <a:lnTo>
                    <a:pt x="160" y="128"/>
                  </a:lnTo>
                  <a:lnTo>
                    <a:pt x="145" y="128"/>
                  </a:lnTo>
                  <a:lnTo>
                    <a:pt x="145" y="114"/>
                  </a:lnTo>
                  <a:close/>
                  <a:moveTo>
                    <a:pt x="120" y="65"/>
                  </a:moveTo>
                  <a:lnTo>
                    <a:pt x="135" y="65"/>
                  </a:lnTo>
                  <a:lnTo>
                    <a:pt x="135" y="79"/>
                  </a:lnTo>
                  <a:lnTo>
                    <a:pt x="120" y="79"/>
                  </a:lnTo>
                  <a:lnTo>
                    <a:pt x="120" y="65"/>
                  </a:lnTo>
                  <a:close/>
                  <a:moveTo>
                    <a:pt x="120" y="89"/>
                  </a:moveTo>
                  <a:lnTo>
                    <a:pt x="135" y="89"/>
                  </a:lnTo>
                  <a:lnTo>
                    <a:pt x="135" y="104"/>
                  </a:lnTo>
                  <a:lnTo>
                    <a:pt x="120" y="104"/>
                  </a:lnTo>
                  <a:lnTo>
                    <a:pt x="120" y="89"/>
                  </a:lnTo>
                  <a:close/>
                  <a:moveTo>
                    <a:pt x="120" y="114"/>
                  </a:moveTo>
                  <a:lnTo>
                    <a:pt x="135" y="114"/>
                  </a:lnTo>
                  <a:lnTo>
                    <a:pt x="135" y="128"/>
                  </a:lnTo>
                  <a:lnTo>
                    <a:pt x="120" y="128"/>
                  </a:lnTo>
                  <a:lnTo>
                    <a:pt x="120" y="114"/>
                  </a:lnTo>
                  <a:close/>
                  <a:moveTo>
                    <a:pt x="96" y="65"/>
                  </a:moveTo>
                  <a:lnTo>
                    <a:pt x="110" y="65"/>
                  </a:lnTo>
                  <a:lnTo>
                    <a:pt x="110" y="79"/>
                  </a:lnTo>
                  <a:lnTo>
                    <a:pt x="96" y="79"/>
                  </a:lnTo>
                  <a:lnTo>
                    <a:pt x="96" y="65"/>
                  </a:lnTo>
                  <a:close/>
                  <a:moveTo>
                    <a:pt x="96" y="89"/>
                  </a:moveTo>
                  <a:lnTo>
                    <a:pt x="110" y="89"/>
                  </a:lnTo>
                  <a:lnTo>
                    <a:pt x="110" y="104"/>
                  </a:lnTo>
                  <a:lnTo>
                    <a:pt x="96" y="104"/>
                  </a:lnTo>
                  <a:lnTo>
                    <a:pt x="96" y="89"/>
                  </a:lnTo>
                  <a:close/>
                  <a:moveTo>
                    <a:pt x="96" y="114"/>
                  </a:moveTo>
                  <a:lnTo>
                    <a:pt x="110" y="114"/>
                  </a:lnTo>
                  <a:lnTo>
                    <a:pt x="110" y="128"/>
                  </a:lnTo>
                  <a:lnTo>
                    <a:pt x="96" y="128"/>
                  </a:lnTo>
                  <a:lnTo>
                    <a:pt x="96" y="114"/>
                  </a:lnTo>
                  <a:close/>
                  <a:moveTo>
                    <a:pt x="0" y="164"/>
                  </a:moveTo>
                  <a:lnTo>
                    <a:pt x="18" y="164"/>
                  </a:lnTo>
                  <a:lnTo>
                    <a:pt x="18" y="143"/>
                  </a:lnTo>
                  <a:lnTo>
                    <a:pt x="43" y="143"/>
                  </a:lnTo>
                  <a:lnTo>
                    <a:pt x="43" y="164"/>
                  </a:lnTo>
                  <a:lnTo>
                    <a:pt x="61" y="164"/>
                  </a:lnTo>
                  <a:lnTo>
                    <a:pt x="61" y="75"/>
                  </a:lnTo>
                  <a:lnTo>
                    <a:pt x="0" y="75"/>
                  </a:lnTo>
                  <a:lnTo>
                    <a:pt x="0" y="164"/>
                  </a:lnTo>
                  <a:close/>
                  <a:moveTo>
                    <a:pt x="36" y="89"/>
                  </a:moveTo>
                  <a:lnTo>
                    <a:pt x="50" y="89"/>
                  </a:lnTo>
                  <a:lnTo>
                    <a:pt x="50" y="104"/>
                  </a:lnTo>
                  <a:lnTo>
                    <a:pt x="36" y="104"/>
                  </a:lnTo>
                  <a:lnTo>
                    <a:pt x="36" y="89"/>
                  </a:lnTo>
                  <a:close/>
                  <a:moveTo>
                    <a:pt x="36" y="114"/>
                  </a:moveTo>
                  <a:lnTo>
                    <a:pt x="50" y="114"/>
                  </a:lnTo>
                  <a:lnTo>
                    <a:pt x="50" y="128"/>
                  </a:lnTo>
                  <a:lnTo>
                    <a:pt x="36" y="128"/>
                  </a:lnTo>
                  <a:lnTo>
                    <a:pt x="36" y="114"/>
                  </a:lnTo>
                  <a:close/>
                  <a:moveTo>
                    <a:pt x="11" y="89"/>
                  </a:moveTo>
                  <a:lnTo>
                    <a:pt x="26" y="89"/>
                  </a:lnTo>
                  <a:lnTo>
                    <a:pt x="26" y="104"/>
                  </a:lnTo>
                  <a:lnTo>
                    <a:pt x="11" y="104"/>
                  </a:lnTo>
                  <a:lnTo>
                    <a:pt x="11" y="89"/>
                  </a:lnTo>
                  <a:close/>
                  <a:moveTo>
                    <a:pt x="11" y="114"/>
                  </a:moveTo>
                  <a:lnTo>
                    <a:pt x="26" y="114"/>
                  </a:lnTo>
                  <a:lnTo>
                    <a:pt x="26" y="128"/>
                  </a:lnTo>
                  <a:lnTo>
                    <a:pt x="11" y="128"/>
                  </a:lnTo>
                  <a:lnTo>
                    <a:pt x="11" y="114"/>
                  </a:lnTo>
                  <a:close/>
                  <a:moveTo>
                    <a:pt x="190" y="0"/>
                  </a:moveTo>
                  <a:lnTo>
                    <a:pt x="190" y="164"/>
                  </a:lnTo>
                  <a:lnTo>
                    <a:pt x="229" y="164"/>
                  </a:lnTo>
                  <a:lnTo>
                    <a:pt x="229" y="143"/>
                  </a:lnTo>
                  <a:lnTo>
                    <a:pt x="261" y="143"/>
                  </a:lnTo>
                  <a:lnTo>
                    <a:pt x="261" y="164"/>
                  </a:lnTo>
                  <a:lnTo>
                    <a:pt x="300" y="164"/>
                  </a:lnTo>
                  <a:lnTo>
                    <a:pt x="300" y="0"/>
                  </a:lnTo>
                  <a:lnTo>
                    <a:pt x="190" y="0"/>
                  </a:lnTo>
                  <a:close/>
                  <a:moveTo>
                    <a:pt x="215" y="128"/>
                  </a:moveTo>
                  <a:lnTo>
                    <a:pt x="201" y="128"/>
                  </a:lnTo>
                  <a:lnTo>
                    <a:pt x="201" y="114"/>
                  </a:lnTo>
                  <a:lnTo>
                    <a:pt x="215" y="114"/>
                  </a:lnTo>
                  <a:lnTo>
                    <a:pt x="215" y="128"/>
                  </a:lnTo>
                  <a:close/>
                  <a:moveTo>
                    <a:pt x="215" y="104"/>
                  </a:moveTo>
                  <a:lnTo>
                    <a:pt x="201" y="104"/>
                  </a:lnTo>
                  <a:lnTo>
                    <a:pt x="201" y="89"/>
                  </a:lnTo>
                  <a:lnTo>
                    <a:pt x="215" y="89"/>
                  </a:lnTo>
                  <a:lnTo>
                    <a:pt x="215" y="104"/>
                  </a:lnTo>
                  <a:close/>
                  <a:moveTo>
                    <a:pt x="215" y="79"/>
                  </a:moveTo>
                  <a:lnTo>
                    <a:pt x="201" y="79"/>
                  </a:lnTo>
                  <a:lnTo>
                    <a:pt x="201" y="65"/>
                  </a:lnTo>
                  <a:lnTo>
                    <a:pt x="215" y="65"/>
                  </a:lnTo>
                  <a:lnTo>
                    <a:pt x="215" y="79"/>
                  </a:lnTo>
                  <a:close/>
                  <a:moveTo>
                    <a:pt x="215" y="54"/>
                  </a:moveTo>
                  <a:lnTo>
                    <a:pt x="201" y="54"/>
                  </a:lnTo>
                  <a:lnTo>
                    <a:pt x="201" y="40"/>
                  </a:lnTo>
                  <a:lnTo>
                    <a:pt x="215" y="40"/>
                  </a:lnTo>
                  <a:lnTo>
                    <a:pt x="215" y="54"/>
                  </a:lnTo>
                  <a:close/>
                  <a:moveTo>
                    <a:pt x="215" y="30"/>
                  </a:moveTo>
                  <a:lnTo>
                    <a:pt x="201" y="30"/>
                  </a:lnTo>
                  <a:lnTo>
                    <a:pt x="201" y="15"/>
                  </a:lnTo>
                  <a:lnTo>
                    <a:pt x="215" y="15"/>
                  </a:lnTo>
                  <a:lnTo>
                    <a:pt x="215" y="30"/>
                  </a:lnTo>
                  <a:close/>
                  <a:moveTo>
                    <a:pt x="240" y="128"/>
                  </a:moveTo>
                  <a:lnTo>
                    <a:pt x="225" y="128"/>
                  </a:lnTo>
                  <a:lnTo>
                    <a:pt x="225" y="114"/>
                  </a:lnTo>
                  <a:lnTo>
                    <a:pt x="240" y="114"/>
                  </a:lnTo>
                  <a:lnTo>
                    <a:pt x="240" y="128"/>
                  </a:lnTo>
                  <a:close/>
                  <a:moveTo>
                    <a:pt x="240" y="104"/>
                  </a:moveTo>
                  <a:lnTo>
                    <a:pt x="225" y="104"/>
                  </a:lnTo>
                  <a:lnTo>
                    <a:pt x="225" y="89"/>
                  </a:lnTo>
                  <a:lnTo>
                    <a:pt x="240" y="89"/>
                  </a:lnTo>
                  <a:lnTo>
                    <a:pt x="240" y="104"/>
                  </a:lnTo>
                  <a:close/>
                  <a:moveTo>
                    <a:pt x="240" y="79"/>
                  </a:moveTo>
                  <a:lnTo>
                    <a:pt x="225" y="79"/>
                  </a:lnTo>
                  <a:lnTo>
                    <a:pt x="225" y="65"/>
                  </a:lnTo>
                  <a:lnTo>
                    <a:pt x="240" y="65"/>
                  </a:lnTo>
                  <a:lnTo>
                    <a:pt x="240" y="79"/>
                  </a:lnTo>
                  <a:close/>
                  <a:moveTo>
                    <a:pt x="240" y="54"/>
                  </a:moveTo>
                  <a:lnTo>
                    <a:pt x="225" y="54"/>
                  </a:lnTo>
                  <a:lnTo>
                    <a:pt x="225" y="40"/>
                  </a:lnTo>
                  <a:lnTo>
                    <a:pt x="240" y="40"/>
                  </a:lnTo>
                  <a:lnTo>
                    <a:pt x="240" y="54"/>
                  </a:lnTo>
                  <a:close/>
                  <a:moveTo>
                    <a:pt x="240" y="30"/>
                  </a:moveTo>
                  <a:lnTo>
                    <a:pt x="225" y="30"/>
                  </a:lnTo>
                  <a:lnTo>
                    <a:pt x="225" y="15"/>
                  </a:lnTo>
                  <a:lnTo>
                    <a:pt x="240" y="15"/>
                  </a:lnTo>
                  <a:lnTo>
                    <a:pt x="240" y="30"/>
                  </a:lnTo>
                  <a:close/>
                  <a:moveTo>
                    <a:pt x="265" y="128"/>
                  </a:moveTo>
                  <a:lnTo>
                    <a:pt x="250" y="128"/>
                  </a:lnTo>
                  <a:lnTo>
                    <a:pt x="250" y="114"/>
                  </a:lnTo>
                  <a:lnTo>
                    <a:pt x="265" y="114"/>
                  </a:lnTo>
                  <a:lnTo>
                    <a:pt x="265" y="128"/>
                  </a:lnTo>
                  <a:close/>
                  <a:moveTo>
                    <a:pt x="265" y="104"/>
                  </a:moveTo>
                  <a:lnTo>
                    <a:pt x="250" y="104"/>
                  </a:lnTo>
                  <a:lnTo>
                    <a:pt x="250" y="89"/>
                  </a:lnTo>
                  <a:lnTo>
                    <a:pt x="265" y="89"/>
                  </a:lnTo>
                  <a:lnTo>
                    <a:pt x="265" y="104"/>
                  </a:lnTo>
                  <a:close/>
                  <a:moveTo>
                    <a:pt x="265" y="79"/>
                  </a:moveTo>
                  <a:lnTo>
                    <a:pt x="250" y="79"/>
                  </a:lnTo>
                  <a:lnTo>
                    <a:pt x="250" y="65"/>
                  </a:lnTo>
                  <a:lnTo>
                    <a:pt x="265" y="65"/>
                  </a:lnTo>
                  <a:lnTo>
                    <a:pt x="265" y="79"/>
                  </a:lnTo>
                  <a:close/>
                  <a:moveTo>
                    <a:pt x="265" y="54"/>
                  </a:moveTo>
                  <a:lnTo>
                    <a:pt x="250" y="54"/>
                  </a:lnTo>
                  <a:lnTo>
                    <a:pt x="250" y="40"/>
                  </a:lnTo>
                  <a:lnTo>
                    <a:pt x="265" y="40"/>
                  </a:lnTo>
                  <a:lnTo>
                    <a:pt x="265" y="54"/>
                  </a:lnTo>
                  <a:close/>
                  <a:moveTo>
                    <a:pt x="265" y="30"/>
                  </a:moveTo>
                  <a:lnTo>
                    <a:pt x="250" y="30"/>
                  </a:lnTo>
                  <a:lnTo>
                    <a:pt x="250" y="15"/>
                  </a:lnTo>
                  <a:lnTo>
                    <a:pt x="265" y="15"/>
                  </a:lnTo>
                  <a:lnTo>
                    <a:pt x="265" y="30"/>
                  </a:lnTo>
                  <a:close/>
                  <a:moveTo>
                    <a:pt x="290" y="128"/>
                  </a:moveTo>
                  <a:lnTo>
                    <a:pt x="275" y="128"/>
                  </a:lnTo>
                  <a:lnTo>
                    <a:pt x="275" y="114"/>
                  </a:lnTo>
                  <a:lnTo>
                    <a:pt x="290" y="114"/>
                  </a:lnTo>
                  <a:lnTo>
                    <a:pt x="290" y="128"/>
                  </a:lnTo>
                  <a:close/>
                  <a:moveTo>
                    <a:pt x="290" y="104"/>
                  </a:moveTo>
                  <a:lnTo>
                    <a:pt x="275" y="104"/>
                  </a:lnTo>
                  <a:lnTo>
                    <a:pt x="275" y="89"/>
                  </a:lnTo>
                  <a:lnTo>
                    <a:pt x="290" y="89"/>
                  </a:lnTo>
                  <a:lnTo>
                    <a:pt x="290" y="104"/>
                  </a:lnTo>
                  <a:close/>
                  <a:moveTo>
                    <a:pt x="290" y="79"/>
                  </a:moveTo>
                  <a:lnTo>
                    <a:pt x="275" y="79"/>
                  </a:lnTo>
                  <a:lnTo>
                    <a:pt x="275" y="65"/>
                  </a:lnTo>
                  <a:lnTo>
                    <a:pt x="290" y="65"/>
                  </a:lnTo>
                  <a:lnTo>
                    <a:pt x="290" y="79"/>
                  </a:lnTo>
                  <a:close/>
                  <a:moveTo>
                    <a:pt x="290" y="54"/>
                  </a:moveTo>
                  <a:lnTo>
                    <a:pt x="275" y="54"/>
                  </a:lnTo>
                  <a:lnTo>
                    <a:pt x="275" y="40"/>
                  </a:lnTo>
                  <a:lnTo>
                    <a:pt x="290" y="40"/>
                  </a:lnTo>
                  <a:lnTo>
                    <a:pt x="290" y="54"/>
                  </a:lnTo>
                  <a:close/>
                  <a:moveTo>
                    <a:pt x="290" y="30"/>
                  </a:moveTo>
                  <a:lnTo>
                    <a:pt x="275" y="30"/>
                  </a:lnTo>
                  <a:lnTo>
                    <a:pt x="275" y="15"/>
                  </a:lnTo>
                  <a:lnTo>
                    <a:pt x="290" y="15"/>
                  </a:lnTo>
                  <a:lnTo>
                    <a:pt x="290"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37"/>
            <p:cNvSpPr>
              <a:spLocks/>
            </p:cNvSpPr>
            <p:nvPr/>
          </p:nvSpPr>
          <p:spPr bwMode="auto">
            <a:xfrm>
              <a:off x="3559175" y="2698750"/>
              <a:ext cx="358775" cy="180975"/>
            </a:xfrm>
            <a:custGeom>
              <a:avLst/>
              <a:gdLst>
                <a:gd name="T0" fmla="*/ 0 w 378"/>
                <a:gd name="T1" fmla="*/ 175 h 190"/>
                <a:gd name="T2" fmla="*/ 315 w 378"/>
                <a:gd name="T3" fmla="*/ 42 h 190"/>
                <a:gd name="T4" fmla="*/ 299 w 378"/>
                <a:gd name="T5" fmla="*/ 22 h 190"/>
                <a:gd name="T6" fmla="*/ 378 w 378"/>
                <a:gd name="T7" fmla="*/ 0 h 190"/>
                <a:gd name="T8" fmla="*/ 341 w 378"/>
                <a:gd name="T9" fmla="*/ 73 h 190"/>
                <a:gd name="T10" fmla="*/ 325 w 378"/>
                <a:gd name="T11" fmla="*/ 53 h 190"/>
                <a:gd name="T12" fmla="*/ 1 w 378"/>
                <a:gd name="T13" fmla="*/ 190 h 190"/>
                <a:gd name="T14" fmla="*/ 0 w 378"/>
                <a:gd name="T15" fmla="*/ 175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8" h="190">
                  <a:moveTo>
                    <a:pt x="0" y="175"/>
                  </a:moveTo>
                  <a:cubicBezTo>
                    <a:pt x="109" y="164"/>
                    <a:pt x="226" y="114"/>
                    <a:pt x="315" y="42"/>
                  </a:cubicBezTo>
                  <a:cubicBezTo>
                    <a:pt x="299" y="22"/>
                    <a:pt x="299" y="22"/>
                    <a:pt x="299" y="22"/>
                  </a:cubicBezTo>
                  <a:cubicBezTo>
                    <a:pt x="378" y="0"/>
                    <a:pt x="378" y="0"/>
                    <a:pt x="378" y="0"/>
                  </a:cubicBezTo>
                  <a:cubicBezTo>
                    <a:pt x="341" y="73"/>
                    <a:pt x="341" y="73"/>
                    <a:pt x="341" y="73"/>
                  </a:cubicBezTo>
                  <a:cubicBezTo>
                    <a:pt x="325" y="53"/>
                    <a:pt x="325" y="53"/>
                    <a:pt x="325" y="53"/>
                  </a:cubicBezTo>
                  <a:cubicBezTo>
                    <a:pt x="234" y="127"/>
                    <a:pt x="113" y="179"/>
                    <a:pt x="1" y="190"/>
                  </a:cubicBezTo>
                  <a:lnTo>
                    <a:pt x="0" y="1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68" name="Freeform 23"/>
          <p:cNvSpPr>
            <a:spLocks noEditPoints="1"/>
          </p:cNvSpPr>
          <p:nvPr/>
        </p:nvSpPr>
        <p:spPr bwMode="auto">
          <a:xfrm>
            <a:off x="425314" y="4152274"/>
            <a:ext cx="221261" cy="208886"/>
          </a:xfrm>
          <a:custGeom>
            <a:avLst/>
            <a:gdLst>
              <a:gd name="T0" fmla="*/ 416 w 416"/>
              <a:gd name="T1" fmla="*/ 42 h 323"/>
              <a:gd name="T2" fmla="*/ 416 w 416"/>
              <a:gd name="T3" fmla="*/ 165 h 323"/>
              <a:gd name="T4" fmla="*/ 374 w 416"/>
              <a:gd name="T5" fmla="*/ 207 h 323"/>
              <a:gd name="T6" fmla="*/ 335 w 416"/>
              <a:gd name="T7" fmla="*/ 207 h 323"/>
              <a:gd name="T8" fmla="*/ 357 w 416"/>
              <a:gd name="T9" fmla="*/ 268 h 323"/>
              <a:gd name="T10" fmla="*/ 287 w 416"/>
              <a:gd name="T11" fmla="*/ 207 h 323"/>
              <a:gd name="T12" fmla="*/ 143 w 416"/>
              <a:gd name="T13" fmla="*/ 207 h 323"/>
              <a:gd name="T14" fmla="*/ 101 w 416"/>
              <a:gd name="T15" fmla="*/ 165 h 323"/>
              <a:gd name="T16" fmla="*/ 101 w 416"/>
              <a:gd name="T17" fmla="*/ 42 h 323"/>
              <a:gd name="T18" fmla="*/ 143 w 416"/>
              <a:gd name="T19" fmla="*/ 0 h 323"/>
              <a:gd name="T20" fmla="*/ 374 w 416"/>
              <a:gd name="T21" fmla="*/ 0 h 323"/>
              <a:gd name="T22" fmla="*/ 416 w 416"/>
              <a:gd name="T23" fmla="*/ 42 h 323"/>
              <a:gd name="T24" fmla="*/ 91 w 416"/>
              <a:gd name="T25" fmla="*/ 165 h 323"/>
              <a:gd name="T26" fmla="*/ 91 w 416"/>
              <a:gd name="T27" fmla="*/ 122 h 323"/>
              <a:gd name="T28" fmla="*/ 42 w 416"/>
              <a:gd name="T29" fmla="*/ 122 h 323"/>
              <a:gd name="T30" fmla="*/ 0 w 416"/>
              <a:gd name="T31" fmla="*/ 164 h 323"/>
              <a:gd name="T32" fmla="*/ 0 w 416"/>
              <a:gd name="T33" fmla="*/ 235 h 323"/>
              <a:gd name="T34" fmla="*/ 42 w 416"/>
              <a:gd name="T35" fmla="*/ 277 h 323"/>
              <a:gd name="T36" fmla="*/ 61 w 416"/>
              <a:gd name="T37" fmla="*/ 277 h 323"/>
              <a:gd name="T38" fmla="*/ 45 w 416"/>
              <a:gd name="T39" fmla="*/ 323 h 323"/>
              <a:gd name="T40" fmla="*/ 97 w 416"/>
              <a:gd name="T41" fmla="*/ 277 h 323"/>
              <a:gd name="T42" fmla="*/ 194 w 416"/>
              <a:gd name="T43" fmla="*/ 277 h 323"/>
              <a:gd name="T44" fmla="*/ 236 w 416"/>
              <a:gd name="T45" fmla="*/ 235 h 323"/>
              <a:gd name="T46" fmla="*/ 236 w 416"/>
              <a:gd name="T47" fmla="*/ 218 h 323"/>
              <a:gd name="T48" fmla="*/ 143 w 416"/>
              <a:gd name="T49" fmla="*/ 218 h 323"/>
              <a:gd name="T50" fmla="*/ 91 w 416"/>
              <a:gd name="T51" fmla="*/ 165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16" h="323">
                <a:moveTo>
                  <a:pt x="416" y="42"/>
                </a:moveTo>
                <a:cubicBezTo>
                  <a:pt x="416" y="165"/>
                  <a:pt x="416" y="165"/>
                  <a:pt x="416" y="165"/>
                </a:cubicBezTo>
                <a:cubicBezTo>
                  <a:pt x="416" y="189"/>
                  <a:pt x="397" y="207"/>
                  <a:pt x="374" y="207"/>
                </a:cubicBezTo>
                <a:cubicBezTo>
                  <a:pt x="335" y="207"/>
                  <a:pt x="335" y="207"/>
                  <a:pt x="335" y="207"/>
                </a:cubicBezTo>
                <a:cubicBezTo>
                  <a:pt x="337" y="231"/>
                  <a:pt x="343" y="253"/>
                  <a:pt x="357" y="268"/>
                </a:cubicBezTo>
                <a:cubicBezTo>
                  <a:pt x="339" y="268"/>
                  <a:pt x="296" y="249"/>
                  <a:pt x="287" y="207"/>
                </a:cubicBezTo>
                <a:cubicBezTo>
                  <a:pt x="143" y="207"/>
                  <a:pt x="143" y="207"/>
                  <a:pt x="143" y="207"/>
                </a:cubicBezTo>
                <a:cubicBezTo>
                  <a:pt x="120" y="207"/>
                  <a:pt x="101" y="189"/>
                  <a:pt x="101" y="165"/>
                </a:cubicBezTo>
                <a:cubicBezTo>
                  <a:pt x="101" y="42"/>
                  <a:pt x="101" y="42"/>
                  <a:pt x="101" y="42"/>
                </a:cubicBezTo>
                <a:cubicBezTo>
                  <a:pt x="101" y="19"/>
                  <a:pt x="120" y="0"/>
                  <a:pt x="143" y="0"/>
                </a:cubicBezTo>
                <a:cubicBezTo>
                  <a:pt x="374" y="0"/>
                  <a:pt x="374" y="0"/>
                  <a:pt x="374" y="0"/>
                </a:cubicBezTo>
                <a:cubicBezTo>
                  <a:pt x="397" y="0"/>
                  <a:pt x="416" y="19"/>
                  <a:pt x="416" y="42"/>
                </a:cubicBezTo>
                <a:close/>
                <a:moveTo>
                  <a:pt x="91" y="165"/>
                </a:moveTo>
                <a:cubicBezTo>
                  <a:pt x="91" y="122"/>
                  <a:pt x="91" y="122"/>
                  <a:pt x="91" y="122"/>
                </a:cubicBezTo>
                <a:cubicBezTo>
                  <a:pt x="42" y="122"/>
                  <a:pt x="42" y="122"/>
                  <a:pt x="42" y="122"/>
                </a:cubicBezTo>
                <a:cubicBezTo>
                  <a:pt x="19" y="122"/>
                  <a:pt x="0" y="141"/>
                  <a:pt x="0" y="164"/>
                </a:cubicBezTo>
                <a:cubicBezTo>
                  <a:pt x="0" y="235"/>
                  <a:pt x="0" y="235"/>
                  <a:pt x="0" y="235"/>
                </a:cubicBezTo>
                <a:cubicBezTo>
                  <a:pt x="0" y="259"/>
                  <a:pt x="19" y="277"/>
                  <a:pt x="42" y="277"/>
                </a:cubicBezTo>
                <a:cubicBezTo>
                  <a:pt x="61" y="277"/>
                  <a:pt x="61" y="277"/>
                  <a:pt x="61" y="277"/>
                </a:cubicBezTo>
                <a:cubicBezTo>
                  <a:pt x="60" y="295"/>
                  <a:pt x="55" y="311"/>
                  <a:pt x="45" y="323"/>
                </a:cubicBezTo>
                <a:cubicBezTo>
                  <a:pt x="58" y="323"/>
                  <a:pt x="90" y="309"/>
                  <a:pt x="97" y="277"/>
                </a:cubicBezTo>
                <a:cubicBezTo>
                  <a:pt x="194" y="277"/>
                  <a:pt x="194" y="277"/>
                  <a:pt x="194" y="277"/>
                </a:cubicBezTo>
                <a:cubicBezTo>
                  <a:pt x="217" y="277"/>
                  <a:pt x="236" y="259"/>
                  <a:pt x="236" y="235"/>
                </a:cubicBezTo>
                <a:cubicBezTo>
                  <a:pt x="236" y="218"/>
                  <a:pt x="236" y="218"/>
                  <a:pt x="236" y="218"/>
                </a:cubicBezTo>
                <a:cubicBezTo>
                  <a:pt x="143" y="218"/>
                  <a:pt x="143" y="218"/>
                  <a:pt x="143" y="218"/>
                </a:cubicBezTo>
                <a:cubicBezTo>
                  <a:pt x="114" y="218"/>
                  <a:pt x="91" y="194"/>
                  <a:pt x="91" y="165"/>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9" name="テキスト ボックス 68"/>
          <p:cNvSpPr txBox="1"/>
          <p:nvPr/>
        </p:nvSpPr>
        <p:spPr>
          <a:xfrm>
            <a:off x="618475" y="3247098"/>
            <a:ext cx="1750999" cy="400110"/>
          </a:xfrm>
          <a:prstGeom prst="rect">
            <a:avLst/>
          </a:prstGeom>
          <a:noFill/>
        </p:spPr>
        <p:txBody>
          <a:bodyPr wrap="square" rtlCol="0">
            <a:spAutoFit/>
          </a:bodyPr>
          <a:lstStyle/>
          <a:p>
            <a:r>
              <a:rPr kumimoji="1" lang="en-US" altLang="ja-JP" sz="1000" dirty="0">
                <a:solidFill>
                  <a:schemeClr val="tx1">
                    <a:lumMod val="75000"/>
                    <a:lumOff val="25000"/>
                  </a:schemeClr>
                </a:solidFill>
              </a:rPr>
              <a:t>SS</a:t>
            </a:r>
            <a:r>
              <a:rPr lang="ja-JP" altLang="en-US" sz="1000" dirty="0" err="1">
                <a:solidFill>
                  <a:schemeClr val="tx1">
                    <a:lumMod val="75000"/>
                    <a:lumOff val="25000"/>
                  </a:schemeClr>
                </a:solidFill>
              </a:rPr>
              <a:t>は評</a:t>
            </a:r>
            <a:r>
              <a:rPr lang="ja-JP" altLang="en-US" sz="1000" dirty="0">
                <a:solidFill>
                  <a:schemeClr val="tx1">
                    <a:lumMod val="75000"/>
                    <a:lumOff val="25000"/>
                  </a:schemeClr>
                </a:solidFill>
              </a:rPr>
              <a:t>価しているが</a:t>
            </a:r>
            <a:endParaRPr lang="en-US" altLang="ja-JP" sz="1000" dirty="0">
              <a:solidFill>
                <a:schemeClr val="tx1">
                  <a:lumMod val="75000"/>
                  <a:lumOff val="25000"/>
                </a:schemeClr>
              </a:solidFill>
            </a:endParaRPr>
          </a:p>
          <a:p>
            <a:r>
              <a:rPr lang="ja-JP" altLang="en-US" sz="1000" dirty="0">
                <a:solidFill>
                  <a:schemeClr val="tx1">
                    <a:lumMod val="75000"/>
                    <a:lumOff val="25000"/>
                  </a:schemeClr>
                </a:solidFill>
              </a:rPr>
              <a:t>当社はそこまで必要ない</a:t>
            </a:r>
            <a:endParaRPr kumimoji="1" lang="ja-JP" altLang="en-US" sz="1000" dirty="0">
              <a:solidFill>
                <a:schemeClr val="tx1">
                  <a:lumMod val="75000"/>
                  <a:lumOff val="25000"/>
                </a:schemeClr>
              </a:solidFill>
            </a:endParaRPr>
          </a:p>
        </p:txBody>
      </p:sp>
      <p:sp>
        <p:nvSpPr>
          <p:cNvPr id="70" name="テキスト ボックス 69"/>
          <p:cNvSpPr txBox="1"/>
          <p:nvPr/>
        </p:nvSpPr>
        <p:spPr>
          <a:xfrm>
            <a:off x="2681239" y="3247098"/>
            <a:ext cx="1972097" cy="400110"/>
          </a:xfrm>
          <a:prstGeom prst="rect">
            <a:avLst/>
          </a:prstGeom>
          <a:noFill/>
        </p:spPr>
        <p:txBody>
          <a:bodyPr wrap="square" rtlCol="0">
            <a:spAutoFit/>
          </a:bodyPr>
          <a:lstStyle/>
          <a:p>
            <a:r>
              <a:rPr kumimoji="1" lang="ja-JP" altLang="en-US" sz="1000" dirty="0">
                <a:solidFill>
                  <a:schemeClr val="tx1">
                    <a:lumMod val="75000"/>
                    <a:lumOff val="25000"/>
                  </a:schemeClr>
                </a:solidFill>
              </a:rPr>
              <a:t>まずは会計と給与を導入</a:t>
            </a:r>
            <a:endParaRPr kumimoji="1" lang="en-US" altLang="ja-JP" sz="1000" dirty="0">
              <a:solidFill>
                <a:schemeClr val="tx1">
                  <a:lumMod val="75000"/>
                  <a:lumOff val="25000"/>
                </a:schemeClr>
              </a:solidFill>
            </a:endParaRPr>
          </a:p>
          <a:p>
            <a:r>
              <a:rPr lang="ja-JP" altLang="en-US" sz="1000" dirty="0">
                <a:solidFill>
                  <a:schemeClr val="tx1">
                    <a:lumMod val="75000"/>
                    <a:lumOff val="25000"/>
                  </a:schemeClr>
                </a:solidFill>
              </a:rPr>
              <a:t>来年以降に拡張の予定</a:t>
            </a:r>
            <a:endParaRPr kumimoji="1" lang="ja-JP" altLang="en-US" sz="1000" dirty="0">
              <a:solidFill>
                <a:schemeClr val="tx1">
                  <a:lumMod val="75000"/>
                  <a:lumOff val="25000"/>
                </a:schemeClr>
              </a:solidFill>
            </a:endParaRPr>
          </a:p>
        </p:txBody>
      </p:sp>
      <p:sp>
        <p:nvSpPr>
          <p:cNvPr id="71" name="テキスト ボックス 70"/>
          <p:cNvSpPr txBox="1"/>
          <p:nvPr/>
        </p:nvSpPr>
        <p:spPr>
          <a:xfrm>
            <a:off x="618475" y="4105413"/>
            <a:ext cx="3941551" cy="400110"/>
          </a:xfrm>
          <a:prstGeom prst="rect">
            <a:avLst/>
          </a:prstGeom>
          <a:noFill/>
        </p:spPr>
        <p:txBody>
          <a:bodyPr wrap="square" rtlCol="0">
            <a:spAutoFit/>
          </a:bodyPr>
          <a:lstStyle/>
          <a:p>
            <a:r>
              <a:rPr lang="ja-JP" altLang="en-US" sz="1000" dirty="0">
                <a:solidFill>
                  <a:schemeClr val="tx1">
                    <a:lumMod val="75000"/>
                    <a:lumOff val="25000"/>
                  </a:schemeClr>
                </a:solidFill>
              </a:rPr>
              <a:t>・パブリックは安価だが制限があり自由度が低い</a:t>
            </a:r>
            <a:endParaRPr lang="en-US" altLang="ja-JP" sz="1000" dirty="0">
              <a:solidFill>
                <a:schemeClr val="tx1">
                  <a:lumMod val="75000"/>
                  <a:lumOff val="25000"/>
                </a:schemeClr>
              </a:solidFill>
            </a:endParaRPr>
          </a:p>
          <a:p>
            <a:r>
              <a:rPr kumimoji="1" lang="ja-JP" altLang="en-US" sz="1000" dirty="0">
                <a:solidFill>
                  <a:schemeClr val="tx1">
                    <a:lumMod val="75000"/>
                    <a:lumOff val="25000"/>
                  </a:schemeClr>
                </a:solidFill>
              </a:rPr>
              <a:t>・提案会社によってはプライベートは提案金額が高い</a:t>
            </a:r>
            <a:endParaRPr kumimoji="1" lang="en-US" altLang="ja-JP" sz="1000" dirty="0">
              <a:solidFill>
                <a:schemeClr val="tx1">
                  <a:lumMod val="75000"/>
                  <a:lumOff val="25000"/>
                </a:schemeClr>
              </a:solidFill>
            </a:endParaRPr>
          </a:p>
        </p:txBody>
      </p:sp>
      <p:sp>
        <p:nvSpPr>
          <p:cNvPr id="72" name="テキスト ボックス 71"/>
          <p:cNvSpPr txBox="1"/>
          <p:nvPr/>
        </p:nvSpPr>
        <p:spPr>
          <a:xfrm>
            <a:off x="359999" y="1531116"/>
            <a:ext cx="4078266" cy="1292662"/>
          </a:xfrm>
          <a:prstGeom prst="rect">
            <a:avLst/>
          </a:prstGeom>
          <a:noFill/>
        </p:spPr>
        <p:txBody>
          <a:bodyPr wrap="square" rtlCol="0">
            <a:spAutoFit/>
          </a:bodyPr>
          <a:lstStyle/>
          <a:p>
            <a:r>
              <a:rPr kumimoji="1" lang="en-US" altLang="ja-JP" sz="1600" b="1" dirty="0">
                <a:solidFill>
                  <a:schemeClr val="tx1">
                    <a:lumMod val="75000"/>
                    <a:lumOff val="25000"/>
                  </a:schemeClr>
                </a:solidFill>
                <a:latin typeface="+mn-ea"/>
              </a:rPr>
              <a:t>SuperStream-NX Cloud</a:t>
            </a:r>
            <a:r>
              <a:rPr kumimoji="1" lang="ja-JP" altLang="en-US" sz="1600" b="1" dirty="0">
                <a:solidFill>
                  <a:schemeClr val="tx1">
                    <a:lumMod val="75000"/>
                    <a:lumOff val="25000"/>
                  </a:schemeClr>
                </a:solidFill>
                <a:latin typeface="+mn-ea"/>
              </a:rPr>
              <a:t>（</a:t>
            </a:r>
            <a:r>
              <a:rPr kumimoji="1" lang="en-US" altLang="ja-JP" sz="1600" b="1" dirty="0">
                <a:solidFill>
                  <a:schemeClr val="tx1">
                    <a:lumMod val="75000"/>
                    <a:lumOff val="25000"/>
                  </a:schemeClr>
                </a:solidFill>
                <a:latin typeface="+mn-ea"/>
              </a:rPr>
              <a:t>Compact</a:t>
            </a:r>
            <a:r>
              <a:rPr kumimoji="1" lang="ja-JP" altLang="en-US" sz="1600" b="1" dirty="0">
                <a:solidFill>
                  <a:schemeClr val="tx1">
                    <a:lumMod val="75000"/>
                    <a:lumOff val="25000"/>
                  </a:schemeClr>
                </a:solidFill>
                <a:latin typeface="+mn-ea"/>
              </a:rPr>
              <a:t>）</a:t>
            </a:r>
            <a:endParaRPr kumimoji="1" lang="en-US" altLang="ja-JP" sz="1500" b="1" dirty="0">
              <a:solidFill>
                <a:schemeClr val="tx1">
                  <a:lumMod val="75000"/>
                  <a:lumOff val="25000"/>
                </a:schemeClr>
              </a:solidFill>
              <a:latin typeface="+mn-ea"/>
            </a:endParaRPr>
          </a:p>
          <a:p>
            <a:endParaRPr lang="en-US" altLang="ja-JP" sz="1000" dirty="0">
              <a:solidFill>
                <a:schemeClr val="tx1">
                  <a:lumMod val="75000"/>
                  <a:lumOff val="25000"/>
                </a:schemeClr>
              </a:solidFill>
              <a:latin typeface="+mn-ea"/>
            </a:endParaRPr>
          </a:p>
          <a:p>
            <a:r>
              <a:rPr lang="ja-JP" altLang="en-US" sz="1200" b="1" dirty="0">
                <a:solidFill>
                  <a:schemeClr val="tx1">
                    <a:lumMod val="75000"/>
                    <a:lumOff val="25000"/>
                  </a:schemeClr>
                </a:solidFill>
                <a:latin typeface="+mn-ea"/>
              </a:rPr>
              <a:t>“帯に</a:t>
            </a:r>
            <a:r>
              <a:rPr lang="ja-JP" altLang="en-US" sz="1200" b="1" dirty="0" err="1">
                <a:solidFill>
                  <a:schemeClr val="tx1">
                    <a:lumMod val="75000"/>
                    <a:lumOff val="25000"/>
                  </a:schemeClr>
                </a:solidFill>
                <a:latin typeface="+mn-ea"/>
              </a:rPr>
              <a:t>短し</a:t>
            </a:r>
            <a:r>
              <a:rPr lang="ja-JP" altLang="en-US" sz="1200" b="1" dirty="0">
                <a:solidFill>
                  <a:schemeClr val="tx1">
                    <a:lumMod val="75000"/>
                    <a:lumOff val="25000"/>
                  </a:schemeClr>
                </a:solidFill>
                <a:latin typeface="+mn-ea"/>
              </a:rPr>
              <a:t>襷に長し”に対応する新プライベートクラウド</a:t>
            </a:r>
            <a:endParaRPr kumimoji="1" lang="en-US" altLang="ja-JP" sz="1000" b="1" dirty="0">
              <a:solidFill>
                <a:schemeClr val="tx1">
                  <a:lumMod val="75000"/>
                  <a:lumOff val="25000"/>
                </a:schemeClr>
              </a:solidFill>
              <a:latin typeface="+mn-ea"/>
            </a:endParaRPr>
          </a:p>
          <a:p>
            <a:endParaRPr lang="en-US" altLang="ja-JP" sz="1000" dirty="0">
              <a:solidFill>
                <a:schemeClr val="tx1">
                  <a:lumMod val="75000"/>
                  <a:lumOff val="25000"/>
                </a:schemeClr>
              </a:solidFill>
              <a:latin typeface="+mn-ea"/>
            </a:endParaRPr>
          </a:p>
          <a:p>
            <a:r>
              <a:rPr lang="ja-JP" altLang="en-US" sz="1000" dirty="0">
                <a:solidFill>
                  <a:schemeClr val="tx1">
                    <a:lumMod val="75000"/>
                    <a:lumOff val="25000"/>
                  </a:schemeClr>
                </a:solidFill>
                <a:latin typeface="+mn-ea"/>
              </a:rPr>
              <a:t>ユーザ企業にとっては検討･決定しやすい、</a:t>
            </a:r>
            <a:r>
              <a:rPr kumimoji="1" lang="ja-JP" altLang="en-US" sz="1000" dirty="0">
                <a:solidFill>
                  <a:schemeClr val="tx1">
                    <a:lumMod val="75000"/>
                    <a:lumOff val="25000"/>
                  </a:schemeClr>
                </a:solidFill>
                <a:latin typeface="+mn-ea"/>
              </a:rPr>
              <a:t>パートナー様にとっては提案･提供しやすい</a:t>
            </a:r>
            <a:r>
              <a:rPr lang="ja-JP" altLang="en-US" sz="1000" dirty="0">
                <a:solidFill>
                  <a:schemeClr val="tx1">
                    <a:lumMod val="75000"/>
                    <a:lumOff val="25000"/>
                  </a:schemeClr>
                </a:solidFill>
                <a:latin typeface="+mn-ea"/>
              </a:rPr>
              <a:t>料金体系。制約条件はあるものの、拡張可能な</a:t>
            </a:r>
            <a:r>
              <a:rPr lang="en-US" altLang="ja-JP" sz="1000" dirty="0">
                <a:solidFill>
                  <a:schemeClr val="tx1">
                    <a:lumMod val="75000"/>
                    <a:lumOff val="25000"/>
                  </a:schemeClr>
                </a:solidFill>
                <a:latin typeface="+mn-ea"/>
              </a:rPr>
              <a:t>Private Cloud</a:t>
            </a:r>
            <a:r>
              <a:rPr lang="ja-JP" altLang="en-US" sz="1000" dirty="0">
                <a:solidFill>
                  <a:schemeClr val="tx1">
                    <a:lumMod val="75000"/>
                    <a:lumOff val="25000"/>
                  </a:schemeClr>
                </a:solidFill>
                <a:latin typeface="+mn-ea"/>
              </a:rPr>
              <a:t>をコンパクトに利用開始、将来の拡張も可能です。</a:t>
            </a:r>
            <a:endParaRPr kumimoji="1" lang="ja-JP" altLang="en-US" sz="1000" dirty="0">
              <a:solidFill>
                <a:schemeClr val="tx1">
                  <a:lumMod val="75000"/>
                  <a:lumOff val="25000"/>
                </a:schemeClr>
              </a:solidFill>
              <a:latin typeface="+mn-ea"/>
            </a:endParaRPr>
          </a:p>
        </p:txBody>
      </p:sp>
    </p:spTree>
    <p:extLst>
      <p:ext uri="{BB962C8B-B14F-4D97-AF65-F5344CB8AC3E}">
        <p14:creationId xmlns:p14="http://schemas.microsoft.com/office/powerpoint/2010/main" val="334717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6</a:t>
            </a:fld>
            <a:endParaRPr kumimoji="1" lang="ja-JP" altLang="en-US" dirty="0"/>
          </a:p>
        </p:txBody>
      </p:sp>
      <p:sp>
        <p:nvSpPr>
          <p:cNvPr id="3" name="タイトル 2"/>
          <p:cNvSpPr>
            <a:spLocks noGrp="1"/>
          </p:cNvSpPr>
          <p:nvPr>
            <p:ph type="title"/>
          </p:nvPr>
        </p:nvSpPr>
        <p:spPr/>
        <p:txBody>
          <a:bodyPr/>
          <a:lstStyle/>
          <a:p>
            <a:r>
              <a:rPr lang="en-US" altLang="ja-JP" sz="2000" dirty="0"/>
              <a:t>SuperStream-NX Cloud </a:t>
            </a:r>
            <a:r>
              <a:rPr lang="ja-JP" altLang="en-US" sz="2000" dirty="0"/>
              <a:t>エントリーモデルの提供開始</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
        <p:nvSpPr>
          <p:cNvPr id="57" name="テキスト プレースホルダー 2"/>
          <p:cNvSpPr txBox="1">
            <a:spLocks/>
          </p:cNvSpPr>
          <p:nvPr/>
        </p:nvSpPr>
        <p:spPr>
          <a:xfrm>
            <a:off x="395536" y="987574"/>
            <a:ext cx="8640453" cy="288827"/>
          </a:xfrm>
          <a:prstGeom prst="rect">
            <a:avLst/>
          </a:prstGeom>
        </p:spPr>
        <p:txBody>
          <a:bodyPr wrap="none" lIns="0" tIns="0" rIns="0" bIns="0"/>
          <a:lstStyle/>
          <a:p>
            <a:pPr lvl="0"/>
            <a:r>
              <a:rPr lang="en-US" altLang="ja-JP" sz="1400" dirty="0">
                <a:solidFill>
                  <a:schemeClr val="tx1">
                    <a:lumMod val="75000"/>
                    <a:lumOff val="25000"/>
                  </a:schemeClr>
                </a:solidFill>
                <a:latin typeface="メイリオ" pitchFamily="50" charset="-128"/>
                <a:ea typeface="メイリオ" pitchFamily="50" charset="-128"/>
                <a:cs typeface="メイリオ" pitchFamily="50" charset="-128"/>
              </a:rPr>
              <a:t>SuperStream</a:t>
            </a:r>
            <a:r>
              <a:rPr lang="ja-JP" altLang="en-US" sz="1400" dirty="0">
                <a:solidFill>
                  <a:schemeClr val="tx1">
                    <a:lumMod val="75000"/>
                    <a:lumOff val="25000"/>
                  </a:schemeClr>
                </a:solidFill>
                <a:latin typeface="メイリオ" pitchFamily="50" charset="-128"/>
                <a:ea typeface="メイリオ" pitchFamily="50" charset="-128"/>
                <a:cs typeface="メイリオ" pitchFamily="50" charset="-128"/>
              </a:rPr>
              <a:t>の拡張性を評価も“現状”は基本機能を求める企業レンジの検討が増加</a:t>
            </a:r>
            <a:endParaRPr kumimoji="1" lang="ja-JP" altLang="en-US" sz="1200" i="0" strike="noStrike" kern="1200" cap="none" spc="0" normalizeH="0" baseline="0" noProof="0" dirty="0">
              <a:ln>
                <a:noFill/>
              </a:ln>
              <a:solidFill>
                <a:schemeClr val="tx1">
                  <a:lumMod val="75000"/>
                  <a:lumOff val="25000"/>
                </a:schemeClr>
              </a:solidFill>
              <a:effectLst/>
              <a:uLnTx/>
              <a:uFillTx/>
              <a:latin typeface="メイリオ" pitchFamily="50" charset="-128"/>
              <a:ea typeface="メイリオ" pitchFamily="50" charset="-128"/>
              <a:cs typeface="メイリオ"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4012190940"/>
              </p:ext>
            </p:extLst>
          </p:nvPr>
        </p:nvGraphicFramePr>
        <p:xfrm>
          <a:off x="467544" y="3083281"/>
          <a:ext cx="7986142" cy="1785876"/>
        </p:xfrm>
        <a:graphic>
          <a:graphicData uri="http://schemas.openxmlformats.org/drawingml/2006/table">
            <a:tbl>
              <a:tblPr firstRow="1">
                <a:tableStyleId>{9D7B26C5-4107-4FEC-AEDC-1716B250A1EF}</a:tableStyleId>
              </a:tblPr>
              <a:tblGrid>
                <a:gridCol w="972108">
                  <a:extLst>
                    <a:ext uri="{9D8B030D-6E8A-4147-A177-3AD203B41FA5}">
                      <a16:colId xmlns:a16="http://schemas.microsoft.com/office/drawing/2014/main" val="3358594312"/>
                    </a:ext>
                  </a:extLst>
                </a:gridCol>
                <a:gridCol w="3420288">
                  <a:extLst>
                    <a:ext uri="{9D8B030D-6E8A-4147-A177-3AD203B41FA5}">
                      <a16:colId xmlns:a16="http://schemas.microsoft.com/office/drawing/2014/main" val="3863486799"/>
                    </a:ext>
                  </a:extLst>
                </a:gridCol>
                <a:gridCol w="477839">
                  <a:extLst>
                    <a:ext uri="{9D8B030D-6E8A-4147-A177-3AD203B41FA5}">
                      <a16:colId xmlns:a16="http://schemas.microsoft.com/office/drawing/2014/main" val="2056211560"/>
                    </a:ext>
                  </a:extLst>
                </a:gridCol>
                <a:gridCol w="3115907">
                  <a:extLst>
                    <a:ext uri="{9D8B030D-6E8A-4147-A177-3AD203B41FA5}">
                      <a16:colId xmlns:a16="http://schemas.microsoft.com/office/drawing/2014/main" val="2473214853"/>
                    </a:ext>
                  </a:extLst>
                </a:gridCol>
              </a:tblGrid>
              <a:tr h="270274">
                <a:tc>
                  <a:txBody>
                    <a:bodyPr/>
                    <a:lstStyle/>
                    <a:p>
                      <a:pPr algn="ctr"/>
                      <a:endParaRPr kumimoji="1" lang="ja-JP" altLang="en-US" sz="1000" b="0" dirty="0"/>
                    </a:p>
                  </a:txBody>
                  <a:tcPr anchor="ctr">
                    <a:solidFill>
                      <a:schemeClr val="bg1">
                        <a:lumMod val="85000"/>
                      </a:schemeClr>
                    </a:solidFill>
                  </a:tcPr>
                </a:tc>
                <a:tc>
                  <a:txBody>
                    <a:bodyPr/>
                    <a:lstStyle/>
                    <a:p>
                      <a:pPr algn="ctr"/>
                      <a:r>
                        <a:rPr kumimoji="1" lang="en-US" altLang="ja-JP" sz="1000" b="0" dirty="0"/>
                        <a:t>SuperStream-NX Cloud</a:t>
                      </a:r>
                      <a:r>
                        <a:rPr kumimoji="1" lang="ja-JP" altLang="en-US" sz="1000" b="0" dirty="0"/>
                        <a:t>（</a:t>
                      </a:r>
                      <a:r>
                        <a:rPr kumimoji="1" lang="en-US" altLang="ja-JP" sz="1000" b="0" dirty="0"/>
                        <a:t>Compact</a:t>
                      </a:r>
                      <a:r>
                        <a:rPr kumimoji="1" lang="ja-JP" altLang="en-US" sz="1000" b="0" dirty="0"/>
                        <a:t>）</a:t>
                      </a:r>
                      <a:endParaRPr kumimoji="1" lang="en-US" altLang="ja-JP" sz="1000" b="0" dirty="0"/>
                    </a:p>
                  </a:txBody>
                  <a:tcPr anchor="ctr">
                    <a:solidFill>
                      <a:schemeClr val="bg1">
                        <a:lumMod val="85000"/>
                      </a:schemeClr>
                    </a:solidFill>
                  </a:tcPr>
                </a:tc>
                <a:tc>
                  <a:txBody>
                    <a:bodyPr/>
                    <a:lstStyle/>
                    <a:p>
                      <a:pPr algn="ctr"/>
                      <a:endParaRPr kumimoji="1" lang="ja-JP" altLang="en-US" sz="1000" b="0"/>
                    </a:p>
                  </a:txBody>
                  <a:tcPr anchor="ctr">
                    <a:solidFill>
                      <a:schemeClr val="bg1">
                        <a:lumMod val="85000"/>
                      </a:schemeClr>
                    </a:solidFill>
                  </a:tcPr>
                </a:tc>
                <a:tc>
                  <a:txBody>
                    <a:bodyPr/>
                    <a:lstStyle/>
                    <a:p>
                      <a:pPr algn="ctr"/>
                      <a:r>
                        <a:rPr kumimoji="1" lang="en-US" altLang="ja-JP" sz="1000" b="0" dirty="0"/>
                        <a:t>SuperStream-NX Cloud</a:t>
                      </a:r>
                      <a:r>
                        <a:rPr kumimoji="1" lang="ja-JP" altLang="en-US" sz="1000" b="0" dirty="0"/>
                        <a:t>（</a:t>
                      </a:r>
                      <a:r>
                        <a:rPr kumimoji="1" lang="en-US" altLang="ja-JP" sz="1000" b="0" dirty="0"/>
                        <a:t>Private</a:t>
                      </a:r>
                      <a:r>
                        <a:rPr kumimoji="1" lang="ja-JP" altLang="en-US" sz="1000" b="0" dirty="0"/>
                        <a:t>･</a:t>
                      </a:r>
                      <a:r>
                        <a:rPr kumimoji="1" lang="en-US" altLang="ja-JP" sz="1000" b="0" dirty="0"/>
                        <a:t>Public</a:t>
                      </a:r>
                      <a:r>
                        <a:rPr kumimoji="1" lang="ja-JP" altLang="en-US" sz="1000" b="0" dirty="0"/>
                        <a:t>）</a:t>
                      </a:r>
                    </a:p>
                  </a:txBody>
                  <a:tcPr anchor="ctr">
                    <a:solidFill>
                      <a:schemeClr val="bg1">
                        <a:lumMod val="85000"/>
                      </a:schemeClr>
                    </a:solidFill>
                  </a:tcPr>
                </a:tc>
                <a:extLst>
                  <a:ext uri="{0D108BD9-81ED-4DB2-BD59-A6C34878D82A}">
                    <a16:rowId xmlns:a16="http://schemas.microsoft.com/office/drawing/2014/main" val="1008061889"/>
                  </a:ext>
                </a:extLst>
              </a:tr>
              <a:tr h="483481">
                <a:tc>
                  <a:txBody>
                    <a:bodyPr/>
                    <a:lstStyle/>
                    <a:p>
                      <a:pPr algn="ctr"/>
                      <a:r>
                        <a:rPr kumimoji="1" lang="ja-JP" altLang="en-US" sz="1000"/>
                        <a:t>サービス範囲</a:t>
                      </a:r>
                      <a:endParaRPr kumimoji="1" lang="ja-JP" altLang="en-US" sz="1000" dirty="0"/>
                    </a:p>
                  </a:txBody>
                  <a:tcPr anchor="ctr"/>
                </a:tc>
                <a:tc>
                  <a:txBody>
                    <a:bodyPr/>
                    <a:lstStyle/>
                    <a:p>
                      <a:r>
                        <a:rPr kumimoji="1" lang="ja-JP" altLang="en-US" sz="1000" dirty="0"/>
                        <a:t>統合会計</a:t>
                      </a:r>
                      <a:r>
                        <a:rPr kumimoji="1" lang="en-US" altLang="ja-JP" sz="1000" dirty="0"/>
                        <a:t>(</a:t>
                      </a:r>
                      <a:r>
                        <a:rPr kumimoji="1" lang="ja-JP" altLang="en-US" sz="1000" dirty="0"/>
                        <a:t>経費精算含む</a:t>
                      </a:r>
                      <a:r>
                        <a:rPr kumimoji="1" lang="en-US" altLang="ja-JP" sz="1000" dirty="0"/>
                        <a:t>)</a:t>
                      </a:r>
                      <a:r>
                        <a:rPr kumimoji="1" lang="ja-JP" altLang="en-US" sz="1000" dirty="0"/>
                        <a:t>、固定資産管理</a:t>
                      </a:r>
                      <a:r>
                        <a:rPr kumimoji="1" lang="ja-JP" altLang="en-US" sz="1000" baseline="0" dirty="0"/>
                        <a:t>、証憑管理、</a:t>
                      </a:r>
                      <a:endParaRPr kumimoji="1" lang="en-US" altLang="ja-JP" sz="1000" baseline="0" dirty="0"/>
                    </a:p>
                    <a:p>
                      <a:r>
                        <a:rPr kumimoji="1" lang="ja-JP" altLang="en-US" sz="1000" dirty="0"/>
                        <a:t>人事給与</a:t>
                      </a:r>
                      <a:r>
                        <a:rPr kumimoji="1" lang="en-US" altLang="ja-JP" sz="1000" dirty="0"/>
                        <a:t>(</a:t>
                      </a:r>
                      <a:r>
                        <a:rPr kumimoji="1" lang="ja-JP" altLang="en-US" sz="1000" dirty="0"/>
                        <a:t>人事諸届照会含む</a:t>
                      </a:r>
                      <a:r>
                        <a:rPr kumimoji="1" lang="en-US" altLang="ja-JP" sz="1000" dirty="0"/>
                        <a:t>)</a:t>
                      </a:r>
                      <a:r>
                        <a:rPr kumimoji="1" lang="ja-JP" altLang="en-US" sz="1000" dirty="0"/>
                        <a:t>、勤怠管理等</a:t>
                      </a:r>
                    </a:p>
                    <a:p>
                      <a:r>
                        <a:rPr kumimoji="1" lang="ja-JP" altLang="en-US" sz="1000" dirty="0"/>
                        <a:t>拡張モジュールは対象外</a:t>
                      </a:r>
                      <a:r>
                        <a:rPr kumimoji="1" lang="en-US" altLang="ja-JP" sz="1000" dirty="0"/>
                        <a:t>(</a:t>
                      </a:r>
                      <a:r>
                        <a:rPr kumimoji="1" lang="ja-JP" altLang="en-US" sz="1000" dirty="0"/>
                        <a:t>グループ経営管理</a:t>
                      </a:r>
                      <a:r>
                        <a:rPr kumimoji="1" lang="en-US" altLang="ja-JP" sz="1000" dirty="0"/>
                        <a:t>,Connect</a:t>
                      </a:r>
                      <a:r>
                        <a:rPr kumimoji="1" lang="ja-JP" altLang="en-US" sz="1000" dirty="0"/>
                        <a:t>等</a:t>
                      </a:r>
                      <a:r>
                        <a:rPr kumimoji="1" lang="en-US" altLang="ja-JP" sz="1000" dirty="0"/>
                        <a:t>)</a:t>
                      </a:r>
                      <a:endParaRPr kumimoji="1" lang="ja-JP" altLang="en-US" sz="1000" dirty="0"/>
                    </a:p>
                  </a:txBody>
                  <a:tcPr anchor="ctr">
                    <a:solidFill>
                      <a:schemeClr val="accent1">
                        <a:lumMod val="20000"/>
                        <a:lumOff val="80000"/>
                      </a:schemeClr>
                    </a:solidFill>
                  </a:tcPr>
                </a:tc>
                <a:tc>
                  <a:txBody>
                    <a:bodyPr/>
                    <a:lstStyle/>
                    <a:p>
                      <a:pPr algn="ctr"/>
                      <a:r>
                        <a:rPr kumimoji="1" lang="ja-JP" altLang="en-US" sz="1200" b="0">
                          <a:latin typeface="UD デジタル 教科書体 NK-B" panose="02020700000000000000" pitchFamily="18" charset="-128"/>
                          <a:ea typeface="UD デジタル 教科書体 NK-B" panose="02020700000000000000" pitchFamily="18" charset="-128"/>
                        </a:rPr>
                        <a:t>←</a:t>
                      </a:r>
                      <a:endParaRPr kumimoji="1" lang="ja-JP" altLang="en-US" sz="1200" b="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kumimoji="1" lang="en-US" altLang="ja-JP" sz="1000" dirty="0"/>
                        <a:t>Public</a:t>
                      </a:r>
                      <a:r>
                        <a:rPr kumimoji="1" lang="ja-JP" altLang="en-US" sz="1000" dirty="0"/>
                        <a:t>：統合会計</a:t>
                      </a:r>
                      <a:r>
                        <a:rPr kumimoji="1" lang="en-US" altLang="ja-JP" sz="1000" dirty="0"/>
                        <a:t>(</a:t>
                      </a:r>
                      <a:r>
                        <a:rPr kumimoji="1" lang="ja-JP" altLang="en-US" sz="1000" dirty="0"/>
                        <a:t>経費精算不可</a:t>
                      </a:r>
                      <a:r>
                        <a:rPr kumimoji="1" lang="en-US" altLang="ja-JP" sz="1000" dirty="0"/>
                        <a:t>)</a:t>
                      </a:r>
                      <a:r>
                        <a:rPr kumimoji="1" lang="ja-JP" altLang="en-US" sz="1000" dirty="0" err="1"/>
                        <a:t>、</a:t>
                      </a:r>
                      <a:r>
                        <a:rPr kumimoji="1" lang="ja-JP" altLang="en-US" sz="1000" dirty="0"/>
                        <a:t>固定資産管理</a:t>
                      </a:r>
                    </a:p>
                    <a:p>
                      <a:r>
                        <a:rPr kumimoji="1" lang="en-US" altLang="ja-JP" sz="1000" dirty="0"/>
                        <a:t>Private</a:t>
                      </a:r>
                      <a:r>
                        <a:rPr kumimoji="1" lang="ja-JP" altLang="en-US" sz="1000" dirty="0"/>
                        <a:t>：モジュールの制限なし</a:t>
                      </a:r>
                    </a:p>
                  </a:txBody>
                  <a:tcPr anchor="ctr">
                    <a:noFill/>
                  </a:tcPr>
                </a:tc>
                <a:extLst>
                  <a:ext uri="{0D108BD9-81ED-4DB2-BD59-A6C34878D82A}">
                    <a16:rowId xmlns:a16="http://schemas.microsoft.com/office/drawing/2014/main" val="3331266582"/>
                  </a:ext>
                </a:extLst>
              </a:tr>
              <a:tr h="483481">
                <a:tc>
                  <a:txBody>
                    <a:bodyPr/>
                    <a:lstStyle/>
                    <a:p>
                      <a:pPr algn="ctr"/>
                      <a:r>
                        <a:rPr kumimoji="1" lang="ja-JP" altLang="en-US" sz="1000" dirty="0"/>
                        <a:t>最少ユーザ数</a:t>
                      </a:r>
                    </a:p>
                    <a:p>
                      <a:pPr algn="ctr"/>
                      <a:r>
                        <a:rPr kumimoji="1" lang="ja-JP" altLang="en-US" sz="1000" dirty="0"/>
                        <a:t>複数法人管理</a:t>
                      </a:r>
                    </a:p>
                  </a:txBody>
                  <a:tcPr anchor="ctr"/>
                </a:tc>
                <a:tc>
                  <a:txBody>
                    <a:bodyPr/>
                    <a:lstStyle/>
                    <a:p>
                      <a:r>
                        <a:rPr kumimoji="1" lang="en-US" altLang="ja-JP" sz="1000" dirty="0"/>
                        <a:t>Standard 1</a:t>
                      </a:r>
                      <a:r>
                        <a:rPr kumimoji="1" lang="ja-JP" altLang="en-US" sz="1000" dirty="0"/>
                        <a:t>ユーザから利用可</a:t>
                      </a:r>
                    </a:p>
                    <a:p>
                      <a:r>
                        <a:rPr kumimoji="1" lang="ja-JP" altLang="en-US" sz="1000" dirty="0"/>
                        <a:t>利用できる会社は計</a:t>
                      </a:r>
                      <a:r>
                        <a:rPr kumimoji="1" lang="en-US" altLang="ja-JP" sz="1000" dirty="0"/>
                        <a:t>5</a:t>
                      </a:r>
                      <a:r>
                        <a:rPr kumimoji="1" lang="ja-JP" altLang="en-US" sz="1000" dirty="0"/>
                        <a:t>社（テスト会社は制限なし）</a:t>
                      </a:r>
                    </a:p>
                  </a:txBody>
                  <a:tcPr anchor="ctr">
                    <a:solidFill>
                      <a:schemeClr val="accent1">
                        <a:lumMod val="20000"/>
                        <a:lumOff val="80000"/>
                      </a:schemeClr>
                    </a:solidFill>
                  </a:tcPr>
                </a:tc>
                <a:tc>
                  <a:txBody>
                    <a:bodyPr/>
                    <a:lstStyle/>
                    <a:p>
                      <a:pPr algn="ctr"/>
                      <a:r>
                        <a:rPr kumimoji="1" lang="ja-JP" altLang="en-US" sz="1200" b="0">
                          <a:latin typeface="UD デジタル 教科書体 NK-B" panose="02020700000000000000" pitchFamily="18" charset="-128"/>
                          <a:ea typeface="UD デジタル 教科書体 NK-B" panose="02020700000000000000" pitchFamily="18" charset="-128"/>
                        </a:rPr>
                        <a:t>←</a:t>
                      </a:r>
                      <a:endParaRPr kumimoji="1" lang="ja-JP" altLang="en-US" sz="1200" b="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kumimoji="1" lang="en-US" altLang="ja-JP" sz="1000" dirty="0"/>
                        <a:t>Public</a:t>
                      </a:r>
                      <a:r>
                        <a:rPr kumimoji="1" lang="ja-JP" altLang="en-US" sz="1000" dirty="0"/>
                        <a:t>：</a:t>
                      </a:r>
                      <a:r>
                        <a:rPr kumimoji="1" lang="en-US" altLang="ja-JP" sz="1000" dirty="0"/>
                        <a:t>3</a:t>
                      </a:r>
                      <a:r>
                        <a:rPr kumimoji="1" lang="ja-JP" altLang="en-US" sz="1000" dirty="0"/>
                        <a:t>ユーザから、自社のみ利用可</a:t>
                      </a:r>
                    </a:p>
                    <a:p>
                      <a:r>
                        <a:rPr kumimoji="1" lang="en-US" altLang="ja-JP" sz="1000" dirty="0"/>
                        <a:t>Private</a:t>
                      </a:r>
                      <a:r>
                        <a:rPr kumimoji="1" lang="ja-JP" altLang="en-US" sz="1000" dirty="0"/>
                        <a:t>：</a:t>
                      </a:r>
                      <a:r>
                        <a:rPr kumimoji="1" lang="en-US" altLang="ja-JP" sz="1000" dirty="0"/>
                        <a:t>3</a:t>
                      </a:r>
                      <a:r>
                        <a:rPr kumimoji="1" lang="ja-JP" altLang="en-US" sz="1000" dirty="0"/>
                        <a:t>ユーザから、法人数は無制限</a:t>
                      </a:r>
                    </a:p>
                  </a:txBody>
                  <a:tcPr anchor="ctr">
                    <a:noFill/>
                  </a:tcPr>
                </a:tc>
                <a:extLst>
                  <a:ext uri="{0D108BD9-81ED-4DB2-BD59-A6C34878D82A}">
                    <a16:rowId xmlns:a16="http://schemas.microsoft.com/office/drawing/2014/main" val="2666211222"/>
                  </a:ext>
                </a:extLst>
              </a:tr>
              <a:tr h="483481">
                <a:tc>
                  <a:txBody>
                    <a:bodyPr/>
                    <a:lstStyle/>
                    <a:p>
                      <a:pPr algn="ctr"/>
                      <a:r>
                        <a:rPr kumimoji="1" lang="ja-JP" altLang="en-US" sz="1000" dirty="0"/>
                        <a:t>データ連携</a:t>
                      </a:r>
                    </a:p>
                  </a:txBody>
                  <a:tcPr anchor="ctr"/>
                </a:tc>
                <a:tc>
                  <a:txBody>
                    <a:bodyPr/>
                    <a:lstStyle/>
                    <a:p>
                      <a:r>
                        <a:rPr kumimoji="1" lang="en-US" altLang="ja-JP" sz="1000" dirty="0"/>
                        <a:t>CSV</a:t>
                      </a:r>
                      <a:r>
                        <a:rPr kumimoji="1" lang="ja-JP" altLang="en-US" sz="1000" dirty="0"/>
                        <a:t>取込のみ</a:t>
                      </a:r>
                      <a:r>
                        <a:rPr kumimoji="1" lang="en-US" altLang="ja-JP" sz="1000" dirty="0"/>
                        <a:t>(</a:t>
                      </a:r>
                      <a:r>
                        <a:rPr kumimoji="1" lang="ja-JP" altLang="en-US" sz="1000" dirty="0"/>
                        <a:t>外取ワークテーブルへの書込み不可、</a:t>
                      </a:r>
                      <a:r>
                        <a:rPr kumimoji="1" lang="en-US" altLang="ja-JP" sz="1000" dirty="0"/>
                        <a:t>DB</a:t>
                      </a:r>
                      <a:r>
                        <a:rPr kumimoji="1" lang="ja-JP" altLang="en-US" sz="1000" dirty="0"/>
                        <a:t>参照不可</a:t>
                      </a:r>
                      <a:r>
                        <a:rPr kumimoji="1" lang="en-US" altLang="ja-JP" sz="1000" dirty="0"/>
                        <a:t>)</a:t>
                      </a:r>
                      <a:r>
                        <a:rPr kumimoji="1" lang="ja-JP" altLang="en-US" sz="1000" dirty="0"/>
                        <a:t>　</a:t>
                      </a:r>
                      <a:r>
                        <a:rPr kumimoji="1" lang="en-US" altLang="ja-JP" sz="1000" dirty="0"/>
                        <a:t>※</a:t>
                      </a:r>
                      <a:r>
                        <a:rPr kumimoji="1" lang="ja-JP" altLang="en-US" sz="1000" dirty="0"/>
                        <a:t>一斉バージョンアップ実施のため</a:t>
                      </a:r>
                    </a:p>
                  </a:txBody>
                  <a:tcPr anchor="ctr">
                    <a:solidFill>
                      <a:schemeClr val="accent1">
                        <a:lumMod val="20000"/>
                        <a:lumOff val="80000"/>
                      </a:schemeClr>
                    </a:solidFill>
                  </a:tcPr>
                </a:tc>
                <a:tc>
                  <a:txBody>
                    <a:bodyPr/>
                    <a:lstStyle/>
                    <a:p>
                      <a:pPr algn="ctr"/>
                      <a:r>
                        <a:rPr kumimoji="1" lang="ja-JP" altLang="en-US" sz="1200" b="0">
                          <a:latin typeface="UD デジタル 教科書体 NK-B" panose="02020700000000000000" pitchFamily="18" charset="-128"/>
                          <a:ea typeface="UD デジタル 教科書体 NK-B" panose="02020700000000000000" pitchFamily="18" charset="-128"/>
                        </a:rPr>
                        <a:t>←</a:t>
                      </a:r>
                      <a:endParaRPr kumimoji="1" lang="ja-JP" altLang="en-US" sz="1200" b="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kumimoji="1" lang="en-US" altLang="ja-JP" sz="1000" dirty="0"/>
                        <a:t>Public</a:t>
                      </a:r>
                      <a:r>
                        <a:rPr kumimoji="1" lang="ja-JP" altLang="en-US" sz="1000" dirty="0"/>
                        <a:t>：</a:t>
                      </a:r>
                      <a:r>
                        <a:rPr kumimoji="1" lang="en-US" altLang="ja-JP" sz="1000" dirty="0"/>
                        <a:t>CSV</a:t>
                      </a:r>
                      <a:r>
                        <a:rPr kumimoji="1" lang="ja-JP" altLang="en-US" sz="1000" dirty="0"/>
                        <a:t>取込のみ</a:t>
                      </a:r>
                      <a:r>
                        <a:rPr kumimoji="1" lang="en-US" altLang="ja-JP" sz="1000" dirty="0"/>
                        <a:t>(</a:t>
                      </a:r>
                      <a:r>
                        <a:rPr kumimoji="1" lang="ja-JP" altLang="en-US" sz="1000" dirty="0"/>
                        <a:t>一斉バージョンアップ</a:t>
                      </a:r>
                      <a:r>
                        <a:rPr kumimoji="1" lang="en-US" altLang="ja-JP" sz="1000" dirty="0"/>
                        <a:t>)</a:t>
                      </a:r>
                    </a:p>
                    <a:p>
                      <a:r>
                        <a:rPr kumimoji="1" lang="en-US" altLang="ja-JP" sz="1000" dirty="0"/>
                        <a:t>Private</a:t>
                      </a:r>
                      <a:r>
                        <a:rPr kumimoji="1" lang="ja-JP" altLang="en-US" sz="1000" dirty="0"/>
                        <a:t>：</a:t>
                      </a:r>
                      <a:r>
                        <a:rPr kumimoji="1" lang="en-US" altLang="ja-JP" sz="1000" dirty="0"/>
                        <a:t>CSV</a:t>
                      </a:r>
                      <a:r>
                        <a:rPr kumimoji="1" lang="ja-JP" altLang="en-US" sz="1000" dirty="0"/>
                        <a:t>取込、外取テーブル書込み、</a:t>
                      </a:r>
                      <a:r>
                        <a:rPr kumimoji="1" lang="en-US" altLang="ja-JP" sz="1000" dirty="0"/>
                        <a:t>DB</a:t>
                      </a:r>
                      <a:r>
                        <a:rPr kumimoji="1" lang="ja-JP" altLang="en-US" sz="1000" dirty="0"/>
                        <a:t>参照</a:t>
                      </a:r>
                    </a:p>
                  </a:txBody>
                  <a:tcPr anchor="ctr">
                    <a:noFill/>
                  </a:tcPr>
                </a:tc>
                <a:extLst>
                  <a:ext uri="{0D108BD9-81ED-4DB2-BD59-A6C34878D82A}">
                    <a16:rowId xmlns:a16="http://schemas.microsoft.com/office/drawing/2014/main" val="4052325161"/>
                  </a:ext>
                </a:extLst>
              </a:tr>
            </a:tbl>
          </a:graphicData>
        </a:graphic>
      </p:graphicFrame>
      <p:sp>
        <p:nvSpPr>
          <p:cNvPr id="59" name="角丸四角形 58"/>
          <p:cNvSpPr/>
          <p:nvPr/>
        </p:nvSpPr>
        <p:spPr>
          <a:xfrm>
            <a:off x="471322" y="1355666"/>
            <a:ext cx="2268070" cy="34743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b="1" dirty="0"/>
              <a:t>価格を抑えハードルを下げる</a:t>
            </a:r>
          </a:p>
        </p:txBody>
      </p:sp>
      <p:sp>
        <p:nvSpPr>
          <p:cNvPr id="60" name="角丸四角形 59"/>
          <p:cNvSpPr/>
          <p:nvPr/>
        </p:nvSpPr>
        <p:spPr>
          <a:xfrm>
            <a:off x="2845552" y="1355666"/>
            <a:ext cx="5629835" cy="34743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r>
              <a:rPr lang="ja-JP" altLang="en-US" sz="1200" b="1" dirty="0">
                <a:solidFill>
                  <a:schemeClr val="tx1">
                    <a:lumMod val="75000"/>
                    <a:lumOff val="25000"/>
                  </a:schemeClr>
                </a:solidFill>
              </a:rPr>
              <a:t>月額</a:t>
            </a:r>
            <a:r>
              <a:rPr lang="en-US" altLang="ja-JP" sz="1200" b="1" dirty="0">
                <a:solidFill>
                  <a:schemeClr val="tx1">
                    <a:lumMod val="75000"/>
                    <a:lumOff val="25000"/>
                  </a:schemeClr>
                </a:solidFill>
              </a:rPr>
              <a:t>13</a:t>
            </a:r>
            <a:r>
              <a:rPr lang="ja-JP" altLang="en-US" sz="1200" b="1" dirty="0">
                <a:solidFill>
                  <a:schemeClr val="tx1">
                    <a:lumMod val="75000"/>
                    <a:lumOff val="25000"/>
                  </a:schemeClr>
                </a:solidFill>
              </a:rPr>
              <a:t>万円から（統合会計基本サービス：</a:t>
            </a:r>
            <a:r>
              <a:rPr lang="en-US" altLang="ja-JP" sz="1200" b="1" dirty="0">
                <a:solidFill>
                  <a:schemeClr val="tx1">
                    <a:lumMod val="75000"/>
                    <a:lumOff val="25000"/>
                  </a:schemeClr>
                </a:solidFill>
              </a:rPr>
              <a:t>12</a:t>
            </a:r>
            <a:r>
              <a:rPr lang="ja-JP" altLang="en-US" sz="1200" b="1" dirty="0">
                <a:solidFill>
                  <a:schemeClr val="tx1">
                    <a:lumMod val="75000"/>
                    <a:lumOff val="25000"/>
                  </a:schemeClr>
                </a:solidFill>
              </a:rPr>
              <a:t>万円 ＋ </a:t>
            </a:r>
            <a:r>
              <a:rPr lang="en-US" altLang="ja-JP" sz="1200" b="1" dirty="0">
                <a:solidFill>
                  <a:schemeClr val="tx1">
                    <a:lumMod val="75000"/>
                    <a:lumOff val="25000"/>
                  </a:schemeClr>
                </a:solidFill>
              </a:rPr>
              <a:t>1</a:t>
            </a:r>
            <a:r>
              <a:rPr lang="ja-JP" altLang="en-US" sz="1200" b="1" dirty="0">
                <a:solidFill>
                  <a:schemeClr val="tx1">
                    <a:lumMod val="75000"/>
                    <a:lumOff val="25000"/>
                  </a:schemeClr>
                </a:solidFill>
              </a:rPr>
              <a:t>ユーザ：</a:t>
            </a:r>
            <a:r>
              <a:rPr lang="en-US" altLang="ja-JP" sz="1200" b="1" dirty="0">
                <a:solidFill>
                  <a:schemeClr val="tx1">
                    <a:lumMod val="75000"/>
                    <a:lumOff val="25000"/>
                  </a:schemeClr>
                </a:solidFill>
              </a:rPr>
              <a:t>1</a:t>
            </a:r>
            <a:r>
              <a:rPr lang="ja-JP" altLang="en-US" sz="1200" b="1" dirty="0">
                <a:solidFill>
                  <a:schemeClr val="tx1">
                    <a:lumMod val="75000"/>
                    <a:lumOff val="25000"/>
                  </a:schemeClr>
                </a:solidFill>
              </a:rPr>
              <a:t>万円）</a:t>
            </a:r>
            <a:endParaRPr kumimoji="1" lang="ja-JP" altLang="en-US" sz="1200" b="1" dirty="0">
              <a:solidFill>
                <a:schemeClr val="tx1">
                  <a:lumMod val="75000"/>
                  <a:lumOff val="25000"/>
                </a:schemeClr>
              </a:solidFill>
            </a:endParaRPr>
          </a:p>
        </p:txBody>
      </p:sp>
      <p:sp>
        <p:nvSpPr>
          <p:cNvPr id="61" name="角丸四角形 60"/>
          <p:cNvSpPr/>
          <p:nvPr/>
        </p:nvSpPr>
        <p:spPr>
          <a:xfrm>
            <a:off x="471322" y="1779403"/>
            <a:ext cx="2268070" cy="34743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200" b="1" dirty="0"/>
              <a:t>管理コスト･工数を抑える</a:t>
            </a:r>
            <a:endParaRPr kumimoji="1" lang="ja-JP" altLang="en-US" sz="1200" b="1" dirty="0"/>
          </a:p>
        </p:txBody>
      </p:sp>
      <p:sp>
        <p:nvSpPr>
          <p:cNvPr id="62" name="角丸四角形 61"/>
          <p:cNvSpPr/>
          <p:nvPr/>
        </p:nvSpPr>
        <p:spPr>
          <a:xfrm>
            <a:off x="2845552" y="1779403"/>
            <a:ext cx="5629835" cy="34743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r>
              <a:rPr lang="ja-JP" altLang="en-US" sz="1200" b="1" dirty="0">
                <a:solidFill>
                  <a:schemeClr val="tx1">
                    <a:lumMod val="75000"/>
                    <a:lumOff val="25000"/>
                  </a:schemeClr>
                </a:solidFill>
              </a:rPr>
              <a:t>制約はあるものの、一律の枠組みに収めることでパートナー様にもメリット</a:t>
            </a:r>
            <a:endParaRPr kumimoji="1" lang="ja-JP" altLang="en-US" sz="1200" b="1" dirty="0">
              <a:solidFill>
                <a:schemeClr val="tx1">
                  <a:lumMod val="75000"/>
                  <a:lumOff val="25000"/>
                </a:schemeClr>
              </a:solidFill>
            </a:endParaRPr>
          </a:p>
        </p:txBody>
      </p:sp>
      <p:sp>
        <p:nvSpPr>
          <p:cNvPr id="63" name="角丸四角形 62"/>
          <p:cNvSpPr/>
          <p:nvPr/>
        </p:nvSpPr>
        <p:spPr>
          <a:xfrm>
            <a:off x="471322" y="2203140"/>
            <a:ext cx="2268070" cy="34743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200" b="1" dirty="0"/>
              <a:t>将来拡張･アップセル</a:t>
            </a:r>
            <a:endParaRPr kumimoji="1" lang="ja-JP" altLang="en-US" sz="1200" b="1" dirty="0"/>
          </a:p>
        </p:txBody>
      </p:sp>
      <p:sp>
        <p:nvSpPr>
          <p:cNvPr id="64" name="角丸四角形 63"/>
          <p:cNvSpPr/>
          <p:nvPr/>
        </p:nvSpPr>
        <p:spPr>
          <a:xfrm>
            <a:off x="2845552" y="2203140"/>
            <a:ext cx="5629835" cy="34743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r>
              <a:rPr lang="ja-JP" altLang="en-US" sz="1200" b="1" dirty="0">
                <a:solidFill>
                  <a:schemeClr val="tx1">
                    <a:lumMod val="75000"/>
                    <a:lumOff val="25000"/>
                  </a:schemeClr>
                </a:solidFill>
              </a:rPr>
              <a:t>いつでも拡張可能（環境は</a:t>
            </a:r>
            <a:r>
              <a:rPr lang="en-US" altLang="ja-JP" sz="1200" b="1" dirty="0">
                <a:solidFill>
                  <a:schemeClr val="tx1">
                    <a:lumMod val="75000"/>
                    <a:lumOff val="25000"/>
                  </a:schemeClr>
                </a:solidFill>
              </a:rPr>
              <a:t>Private</a:t>
            </a:r>
            <a:r>
              <a:rPr lang="ja-JP" altLang="en-US" sz="1200" b="1" dirty="0">
                <a:solidFill>
                  <a:schemeClr val="tx1">
                    <a:lumMod val="75000"/>
                    <a:lumOff val="25000"/>
                  </a:schemeClr>
                </a:solidFill>
              </a:rPr>
              <a:t>と同じ、拡張時は契約のみ</a:t>
            </a:r>
            <a:r>
              <a:rPr lang="en-US" altLang="ja-JP" sz="1200" b="1" dirty="0">
                <a:solidFill>
                  <a:schemeClr val="tx1">
                    <a:lumMod val="75000"/>
                    <a:lumOff val="25000"/>
                  </a:schemeClr>
                </a:solidFill>
              </a:rPr>
              <a:t>Private</a:t>
            </a:r>
            <a:r>
              <a:rPr lang="ja-JP" altLang="en-US" sz="1200" b="1" dirty="0">
                <a:solidFill>
                  <a:schemeClr val="tx1">
                    <a:lumMod val="75000"/>
                    <a:lumOff val="25000"/>
                  </a:schemeClr>
                </a:solidFill>
              </a:rPr>
              <a:t>に変更）</a:t>
            </a:r>
            <a:endParaRPr kumimoji="1" lang="ja-JP" altLang="en-US" sz="1200" b="1" dirty="0">
              <a:solidFill>
                <a:schemeClr val="tx1">
                  <a:lumMod val="75000"/>
                  <a:lumOff val="25000"/>
                </a:schemeClr>
              </a:solidFill>
            </a:endParaRPr>
          </a:p>
        </p:txBody>
      </p:sp>
      <p:sp>
        <p:nvSpPr>
          <p:cNvPr id="65" name="角丸四角形 64"/>
          <p:cNvSpPr/>
          <p:nvPr/>
        </p:nvSpPr>
        <p:spPr>
          <a:xfrm>
            <a:off x="471322" y="2627334"/>
            <a:ext cx="2268070" cy="34743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200" b="1" dirty="0"/>
              <a:t>新たな商機</a:t>
            </a:r>
            <a:endParaRPr kumimoji="1" lang="ja-JP" altLang="en-US" sz="1200" b="1" dirty="0"/>
          </a:p>
        </p:txBody>
      </p:sp>
      <p:sp>
        <p:nvSpPr>
          <p:cNvPr id="66" name="角丸四角形 65"/>
          <p:cNvSpPr/>
          <p:nvPr/>
        </p:nvSpPr>
        <p:spPr>
          <a:xfrm>
            <a:off x="2845552" y="2627334"/>
            <a:ext cx="5629835" cy="34743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r>
              <a:rPr lang="ja-JP" altLang="en-US" sz="1200" b="1" dirty="0">
                <a:solidFill>
                  <a:schemeClr val="tx1">
                    <a:lumMod val="75000"/>
                    <a:lumOff val="25000"/>
                  </a:schemeClr>
                </a:solidFill>
              </a:rPr>
              <a:t>既存オンプレユーザの</a:t>
            </a:r>
            <a:r>
              <a:rPr lang="en-US" altLang="ja-JP" sz="1200" b="1" dirty="0">
                <a:solidFill>
                  <a:schemeClr val="tx1">
                    <a:lumMod val="75000"/>
                    <a:lumOff val="25000"/>
                  </a:schemeClr>
                </a:solidFill>
              </a:rPr>
              <a:t>Cloud</a:t>
            </a:r>
            <a:r>
              <a:rPr lang="ja-JP" altLang="en-US" sz="1200" b="1" dirty="0">
                <a:solidFill>
                  <a:schemeClr val="tx1">
                    <a:lumMod val="75000"/>
                    <a:lumOff val="25000"/>
                  </a:schemeClr>
                </a:solidFill>
              </a:rPr>
              <a:t>移行が増加（個別環境のため移行作業はわずか</a:t>
            </a:r>
            <a:r>
              <a:rPr lang="en-US" altLang="ja-JP" sz="1200" b="1" dirty="0">
                <a:solidFill>
                  <a:schemeClr val="tx1">
                    <a:lumMod val="75000"/>
                    <a:lumOff val="25000"/>
                  </a:schemeClr>
                </a:solidFill>
              </a:rPr>
              <a:t>1</a:t>
            </a:r>
            <a:r>
              <a:rPr lang="ja-JP" altLang="en-US" sz="1200" b="1" dirty="0">
                <a:solidFill>
                  <a:schemeClr val="tx1">
                    <a:lumMod val="75000"/>
                    <a:lumOff val="25000"/>
                  </a:schemeClr>
                </a:solidFill>
              </a:rPr>
              <a:t>日）</a:t>
            </a:r>
            <a:endParaRPr kumimoji="1" lang="ja-JP" altLang="en-US" sz="1200" b="1" dirty="0">
              <a:solidFill>
                <a:schemeClr val="tx1">
                  <a:lumMod val="75000"/>
                  <a:lumOff val="25000"/>
                </a:schemeClr>
              </a:solidFill>
            </a:endParaRPr>
          </a:p>
        </p:txBody>
      </p:sp>
    </p:spTree>
    <p:extLst>
      <p:ext uri="{BB962C8B-B14F-4D97-AF65-F5344CB8AC3E}">
        <p14:creationId xmlns:p14="http://schemas.microsoft.com/office/powerpoint/2010/main" val="352290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a:xfrm>
            <a:off x="8424000" y="4957030"/>
            <a:ext cx="360000" cy="135000"/>
          </a:xfrm>
        </p:spPr>
        <p:txBody>
          <a:bodyPr/>
          <a:lstStyle/>
          <a:p>
            <a:fld id="{78AE49ED-73EF-499C-8307-28EB0E7CF529}" type="slidenum">
              <a:rPr lang="ja-JP" altLang="en-US" smtClean="0"/>
              <a:pPr/>
              <a:t>7</a:t>
            </a:fld>
            <a:endParaRPr lang="ja-JP" altLang="en-US" dirty="0"/>
          </a:p>
        </p:txBody>
      </p:sp>
      <p:sp>
        <p:nvSpPr>
          <p:cNvPr id="5" name="タイトル 4"/>
          <p:cNvSpPr>
            <a:spLocks noGrp="1"/>
          </p:cNvSpPr>
          <p:nvPr>
            <p:ph type="title"/>
          </p:nvPr>
        </p:nvSpPr>
        <p:spPr/>
        <p:txBody>
          <a:bodyPr/>
          <a:lstStyle/>
          <a:p>
            <a:pPr>
              <a:spcBef>
                <a:spcPts val="600"/>
              </a:spcBef>
            </a:pPr>
            <a:r>
              <a:rPr kumimoji="1" lang="en-US" altLang="ja-JP" b="0" dirty="0">
                <a:solidFill>
                  <a:schemeClr val="accent1"/>
                </a:solidFill>
              </a:rPr>
              <a:t>02</a:t>
            </a:r>
            <a:br>
              <a:rPr kumimoji="1" lang="en-US" altLang="ja-JP" sz="2400" dirty="0"/>
            </a:br>
            <a:r>
              <a:rPr kumimoji="1" lang="ja-JP" altLang="en-US" sz="2400" dirty="0"/>
              <a:t>プロダクト範囲</a:t>
            </a:r>
            <a:endParaRPr lang="ja-JP" altLang="en-US" sz="2400" dirty="0"/>
          </a:p>
        </p:txBody>
      </p:sp>
      <p:sp>
        <p:nvSpPr>
          <p:cNvPr id="2" name="フッター プレースホルダー 1"/>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305751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8</a:t>
            </a:fld>
            <a:endParaRPr kumimoji="1" lang="ja-JP" altLang="en-US" dirty="0"/>
          </a:p>
        </p:txBody>
      </p:sp>
      <p:sp>
        <p:nvSpPr>
          <p:cNvPr id="3" name="タイトル 2"/>
          <p:cNvSpPr>
            <a:spLocks noGrp="1"/>
          </p:cNvSpPr>
          <p:nvPr>
            <p:ph type="title"/>
          </p:nvPr>
        </p:nvSpPr>
        <p:spPr/>
        <p:txBody>
          <a:bodyPr/>
          <a:lstStyle/>
          <a:p>
            <a:r>
              <a:rPr lang="en-US" altLang="ja-JP" sz="2000" dirty="0"/>
              <a:t>SuperStream-NX Cloud</a:t>
            </a:r>
            <a:r>
              <a:rPr lang="ja-JP" altLang="en-US" sz="2000" dirty="0"/>
              <a:t>サービス全体</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
        <p:nvSpPr>
          <p:cNvPr id="5" name="正方形/長方形 4"/>
          <p:cNvSpPr/>
          <p:nvPr/>
        </p:nvSpPr>
        <p:spPr>
          <a:xfrm>
            <a:off x="5042622" y="3903184"/>
            <a:ext cx="1778035" cy="468278"/>
          </a:xfrm>
          <a:prstGeom prst="rect">
            <a:avLst/>
          </a:prstGeom>
          <a:solidFill>
            <a:srgbClr val="00ABC5">
              <a:alpha val="30000"/>
            </a:srgbClr>
          </a:solidFill>
          <a:ln w="12700">
            <a:solidFill>
              <a:srgbClr val="00AB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6906559" y="3903184"/>
            <a:ext cx="1697886" cy="468278"/>
          </a:xfrm>
          <a:prstGeom prst="rect">
            <a:avLst/>
          </a:prstGeom>
          <a:solidFill>
            <a:srgbClr val="00ABC5">
              <a:alpha val="30000"/>
            </a:srgbClr>
          </a:solidFill>
          <a:ln w="12700">
            <a:solidFill>
              <a:srgbClr val="00AB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7" name="角丸四角形 6"/>
          <p:cNvSpPr/>
          <p:nvPr/>
        </p:nvSpPr>
        <p:spPr>
          <a:xfrm>
            <a:off x="5189154" y="3939226"/>
            <a:ext cx="1484970" cy="395309"/>
          </a:xfrm>
          <a:prstGeom prst="round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00" dirty="0"/>
              <a:t>API-Customer</a:t>
            </a:r>
            <a:endParaRPr lang="ja-JP" altLang="en-US" sz="1000" dirty="0"/>
          </a:p>
        </p:txBody>
      </p:sp>
      <p:sp>
        <p:nvSpPr>
          <p:cNvPr id="8" name="角丸四角形 7"/>
          <p:cNvSpPr/>
          <p:nvPr/>
        </p:nvSpPr>
        <p:spPr>
          <a:xfrm>
            <a:off x="7011466" y="3939226"/>
            <a:ext cx="1484970" cy="395309"/>
          </a:xfrm>
          <a:prstGeom prst="round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API-Bank</a:t>
            </a:r>
            <a:endParaRPr lang="ja-JP" altLang="en-US" sz="1200" dirty="0"/>
          </a:p>
        </p:txBody>
      </p:sp>
      <p:sp>
        <p:nvSpPr>
          <p:cNvPr id="9" name="正方形/長方形 8"/>
          <p:cNvSpPr/>
          <p:nvPr/>
        </p:nvSpPr>
        <p:spPr>
          <a:xfrm>
            <a:off x="5042622" y="3416384"/>
            <a:ext cx="1778035" cy="468278"/>
          </a:xfrm>
          <a:prstGeom prst="rect">
            <a:avLst/>
          </a:prstGeom>
          <a:solidFill>
            <a:srgbClr val="8FC31F">
              <a:alpha val="30000"/>
            </a:srgbClr>
          </a:solidFill>
          <a:ln w="12700">
            <a:solidFill>
              <a:srgbClr val="8FC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5037461" y="2910151"/>
            <a:ext cx="1783196" cy="468278"/>
          </a:xfrm>
          <a:prstGeom prst="rect">
            <a:avLst/>
          </a:prstGeom>
          <a:solidFill>
            <a:srgbClr val="2E7DC2">
              <a:alpha val="30000"/>
            </a:srgbClr>
          </a:solidFill>
          <a:ln w="12700">
            <a:solidFill>
              <a:srgbClr val="2E7D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3177333" y="4404098"/>
            <a:ext cx="5427112" cy="468278"/>
          </a:xfrm>
          <a:prstGeom prst="rect">
            <a:avLst/>
          </a:prstGeom>
          <a:solidFill>
            <a:srgbClr val="CE67A4">
              <a:alpha val="30000"/>
            </a:srgbClr>
          </a:solidFill>
          <a:ln w="12700">
            <a:solidFill>
              <a:srgbClr val="CE67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3757557" y="599635"/>
            <a:ext cx="3082502" cy="1113574"/>
          </a:xfrm>
          <a:prstGeom prst="rect">
            <a:avLst/>
          </a:prstGeom>
          <a:solidFill>
            <a:srgbClr val="00B7EE">
              <a:alpha val="30000"/>
            </a:srgbClr>
          </a:solidFill>
          <a:ln w="12700">
            <a:solidFill>
              <a:srgbClr val="00B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14" name="正方形/長方形 13"/>
          <p:cNvSpPr/>
          <p:nvPr/>
        </p:nvSpPr>
        <p:spPr>
          <a:xfrm>
            <a:off x="556525" y="599071"/>
            <a:ext cx="3144833" cy="2266816"/>
          </a:xfrm>
          <a:prstGeom prst="rect">
            <a:avLst/>
          </a:prstGeom>
          <a:solidFill>
            <a:srgbClr val="00B7EE">
              <a:alpha val="30000"/>
            </a:srgbClr>
          </a:solidFill>
          <a:ln w="12700">
            <a:solidFill>
              <a:srgbClr val="00B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15" name="正方形/長方形 14"/>
          <p:cNvSpPr/>
          <p:nvPr/>
        </p:nvSpPr>
        <p:spPr>
          <a:xfrm>
            <a:off x="556525" y="599745"/>
            <a:ext cx="3144833" cy="234528"/>
          </a:xfrm>
          <a:prstGeom prst="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統合会計</a:t>
            </a:r>
            <a:endParaRPr lang="ja-JP" altLang="en-US" sz="1050" dirty="0"/>
          </a:p>
        </p:txBody>
      </p:sp>
      <p:sp>
        <p:nvSpPr>
          <p:cNvPr id="16" name="正方形/長方形 15"/>
          <p:cNvSpPr/>
          <p:nvPr/>
        </p:nvSpPr>
        <p:spPr>
          <a:xfrm>
            <a:off x="3757556" y="602503"/>
            <a:ext cx="3083232" cy="238046"/>
          </a:xfrm>
          <a:prstGeom prst="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t>固定資産管理</a:t>
            </a:r>
            <a:endParaRPr lang="ja-JP" altLang="en-US" sz="1050"/>
          </a:p>
        </p:txBody>
      </p:sp>
      <p:sp>
        <p:nvSpPr>
          <p:cNvPr id="17" name="角丸四角形 16"/>
          <p:cNvSpPr/>
          <p:nvPr/>
        </p:nvSpPr>
        <p:spPr>
          <a:xfrm>
            <a:off x="662716" y="881589"/>
            <a:ext cx="950427" cy="618893"/>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GL</a:t>
            </a:r>
            <a:endParaRPr lang="ja-JP" altLang="en-US" sz="1013" dirty="0"/>
          </a:p>
        </p:txBody>
      </p:sp>
      <p:sp>
        <p:nvSpPr>
          <p:cNvPr id="18" name="角丸四角形 17"/>
          <p:cNvSpPr/>
          <p:nvPr/>
        </p:nvSpPr>
        <p:spPr>
          <a:xfrm>
            <a:off x="1655676" y="882877"/>
            <a:ext cx="950427" cy="616316"/>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AP</a:t>
            </a:r>
            <a:endParaRPr lang="ja-JP" altLang="en-US" sz="1013"/>
          </a:p>
        </p:txBody>
      </p:sp>
      <p:sp>
        <p:nvSpPr>
          <p:cNvPr id="19" name="テキスト ボックス 18"/>
          <p:cNvSpPr txBox="1"/>
          <p:nvPr/>
        </p:nvSpPr>
        <p:spPr>
          <a:xfrm>
            <a:off x="815825" y="1154278"/>
            <a:ext cx="659831" cy="369332"/>
          </a:xfrm>
          <a:prstGeom prst="rect">
            <a:avLst/>
          </a:prstGeom>
          <a:noFill/>
          <a:ln>
            <a:noFill/>
          </a:ln>
        </p:spPr>
        <p:txBody>
          <a:bodyPr wrap="square" rtlCol="0">
            <a:spAutoFit/>
          </a:bodyPr>
          <a:lstStyle/>
          <a:p>
            <a:r>
              <a:rPr lang="ja-JP" altLang="en-US" sz="900" dirty="0">
                <a:solidFill>
                  <a:schemeClr val="bg1"/>
                </a:solidFill>
              </a:rPr>
              <a:t>財務会計</a:t>
            </a:r>
            <a:endParaRPr lang="en-US" altLang="ja-JP" sz="900" dirty="0">
              <a:solidFill>
                <a:schemeClr val="bg1"/>
              </a:solidFill>
            </a:endParaRPr>
          </a:p>
          <a:p>
            <a:r>
              <a:rPr lang="ja-JP" altLang="en-US" sz="900" dirty="0">
                <a:solidFill>
                  <a:schemeClr val="bg1"/>
                </a:solidFill>
              </a:rPr>
              <a:t>管理会計</a:t>
            </a:r>
          </a:p>
        </p:txBody>
      </p:sp>
      <p:sp>
        <p:nvSpPr>
          <p:cNvPr id="20" name="テキスト ボックス 19"/>
          <p:cNvSpPr txBox="1"/>
          <p:nvPr/>
        </p:nvSpPr>
        <p:spPr>
          <a:xfrm>
            <a:off x="1791000" y="1232899"/>
            <a:ext cx="780005" cy="230832"/>
          </a:xfrm>
          <a:prstGeom prst="rect">
            <a:avLst/>
          </a:prstGeom>
          <a:noFill/>
          <a:ln>
            <a:noFill/>
          </a:ln>
        </p:spPr>
        <p:txBody>
          <a:bodyPr wrap="square" rtlCol="0">
            <a:spAutoFit/>
          </a:bodyPr>
          <a:lstStyle/>
          <a:p>
            <a:r>
              <a:rPr lang="ja-JP" altLang="en-US" sz="900" dirty="0">
                <a:solidFill>
                  <a:schemeClr val="bg1"/>
                </a:solidFill>
              </a:rPr>
              <a:t>支払管理</a:t>
            </a:r>
            <a:endParaRPr lang="en-US" altLang="ja-JP" sz="900" dirty="0">
              <a:solidFill>
                <a:schemeClr val="bg1"/>
              </a:solidFill>
            </a:endParaRPr>
          </a:p>
        </p:txBody>
      </p:sp>
      <p:sp>
        <p:nvSpPr>
          <p:cNvPr id="21" name="角丸四角形 20"/>
          <p:cNvSpPr/>
          <p:nvPr/>
        </p:nvSpPr>
        <p:spPr>
          <a:xfrm>
            <a:off x="2663788" y="882877"/>
            <a:ext cx="950427" cy="616316"/>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EX</a:t>
            </a:r>
            <a:endParaRPr lang="ja-JP" altLang="en-US" sz="1013"/>
          </a:p>
        </p:txBody>
      </p:sp>
      <p:sp>
        <p:nvSpPr>
          <p:cNvPr id="22" name="テキスト ボックス 21"/>
          <p:cNvSpPr txBox="1"/>
          <p:nvPr/>
        </p:nvSpPr>
        <p:spPr>
          <a:xfrm>
            <a:off x="2710690" y="1232899"/>
            <a:ext cx="887084" cy="369332"/>
          </a:xfrm>
          <a:prstGeom prst="rect">
            <a:avLst/>
          </a:prstGeom>
          <a:noFill/>
          <a:ln>
            <a:noFill/>
          </a:ln>
        </p:spPr>
        <p:txBody>
          <a:bodyPr wrap="square" rtlCol="0">
            <a:spAutoFit/>
          </a:bodyPr>
          <a:lstStyle/>
          <a:p>
            <a:r>
              <a:rPr lang="ja-JP" altLang="en-US" sz="900" dirty="0">
                <a:solidFill>
                  <a:schemeClr val="bg1"/>
                </a:solidFill>
              </a:rPr>
              <a:t>経費精算管理</a:t>
            </a:r>
            <a:endParaRPr lang="en-US" altLang="ja-JP" sz="900" dirty="0">
              <a:solidFill>
                <a:schemeClr val="bg1"/>
              </a:solidFill>
            </a:endParaRPr>
          </a:p>
        </p:txBody>
      </p:sp>
      <p:sp>
        <p:nvSpPr>
          <p:cNvPr id="23" name="角丸四角形 22"/>
          <p:cNvSpPr/>
          <p:nvPr/>
        </p:nvSpPr>
        <p:spPr>
          <a:xfrm>
            <a:off x="662716" y="1554686"/>
            <a:ext cx="950427" cy="620228"/>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AR</a:t>
            </a:r>
            <a:endParaRPr lang="ja-JP" altLang="en-US" sz="1013" dirty="0"/>
          </a:p>
        </p:txBody>
      </p:sp>
      <p:sp>
        <p:nvSpPr>
          <p:cNvPr id="24" name="テキスト ボックス 23"/>
          <p:cNvSpPr txBox="1"/>
          <p:nvPr/>
        </p:nvSpPr>
        <p:spPr>
          <a:xfrm>
            <a:off x="803717" y="1880971"/>
            <a:ext cx="671939" cy="230832"/>
          </a:xfrm>
          <a:prstGeom prst="rect">
            <a:avLst/>
          </a:prstGeom>
          <a:noFill/>
          <a:ln>
            <a:noFill/>
          </a:ln>
        </p:spPr>
        <p:txBody>
          <a:bodyPr wrap="square" rtlCol="0">
            <a:spAutoFit/>
          </a:bodyPr>
          <a:lstStyle/>
          <a:p>
            <a:r>
              <a:rPr lang="ja-JP" altLang="en-US" sz="900" dirty="0">
                <a:solidFill>
                  <a:schemeClr val="bg1"/>
                </a:solidFill>
              </a:rPr>
              <a:t>債権管理</a:t>
            </a:r>
            <a:endParaRPr lang="en-US" altLang="ja-JP" sz="900" dirty="0">
              <a:solidFill>
                <a:schemeClr val="bg1"/>
              </a:solidFill>
            </a:endParaRPr>
          </a:p>
        </p:txBody>
      </p:sp>
      <p:sp>
        <p:nvSpPr>
          <p:cNvPr id="25" name="角丸四角形 24"/>
          <p:cNvSpPr/>
          <p:nvPr/>
        </p:nvSpPr>
        <p:spPr>
          <a:xfrm>
            <a:off x="1655676" y="1551779"/>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EM</a:t>
            </a:r>
            <a:endParaRPr lang="ja-JP" altLang="en-US" sz="1013"/>
          </a:p>
        </p:txBody>
      </p:sp>
      <p:sp>
        <p:nvSpPr>
          <p:cNvPr id="26" name="テキスト ボックス 25"/>
          <p:cNvSpPr txBox="1"/>
          <p:nvPr/>
        </p:nvSpPr>
        <p:spPr>
          <a:xfrm>
            <a:off x="1791000" y="1808410"/>
            <a:ext cx="780005" cy="369332"/>
          </a:xfrm>
          <a:prstGeom prst="rect">
            <a:avLst/>
          </a:prstGeom>
          <a:noFill/>
          <a:ln>
            <a:noFill/>
          </a:ln>
        </p:spPr>
        <p:txBody>
          <a:bodyPr wrap="square" rtlCol="0">
            <a:spAutoFit/>
          </a:bodyPr>
          <a:lstStyle/>
          <a:p>
            <a:r>
              <a:rPr lang="ja-JP" altLang="en-US" sz="900" dirty="0">
                <a:solidFill>
                  <a:schemeClr val="bg1"/>
                </a:solidFill>
              </a:rPr>
              <a:t>モバイル</a:t>
            </a:r>
            <a:endParaRPr lang="en-US" altLang="ja-JP" sz="900" dirty="0">
              <a:solidFill>
                <a:schemeClr val="bg1"/>
              </a:solidFill>
            </a:endParaRPr>
          </a:p>
          <a:p>
            <a:r>
              <a:rPr lang="ja-JP" altLang="en-US" sz="900" dirty="0">
                <a:solidFill>
                  <a:schemeClr val="bg1"/>
                </a:solidFill>
              </a:rPr>
              <a:t>経費精算</a:t>
            </a:r>
            <a:endParaRPr lang="en-US" altLang="ja-JP" sz="900" dirty="0">
              <a:solidFill>
                <a:schemeClr val="bg1"/>
              </a:solidFill>
            </a:endParaRPr>
          </a:p>
        </p:txBody>
      </p:sp>
      <p:sp>
        <p:nvSpPr>
          <p:cNvPr id="27" name="角丸四角形 26"/>
          <p:cNvSpPr/>
          <p:nvPr/>
        </p:nvSpPr>
        <p:spPr>
          <a:xfrm>
            <a:off x="2663788" y="1546128"/>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EK</a:t>
            </a:r>
            <a:endParaRPr lang="ja-JP" altLang="en-US" sz="1013"/>
          </a:p>
        </p:txBody>
      </p:sp>
      <p:sp>
        <p:nvSpPr>
          <p:cNvPr id="28" name="テキスト ボックス 27"/>
          <p:cNvSpPr txBox="1"/>
          <p:nvPr/>
        </p:nvSpPr>
        <p:spPr>
          <a:xfrm>
            <a:off x="2790862" y="1880971"/>
            <a:ext cx="662896" cy="230832"/>
          </a:xfrm>
          <a:prstGeom prst="rect">
            <a:avLst/>
          </a:prstGeom>
          <a:noFill/>
          <a:ln>
            <a:noFill/>
          </a:ln>
        </p:spPr>
        <p:txBody>
          <a:bodyPr wrap="square" rtlCol="0">
            <a:spAutoFit/>
          </a:bodyPr>
          <a:lstStyle/>
          <a:p>
            <a:r>
              <a:rPr lang="ja-JP" altLang="en-US" sz="900" dirty="0">
                <a:solidFill>
                  <a:schemeClr val="bg1"/>
                </a:solidFill>
              </a:rPr>
              <a:t>経路検索</a:t>
            </a:r>
            <a:endParaRPr lang="en-US" altLang="ja-JP" sz="900" dirty="0">
              <a:solidFill>
                <a:schemeClr val="bg1"/>
              </a:solidFill>
            </a:endParaRPr>
          </a:p>
        </p:txBody>
      </p:sp>
      <p:sp>
        <p:nvSpPr>
          <p:cNvPr id="31" name="角丸四角形 30"/>
          <p:cNvSpPr/>
          <p:nvPr/>
        </p:nvSpPr>
        <p:spPr>
          <a:xfrm>
            <a:off x="659203" y="2220681"/>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EV</a:t>
            </a:r>
            <a:endParaRPr lang="ja-JP" altLang="en-US" sz="1013"/>
          </a:p>
        </p:txBody>
      </p:sp>
      <p:sp>
        <p:nvSpPr>
          <p:cNvPr id="32" name="角丸四角形 31"/>
          <p:cNvSpPr/>
          <p:nvPr/>
        </p:nvSpPr>
        <p:spPr>
          <a:xfrm>
            <a:off x="1667315" y="2209378"/>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ED</a:t>
            </a:r>
            <a:endParaRPr lang="ja-JP" altLang="en-US" sz="1013"/>
          </a:p>
        </p:txBody>
      </p:sp>
      <p:sp>
        <p:nvSpPr>
          <p:cNvPr id="33" name="テキスト ボックス 32"/>
          <p:cNvSpPr txBox="1"/>
          <p:nvPr/>
        </p:nvSpPr>
        <p:spPr>
          <a:xfrm>
            <a:off x="1785292" y="2465503"/>
            <a:ext cx="780005" cy="369332"/>
          </a:xfrm>
          <a:prstGeom prst="rect">
            <a:avLst/>
          </a:prstGeom>
          <a:noFill/>
          <a:ln>
            <a:noFill/>
          </a:ln>
        </p:spPr>
        <p:txBody>
          <a:bodyPr wrap="square" rtlCol="0">
            <a:spAutoFit/>
          </a:bodyPr>
          <a:lstStyle/>
          <a:p>
            <a:r>
              <a:rPr lang="ja-JP" altLang="en-US" sz="900" dirty="0">
                <a:solidFill>
                  <a:schemeClr val="bg1"/>
                </a:solidFill>
              </a:rPr>
              <a:t>証憑管理</a:t>
            </a:r>
            <a:endParaRPr lang="en-US" altLang="ja-JP" sz="900" dirty="0">
              <a:solidFill>
                <a:schemeClr val="bg1"/>
              </a:solidFill>
            </a:endParaRPr>
          </a:p>
          <a:p>
            <a:r>
              <a:rPr lang="en-US" altLang="ja-JP" sz="900" dirty="0">
                <a:solidFill>
                  <a:schemeClr val="bg1"/>
                </a:solidFill>
              </a:rPr>
              <a:t>e</a:t>
            </a:r>
            <a:r>
              <a:rPr lang="ja-JP" altLang="en-US" sz="900" dirty="0">
                <a:solidFill>
                  <a:schemeClr val="bg1"/>
                </a:solidFill>
              </a:rPr>
              <a:t>文書対応</a:t>
            </a:r>
            <a:endParaRPr lang="en-US" altLang="ja-JP" sz="900" dirty="0">
              <a:solidFill>
                <a:schemeClr val="bg1"/>
              </a:solidFill>
            </a:endParaRPr>
          </a:p>
        </p:txBody>
      </p:sp>
      <p:sp>
        <p:nvSpPr>
          <p:cNvPr id="34" name="テキスト ボックス 33"/>
          <p:cNvSpPr txBox="1"/>
          <p:nvPr/>
        </p:nvSpPr>
        <p:spPr>
          <a:xfrm>
            <a:off x="804444" y="2565047"/>
            <a:ext cx="780005" cy="230832"/>
          </a:xfrm>
          <a:prstGeom prst="rect">
            <a:avLst/>
          </a:prstGeom>
          <a:noFill/>
          <a:ln>
            <a:noFill/>
          </a:ln>
        </p:spPr>
        <p:txBody>
          <a:bodyPr wrap="square" rtlCol="0">
            <a:spAutoFit/>
          </a:bodyPr>
          <a:lstStyle/>
          <a:p>
            <a:r>
              <a:rPr lang="ja-JP" altLang="en-US" sz="900" dirty="0">
                <a:solidFill>
                  <a:schemeClr val="bg1"/>
                </a:solidFill>
              </a:rPr>
              <a:t>証憑管理</a:t>
            </a:r>
            <a:endParaRPr lang="en-US" altLang="ja-JP" sz="900" dirty="0">
              <a:solidFill>
                <a:schemeClr val="bg1"/>
              </a:solidFill>
            </a:endParaRPr>
          </a:p>
        </p:txBody>
      </p:sp>
      <p:sp>
        <p:nvSpPr>
          <p:cNvPr id="35" name="正方形/長方形 34"/>
          <p:cNvSpPr/>
          <p:nvPr/>
        </p:nvSpPr>
        <p:spPr>
          <a:xfrm>
            <a:off x="3757557" y="1795387"/>
            <a:ext cx="3082502" cy="1070500"/>
          </a:xfrm>
          <a:prstGeom prst="rect">
            <a:avLst/>
          </a:prstGeom>
          <a:solidFill>
            <a:srgbClr val="00B7EE">
              <a:alpha val="30000"/>
            </a:srgbClr>
          </a:solidFill>
          <a:ln w="12700">
            <a:solidFill>
              <a:srgbClr val="00B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36" name="正方形/長方形 35"/>
          <p:cNvSpPr/>
          <p:nvPr/>
        </p:nvSpPr>
        <p:spPr>
          <a:xfrm>
            <a:off x="3757557" y="1787767"/>
            <a:ext cx="3082502" cy="276155"/>
          </a:xfrm>
          <a:prstGeom prst="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t>手形管理</a:t>
            </a:r>
            <a:endParaRPr lang="ja-JP" altLang="en-US" sz="1050"/>
          </a:p>
        </p:txBody>
      </p:sp>
      <p:sp>
        <p:nvSpPr>
          <p:cNvPr id="37" name="角丸四角形 36"/>
          <p:cNvSpPr/>
          <p:nvPr/>
        </p:nvSpPr>
        <p:spPr>
          <a:xfrm>
            <a:off x="3841420" y="941488"/>
            <a:ext cx="950427" cy="618893"/>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FA</a:t>
            </a:r>
            <a:endParaRPr lang="ja-JP" altLang="en-US" sz="1013"/>
          </a:p>
        </p:txBody>
      </p:sp>
      <p:sp>
        <p:nvSpPr>
          <p:cNvPr id="38" name="角丸四角形 37"/>
          <p:cNvSpPr/>
          <p:nvPr/>
        </p:nvSpPr>
        <p:spPr>
          <a:xfrm>
            <a:off x="4847117" y="941488"/>
            <a:ext cx="950427" cy="616316"/>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LM</a:t>
            </a:r>
            <a:endParaRPr lang="ja-JP" altLang="en-US" sz="1013"/>
          </a:p>
        </p:txBody>
      </p:sp>
      <p:sp>
        <p:nvSpPr>
          <p:cNvPr id="39" name="テキスト ボックス 38"/>
          <p:cNvSpPr txBox="1"/>
          <p:nvPr/>
        </p:nvSpPr>
        <p:spPr>
          <a:xfrm>
            <a:off x="4798906" y="1252423"/>
            <a:ext cx="1055594" cy="230832"/>
          </a:xfrm>
          <a:prstGeom prst="rect">
            <a:avLst/>
          </a:prstGeom>
          <a:noFill/>
          <a:ln>
            <a:noFill/>
          </a:ln>
        </p:spPr>
        <p:txBody>
          <a:bodyPr wrap="square" rtlCol="0">
            <a:spAutoFit/>
          </a:bodyPr>
          <a:lstStyle/>
          <a:p>
            <a:pPr algn="ctr"/>
            <a:r>
              <a:rPr lang="ja-JP" altLang="en-US" sz="900" dirty="0">
                <a:solidFill>
                  <a:schemeClr val="bg1"/>
                </a:solidFill>
              </a:rPr>
              <a:t>リース資産管理</a:t>
            </a:r>
            <a:endParaRPr lang="en-US" altLang="ja-JP" sz="900" dirty="0">
              <a:solidFill>
                <a:schemeClr val="bg1"/>
              </a:solidFill>
            </a:endParaRPr>
          </a:p>
        </p:txBody>
      </p:sp>
      <p:sp>
        <p:nvSpPr>
          <p:cNvPr id="40" name="角丸四角形 39"/>
          <p:cNvSpPr/>
          <p:nvPr/>
        </p:nvSpPr>
        <p:spPr>
          <a:xfrm>
            <a:off x="5855229" y="936244"/>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CP</a:t>
            </a:r>
            <a:endParaRPr lang="ja-JP" altLang="en-US" sz="1013"/>
          </a:p>
        </p:txBody>
      </p:sp>
      <p:sp>
        <p:nvSpPr>
          <p:cNvPr id="41" name="テキスト ボックス 40"/>
          <p:cNvSpPr txBox="1"/>
          <p:nvPr/>
        </p:nvSpPr>
        <p:spPr>
          <a:xfrm>
            <a:off x="5852814" y="1252423"/>
            <a:ext cx="946351" cy="230832"/>
          </a:xfrm>
          <a:prstGeom prst="rect">
            <a:avLst/>
          </a:prstGeom>
          <a:noFill/>
          <a:ln>
            <a:noFill/>
          </a:ln>
        </p:spPr>
        <p:txBody>
          <a:bodyPr wrap="square" rtlCol="0">
            <a:spAutoFit/>
          </a:bodyPr>
          <a:lstStyle/>
          <a:p>
            <a:pPr algn="ctr"/>
            <a:r>
              <a:rPr lang="ja-JP" altLang="en-US" sz="900" dirty="0">
                <a:solidFill>
                  <a:schemeClr val="bg1"/>
                </a:solidFill>
              </a:rPr>
              <a:t>建設仮勘定</a:t>
            </a:r>
            <a:endParaRPr lang="en-US" altLang="ja-JP" sz="900" dirty="0">
              <a:solidFill>
                <a:schemeClr val="bg1"/>
              </a:solidFill>
            </a:endParaRPr>
          </a:p>
        </p:txBody>
      </p:sp>
      <p:sp>
        <p:nvSpPr>
          <p:cNvPr id="42" name="角丸四角形 41"/>
          <p:cNvSpPr/>
          <p:nvPr/>
        </p:nvSpPr>
        <p:spPr>
          <a:xfrm>
            <a:off x="3843760" y="2150397"/>
            <a:ext cx="950427" cy="618893"/>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PN</a:t>
            </a:r>
            <a:endParaRPr lang="ja-JP" altLang="en-US" sz="1013"/>
          </a:p>
        </p:txBody>
      </p:sp>
      <p:sp>
        <p:nvSpPr>
          <p:cNvPr id="43" name="角丸四角形 42"/>
          <p:cNvSpPr/>
          <p:nvPr/>
        </p:nvSpPr>
        <p:spPr>
          <a:xfrm>
            <a:off x="4847117" y="2150397"/>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ER</a:t>
            </a:r>
            <a:endParaRPr lang="ja-JP" altLang="en-US" sz="1013"/>
          </a:p>
        </p:txBody>
      </p:sp>
      <p:sp>
        <p:nvSpPr>
          <p:cNvPr id="44" name="テキスト ボックス 43"/>
          <p:cNvSpPr txBox="1"/>
          <p:nvPr/>
        </p:nvSpPr>
        <p:spPr>
          <a:xfrm>
            <a:off x="4964090" y="2413221"/>
            <a:ext cx="819131" cy="369332"/>
          </a:xfrm>
          <a:prstGeom prst="rect">
            <a:avLst/>
          </a:prstGeom>
          <a:noFill/>
          <a:ln>
            <a:noFill/>
          </a:ln>
        </p:spPr>
        <p:txBody>
          <a:bodyPr wrap="square" rtlCol="0">
            <a:spAutoFit/>
          </a:bodyPr>
          <a:lstStyle/>
          <a:p>
            <a:r>
              <a:rPr lang="ja-JP" altLang="en-US" sz="900" dirty="0">
                <a:solidFill>
                  <a:schemeClr val="bg1"/>
                </a:solidFill>
              </a:rPr>
              <a:t>電子記録</a:t>
            </a:r>
            <a:br>
              <a:rPr lang="en-US" altLang="ja-JP" sz="900" dirty="0">
                <a:solidFill>
                  <a:schemeClr val="bg1"/>
                </a:solidFill>
              </a:rPr>
            </a:br>
            <a:r>
              <a:rPr lang="ja-JP" altLang="en-US" sz="900" dirty="0">
                <a:solidFill>
                  <a:schemeClr val="bg1"/>
                </a:solidFill>
              </a:rPr>
              <a:t>債権・債務</a:t>
            </a:r>
            <a:endParaRPr lang="en-US" altLang="ja-JP" sz="900" dirty="0">
              <a:solidFill>
                <a:schemeClr val="bg1"/>
              </a:solidFill>
            </a:endParaRPr>
          </a:p>
        </p:txBody>
      </p:sp>
      <p:sp>
        <p:nvSpPr>
          <p:cNvPr id="45" name="テキスト ボックス 44"/>
          <p:cNvSpPr txBox="1"/>
          <p:nvPr/>
        </p:nvSpPr>
        <p:spPr>
          <a:xfrm>
            <a:off x="3843761" y="1252423"/>
            <a:ext cx="940666" cy="230832"/>
          </a:xfrm>
          <a:prstGeom prst="rect">
            <a:avLst/>
          </a:prstGeom>
          <a:noFill/>
          <a:ln>
            <a:noFill/>
          </a:ln>
        </p:spPr>
        <p:txBody>
          <a:bodyPr wrap="square" rtlCol="0">
            <a:spAutoFit/>
          </a:bodyPr>
          <a:lstStyle/>
          <a:p>
            <a:pPr algn="ctr"/>
            <a:r>
              <a:rPr lang="ja-JP" altLang="en-US" sz="900" dirty="0">
                <a:solidFill>
                  <a:schemeClr val="bg1"/>
                </a:solidFill>
              </a:rPr>
              <a:t>固定資産管理</a:t>
            </a:r>
            <a:endParaRPr lang="en-US" altLang="ja-JP" sz="900" dirty="0">
              <a:solidFill>
                <a:schemeClr val="bg1"/>
              </a:solidFill>
            </a:endParaRPr>
          </a:p>
        </p:txBody>
      </p:sp>
      <p:sp>
        <p:nvSpPr>
          <p:cNvPr id="46" name="テキスト ボックス 45"/>
          <p:cNvSpPr txBox="1"/>
          <p:nvPr/>
        </p:nvSpPr>
        <p:spPr>
          <a:xfrm>
            <a:off x="3985233" y="2473560"/>
            <a:ext cx="780005" cy="230832"/>
          </a:xfrm>
          <a:prstGeom prst="rect">
            <a:avLst/>
          </a:prstGeom>
          <a:noFill/>
          <a:ln>
            <a:noFill/>
          </a:ln>
        </p:spPr>
        <p:txBody>
          <a:bodyPr wrap="square" rtlCol="0">
            <a:spAutoFit/>
          </a:bodyPr>
          <a:lstStyle/>
          <a:p>
            <a:r>
              <a:rPr lang="ja-JP" altLang="en-US" sz="900" dirty="0">
                <a:solidFill>
                  <a:schemeClr val="bg1"/>
                </a:solidFill>
              </a:rPr>
              <a:t>手形管理</a:t>
            </a:r>
            <a:endParaRPr lang="en-US" altLang="ja-JP" sz="900" dirty="0">
              <a:solidFill>
                <a:schemeClr val="bg1"/>
              </a:solidFill>
            </a:endParaRPr>
          </a:p>
        </p:txBody>
      </p:sp>
      <p:sp>
        <p:nvSpPr>
          <p:cNvPr id="47" name="正方形/長方形 46"/>
          <p:cNvSpPr/>
          <p:nvPr/>
        </p:nvSpPr>
        <p:spPr>
          <a:xfrm>
            <a:off x="6902749" y="598587"/>
            <a:ext cx="1701699" cy="3274165"/>
          </a:xfrm>
          <a:prstGeom prst="rect">
            <a:avLst/>
          </a:prstGeom>
          <a:solidFill>
            <a:schemeClr val="accent3">
              <a:lumMod val="40000"/>
              <a:lumOff val="60000"/>
              <a:alpha val="30000"/>
            </a:schemeClr>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48" name="正方形/長方形 47"/>
          <p:cNvSpPr/>
          <p:nvPr/>
        </p:nvSpPr>
        <p:spPr>
          <a:xfrm>
            <a:off x="6903980" y="597735"/>
            <a:ext cx="1700465" cy="2385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人事給与</a:t>
            </a:r>
            <a:endParaRPr lang="ja-JP" altLang="en-US" sz="1050" dirty="0"/>
          </a:p>
        </p:txBody>
      </p:sp>
      <p:sp>
        <p:nvSpPr>
          <p:cNvPr id="53" name="角丸四角形 52"/>
          <p:cNvSpPr/>
          <p:nvPr/>
        </p:nvSpPr>
        <p:spPr>
          <a:xfrm>
            <a:off x="3321634" y="4440327"/>
            <a:ext cx="1508048" cy="395309"/>
          </a:xfrm>
          <a:prstGeom prst="roundRect">
            <a:avLst/>
          </a:prstGeom>
          <a:solidFill>
            <a:srgbClr val="CE67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200" dirty="0"/>
              <a:t>GM/Mobile</a:t>
            </a:r>
            <a:endParaRPr lang="ja-JP" altLang="en-US" sz="1200" dirty="0"/>
          </a:p>
        </p:txBody>
      </p:sp>
      <p:sp>
        <p:nvSpPr>
          <p:cNvPr id="54" name="テキスト ボックス 53"/>
          <p:cNvSpPr txBox="1"/>
          <p:nvPr/>
        </p:nvSpPr>
        <p:spPr>
          <a:xfrm>
            <a:off x="3343129" y="4654894"/>
            <a:ext cx="1683858" cy="219291"/>
          </a:xfrm>
          <a:prstGeom prst="rect">
            <a:avLst/>
          </a:prstGeom>
          <a:noFill/>
          <a:ln>
            <a:noFill/>
          </a:ln>
        </p:spPr>
        <p:txBody>
          <a:bodyPr wrap="square" rtlCol="0">
            <a:spAutoFit/>
          </a:bodyPr>
          <a:lstStyle/>
          <a:p>
            <a:r>
              <a:rPr lang="ja-JP" altLang="en-US" sz="825" dirty="0">
                <a:solidFill>
                  <a:schemeClr val="bg1"/>
                </a:solidFill>
              </a:rPr>
              <a:t>グループ経営管理</a:t>
            </a:r>
            <a:r>
              <a:rPr lang="en-US" altLang="ja-JP" sz="825" dirty="0">
                <a:solidFill>
                  <a:schemeClr val="bg1"/>
                </a:solidFill>
              </a:rPr>
              <a:t>/</a:t>
            </a:r>
            <a:r>
              <a:rPr lang="ja-JP" altLang="en-US" sz="825" dirty="0">
                <a:solidFill>
                  <a:schemeClr val="bg1"/>
                </a:solidFill>
              </a:rPr>
              <a:t>モバイル</a:t>
            </a:r>
            <a:endParaRPr lang="en-US" altLang="ja-JP" sz="825" dirty="0">
              <a:solidFill>
                <a:schemeClr val="bg1"/>
              </a:solidFill>
            </a:endParaRPr>
          </a:p>
        </p:txBody>
      </p:sp>
      <p:sp>
        <p:nvSpPr>
          <p:cNvPr id="55" name="正方形/長方形 54"/>
          <p:cNvSpPr/>
          <p:nvPr/>
        </p:nvSpPr>
        <p:spPr>
          <a:xfrm>
            <a:off x="556524" y="4398398"/>
            <a:ext cx="2561599" cy="471965"/>
          </a:xfrm>
          <a:prstGeom prst="rect">
            <a:avLst/>
          </a:prstGeom>
          <a:solidFill>
            <a:srgbClr val="CE67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ja-JP" altLang="en-US" sz="1050" dirty="0">
                <a:solidFill>
                  <a:prstClr val="white"/>
                </a:solidFill>
                <a:latin typeface="メイリオ" panose="020B0604030504040204" pitchFamily="50" charset="-128"/>
                <a:ea typeface="メイリオ" panose="020B0604030504040204" pitchFamily="50" charset="-128"/>
              </a:rPr>
              <a:t>経営分析ソリューション</a:t>
            </a:r>
          </a:p>
        </p:txBody>
      </p:sp>
      <p:sp>
        <p:nvSpPr>
          <p:cNvPr id="56" name="Freeform 336"/>
          <p:cNvSpPr>
            <a:spLocks noEditPoints="1"/>
          </p:cNvSpPr>
          <p:nvPr/>
        </p:nvSpPr>
        <p:spPr bwMode="auto">
          <a:xfrm>
            <a:off x="662715" y="4535608"/>
            <a:ext cx="226019" cy="171344"/>
          </a:xfrm>
          <a:custGeom>
            <a:avLst/>
            <a:gdLst>
              <a:gd name="T0" fmla="*/ 881 w 946"/>
              <a:gd name="T1" fmla="*/ 110 h 705"/>
              <a:gd name="T2" fmla="*/ 688 w 946"/>
              <a:gd name="T3" fmla="*/ 675 h 705"/>
              <a:gd name="T4" fmla="*/ 574 w 946"/>
              <a:gd name="T5" fmla="*/ 263 h 705"/>
              <a:gd name="T6" fmla="*/ 380 w 946"/>
              <a:gd name="T7" fmla="*/ 675 h 705"/>
              <a:gd name="T8" fmla="*/ 266 w 946"/>
              <a:gd name="T9" fmla="*/ 415 h 705"/>
              <a:gd name="T10" fmla="*/ 72 w 946"/>
              <a:gd name="T11" fmla="*/ 675 h 705"/>
              <a:gd name="T12" fmla="*/ 0 w 946"/>
              <a:gd name="T13" fmla="*/ 705 h 705"/>
              <a:gd name="T14" fmla="*/ 946 w 946"/>
              <a:gd name="T15" fmla="*/ 675 h 705"/>
              <a:gd name="T16" fmla="*/ 170 w 946"/>
              <a:gd name="T17" fmla="*/ 381 h 705"/>
              <a:gd name="T18" fmla="*/ 177 w 946"/>
              <a:gd name="T19" fmla="*/ 380 h 705"/>
              <a:gd name="T20" fmla="*/ 190 w 946"/>
              <a:gd name="T21" fmla="*/ 375 h 705"/>
              <a:gd name="T22" fmla="*/ 201 w 946"/>
              <a:gd name="T23" fmla="*/ 365 h 705"/>
              <a:gd name="T24" fmla="*/ 207 w 946"/>
              <a:gd name="T25" fmla="*/ 351 h 705"/>
              <a:gd name="T26" fmla="*/ 207 w 946"/>
              <a:gd name="T27" fmla="*/ 343 h 705"/>
              <a:gd name="T28" fmla="*/ 204 w 946"/>
              <a:gd name="T29" fmla="*/ 329 h 705"/>
              <a:gd name="T30" fmla="*/ 455 w 946"/>
              <a:gd name="T31" fmla="*/ 123 h 705"/>
              <a:gd name="T32" fmla="*/ 466 w 946"/>
              <a:gd name="T33" fmla="*/ 128 h 705"/>
              <a:gd name="T34" fmla="*/ 477 w 946"/>
              <a:gd name="T35" fmla="*/ 129 h 705"/>
              <a:gd name="T36" fmla="*/ 484 w 946"/>
              <a:gd name="T37" fmla="*/ 129 h 705"/>
              <a:gd name="T38" fmla="*/ 497 w 946"/>
              <a:gd name="T39" fmla="*/ 125 h 705"/>
              <a:gd name="T40" fmla="*/ 507 w 946"/>
              <a:gd name="T41" fmla="*/ 115 h 705"/>
              <a:gd name="T42" fmla="*/ 513 w 946"/>
              <a:gd name="T43" fmla="*/ 103 h 705"/>
              <a:gd name="T44" fmla="*/ 750 w 946"/>
              <a:gd name="T45" fmla="*/ 55 h 705"/>
              <a:gd name="T46" fmla="*/ 756 w 946"/>
              <a:gd name="T47" fmla="*/ 63 h 705"/>
              <a:gd name="T48" fmla="*/ 768 w 946"/>
              <a:gd name="T49" fmla="*/ 73 h 705"/>
              <a:gd name="T50" fmla="*/ 779 w 946"/>
              <a:gd name="T51" fmla="*/ 75 h 705"/>
              <a:gd name="T52" fmla="*/ 785 w 946"/>
              <a:gd name="T53" fmla="*/ 77 h 705"/>
              <a:gd name="T54" fmla="*/ 800 w 946"/>
              <a:gd name="T55" fmla="*/ 73 h 705"/>
              <a:gd name="T56" fmla="*/ 812 w 946"/>
              <a:gd name="T57" fmla="*/ 65 h 705"/>
              <a:gd name="T58" fmla="*/ 820 w 946"/>
              <a:gd name="T59" fmla="*/ 53 h 705"/>
              <a:gd name="T60" fmla="*/ 822 w 946"/>
              <a:gd name="T61" fmla="*/ 38 h 705"/>
              <a:gd name="T62" fmla="*/ 822 w 946"/>
              <a:gd name="T63" fmla="*/ 30 h 705"/>
              <a:gd name="T64" fmla="*/ 816 w 946"/>
              <a:gd name="T65" fmla="*/ 17 h 705"/>
              <a:gd name="T66" fmla="*/ 806 w 946"/>
              <a:gd name="T67" fmla="*/ 6 h 705"/>
              <a:gd name="T68" fmla="*/ 792 w 946"/>
              <a:gd name="T69" fmla="*/ 1 h 705"/>
              <a:gd name="T70" fmla="*/ 785 w 946"/>
              <a:gd name="T71" fmla="*/ 0 h 705"/>
              <a:gd name="T72" fmla="*/ 771 w 946"/>
              <a:gd name="T73" fmla="*/ 2 h 705"/>
              <a:gd name="T74" fmla="*/ 759 w 946"/>
              <a:gd name="T75" fmla="*/ 9 h 705"/>
              <a:gd name="T76" fmla="*/ 750 w 946"/>
              <a:gd name="T77" fmla="*/ 20 h 705"/>
              <a:gd name="T78" fmla="*/ 747 w 946"/>
              <a:gd name="T79" fmla="*/ 33 h 705"/>
              <a:gd name="T80" fmla="*/ 510 w 946"/>
              <a:gd name="T81" fmla="*/ 74 h 705"/>
              <a:gd name="T82" fmla="*/ 497 w 946"/>
              <a:gd name="T83" fmla="*/ 59 h 705"/>
              <a:gd name="T84" fmla="*/ 488 w 946"/>
              <a:gd name="T85" fmla="*/ 55 h 705"/>
              <a:gd name="T86" fmla="*/ 477 w 946"/>
              <a:gd name="T87" fmla="*/ 54 h 705"/>
              <a:gd name="T88" fmla="*/ 470 w 946"/>
              <a:gd name="T89" fmla="*/ 54 h 705"/>
              <a:gd name="T90" fmla="*/ 455 w 946"/>
              <a:gd name="T91" fmla="*/ 60 h 705"/>
              <a:gd name="T92" fmla="*/ 446 w 946"/>
              <a:gd name="T93" fmla="*/ 71 h 705"/>
              <a:gd name="T94" fmla="*/ 440 w 946"/>
              <a:gd name="T95" fmla="*/ 84 h 705"/>
              <a:gd name="T96" fmla="*/ 438 w 946"/>
              <a:gd name="T97" fmla="*/ 91 h 705"/>
              <a:gd name="T98" fmla="*/ 441 w 946"/>
              <a:gd name="T99" fmla="*/ 105 h 705"/>
              <a:gd name="T100" fmla="*/ 190 w 946"/>
              <a:gd name="T101" fmla="*/ 312 h 705"/>
              <a:gd name="T102" fmla="*/ 180 w 946"/>
              <a:gd name="T103" fmla="*/ 307 h 705"/>
              <a:gd name="T104" fmla="*/ 170 w 946"/>
              <a:gd name="T105" fmla="*/ 305 h 705"/>
              <a:gd name="T106" fmla="*/ 161 w 946"/>
              <a:gd name="T107" fmla="*/ 306 h 705"/>
              <a:gd name="T108" fmla="*/ 148 w 946"/>
              <a:gd name="T109" fmla="*/ 312 h 705"/>
              <a:gd name="T110" fmla="*/ 137 w 946"/>
              <a:gd name="T111" fmla="*/ 321 h 705"/>
              <a:gd name="T112" fmla="*/ 131 w 946"/>
              <a:gd name="T113" fmla="*/ 336 h 705"/>
              <a:gd name="T114" fmla="*/ 131 w 946"/>
              <a:gd name="T115" fmla="*/ 343 h 705"/>
              <a:gd name="T116" fmla="*/ 134 w 946"/>
              <a:gd name="T117" fmla="*/ 359 h 705"/>
              <a:gd name="T118" fmla="*/ 142 w 946"/>
              <a:gd name="T119" fmla="*/ 371 h 705"/>
              <a:gd name="T120" fmla="*/ 154 w 946"/>
              <a:gd name="T121" fmla="*/ 379 h 705"/>
              <a:gd name="T122" fmla="*/ 170 w 946"/>
              <a:gd name="T123" fmla="*/ 38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46" h="705">
                <a:moveTo>
                  <a:pt x="881" y="675"/>
                </a:moveTo>
                <a:lnTo>
                  <a:pt x="881" y="110"/>
                </a:lnTo>
                <a:lnTo>
                  <a:pt x="688" y="110"/>
                </a:lnTo>
                <a:lnTo>
                  <a:pt x="688" y="675"/>
                </a:lnTo>
                <a:lnTo>
                  <a:pt x="574" y="675"/>
                </a:lnTo>
                <a:lnTo>
                  <a:pt x="574" y="263"/>
                </a:lnTo>
                <a:lnTo>
                  <a:pt x="380" y="263"/>
                </a:lnTo>
                <a:lnTo>
                  <a:pt x="380" y="675"/>
                </a:lnTo>
                <a:lnTo>
                  <a:pt x="266" y="675"/>
                </a:lnTo>
                <a:lnTo>
                  <a:pt x="266" y="415"/>
                </a:lnTo>
                <a:lnTo>
                  <a:pt x="72" y="415"/>
                </a:lnTo>
                <a:lnTo>
                  <a:pt x="72" y="675"/>
                </a:lnTo>
                <a:lnTo>
                  <a:pt x="0" y="675"/>
                </a:lnTo>
                <a:lnTo>
                  <a:pt x="0" y="705"/>
                </a:lnTo>
                <a:lnTo>
                  <a:pt x="946" y="705"/>
                </a:lnTo>
                <a:lnTo>
                  <a:pt x="946" y="675"/>
                </a:lnTo>
                <a:lnTo>
                  <a:pt x="881" y="675"/>
                </a:lnTo>
                <a:close/>
                <a:moveTo>
                  <a:pt x="170" y="381"/>
                </a:moveTo>
                <a:lnTo>
                  <a:pt x="170" y="381"/>
                </a:lnTo>
                <a:lnTo>
                  <a:pt x="177" y="380"/>
                </a:lnTo>
                <a:lnTo>
                  <a:pt x="184" y="379"/>
                </a:lnTo>
                <a:lnTo>
                  <a:pt x="190" y="375"/>
                </a:lnTo>
                <a:lnTo>
                  <a:pt x="196" y="371"/>
                </a:lnTo>
                <a:lnTo>
                  <a:pt x="201" y="365"/>
                </a:lnTo>
                <a:lnTo>
                  <a:pt x="204" y="359"/>
                </a:lnTo>
                <a:lnTo>
                  <a:pt x="207" y="351"/>
                </a:lnTo>
                <a:lnTo>
                  <a:pt x="207" y="343"/>
                </a:lnTo>
                <a:lnTo>
                  <a:pt x="207" y="343"/>
                </a:lnTo>
                <a:lnTo>
                  <a:pt x="207" y="336"/>
                </a:lnTo>
                <a:lnTo>
                  <a:pt x="204" y="329"/>
                </a:lnTo>
                <a:lnTo>
                  <a:pt x="455" y="123"/>
                </a:lnTo>
                <a:lnTo>
                  <a:pt x="455" y="123"/>
                </a:lnTo>
                <a:lnTo>
                  <a:pt x="460" y="126"/>
                </a:lnTo>
                <a:lnTo>
                  <a:pt x="466" y="128"/>
                </a:lnTo>
                <a:lnTo>
                  <a:pt x="471" y="129"/>
                </a:lnTo>
                <a:lnTo>
                  <a:pt x="477" y="129"/>
                </a:lnTo>
                <a:lnTo>
                  <a:pt x="477" y="129"/>
                </a:lnTo>
                <a:lnTo>
                  <a:pt x="484" y="129"/>
                </a:lnTo>
                <a:lnTo>
                  <a:pt x="491" y="127"/>
                </a:lnTo>
                <a:lnTo>
                  <a:pt x="497" y="125"/>
                </a:lnTo>
                <a:lnTo>
                  <a:pt x="502" y="120"/>
                </a:lnTo>
                <a:lnTo>
                  <a:pt x="507" y="115"/>
                </a:lnTo>
                <a:lnTo>
                  <a:pt x="510" y="109"/>
                </a:lnTo>
                <a:lnTo>
                  <a:pt x="513" y="103"/>
                </a:lnTo>
                <a:lnTo>
                  <a:pt x="515" y="96"/>
                </a:lnTo>
                <a:lnTo>
                  <a:pt x="750" y="55"/>
                </a:lnTo>
                <a:lnTo>
                  <a:pt x="750" y="55"/>
                </a:lnTo>
                <a:lnTo>
                  <a:pt x="756" y="63"/>
                </a:lnTo>
                <a:lnTo>
                  <a:pt x="765" y="71"/>
                </a:lnTo>
                <a:lnTo>
                  <a:pt x="768" y="73"/>
                </a:lnTo>
                <a:lnTo>
                  <a:pt x="774" y="75"/>
                </a:lnTo>
                <a:lnTo>
                  <a:pt x="779" y="75"/>
                </a:lnTo>
                <a:lnTo>
                  <a:pt x="785" y="77"/>
                </a:lnTo>
                <a:lnTo>
                  <a:pt x="785" y="77"/>
                </a:lnTo>
                <a:lnTo>
                  <a:pt x="792" y="75"/>
                </a:lnTo>
                <a:lnTo>
                  <a:pt x="800" y="73"/>
                </a:lnTo>
                <a:lnTo>
                  <a:pt x="806" y="69"/>
                </a:lnTo>
                <a:lnTo>
                  <a:pt x="812" y="65"/>
                </a:lnTo>
                <a:lnTo>
                  <a:pt x="816" y="60"/>
                </a:lnTo>
                <a:lnTo>
                  <a:pt x="820" y="53"/>
                </a:lnTo>
                <a:lnTo>
                  <a:pt x="822" y="45"/>
                </a:lnTo>
                <a:lnTo>
                  <a:pt x="822" y="38"/>
                </a:lnTo>
                <a:lnTo>
                  <a:pt x="822" y="38"/>
                </a:lnTo>
                <a:lnTo>
                  <a:pt x="822" y="30"/>
                </a:lnTo>
                <a:lnTo>
                  <a:pt x="820" y="23"/>
                </a:lnTo>
                <a:lnTo>
                  <a:pt x="816" y="17"/>
                </a:lnTo>
                <a:lnTo>
                  <a:pt x="812" y="11"/>
                </a:lnTo>
                <a:lnTo>
                  <a:pt x="806" y="6"/>
                </a:lnTo>
                <a:lnTo>
                  <a:pt x="800" y="2"/>
                </a:lnTo>
                <a:lnTo>
                  <a:pt x="792" y="1"/>
                </a:lnTo>
                <a:lnTo>
                  <a:pt x="785" y="0"/>
                </a:lnTo>
                <a:lnTo>
                  <a:pt x="785" y="0"/>
                </a:lnTo>
                <a:lnTo>
                  <a:pt x="778" y="1"/>
                </a:lnTo>
                <a:lnTo>
                  <a:pt x="771" y="2"/>
                </a:lnTo>
                <a:lnTo>
                  <a:pt x="765" y="6"/>
                </a:lnTo>
                <a:lnTo>
                  <a:pt x="759" y="9"/>
                </a:lnTo>
                <a:lnTo>
                  <a:pt x="755" y="14"/>
                </a:lnTo>
                <a:lnTo>
                  <a:pt x="750" y="20"/>
                </a:lnTo>
                <a:lnTo>
                  <a:pt x="748" y="26"/>
                </a:lnTo>
                <a:lnTo>
                  <a:pt x="747" y="33"/>
                </a:lnTo>
                <a:lnTo>
                  <a:pt x="510" y="74"/>
                </a:lnTo>
                <a:lnTo>
                  <a:pt x="510" y="74"/>
                </a:lnTo>
                <a:lnTo>
                  <a:pt x="504" y="66"/>
                </a:lnTo>
                <a:lnTo>
                  <a:pt x="497" y="59"/>
                </a:lnTo>
                <a:lnTo>
                  <a:pt x="492" y="56"/>
                </a:lnTo>
                <a:lnTo>
                  <a:pt x="488" y="55"/>
                </a:lnTo>
                <a:lnTo>
                  <a:pt x="483" y="54"/>
                </a:lnTo>
                <a:lnTo>
                  <a:pt x="477" y="54"/>
                </a:lnTo>
                <a:lnTo>
                  <a:pt x="477" y="54"/>
                </a:lnTo>
                <a:lnTo>
                  <a:pt x="470" y="54"/>
                </a:lnTo>
                <a:lnTo>
                  <a:pt x="462" y="56"/>
                </a:lnTo>
                <a:lnTo>
                  <a:pt x="455" y="60"/>
                </a:lnTo>
                <a:lnTo>
                  <a:pt x="449" y="65"/>
                </a:lnTo>
                <a:lnTo>
                  <a:pt x="446" y="71"/>
                </a:lnTo>
                <a:lnTo>
                  <a:pt x="442" y="77"/>
                </a:lnTo>
                <a:lnTo>
                  <a:pt x="440" y="84"/>
                </a:lnTo>
                <a:lnTo>
                  <a:pt x="438" y="91"/>
                </a:lnTo>
                <a:lnTo>
                  <a:pt x="438" y="91"/>
                </a:lnTo>
                <a:lnTo>
                  <a:pt x="440" y="99"/>
                </a:lnTo>
                <a:lnTo>
                  <a:pt x="441" y="105"/>
                </a:lnTo>
                <a:lnTo>
                  <a:pt x="190" y="312"/>
                </a:lnTo>
                <a:lnTo>
                  <a:pt x="190" y="312"/>
                </a:lnTo>
                <a:lnTo>
                  <a:pt x="185" y="308"/>
                </a:lnTo>
                <a:lnTo>
                  <a:pt x="180" y="307"/>
                </a:lnTo>
                <a:lnTo>
                  <a:pt x="174" y="306"/>
                </a:lnTo>
                <a:lnTo>
                  <a:pt x="170" y="305"/>
                </a:lnTo>
                <a:lnTo>
                  <a:pt x="170" y="305"/>
                </a:lnTo>
                <a:lnTo>
                  <a:pt x="161" y="306"/>
                </a:lnTo>
                <a:lnTo>
                  <a:pt x="154" y="308"/>
                </a:lnTo>
                <a:lnTo>
                  <a:pt x="148" y="312"/>
                </a:lnTo>
                <a:lnTo>
                  <a:pt x="142" y="317"/>
                </a:lnTo>
                <a:lnTo>
                  <a:pt x="137" y="321"/>
                </a:lnTo>
                <a:lnTo>
                  <a:pt x="134" y="329"/>
                </a:lnTo>
                <a:lnTo>
                  <a:pt x="131" y="336"/>
                </a:lnTo>
                <a:lnTo>
                  <a:pt x="131" y="343"/>
                </a:lnTo>
                <a:lnTo>
                  <a:pt x="131" y="343"/>
                </a:lnTo>
                <a:lnTo>
                  <a:pt x="131" y="351"/>
                </a:lnTo>
                <a:lnTo>
                  <a:pt x="134" y="359"/>
                </a:lnTo>
                <a:lnTo>
                  <a:pt x="137" y="365"/>
                </a:lnTo>
                <a:lnTo>
                  <a:pt x="142" y="371"/>
                </a:lnTo>
                <a:lnTo>
                  <a:pt x="148" y="375"/>
                </a:lnTo>
                <a:lnTo>
                  <a:pt x="154" y="379"/>
                </a:lnTo>
                <a:lnTo>
                  <a:pt x="161" y="380"/>
                </a:lnTo>
                <a:lnTo>
                  <a:pt x="170" y="381"/>
                </a:lnTo>
                <a:lnTo>
                  <a:pt x="170" y="3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13"/>
          </a:p>
        </p:txBody>
      </p:sp>
      <p:sp>
        <p:nvSpPr>
          <p:cNvPr id="57" name="正方形/長方形 56"/>
          <p:cNvSpPr/>
          <p:nvPr/>
        </p:nvSpPr>
        <p:spPr>
          <a:xfrm>
            <a:off x="3177335" y="2910151"/>
            <a:ext cx="1778034" cy="468278"/>
          </a:xfrm>
          <a:prstGeom prst="rect">
            <a:avLst/>
          </a:prstGeom>
          <a:solidFill>
            <a:srgbClr val="2E7DC2">
              <a:alpha val="30000"/>
            </a:srgbClr>
          </a:solidFill>
          <a:ln w="12700">
            <a:solidFill>
              <a:srgbClr val="2E7D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3177334" y="3416384"/>
            <a:ext cx="1778035" cy="468278"/>
          </a:xfrm>
          <a:prstGeom prst="rect">
            <a:avLst/>
          </a:prstGeom>
          <a:solidFill>
            <a:srgbClr val="8FC31F">
              <a:alpha val="30000"/>
            </a:srgbClr>
          </a:solidFill>
          <a:ln w="12700">
            <a:solidFill>
              <a:srgbClr val="8FC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77333" y="3903184"/>
            <a:ext cx="1778035" cy="468278"/>
          </a:xfrm>
          <a:prstGeom prst="rect">
            <a:avLst/>
          </a:prstGeom>
          <a:solidFill>
            <a:srgbClr val="00ABC5">
              <a:alpha val="30000"/>
            </a:srgbClr>
          </a:solidFill>
          <a:ln w="12700">
            <a:solidFill>
              <a:srgbClr val="00AB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60" name="正方形/長方形 59"/>
          <p:cNvSpPr/>
          <p:nvPr/>
        </p:nvSpPr>
        <p:spPr>
          <a:xfrm>
            <a:off x="556524" y="2903327"/>
            <a:ext cx="2561599" cy="481879"/>
          </a:xfrm>
          <a:prstGeom prst="rect">
            <a:avLst/>
          </a:prstGeom>
          <a:solidFill>
            <a:srgbClr val="2E7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en-US" altLang="ja-JP" sz="1050" dirty="0">
                <a:solidFill>
                  <a:prstClr val="white"/>
                </a:solidFill>
                <a:latin typeface="メイリオ" panose="020B0604030504040204" pitchFamily="50" charset="-128"/>
                <a:ea typeface="メイリオ" panose="020B0604030504040204" pitchFamily="50" charset="-128"/>
              </a:rPr>
              <a:t>AI</a:t>
            </a:r>
            <a:r>
              <a:rPr lang="ja-JP" altLang="en-US" sz="1050" dirty="0">
                <a:solidFill>
                  <a:prstClr val="white"/>
                </a:solidFill>
                <a:latin typeface="メイリオ" panose="020B0604030504040204" pitchFamily="50" charset="-128"/>
                <a:ea typeface="メイリオ" panose="020B0604030504040204" pitchFamily="50" charset="-128"/>
              </a:rPr>
              <a:t>ソリューション</a:t>
            </a:r>
          </a:p>
        </p:txBody>
      </p:sp>
      <p:sp>
        <p:nvSpPr>
          <p:cNvPr id="61" name="Freeform 56"/>
          <p:cNvSpPr>
            <a:spLocks noEditPoints="1"/>
          </p:cNvSpPr>
          <p:nvPr/>
        </p:nvSpPr>
        <p:spPr bwMode="auto">
          <a:xfrm>
            <a:off x="719803" y="3045665"/>
            <a:ext cx="168931" cy="157214"/>
          </a:xfrm>
          <a:custGeom>
            <a:avLst/>
            <a:gdLst>
              <a:gd name="T0" fmla="*/ 165 w 730"/>
              <a:gd name="T1" fmla="*/ 214 h 727"/>
              <a:gd name="T2" fmla="*/ 176 w 730"/>
              <a:gd name="T3" fmla="*/ 533 h 727"/>
              <a:gd name="T4" fmla="*/ 196 w 730"/>
              <a:gd name="T5" fmla="*/ 514 h 727"/>
              <a:gd name="T6" fmla="*/ 281 w 730"/>
              <a:gd name="T7" fmla="*/ 429 h 727"/>
              <a:gd name="T8" fmla="*/ 300 w 730"/>
              <a:gd name="T9" fmla="*/ 449 h 727"/>
              <a:gd name="T10" fmla="*/ 92 w 730"/>
              <a:gd name="T11" fmla="*/ 364 h 727"/>
              <a:gd name="T12" fmla="*/ 353 w 730"/>
              <a:gd name="T13" fmla="*/ 630 h 727"/>
              <a:gd name="T14" fmla="*/ 269 w 730"/>
              <a:gd name="T15" fmla="*/ 490 h 727"/>
              <a:gd name="T16" fmla="*/ 324 w 730"/>
              <a:gd name="T17" fmla="*/ 449 h 727"/>
              <a:gd name="T18" fmla="*/ 305 w 730"/>
              <a:gd name="T19" fmla="*/ 606 h 727"/>
              <a:gd name="T20" fmla="*/ 220 w 730"/>
              <a:gd name="T21" fmla="*/ 376 h 727"/>
              <a:gd name="T22" fmla="*/ 239 w 730"/>
              <a:gd name="T23" fmla="*/ 533 h 727"/>
              <a:gd name="T24" fmla="*/ 184 w 730"/>
              <a:gd name="T25" fmla="*/ 492 h 727"/>
              <a:gd name="T26" fmla="*/ 353 w 730"/>
              <a:gd name="T27" fmla="*/ 352 h 727"/>
              <a:gd name="T28" fmla="*/ 293 w 730"/>
              <a:gd name="T29" fmla="*/ 171 h 727"/>
              <a:gd name="T30" fmla="*/ 165 w 730"/>
              <a:gd name="T31" fmla="*/ 238 h 727"/>
              <a:gd name="T32" fmla="*/ 207 w 730"/>
              <a:gd name="T33" fmla="*/ 183 h 727"/>
              <a:gd name="T34" fmla="*/ 269 w 730"/>
              <a:gd name="T35" fmla="*/ 9 h 727"/>
              <a:gd name="T36" fmla="*/ 76 w 730"/>
              <a:gd name="T37" fmla="*/ 197 h 727"/>
              <a:gd name="T38" fmla="*/ 281 w 730"/>
              <a:gd name="T39" fmla="*/ 236 h 727"/>
              <a:gd name="T40" fmla="*/ 239 w 730"/>
              <a:gd name="T41" fmla="*/ 291 h 727"/>
              <a:gd name="T42" fmla="*/ 10 w 730"/>
              <a:gd name="T43" fmla="*/ 459 h 727"/>
              <a:gd name="T44" fmla="*/ 99 w 730"/>
              <a:gd name="T45" fmla="*/ 406 h 727"/>
              <a:gd name="T46" fmla="*/ 155 w 730"/>
              <a:gd name="T47" fmla="*/ 364 h 727"/>
              <a:gd name="T48" fmla="*/ 198 w 730"/>
              <a:gd name="T49" fmla="*/ 653 h 727"/>
              <a:gd name="T50" fmla="*/ 353 w 730"/>
              <a:gd name="T51" fmla="*/ 630 h 727"/>
              <a:gd name="T52" fmla="*/ 261 w 730"/>
              <a:gd name="T53" fmla="*/ 279 h 727"/>
              <a:gd name="T54" fmla="*/ 469 w 730"/>
              <a:gd name="T55" fmla="*/ 110 h 727"/>
              <a:gd name="T56" fmla="*/ 450 w 730"/>
              <a:gd name="T57" fmla="*/ 130 h 727"/>
              <a:gd name="T58" fmla="*/ 450 w 730"/>
              <a:gd name="T59" fmla="*/ 383 h 727"/>
              <a:gd name="T60" fmla="*/ 430 w 730"/>
              <a:gd name="T61" fmla="*/ 364 h 727"/>
              <a:gd name="T62" fmla="*/ 607 w 730"/>
              <a:gd name="T63" fmla="*/ 303 h 727"/>
              <a:gd name="T64" fmla="*/ 534 w 730"/>
              <a:gd name="T65" fmla="*/ 323 h 727"/>
              <a:gd name="T66" fmla="*/ 576 w 730"/>
              <a:gd name="T67" fmla="*/ 267 h 727"/>
              <a:gd name="T68" fmla="*/ 631 w 730"/>
              <a:gd name="T69" fmla="*/ 425 h 727"/>
              <a:gd name="T70" fmla="*/ 699 w 730"/>
              <a:gd name="T71" fmla="*/ 364 h 727"/>
              <a:gd name="T72" fmla="*/ 474 w 730"/>
              <a:gd name="T73" fmla="*/ 207 h 727"/>
              <a:gd name="T74" fmla="*/ 493 w 730"/>
              <a:gd name="T75" fmla="*/ 364 h 727"/>
              <a:gd name="T76" fmla="*/ 438 w 730"/>
              <a:gd name="T77" fmla="*/ 322 h 727"/>
              <a:gd name="T78" fmla="*/ 656 w 730"/>
              <a:gd name="T79" fmla="*/ 183 h 727"/>
              <a:gd name="T80" fmla="*/ 460 w 730"/>
              <a:gd name="T81" fmla="*/ 8 h 727"/>
              <a:gd name="T82" fmla="*/ 408 w 730"/>
              <a:gd name="T83" fmla="*/ 98 h 727"/>
              <a:gd name="T84" fmla="*/ 450 w 730"/>
              <a:gd name="T85" fmla="*/ 154 h 727"/>
              <a:gd name="T86" fmla="*/ 377 w 730"/>
              <a:gd name="T87" fmla="*/ 437 h 727"/>
              <a:gd name="T88" fmla="*/ 462 w 730"/>
              <a:gd name="T89" fmla="*/ 576 h 727"/>
              <a:gd name="T90" fmla="*/ 406 w 730"/>
              <a:gd name="T91" fmla="*/ 618 h 727"/>
              <a:gd name="T92" fmla="*/ 426 w 730"/>
              <a:gd name="T93" fmla="*/ 461 h 727"/>
              <a:gd name="T94" fmla="*/ 460 w 730"/>
              <a:gd name="T95" fmla="*/ 719 h 727"/>
              <a:gd name="T96" fmla="*/ 649 w 730"/>
              <a:gd name="T97" fmla="*/ 588 h 727"/>
              <a:gd name="T98" fmla="*/ 522 w 730"/>
              <a:gd name="T99" fmla="*/ 490 h 727"/>
              <a:gd name="T100" fmla="*/ 578 w 730"/>
              <a:gd name="T101" fmla="*/ 449 h 727"/>
              <a:gd name="T102" fmla="*/ 558 w 730"/>
              <a:gd name="T103" fmla="*/ 564 h 727"/>
              <a:gd name="T104" fmla="*/ 720 w 730"/>
              <a:gd name="T105" fmla="*/ 461 h 727"/>
              <a:gd name="T106" fmla="*/ 534 w 730"/>
              <a:gd name="T107" fmla="*/ 299 h 727"/>
              <a:gd name="T108" fmla="*/ 515 w 730"/>
              <a:gd name="T109" fmla="*/ 279 h 727"/>
              <a:gd name="T110" fmla="*/ 515 w 730"/>
              <a:gd name="T111" fmla="*/ 449 h 727"/>
              <a:gd name="T112" fmla="*/ 430 w 730"/>
              <a:gd name="T113" fmla="*/ 618 h 727"/>
              <a:gd name="T114" fmla="*/ 450 w 730"/>
              <a:gd name="T115" fmla="*/ 599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30" h="727">
                <a:moveTo>
                  <a:pt x="165" y="175"/>
                </a:moveTo>
                <a:cubicBezTo>
                  <a:pt x="176" y="175"/>
                  <a:pt x="184" y="184"/>
                  <a:pt x="184" y="195"/>
                </a:cubicBezTo>
                <a:cubicBezTo>
                  <a:pt x="184" y="205"/>
                  <a:pt x="176" y="214"/>
                  <a:pt x="165" y="214"/>
                </a:cubicBezTo>
                <a:cubicBezTo>
                  <a:pt x="154" y="214"/>
                  <a:pt x="145" y="205"/>
                  <a:pt x="145" y="195"/>
                </a:cubicBezTo>
                <a:cubicBezTo>
                  <a:pt x="145" y="184"/>
                  <a:pt x="154" y="175"/>
                  <a:pt x="165" y="175"/>
                </a:cubicBezTo>
                <a:close/>
                <a:moveTo>
                  <a:pt x="176" y="533"/>
                </a:moveTo>
                <a:cubicBezTo>
                  <a:pt x="176" y="544"/>
                  <a:pt x="185" y="553"/>
                  <a:pt x="196" y="553"/>
                </a:cubicBezTo>
                <a:cubicBezTo>
                  <a:pt x="207" y="553"/>
                  <a:pt x="215" y="544"/>
                  <a:pt x="215" y="533"/>
                </a:cubicBezTo>
                <a:cubicBezTo>
                  <a:pt x="215" y="523"/>
                  <a:pt x="207" y="514"/>
                  <a:pt x="196" y="514"/>
                </a:cubicBezTo>
                <a:cubicBezTo>
                  <a:pt x="185" y="514"/>
                  <a:pt x="176" y="523"/>
                  <a:pt x="176" y="533"/>
                </a:cubicBezTo>
                <a:close/>
                <a:moveTo>
                  <a:pt x="300" y="449"/>
                </a:moveTo>
                <a:cubicBezTo>
                  <a:pt x="300" y="438"/>
                  <a:pt x="291" y="429"/>
                  <a:pt x="281" y="429"/>
                </a:cubicBezTo>
                <a:cubicBezTo>
                  <a:pt x="270" y="429"/>
                  <a:pt x="261" y="438"/>
                  <a:pt x="261" y="449"/>
                </a:cubicBezTo>
                <a:cubicBezTo>
                  <a:pt x="261" y="459"/>
                  <a:pt x="270" y="468"/>
                  <a:pt x="281" y="468"/>
                </a:cubicBezTo>
                <a:cubicBezTo>
                  <a:pt x="291" y="468"/>
                  <a:pt x="300" y="459"/>
                  <a:pt x="300" y="449"/>
                </a:cubicBezTo>
                <a:close/>
                <a:moveTo>
                  <a:pt x="131" y="364"/>
                </a:moveTo>
                <a:cubicBezTo>
                  <a:pt x="131" y="353"/>
                  <a:pt x="122" y="345"/>
                  <a:pt x="111" y="345"/>
                </a:cubicBezTo>
                <a:cubicBezTo>
                  <a:pt x="100" y="345"/>
                  <a:pt x="92" y="353"/>
                  <a:pt x="92" y="364"/>
                </a:cubicBezTo>
                <a:cubicBezTo>
                  <a:pt x="92" y="375"/>
                  <a:pt x="100" y="383"/>
                  <a:pt x="111" y="383"/>
                </a:cubicBezTo>
                <a:cubicBezTo>
                  <a:pt x="122" y="383"/>
                  <a:pt x="131" y="375"/>
                  <a:pt x="131" y="364"/>
                </a:cubicBezTo>
                <a:close/>
                <a:moveTo>
                  <a:pt x="353" y="630"/>
                </a:moveTo>
                <a:cubicBezTo>
                  <a:pt x="305" y="630"/>
                  <a:pt x="305" y="630"/>
                  <a:pt x="305" y="630"/>
                </a:cubicBezTo>
                <a:cubicBezTo>
                  <a:pt x="285" y="630"/>
                  <a:pt x="269" y="614"/>
                  <a:pt x="269" y="594"/>
                </a:cubicBezTo>
                <a:cubicBezTo>
                  <a:pt x="269" y="490"/>
                  <a:pt x="269" y="490"/>
                  <a:pt x="269" y="490"/>
                </a:cubicBezTo>
                <a:cubicBezTo>
                  <a:pt x="250" y="485"/>
                  <a:pt x="237" y="468"/>
                  <a:pt x="237" y="449"/>
                </a:cubicBezTo>
                <a:cubicBezTo>
                  <a:pt x="237" y="425"/>
                  <a:pt x="257" y="405"/>
                  <a:pt x="281" y="405"/>
                </a:cubicBezTo>
                <a:cubicBezTo>
                  <a:pt x="304" y="405"/>
                  <a:pt x="324" y="425"/>
                  <a:pt x="324" y="449"/>
                </a:cubicBezTo>
                <a:cubicBezTo>
                  <a:pt x="324" y="468"/>
                  <a:pt x="311" y="485"/>
                  <a:pt x="293" y="490"/>
                </a:cubicBezTo>
                <a:cubicBezTo>
                  <a:pt x="293" y="594"/>
                  <a:pt x="293" y="594"/>
                  <a:pt x="293" y="594"/>
                </a:cubicBezTo>
                <a:cubicBezTo>
                  <a:pt x="293" y="601"/>
                  <a:pt x="298" y="606"/>
                  <a:pt x="305" y="606"/>
                </a:cubicBezTo>
                <a:cubicBezTo>
                  <a:pt x="353" y="606"/>
                  <a:pt x="353" y="606"/>
                  <a:pt x="353" y="606"/>
                </a:cubicBezTo>
                <a:cubicBezTo>
                  <a:pt x="353" y="376"/>
                  <a:pt x="353" y="376"/>
                  <a:pt x="353" y="376"/>
                </a:cubicBezTo>
                <a:cubicBezTo>
                  <a:pt x="220" y="376"/>
                  <a:pt x="220" y="376"/>
                  <a:pt x="220" y="376"/>
                </a:cubicBezTo>
                <a:cubicBezTo>
                  <a:pt x="213" y="376"/>
                  <a:pt x="208" y="381"/>
                  <a:pt x="208" y="388"/>
                </a:cubicBezTo>
                <a:cubicBezTo>
                  <a:pt x="208" y="492"/>
                  <a:pt x="208" y="492"/>
                  <a:pt x="208" y="492"/>
                </a:cubicBezTo>
                <a:cubicBezTo>
                  <a:pt x="226" y="497"/>
                  <a:pt x="239" y="514"/>
                  <a:pt x="239" y="533"/>
                </a:cubicBezTo>
                <a:cubicBezTo>
                  <a:pt x="239" y="557"/>
                  <a:pt x="220" y="577"/>
                  <a:pt x="196" y="577"/>
                </a:cubicBezTo>
                <a:cubicBezTo>
                  <a:pt x="172" y="577"/>
                  <a:pt x="152" y="557"/>
                  <a:pt x="152" y="533"/>
                </a:cubicBezTo>
                <a:cubicBezTo>
                  <a:pt x="152" y="514"/>
                  <a:pt x="166" y="497"/>
                  <a:pt x="184" y="492"/>
                </a:cubicBezTo>
                <a:cubicBezTo>
                  <a:pt x="184" y="388"/>
                  <a:pt x="184" y="388"/>
                  <a:pt x="184" y="388"/>
                </a:cubicBezTo>
                <a:cubicBezTo>
                  <a:pt x="184" y="368"/>
                  <a:pt x="200" y="352"/>
                  <a:pt x="220" y="352"/>
                </a:cubicBezTo>
                <a:cubicBezTo>
                  <a:pt x="353" y="352"/>
                  <a:pt x="353" y="352"/>
                  <a:pt x="353" y="352"/>
                </a:cubicBezTo>
                <a:cubicBezTo>
                  <a:pt x="353" y="21"/>
                  <a:pt x="353" y="21"/>
                  <a:pt x="353" y="21"/>
                </a:cubicBezTo>
                <a:cubicBezTo>
                  <a:pt x="335" y="10"/>
                  <a:pt x="314" y="4"/>
                  <a:pt x="293" y="5"/>
                </a:cubicBezTo>
                <a:cubicBezTo>
                  <a:pt x="293" y="171"/>
                  <a:pt x="293" y="171"/>
                  <a:pt x="293" y="171"/>
                </a:cubicBezTo>
                <a:cubicBezTo>
                  <a:pt x="293" y="191"/>
                  <a:pt x="276" y="207"/>
                  <a:pt x="257" y="207"/>
                </a:cubicBezTo>
                <a:cubicBezTo>
                  <a:pt x="207" y="207"/>
                  <a:pt x="207" y="207"/>
                  <a:pt x="207" y="207"/>
                </a:cubicBezTo>
                <a:cubicBezTo>
                  <a:pt x="201" y="225"/>
                  <a:pt x="185" y="238"/>
                  <a:pt x="165" y="238"/>
                </a:cubicBezTo>
                <a:cubicBezTo>
                  <a:pt x="141" y="238"/>
                  <a:pt x="121" y="219"/>
                  <a:pt x="121" y="195"/>
                </a:cubicBezTo>
                <a:cubicBezTo>
                  <a:pt x="121" y="171"/>
                  <a:pt x="141" y="151"/>
                  <a:pt x="165" y="151"/>
                </a:cubicBezTo>
                <a:cubicBezTo>
                  <a:pt x="185" y="151"/>
                  <a:pt x="201" y="165"/>
                  <a:pt x="207" y="183"/>
                </a:cubicBezTo>
                <a:cubicBezTo>
                  <a:pt x="257" y="183"/>
                  <a:pt x="257" y="183"/>
                  <a:pt x="257" y="183"/>
                </a:cubicBezTo>
                <a:cubicBezTo>
                  <a:pt x="263" y="183"/>
                  <a:pt x="269" y="177"/>
                  <a:pt x="269" y="171"/>
                </a:cubicBezTo>
                <a:cubicBezTo>
                  <a:pt x="269" y="9"/>
                  <a:pt x="269" y="9"/>
                  <a:pt x="269" y="9"/>
                </a:cubicBezTo>
                <a:cubicBezTo>
                  <a:pt x="235" y="18"/>
                  <a:pt x="209" y="44"/>
                  <a:pt x="198" y="75"/>
                </a:cubicBezTo>
                <a:cubicBezTo>
                  <a:pt x="165" y="69"/>
                  <a:pt x="130" y="78"/>
                  <a:pt x="105" y="104"/>
                </a:cubicBezTo>
                <a:cubicBezTo>
                  <a:pt x="80" y="129"/>
                  <a:pt x="70" y="164"/>
                  <a:pt x="76" y="197"/>
                </a:cubicBezTo>
                <a:cubicBezTo>
                  <a:pt x="45" y="208"/>
                  <a:pt x="20" y="233"/>
                  <a:pt x="10" y="267"/>
                </a:cubicBezTo>
                <a:cubicBezTo>
                  <a:pt x="239" y="267"/>
                  <a:pt x="239" y="267"/>
                  <a:pt x="239" y="267"/>
                </a:cubicBezTo>
                <a:cubicBezTo>
                  <a:pt x="244" y="249"/>
                  <a:pt x="261" y="236"/>
                  <a:pt x="281" y="236"/>
                </a:cubicBezTo>
                <a:cubicBezTo>
                  <a:pt x="304" y="236"/>
                  <a:pt x="324" y="255"/>
                  <a:pt x="324" y="279"/>
                </a:cubicBezTo>
                <a:cubicBezTo>
                  <a:pt x="324" y="303"/>
                  <a:pt x="304" y="323"/>
                  <a:pt x="281" y="323"/>
                </a:cubicBezTo>
                <a:cubicBezTo>
                  <a:pt x="261" y="323"/>
                  <a:pt x="244" y="310"/>
                  <a:pt x="239" y="291"/>
                </a:cubicBezTo>
                <a:cubicBezTo>
                  <a:pt x="6" y="291"/>
                  <a:pt x="6" y="291"/>
                  <a:pt x="6" y="291"/>
                </a:cubicBezTo>
                <a:cubicBezTo>
                  <a:pt x="5" y="318"/>
                  <a:pt x="14" y="344"/>
                  <a:pt x="31" y="364"/>
                </a:cubicBezTo>
                <a:cubicBezTo>
                  <a:pt x="10" y="389"/>
                  <a:pt x="0" y="424"/>
                  <a:pt x="10" y="459"/>
                </a:cubicBezTo>
                <a:cubicBezTo>
                  <a:pt x="19" y="494"/>
                  <a:pt x="45" y="519"/>
                  <a:pt x="76" y="531"/>
                </a:cubicBezTo>
                <a:cubicBezTo>
                  <a:pt x="70" y="561"/>
                  <a:pt x="78" y="593"/>
                  <a:pt x="99" y="617"/>
                </a:cubicBezTo>
                <a:cubicBezTo>
                  <a:pt x="99" y="406"/>
                  <a:pt x="99" y="406"/>
                  <a:pt x="99" y="406"/>
                </a:cubicBezTo>
                <a:cubicBezTo>
                  <a:pt x="81" y="400"/>
                  <a:pt x="68" y="384"/>
                  <a:pt x="68" y="364"/>
                </a:cubicBezTo>
                <a:cubicBezTo>
                  <a:pt x="68" y="340"/>
                  <a:pt x="87" y="321"/>
                  <a:pt x="111" y="321"/>
                </a:cubicBezTo>
                <a:cubicBezTo>
                  <a:pt x="135" y="321"/>
                  <a:pt x="155" y="340"/>
                  <a:pt x="155" y="364"/>
                </a:cubicBezTo>
                <a:cubicBezTo>
                  <a:pt x="155" y="384"/>
                  <a:pt x="141" y="400"/>
                  <a:pt x="123" y="406"/>
                </a:cubicBezTo>
                <a:cubicBezTo>
                  <a:pt x="123" y="638"/>
                  <a:pt x="123" y="638"/>
                  <a:pt x="123" y="638"/>
                </a:cubicBezTo>
                <a:cubicBezTo>
                  <a:pt x="146" y="653"/>
                  <a:pt x="173" y="658"/>
                  <a:pt x="198" y="653"/>
                </a:cubicBezTo>
                <a:cubicBezTo>
                  <a:pt x="209" y="684"/>
                  <a:pt x="235" y="710"/>
                  <a:pt x="270" y="719"/>
                </a:cubicBezTo>
                <a:cubicBezTo>
                  <a:pt x="299" y="727"/>
                  <a:pt x="329" y="721"/>
                  <a:pt x="353" y="706"/>
                </a:cubicBezTo>
                <a:lnTo>
                  <a:pt x="353" y="630"/>
                </a:lnTo>
                <a:close/>
                <a:moveTo>
                  <a:pt x="300" y="279"/>
                </a:moveTo>
                <a:cubicBezTo>
                  <a:pt x="300" y="269"/>
                  <a:pt x="291" y="260"/>
                  <a:pt x="281" y="260"/>
                </a:cubicBezTo>
                <a:cubicBezTo>
                  <a:pt x="270" y="260"/>
                  <a:pt x="261" y="269"/>
                  <a:pt x="261" y="279"/>
                </a:cubicBezTo>
                <a:cubicBezTo>
                  <a:pt x="261" y="290"/>
                  <a:pt x="270" y="299"/>
                  <a:pt x="281" y="299"/>
                </a:cubicBezTo>
                <a:cubicBezTo>
                  <a:pt x="291" y="299"/>
                  <a:pt x="300" y="290"/>
                  <a:pt x="300" y="279"/>
                </a:cubicBezTo>
                <a:close/>
                <a:moveTo>
                  <a:pt x="469" y="110"/>
                </a:moveTo>
                <a:cubicBezTo>
                  <a:pt x="469" y="99"/>
                  <a:pt x="461" y="91"/>
                  <a:pt x="450" y="91"/>
                </a:cubicBezTo>
                <a:cubicBezTo>
                  <a:pt x="439" y="91"/>
                  <a:pt x="430" y="99"/>
                  <a:pt x="430" y="110"/>
                </a:cubicBezTo>
                <a:cubicBezTo>
                  <a:pt x="430" y="121"/>
                  <a:pt x="439" y="130"/>
                  <a:pt x="450" y="130"/>
                </a:cubicBezTo>
                <a:cubicBezTo>
                  <a:pt x="461" y="130"/>
                  <a:pt x="469" y="121"/>
                  <a:pt x="469" y="110"/>
                </a:cubicBezTo>
                <a:close/>
                <a:moveTo>
                  <a:pt x="430" y="364"/>
                </a:moveTo>
                <a:cubicBezTo>
                  <a:pt x="430" y="375"/>
                  <a:pt x="439" y="383"/>
                  <a:pt x="450" y="383"/>
                </a:cubicBezTo>
                <a:cubicBezTo>
                  <a:pt x="461" y="383"/>
                  <a:pt x="469" y="375"/>
                  <a:pt x="469" y="364"/>
                </a:cubicBezTo>
                <a:cubicBezTo>
                  <a:pt x="469" y="353"/>
                  <a:pt x="461" y="345"/>
                  <a:pt x="450" y="345"/>
                </a:cubicBezTo>
                <a:cubicBezTo>
                  <a:pt x="439" y="345"/>
                  <a:pt x="430" y="353"/>
                  <a:pt x="430" y="364"/>
                </a:cubicBezTo>
                <a:close/>
                <a:moveTo>
                  <a:pt x="643" y="461"/>
                </a:moveTo>
                <a:cubicBezTo>
                  <a:pt x="623" y="461"/>
                  <a:pt x="607" y="445"/>
                  <a:pt x="607" y="425"/>
                </a:cubicBezTo>
                <a:cubicBezTo>
                  <a:pt x="607" y="303"/>
                  <a:pt x="607" y="303"/>
                  <a:pt x="607" y="303"/>
                </a:cubicBezTo>
                <a:cubicBezTo>
                  <a:pt x="607" y="297"/>
                  <a:pt x="602" y="291"/>
                  <a:pt x="595" y="291"/>
                </a:cubicBezTo>
                <a:cubicBezTo>
                  <a:pt x="576" y="291"/>
                  <a:pt x="576" y="291"/>
                  <a:pt x="576" y="291"/>
                </a:cubicBezTo>
                <a:cubicBezTo>
                  <a:pt x="571" y="310"/>
                  <a:pt x="554" y="323"/>
                  <a:pt x="534" y="323"/>
                </a:cubicBezTo>
                <a:cubicBezTo>
                  <a:pt x="510" y="323"/>
                  <a:pt x="491" y="303"/>
                  <a:pt x="491" y="279"/>
                </a:cubicBezTo>
                <a:cubicBezTo>
                  <a:pt x="491" y="255"/>
                  <a:pt x="510" y="236"/>
                  <a:pt x="534" y="236"/>
                </a:cubicBezTo>
                <a:cubicBezTo>
                  <a:pt x="554" y="236"/>
                  <a:pt x="571" y="249"/>
                  <a:pt x="576" y="267"/>
                </a:cubicBezTo>
                <a:cubicBezTo>
                  <a:pt x="595" y="267"/>
                  <a:pt x="595" y="267"/>
                  <a:pt x="595" y="267"/>
                </a:cubicBezTo>
                <a:cubicBezTo>
                  <a:pt x="615" y="267"/>
                  <a:pt x="631" y="284"/>
                  <a:pt x="631" y="303"/>
                </a:cubicBezTo>
                <a:cubicBezTo>
                  <a:pt x="631" y="425"/>
                  <a:pt x="631" y="425"/>
                  <a:pt x="631" y="425"/>
                </a:cubicBezTo>
                <a:cubicBezTo>
                  <a:pt x="631" y="431"/>
                  <a:pt x="637" y="437"/>
                  <a:pt x="643" y="437"/>
                </a:cubicBezTo>
                <a:cubicBezTo>
                  <a:pt x="724" y="437"/>
                  <a:pt x="724" y="437"/>
                  <a:pt x="724" y="437"/>
                </a:cubicBezTo>
                <a:cubicBezTo>
                  <a:pt x="725" y="410"/>
                  <a:pt x="716" y="384"/>
                  <a:pt x="699" y="364"/>
                </a:cubicBezTo>
                <a:cubicBezTo>
                  <a:pt x="721" y="338"/>
                  <a:pt x="730" y="303"/>
                  <a:pt x="721" y="268"/>
                </a:cubicBezTo>
                <a:cubicBezTo>
                  <a:pt x="713" y="242"/>
                  <a:pt x="697" y="220"/>
                  <a:pt x="675" y="207"/>
                </a:cubicBezTo>
                <a:cubicBezTo>
                  <a:pt x="474" y="207"/>
                  <a:pt x="474" y="207"/>
                  <a:pt x="474" y="207"/>
                </a:cubicBezTo>
                <a:cubicBezTo>
                  <a:pt x="467" y="207"/>
                  <a:pt x="462" y="212"/>
                  <a:pt x="462" y="219"/>
                </a:cubicBezTo>
                <a:cubicBezTo>
                  <a:pt x="462" y="322"/>
                  <a:pt x="462" y="322"/>
                  <a:pt x="462" y="322"/>
                </a:cubicBezTo>
                <a:cubicBezTo>
                  <a:pt x="480" y="328"/>
                  <a:pt x="493" y="344"/>
                  <a:pt x="493" y="364"/>
                </a:cubicBezTo>
                <a:cubicBezTo>
                  <a:pt x="493" y="388"/>
                  <a:pt x="474" y="408"/>
                  <a:pt x="450" y="408"/>
                </a:cubicBezTo>
                <a:cubicBezTo>
                  <a:pt x="426" y="408"/>
                  <a:pt x="406" y="388"/>
                  <a:pt x="406" y="364"/>
                </a:cubicBezTo>
                <a:cubicBezTo>
                  <a:pt x="406" y="344"/>
                  <a:pt x="420" y="328"/>
                  <a:pt x="438" y="322"/>
                </a:cubicBezTo>
                <a:cubicBezTo>
                  <a:pt x="438" y="219"/>
                  <a:pt x="438" y="219"/>
                  <a:pt x="438" y="219"/>
                </a:cubicBezTo>
                <a:cubicBezTo>
                  <a:pt x="438" y="199"/>
                  <a:pt x="454" y="183"/>
                  <a:pt x="474" y="183"/>
                </a:cubicBezTo>
                <a:cubicBezTo>
                  <a:pt x="656" y="183"/>
                  <a:pt x="656" y="183"/>
                  <a:pt x="656" y="183"/>
                </a:cubicBezTo>
                <a:cubicBezTo>
                  <a:pt x="657" y="154"/>
                  <a:pt x="647" y="125"/>
                  <a:pt x="625" y="104"/>
                </a:cubicBezTo>
                <a:cubicBezTo>
                  <a:pt x="600" y="78"/>
                  <a:pt x="565" y="69"/>
                  <a:pt x="532" y="75"/>
                </a:cubicBezTo>
                <a:cubicBezTo>
                  <a:pt x="521" y="43"/>
                  <a:pt x="495" y="18"/>
                  <a:pt x="460" y="8"/>
                </a:cubicBezTo>
                <a:cubicBezTo>
                  <a:pt x="431" y="0"/>
                  <a:pt x="401" y="6"/>
                  <a:pt x="377" y="21"/>
                </a:cubicBezTo>
                <a:cubicBezTo>
                  <a:pt x="377" y="98"/>
                  <a:pt x="377" y="98"/>
                  <a:pt x="377" y="98"/>
                </a:cubicBezTo>
                <a:cubicBezTo>
                  <a:pt x="408" y="98"/>
                  <a:pt x="408" y="98"/>
                  <a:pt x="408" y="98"/>
                </a:cubicBezTo>
                <a:cubicBezTo>
                  <a:pt x="413" y="80"/>
                  <a:pt x="430" y="67"/>
                  <a:pt x="450" y="67"/>
                </a:cubicBezTo>
                <a:cubicBezTo>
                  <a:pt x="474" y="67"/>
                  <a:pt x="493" y="86"/>
                  <a:pt x="493" y="110"/>
                </a:cubicBezTo>
                <a:cubicBezTo>
                  <a:pt x="493" y="134"/>
                  <a:pt x="474" y="154"/>
                  <a:pt x="450" y="154"/>
                </a:cubicBezTo>
                <a:cubicBezTo>
                  <a:pt x="430" y="154"/>
                  <a:pt x="413" y="140"/>
                  <a:pt x="408" y="122"/>
                </a:cubicBezTo>
                <a:cubicBezTo>
                  <a:pt x="377" y="122"/>
                  <a:pt x="377" y="122"/>
                  <a:pt x="377" y="122"/>
                </a:cubicBezTo>
                <a:cubicBezTo>
                  <a:pt x="377" y="437"/>
                  <a:pt x="377" y="437"/>
                  <a:pt x="377" y="437"/>
                </a:cubicBezTo>
                <a:cubicBezTo>
                  <a:pt x="426" y="437"/>
                  <a:pt x="426" y="437"/>
                  <a:pt x="426" y="437"/>
                </a:cubicBezTo>
                <a:cubicBezTo>
                  <a:pt x="446" y="437"/>
                  <a:pt x="462" y="453"/>
                  <a:pt x="462" y="473"/>
                </a:cubicBezTo>
                <a:cubicBezTo>
                  <a:pt x="462" y="576"/>
                  <a:pt x="462" y="576"/>
                  <a:pt x="462" y="576"/>
                </a:cubicBezTo>
                <a:cubicBezTo>
                  <a:pt x="480" y="582"/>
                  <a:pt x="493" y="598"/>
                  <a:pt x="493" y="618"/>
                </a:cubicBezTo>
                <a:cubicBezTo>
                  <a:pt x="493" y="642"/>
                  <a:pt x="474" y="661"/>
                  <a:pt x="450" y="661"/>
                </a:cubicBezTo>
                <a:cubicBezTo>
                  <a:pt x="426" y="661"/>
                  <a:pt x="406" y="642"/>
                  <a:pt x="406" y="618"/>
                </a:cubicBezTo>
                <a:cubicBezTo>
                  <a:pt x="406" y="598"/>
                  <a:pt x="420" y="582"/>
                  <a:pt x="438" y="576"/>
                </a:cubicBezTo>
                <a:cubicBezTo>
                  <a:pt x="438" y="473"/>
                  <a:pt x="438" y="473"/>
                  <a:pt x="438" y="473"/>
                </a:cubicBezTo>
                <a:cubicBezTo>
                  <a:pt x="438" y="466"/>
                  <a:pt x="432" y="461"/>
                  <a:pt x="426" y="461"/>
                </a:cubicBezTo>
                <a:cubicBezTo>
                  <a:pt x="377" y="461"/>
                  <a:pt x="377" y="461"/>
                  <a:pt x="377" y="461"/>
                </a:cubicBezTo>
                <a:cubicBezTo>
                  <a:pt x="377" y="706"/>
                  <a:pt x="377" y="706"/>
                  <a:pt x="377" y="706"/>
                </a:cubicBezTo>
                <a:cubicBezTo>
                  <a:pt x="401" y="721"/>
                  <a:pt x="431" y="727"/>
                  <a:pt x="460" y="719"/>
                </a:cubicBezTo>
                <a:cubicBezTo>
                  <a:pt x="495" y="710"/>
                  <a:pt x="521" y="684"/>
                  <a:pt x="532" y="653"/>
                </a:cubicBezTo>
                <a:cubicBezTo>
                  <a:pt x="565" y="659"/>
                  <a:pt x="600" y="649"/>
                  <a:pt x="625" y="624"/>
                </a:cubicBezTo>
                <a:cubicBezTo>
                  <a:pt x="636" y="613"/>
                  <a:pt x="644" y="601"/>
                  <a:pt x="649" y="588"/>
                </a:cubicBezTo>
                <a:cubicBezTo>
                  <a:pt x="558" y="588"/>
                  <a:pt x="558" y="588"/>
                  <a:pt x="558" y="588"/>
                </a:cubicBezTo>
                <a:cubicBezTo>
                  <a:pt x="539" y="588"/>
                  <a:pt x="522" y="572"/>
                  <a:pt x="522" y="552"/>
                </a:cubicBezTo>
                <a:cubicBezTo>
                  <a:pt x="522" y="490"/>
                  <a:pt x="522" y="490"/>
                  <a:pt x="522" y="490"/>
                </a:cubicBezTo>
                <a:cubicBezTo>
                  <a:pt x="504" y="485"/>
                  <a:pt x="491" y="468"/>
                  <a:pt x="491" y="449"/>
                </a:cubicBezTo>
                <a:cubicBezTo>
                  <a:pt x="491" y="425"/>
                  <a:pt x="510" y="405"/>
                  <a:pt x="534" y="405"/>
                </a:cubicBezTo>
                <a:cubicBezTo>
                  <a:pt x="558" y="405"/>
                  <a:pt x="578" y="425"/>
                  <a:pt x="578" y="449"/>
                </a:cubicBezTo>
                <a:cubicBezTo>
                  <a:pt x="578" y="468"/>
                  <a:pt x="565" y="485"/>
                  <a:pt x="546" y="490"/>
                </a:cubicBezTo>
                <a:cubicBezTo>
                  <a:pt x="546" y="552"/>
                  <a:pt x="546" y="552"/>
                  <a:pt x="546" y="552"/>
                </a:cubicBezTo>
                <a:cubicBezTo>
                  <a:pt x="546" y="558"/>
                  <a:pt x="552" y="564"/>
                  <a:pt x="558" y="564"/>
                </a:cubicBezTo>
                <a:cubicBezTo>
                  <a:pt x="655" y="564"/>
                  <a:pt x="655" y="564"/>
                  <a:pt x="655" y="564"/>
                </a:cubicBezTo>
                <a:cubicBezTo>
                  <a:pt x="656" y="553"/>
                  <a:pt x="656" y="542"/>
                  <a:pt x="654" y="531"/>
                </a:cubicBezTo>
                <a:cubicBezTo>
                  <a:pt x="685" y="520"/>
                  <a:pt x="710" y="494"/>
                  <a:pt x="720" y="461"/>
                </a:cubicBezTo>
                <a:lnTo>
                  <a:pt x="643" y="461"/>
                </a:lnTo>
                <a:close/>
                <a:moveTo>
                  <a:pt x="515" y="279"/>
                </a:moveTo>
                <a:cubicBezTo>
                  <a:pt x="515" y="290"/>
                  <a:pt x="524" y="299"/>
                  <a:pt x="534" y="299"/>
                </a:cubicBezTo>
                <a:cubicBezTo>
                  <a:pt x="545" y="299"/>
                  <a:pt x="554" y="290"/>
                  <a:pt x="554" y="279"/>
                </a:cubicBezTo>
                <a:cubicBezTo>
                  <a:pt x="554" y="269"/>
                  <a:pt x="545" y="260"/>
                  <a:pt x="534" y="260"/>
                </a:cubicBezTo>
                <a:cubicBezTo>
                  <a:pt x="524" y="260"/>
                  <a:pt x="515" y="269"/>
                  <a:pt x="515" y="279"/>
                </a:cubicBezTo>
                <a:close/>
                <a:moveTo>
                  <a:pt x="554" y="449"/>
                </a:moveTo>
                <a:cubicBezTo>
                  <a:pt x="554" y="438"/>
                  <a:pt x="545" y="429"/>
                  <a:pt x="534" y="429"/>
                </a:cubicBezTo>
                <a:cubicBezTo>
                  <a:pt x="524" y="429"/>
                  <a:pt x="515" y="438"/>
                  <a:pt x="515" y="449"/>
                </a:cubicBezTo>
                <a:cubicBezTo>
                  <a:pt x="515" y="459"/>
                  <a:pt x="524" y="468"/>
                  <a:pt x="534" y="468"/>
                </a:cubicBezTo>
                <a:cubicBezTo>
                  <a:pt x="545" y="468"/>
                  <a:pt x="554" y="459"/>
                  <a:pt x="554" y="449"/>
                </a:cubicBezTo>
                <a:close/>
                <a:moveTo>
                  <a:pt x="430" y="618"/>
                </a:moveTo>
                <a:cubicBezTo>
                  <a:pt x="430" y="629"/>
                  <a:pt x="439" y="637"/>
                  <a:pt x="450" y="637"/>
                </a:cubicBezTo>
                <a:cubicBezTo>
                  <a:pt x="461" y="637"/>
                  <a:pt x="469" y="629"/>
                  <a:pt x="469" y="618"/>
                </a:cubicBezTo>
                <a:cubicBezTo>
                  <a:pt x="469" y="607"/>
                  <a:pt x="461" y="599"/>
                  <a:pt x="450" y="599"/>
                </a:cubicBezTo>
                <a:cubicBezTo>
                  <a:pt x="439" y="599"/>
                  <a:pt x="430" y="607"/>
                  <a:pt x="430" y="618"/>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62" name="正方形/長方形 61"/>
          <p:cNvSpPr/>
          <p:nvPr/>
        </p:nvSpPr>
        <p:spPr>
          <a:xfrm>
            <a:off x="556524" y="3908968"/>
            <a:ext cx="2561599" cy="456711"/>
          </a:xfrm>
          <a:prstGeom prst="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en-US" altLang="ja-JP" sz="1050" dirty="0">
                <a:solidFill>
                  <a:prstClr val="white"/>
                </a:solidFill>
                <a:latin typeface="メイリオ" panose="020B0604030504040204" pitchFamily="50" charset="-128"/>
                <a:ea typeface="メイリオ" panose="020B0604030504040204" pitchFamily="50" charset="-128"/>
              </a:rPr>
              <a:t>API</a:t>
            </a:r>
            <a:r>
              <a:rPr lang="ja-JP" altLang="en-US" sz="1050" dirty="0">
                <a:solidFill>
                  <a:prstClr val="white"/>
                </a:solidFill>
                <a:latin typeface="メイリオ" panose="020B0604030504040204" pitchFamily="50" charset="-128"/>
                <a:ea typeface="メイリオ" panose="020B0604030504040204" pitchFamily="50" charset="-128"/>
              </a:rPr>
              <a:t>サービス</a:t>
            </a:r>
          </a:p>
        </p:txBody>
      </p:sp>
      <p:sp>
        <p:nvSpPr>
          <p:cNvPr id="63" name="Freeform 19"/>
          <p:cNvSpPr>
            <a:spLocks noEditPoints="1"/>
          </p:cNvSpPr>
          <p:nvPr/>
        </p:nvSpPr>
        <p:spPr bwMode="auto">
          <a:xfrm>
            <a:off x="684653" y="4034881"/>
            <a:ext cx="204081" cy="191642"/>
          </a:xfrm>
          <a:custGeom>
            <a:avLst/>
            <a:gdLst>
              <a:gd name="T0" fmla="*/ 666 w 755"/>
              <a:gd name="T1" fmla="*/ 490 h 756"/>
              <a:gd name="T2" fmla="*/ 684 w 755"/>
              <a:gd name="T3" fmla="*/ 603 h 756"/>
              <a:gd name="T4" fmla="*/ 588 w 755"/>
              <a:gd name="T5" fmla="*/ 575 h 756"/>
              <a:gd name="T6" fmla="*/ 571 w 755"/>
              <a:gd name="T7" fmla="*/ 620 h 756"/>
              <a:gd name="T8" fmla="*/ 530 w 755"/>
              <a:gd name="T9" fmla="*/ 726 h 756"/>
              <a:gd name="T10" fmla="*/ 464 w 755"/>
              <a:gd name="T11" fmla="*/ 653 h 756"/>
              <a:gd name="T12" fmla="*/ 424 w 755"/>
              <a:gd name="T13" fmla="*/ 684 h 756"/>
              <a:gd name="T14" fmla="*/ 336 w 755"/>
              <a:gd name="T15" fmla="*/ 756 h 756"/>
              <a:gd name="T16" fmla="*/ 313 w 755"/>
              <a:gd name="T17" fmla="*/ 659 h 756"/>
              <a:gd name="T18" fmla="*/ 265 w 755"/>
              <a:gd name="T19" fmla="*/ 666 h 756"/>
              <a:gd name="T20" fmla="*/ 152 w 755"/>
              <a:gd name="T21" fmla="*/ 684 h 756"/>
              <a:gd name="T22" fmla="*/ 181 w 755"/>
              <a:gd name="T23" fmla="*/ 588 h 756"/>
              <a:gd name="T24" fmla="*/ 136 w 755"/>
              <a:gd name="T25" fmla="*/ 571 h 756"/>
              <a:gd name="T26" fmla="*/ 29 w 755"/>
              <a:gd name="T27" fmla="*/ 531 h 756"/>
              <a:gd name="T28" fmla="*/ 102 w 755"/>
              <a:gd name="T29" fmla="*/ 464 h 756"/>
              <a:gd name="T30" fmla="*/ 71 w 755"/>
              <a:gd name="T31" fmla="*/ 425 h 756"/>
              <a:gd name="T32" fmla="*/ 0 w 755"/>
              <a:gd name="T33" fmla="*/ 336 h 756"/>
              <a:gd name="T34" fmla="*/ 97 w 755"/>
              <a:gd name="T35" fmla="*/ 313 h 756"/>
              <a:gd name="T36" fmla="*/ 89 w 755"/>
              <a:gd name="T37" fmla="*/ 265 h 756"/>
              <a:gd name="T38" fmla="*/ 71 w 755"/>
              <a:gd name="T39" fmla="*/ 153 h 756"/>
              <a:gd name="T40" fmla="*/ 167 w 755"/>
              <a:gd name="T41" fmla="*/ 181 h 756"/>
              <a:gd name="T42" fmla="*/ 184 w 755"/>
              <a:gd name="T43" fmla="*/ 136 h 756"/>
              <a:gd name="T44" fmla="*/ 225 w 755"/>
              <a:gd name="T45" fmla="*/ 30 h 756"/>
              <a:gd name="T46" fmla="*/ 291 w 755"/>
              <a:gd name="T47" fmla="*/ 103 h 756"/>
              <a:gd name="T48" fmla="*/ 331 w 755"/>
              <a:gd name="T49" fmla="*/ 72 h 756"/>
              <a:gd name="T50" fmla="*/ 419 w 755"/>
              <a:gd name="T51" fmla="*/ 0 h 756"/>
              <a:gd name="T52" fmla="*/ 442 w 755"/>
              <a:gd name="T53" fmla="*/ 97 h 756"/>
              <a:gd name="T54" fmla="*/ 490 w 755"/>
              <a:gd name="T55" fmla="*/ 89 h 756"/>
              <a:gd name="T56" fmla="*/ 603 w 755"/>
              <a:gd name="T57" fmla="*/ 72 h 756"/>
              <a:gd name="T58" fmla="*/ 574 w 755"/>
              <a:gd name="T59" fmla="*/ 168 h 756"/>
              <a:gd name="T60" fmla="*/ 619 w 755"/>
              <a:gd name="T61" fmla="*/ 184 h 756"/>
              <a:gd name="T62" fmla="*/ 726 w 755"/>
              <a:gd name="T63" fmla="*/ 225 h 756"/>
              <a:gd name="T64" fmla="*/ 653 w 755"/>
              <a:gd name="T65" fmla="*/ 292 h 756"/>
              <a:gd name="T66" fmla="*/ 684 w 755"/>
              <a:gd name="T67" fmla="*/ 331 h 756"/>
              <a:gd name="T68" fmla="*/ 755 w 755"/>
              <a:gd name="T69" fmla="*/ 420 h 756"/>
              <a:gd name="T70" fmla="*/ 658 w 755"/>
              <a:gd name="T71" fmla="*/ 442 h 756"/>
              <a:gd name="T72" fmla="*/ 377 w 755"/>
              <a:gd name="T73" fmla="*/ 188 h 756"/>
              <a:gd name="T74" fmla="*/ 377 w 755"/>
              <a:gd name="T75" fmla="*/ 568 h 756"/>
              <a:gd name="T76" fmla="*/ 377 w 755"/>
              <a:gd name="T77" fmla="*/ 188 h 756"/>
              <a:gd name="T78" fmla="*/ 306 w 755"/>
              <a:gd name="T79" fmla="*/ 301 h 756"/>
              <a:gd name="T80" fmla="*/ 211 w 755"/>
              <a:gd name="T81" fmla="*/ 439 h 756"/>
              <a:gd name="T82" fmla="*/ 259 w 755"/>
              <a:gd name="T83" fmla="*/ 413 h 756"/>
              <a:gd name="T84" fmla="*/ 311 w 755"/>
              <a:gd name="T85" fmla="*/ 439 h 756"/>
              <a:gd name="T86" fmla="*/ 267 w 755"/>
              <a:gd name="T87" fmla="*/ 383 h 756"/>
              <a:gd name="T88" fmla="*/ 281 w 755"/>
              <a:gd name="T89" fmla="*/ 323 h 756"/>
              <a:gd name="T90" fmla="*/ 290 w 755"/>
              <a:gd name="T91" fmla="*/ 360 h 756"/>
              <a:gd name="T92" fmla="*/ 267 w 755"/>
              <a:gd name="T93" fmla="*/ 383 h 756"/>
              <a:gd name="T94" fmla="*/ 411 w 755"/>
              <a:gd name="T95" fmla="*/ 301 h 756"/>
              <a:gd name="T96" fmla="*/ 363 w 755"/>
              <a:gd name="T97" fmla="*/ 439 h 756"/>
              <a:gd name="T98" fmla="*/ 400 w 755"/>
              <a:gd name="T99" fmla="*/ 393 h 756"/>
              <a:gd name="T100" fmla="*/ 450 w 755"/>
              <a:gd name="T101" fmla="*/ 381 h 756"/>
              <a:gd name="T102" fmla="*/ 450 w 755"/>
              <a:gd name="T103" fmla="*/ 313 h 756"/>
              <a:gd name="T104" fmla="*/ 410 w 755"/>
              <a:gd name="T105" fmla="*/ 331 h 756"/>
              <a:gd name="T106" fmla="*/ 421 w 755"/>
              <a:gd name="T107" fmla="*/ 358 h 756"/>
              <a:gd name="T108" fmla="*/ 400 w 755"/>
              <a:gd name="T109" fmla="*/ 363 h 756"/>
              <a:gd name="T110" fmla="*/ 519 w 755"/>
              <a:gd name="T111" fmla="*/ 439 h 756"/>
              <a:gd name="T112" fmla="*/ 482 w 755"/>
              <a:gd name="T113" fmla="*/ 301 h 756"/>
              <a:gd name="T114" fmla="*/ 519 w 755"/>
              <a:gd name="T115" fmla="*/ 439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55" h="756">
                <a:moveTo>
                  <a:pt x="653" y="464"/>
                </a:moveTo>
                <a:cubicBezTo>
                  <a:pt x="651" y="474"/>
                  <a:pt x="655" y="484"/>
                  <a:pt x="666" y="490"/>
                </a:cubicBezTo>
                <a:cubicBezTo>
                  <a:pt x="726" y="531"/>
                  <a:pt x="726" y="531"/>
                  <a:pt x="726" y="531"/>
                </a:cubicBezTo>
                <a:cubicBezTo>
                  <a:pt x="684" y="603"/>
                  <a:pt x="684" y="603"/>
                  <a:pt x="684" y="603"/>
                </a:cubicBezTo>
                <a:cubicBezTo>
                  <a:pt x="619" y="571"/>
                  <a:pt x="619" y="571"/>
                  <a:pt x="619" y="571"/>
                </a:cubicBezTo>
                <a:cubicBezTo>
                  <a:pt x="607" y="565"/>
                  <a:pt x="596" y="567"/>
                  <a:pt x="588" y="575"/>
                </a:cubicBezTo>
                <a:cubicBezTo>
                  <a:pt x="583" y="579"/>
                  <a:pt x="579" y="584"/>
                  <a:pt x="574" y="588"/>
                </a:cubicBezTo>
                <a:cubicBezTo>
                  <a:pt x="566" y="596"/>
                  <a:pt x="564" y="607"/>
                  <a:pt x="571" y="620"/>
                </a:cubicBezTo>
                <a:cubicBezTo>
                  <a:pt x="603" y="684"/>
                  <a:pt x="603" y="684"/>
                  <a:pt x="603" y="684"/>
                </a:cubicBezTo>
                <a:cubicBezTo>
                  <a:pt x="530" y="726"/>
                  <a:pt x="530" y="726"/>
                  <a:pt x="530" y="726"/>
                </a:cubicBezTo>
                <a:cubicBezTo>
                  <a:pt x="490" y="666"/>
                  <a:pt x="490" y="666"/>
                  <a:pt x="490" y="666"/>
                </a:cubicBezTo>
                <a:cubicBezTo>
                  <a:pt x="483" y="655"/>
                  <a:pt x="474" y="651"/>
                  <a:pt x="464" y="653"/>
                </a:cubicBezTo>
                <a:cubicBezTo>
                  <a:pt x="457" y="655"/>
                  <a:pt x="449" y="657"/>
                  <a:pt x="442" y="659"/>
                </a:cubicBezTo>
                <a:cubicBezTo>
                  <a:pt x="432" y="662"/>
                  <a:pt x="425" y="670"/>
                  <a:pt x="424" y="684"/>
                </a:cubicBezTo>
                <a:cubicBezTo>
                  <a:pt x="419" y="756"/>
                  <a:pt x="419" y="756"/>
                  <a:pt x="419" y="756"/>
                </a:cubicBezTo>
                <a:cubicBezTo>
                  <a:pt x="336" y="756"/>
                  <a:pt x="336" y="756"/>
                  <a:pt x="336" y="756"/>
                </a:cubicBezTo>
                <a:cubicBezTo>
                  <a:pt x="331" y="684"/>
                  <a:pt x="331" y="684"/>
                  <a:pt x="331" y="684"/>
                </a:cubicBezTo>
                <a:cubicBezTo>
                  <a:pt x="330" y="670"/>
                  <a:pt x="323" y="662"/>
                  <a:pt x="313" y="659"/>
                </a:cubicBezTo>
                <a:cubicBezTo>
                  <a:pt x="306" y="657"/>
                  <a:pt x="298" y="655"/>
                  <a:pt x="291" y="653"/>
                </a:cubicBezTo>
                <a:cubicBezTo>
                  <a:pt x="281" y="651"/>
                  <a:pt x="272" y="655"/>
                  <a:pt x="265" y="666"/>
                </a:cubicBezTo>
                <a:cubicBezTo>
                  <a:pt x="225" y="726"/>
                  <a:pt x="225" y="726"/>
                  <a:pt x="225" y="726"/>
                </a:cubicBezTo>
                <a:cubicBezTo>
                  <a:pt x="152" y="684"/>
                  <a:pt x="152" y="684"/>
                  <a:pt x="152" y="684"/>
                </a:cubicBezTo>
                <a:cubicBezTo>
                  <a:pt x="184" y="620"/>
                  <a:pt x="184" y="620"/>
                  <a:pt x="184" y="620"/>
                </a:cubicBezTo>
                <a:cubicBezTo>
                  <a:pt x="191" y="607"/>
                  <a:pt x="189" y="596"/>
                  <a:pt x="181" y="588"/>
                </a:cubicBezTo>
                <a:cubicBezTo>
                  <a:pt x="176" y="584"/>
                  <a:pt x="172" y="579"/>
                  <a:pt x="167" y="575"/>
                </a:cubicBezTo>
                <a:cubicBezTo>
                  <a:pt x="159" y="567"/>
                  <a:pt x="148" y="565"/>
                  <a:pt x="136" y="571"/>
                </a:cubicBezTo>
                <a:cubicBezTo>
                  <a:pt x="71" y="603"/>
                  <a:pt x="71" y="603"/>
                  <a:pt x="71" y="603"/>
                </a:cubicBezTo>
                <a:cubicBezTo>
                  <a:pt x="29" y="531"/>
                  <a:pt x="29" y="531"/>
                  <a:pt x="29" y="531"/>
                </a:cubicBezTo>
                <a:cubicBezTo>
                  <a:pt x="89" y="490"/>
                  <a:pt x="89" y="490"/>
                  <a:pt x="89" y="490"/>
                </a:cubicBezTo>
                <a:cubicBezTo>
                  <a:pt x="100" y="484"/>
                  <a:pt x="104" y="474"/>
                  <a:pt x="102" y="464"/>
                </a:cubicBezTo>
                <a:cubicBezTo>
                  <a:pt x="100" y="457"/>
                  <a:pt x="98" y="450"/>
                  <a:pt x="97" y="442"/>
                </a:cubicBezTo>
                <a:cubicBezTo>
                  <a:pt x="94" y="432"/>
                  <a:pt x="85" y="425"/>
                  <a:pt x="71" y="425"/>
                </a:cubicBezTo>
                <a:cubicBezTo>
                  <a:pt x="0" y="420"/>
                  <a:pt x="0" y="420"/>
                  <a:pt x="0" y="420"/>
                </a:cubicBezTo>
                <a:cubicBezTo>
                  <a:pt x="0" y="336"/>
                  <a:pt x="0" y="336"/>
                  <a:pt x="0" y="336"/>
                </a:cubicBezTo>
                <a:cubicBezTo>
                  <a:pt x="71" y="331"/>
                  <a:pt x="71" y="331"/>
                  <a:pt x="71" y="331"/>
                </a:cubicBezTo>
                <a:cubicBezTo>
                  <a:pt x="85" y="331"/>
                  <a:pt x="94" y="324"/>
                  <a:pt x="97" y="313"/>
                </a:cubicBezTo>
                <a:cubicBezTo>
                  <a:pt x="98" y="306"/>
                  <a:pt x="100" y="299"/>
                  <a:pt x="102" y="292"/>
                </a:cubicBezTo>
                <a:cubicBezTo>
                  <a:pt x="104" y="282"/>
                  <a:pt x="100" y="272"/>
                  <a:pt x="89" y="265"/>
                </a:cubicBezTo>
                <a:cubicBezTo>
                  <a:pt x="29" y="225"/>
                  <a:pt x="29" y="225"/>
                  <a:pt x="29" y="225"/>
                </a:cubicBezTo>
                <a:cubicBezTo>
                  <a:pt x="71" y="153"/>
                  <a:pt x="71" y="153"/>
                  <a:pt x="71" y="153"/>
                </a:cubicBezTo>
                <a:cubicBezTo>
                  <a:pt x="136" y="184"/>
                  <a:pt x="136" y="184"/>
                  <a:pt x="136" y="184"/>
                </a:cubicBezTo>
                <a:cubicBezTo>
                  <a:pt x="148" y="191"/>
                  <a:pt x="159" y="189"/>
                  <a:pt x="167" y="181"/>
                </a:cubicBezTo>
                <a:cubicBezTo>
                  <a:pt x="172" y="176"/>
                  <a:pt x="176" y="172"/>
                  <a:pt x="181" y="168"/>
                </a:cubicBezTo>
                <a:cubicBezTo>
                  <a:pt x="189" y="160"/>
                  <a:pt x="191" y="149"/>
                  <a:pt x="184" y="136"/>
                </a:cubicBezTo>
                <a:cubicBezTo>
                  <a:pt x="152" y="72"/>
                  <a:pt x="152" y="72"/>
                  <a:pt x="152" y="72"/>
                </a:cubicBezTo>
                <a:cubicBezTo>
                  <a:pt x="225" y="30"/>
                  <a:pt x="225" y="30"/>
                  <a:pt x="225" y="30"/>
                </a:cubicBezTo>
                <a:cubicBezTo>
                  <a:pt x="265" y="89"/>
                  <a:pt x="265" y="89"/>
                  <a:pt x="265" y="89"/>
                </a:cubicBezTo>
                <a:cubicBezTo>
                  <a:pt x="272" y="100"/>
                  <a:pt x="281" y="104"/>
                  <a:pt x="291" y="103"/>
                </a:cubicBezTo>
                <a:cubicBezTo>
                  <a:pt x="298" y="101"/>
                  <a:pt x="306" y="99"/>
                  <a:pt x="313" y="97"/>
                </a:cubicBezTo>
                <a:cubicBezTo>
                  <a:pt x="323" y="94"/>
                  <a:pt x="330" y="85"/>
                  <a:pt x="331" y="72"/>
                </a:cubicBezTo>
                <a:cubicBezTo>
                  <a:pt x="336" y="0"/>
                  <a:pt x="336" y="0"/>
                  <a:pt x="336" y="0"/>
                </a:cubicBezTo>
                <a:cubicBezTo>
                  <a:pt x="419" y="0"/>
                  <a:pt x="419" y="0"/>
                  <a:pt x="419" y="0"/>
                </a:cubicBezTo>
                <a:cubicBezTo>
                  <a:pt x="424" y="72"/>
                  <a:pt x="424" y="72"/>
                  <a:pt x="424" y="72"/>
                </a:cubicBezTo>
                <a:cubicBezTo>
                  <a:pt x="425" y="85"/>
                  <a:pt x="432" y="94"/>
                  <a:pt x="442" y="97"/>
                </a:cubicBezTo>
                <a:cubicBezTo>
                  <a:pt x="449" y="99"/>
                  <a:pt x="457" y="101"/>
                  <a:pt x="464" y="103"/>
                </a:cubicBezTo>
                <a:cubicBezTo>
                  <a:pt x="474" y="104"/>
                  <a:pt x="483" y="100"/>
                  <a:pt x="490" y="89"/>
                </a:cubicBezTo>
                <a:cubicBezTo>
                  <a:pt x="530" y="30"/>
                  <a:pt x="530" y="30"/>
                  <a:pt x="530" y="30"/>
                </a:cubicBezTo>
                <a:cubicBezTo>
                  <a:pt x="603" y="72"/>
                  <a:pt x="603" y="72"/>
                  <a:pt x="603" y="72"/>
                </a:cubicBezTo>
                <a:cubicBezTo>
                  <a:pt x="571" y="136"/>
                  <a:pt x="571" y="136"/>
                  <a:pt x="571" y="136"/>
                </a:cubicBezTo>
                <a:cubicBezTo>
                  <a:pt x="564" y="149"/>
                  <a:pt x="566" y="160"/>
                  <a:pt x="574" y="168"/>
                </a:cubicBezTo>
                <a:cubicBezTo>
                  <a:pt x="579" y="172"/>
                  <a:pt x="583" y="176"/>
                  <a:pt x="588" y="181"/>
                </a:cubicBezTo>
                <a:cubicBezTo>
                  <a:pt x="596" y="189"/>
                  <a:pt x="607" y="191"/>
                  <a:pt x="619" y="184"/>
                </a:cubicBezTo>
                <a:cubicBezTo>
                  <a:pt x="684" y="153"/>
                  <a:pt x="684" y="153"/>
                  <a:pt x="684" y="153"/>
                </a:cubicBezTo>
                <a:cubicBezTo>
                  <a:pt x="726" y="225"/>
                  <a:pt x="726" y="225"/>
                  <a:pt x="726" y="225"/>
                </a:cubicBezTo>
                <a:cubicBezTo>
                  <a:pt x="666" y="265"/>
                  <a:pt x="666" y="265"/>
                  <a:pt x="666" y="265"/>
                </a:cubicBezTo>
                <a:cubicBezTo>
                  <a:pt x="655" y="272"/>
                  <a:pt x="651" y="282"/>
                  <a:pt x="653" y="292"/>
                </a:cubicBezTo>
                <a:cubicBezTo>
                  <a:pt x="655" y="299"/>
                  <a:pt x="657" y="306"/>
                  <a:pt x="658" y="313"/>
                </a:cubicBezTo>
                <a:cubicBezTo>
                  <a:pt x="661" y="324"/>
                  <a:pt x="670" y="331"/>
                  <a:pt x="684" y="331"/>
                </a:cubicBezTo>
                <a:cubicBezTo>
                  <a:pt x="755" y="336"/>
                  <a:pt x="755" y="336"/>
                  <a:pt x="755" y="336"/>
                </a:cubicBezTo>
                <a:cubicBezTo>
                  <a:pt x="755" y="420"/>
                  <a:pt x="755" y="420"/>
                  <a:pt x="755" y="420"/>
                </a:cubicBezTo>
                <a:cubicBezTo>
                  <a:pt x="684" y="425"/>
                  <a:pt x="684" y="425"/>
                  <a:pt x="684" y="425"/>
                </a:cubicBezTo>
                <a:cubicBezTo>
                  <a:pt x="670" y="425"/>
                  <a:pt x="661" y="432"/>
                  <a:pt x="658" y="442"/>
                </a:cubicBezTo>
                <a:cubicBezTo>
                  <a:pt x="657" y="450"/>
                  <a:pt x="655" y="457"/>
                  <a:pt x="653" y="464"/>
                </a:cubicBezTo>
                <a:close/>
                <a:moveTo>
                  <a:pt x="377" y="188"/>
                </a:moveTo>
                <a:cubicBezTo>
                  <a:pt x="273" y="188"/>
                  <a:pt x="187" y="273"/>
                  <a:pt x="187" y="378"/>
                </a:cubicBezTo>
                <a:cubicBezTo>
                  <a:pt x="187" y="483"/>
                  <a:pt x="273" y="568"/>
                  <a:pt x="377" y="568"/>
                </a:cubicBezTo>
                <a:cubicBezTo>
                  <a:pt x="482" y="568"/>
                  <a:pt x="567" y="483"/>
                  <a:pt x="567" y="378"/>
                </a:cubicBezTo>
                <a:cubicBezTo>
                  <a:pt x="567" y="273"/>
                  <a:pt x="482" y="188"/>
                  <a:pt x="377" y="188"/>
                </a:cubicBezTo>
                <a:close/>
                <a:moveTo>
                  <a:pt x="351" y="439"/>
                </a:moveTo>
                <a:cubicBezTo>
                  <a:pt x="306" y="301"/>
                  <a:pt x="306" y="301"/>
                  <a:pt x="306" y="301"/>
                </a:cubicBezTo>
                <a:cubicBezTo>
                  <a:pt x="256" y="301"/>
                  <a:pt x="256" y="301"/>
                  <a:pt x="256" y="301"/>
                </a:cubicBezTo>
                <a:cubicBezTo>
                  <a:pt x="211" y="439"/>
                  <a:pt x="211" y="439"/>
                  <a:pt x="211" y="439"/>
                </a:cubicBezTo>
                <a:cubicBezTo>
                  <a:pt x="252" y="439"/>
                  <a:pt x="252" y="439"/>
                  <a:pt x="252" y="439"/>
                </a:cubicBezTo>
                <a:cubicBezTo>
                  <a:pt x="259" y="413"/>
                  <a:pt x="259" y="413"/>
                  <a:pt x="259" y="413"/>
                </a:cubicBezTo>
                <a:cubicBezTo>
                  <a:pt x="304" y="413"/>
                  <a:pt x="304" y="413"/>
                  <a:pt x="304" y="413"/>
                </a:cubicBezTo>
                <a:cubicBezTo>
                  <a:pt x="311" y="439"/>
                  <a:pt x="311" y="439"/>
                  <a:pt x="311" y="439"/>
                </a:cubicBezTo>
                <a:lnTo>
                  <a:pt x="351" y="439"/>
                </a:lnTo>
                <a:close/>
                <a:moveTo>
                  <a:pt x="267" y="383"/>
                </a:moveTo>
                <a:cubicBezTo>
                  <a:pt x="273" y="361"/>
                  <a:pt x="276" y="346"/>
                  <a:pt x="278" y="339"/>
                </a:cubicBezTo>
                <a:cubicBezTo>
                  <a:pt x="280" y="332"/>
                  <a:pt x="281" y="326"/>
                  <a:pt x="281" y="323"/>
                </a:cubicBezTo>
                <a:cubicBezTo>
                  <a:pt x="282" y="327"/>
                  <a:pt x="283" y="332"/>
                  <a:pt x="285" y="340"/>
                </a:cubicBezTo>
                <a:cubicBezTo>
                  <a:pt x="287" y="348"/>
                  <a:pt x="289" y="355"/>
                  <a:pt x="290" y="360"/>
                </a:cubicBezTo>
                <a:cubicBezTo>
                  <a:pt x="296" y="383"/>
                  <a:pt x="296" y="383"/>
                  <a:pt x="296" y="383"/>
                </a:cubicBezTo>
                <a:lnTo>
                  <a:pt x="267" y="383"/>
                </a:lnTo>
                <a:close/>
                <a:moveTo>
                  <a:pt x="450" y="313"/>
                </a:moveTo>
                <a:cubicBezTo>
                  <a:pt x="441" y="305"/>
                  <a:pt x="428" y="301"/>
                  <a:pt x="411" y="301"/>
                </a:cubicBezTo>
                <a:cubicBezTo>
                  <a:pt x="363" y="301"/>
                  <a:pt x="363" y="301"/>
                  <a:pt x="363" y="301"/>
                </a:cubicBezTo>
                <a:cubicBezTo>
                  <a:pt x="363" y="439"/>
                  <a:pt x="363" y="439"/>
                  <a:pt x="363" y="439"/>
                </a:cubicBezTo>
                <a:cubicBezTo>
                  <a:pt x="400" y="439"/>
                  <a:pt x="400" y="439"/>
                  <a:pt x="400" y="439"/>
                </a:cubicBezTo>
                <a:cubicBezTo>
                  <a:pt x="400" y="393"/>
                  <a:pt x="400" y="393"/>
                  <a:pt x="400" y="393"/>
                </a:cubicBezTo>
                <a:cubicBezTo>
                  <a:pt x="411" y="393"/>
                  <a:pt x="411" y="393"/>
                  <a:pt x="411" y="393"/>
                </a:cubicBezTo>
                <a:cubicBezTo>
                  <a:pt x="428" y="393"/>
                  <a:pt x="440" y="389"/>
                  <a:pt x="450" y="381"/>
                </a:cubicBezTo>
                <a:cubicBezTo>
                  <a:pt x="459" y="372"/>
                  <a:pt x="463" y="360"/>
                  <a:pt x="463" y="345"/>
                </a:cubicBezTo>
                <a:cubicBezTo>
                  <a:pt x="463" y="331"/>
                  <a:pt x="459" y="320"/>
                  <a:pt x="450" y="313"/>
                </a:cubicBezTo>
                <a:close/>
                <a:moveTo>
                  <a:pt x="400" y="331"/>
                </a:moveTo>
                <a:cubicBezTo>
                  <a:pt x="410" y="331"/>
                  <a:pt x="410" y="331"/>
                  <a:pt x="410" y="331"/>
                </a:cubicBezTo>
                <a:cubicBezTo>
                  <a:pt x="420" y="331"/>
                  <a:pt x="425" y="336"/>
                  <a:pt x="425" y="345"/>
                </a:cubicBezTo>
                <a:cubicBezTo>
                  <a:pt x="425" y="351"/>
                  <a:pt x="424" y="355"/>
                  <a:pt x="421" y="358"/>
                </a:cubicBezTo>
                <a:cubicBezTo>
                  <a:pt x="417" y="361"/>
                  <a:pt x="413" y="363"/>
                  <a:pt x="407" y="363"/>
                </a:cubicBezTo>
                <a:cubicBezTo>
                  <a:pt x="400" y="363"/>
                  <a:pt x="400" y="363"/>
                  <a:pt x="400" y="363"/>
                </a:cubicBezTo>
                <a:lnTo>
                  <a:pt x="400" y="331"/>
                </a:lnTo>
                <a:close/>
                <a:moveTo>
                  <a:pt x="519" y="439"/>
                </a:moveTo>
                <a:cubicBezTo>
                  <a:pt x="519" y="301"/>
                  <a:pt x="519" y="301"/>
                  <a:pt x="519" y="301"/>
                </a:cubicBezTo>
                <a:cubicBezTo>
                  <a:pt x="482" y="301"/>
                  <a:pt x="482" y="301"/>
                  <a:pt x="482" y="301"/>
                </a:cubicBezTo>
                <a:cubicBezTo>
                  <a:pt x="482" y="439"/>
                  <a:pt x="482" y="439"/>
                  <a:pt x="482" y="439"/>
                </a:cubicBezTo>
                <a:lnTo>
                  <a:pt x="519" y="439"/>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64" name="正方形/長方形 63"/>
          <p:cNvSpPr/>
          <p:nvPr/>
        </p:nvSpPr>
        <p:spPr>
          <a:xfrm>
            <a:off x="556524" y="3416384"/>
            <a:ext cx="2561599" cy="458354"/>
          </a:xfrm>
          <a:prstGeom prst="rect">
            <a:avLst/>
          </a:prstGeom>
          <a:solidFill>
            <a:srgbClr val="8F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ja-JP" altLang="en-US" sz="1050" dirty="0">
                <a:solidFill>
                  <a:prstClr val="white"/>
                </a:solidFill>
                <a:latin typeface="メイリオ" panose="020B0604030504040204" pitchFamily="50" charset="-128"/>
                <a:ea typeface="メイリオ" panose="020B0604030504040204" pitchFamily="50" charset="-128"/>
              </a:rPr>
              <a:t>システム連携ソリューション</a:t>
            </a:r>
          </a:p>
        </p:txBody>
      </p:sp>
      <p:pic>
        <p:nvPicPr>
          <p:cNvPr id="65" name="図 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368" y="3561760"/>
            <a:ext cx="218366" cy="145175"/>
          </a:xfrm>
          <a:prstGeom prst="rect">
            <a:avLst/>
          </a:prstGeom>
        </p:spPr>
      </p:pic>
      <p:sp>
        <p:nvSpPr>
          <p:cNvPr id="66" name="角丸四角形 65"/>
          <p:cNvSpPr/>
          <p:nvPr/>
        </p:nvSpPr>
        <p:spPr>
          <a:xfrm>
            <a:off x="4980154" y="4440327"/>
            <a:ext cx="790492" cy="395309"/>
          </a:xfrm>
          <a:prstGeom prst="roundRect">
            <a:avLst/>
          </a:prstGeom>
          <a:solidFill>
            <a:srgbClr val="CE67A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200" dirty="0"/>
              <a:t>GR</a:t>
            </a:r>
            <a:endParaRPr lang="ja-JP" altLang="en-US" sz="1200" dirty="0"/>
          </a:p>
        </p:txBody>
      </p:sp>
      <p:sp>
        <p:nvSpPr>
          <p:cNvPr id="67" name="テキスト ボックス 66"/>
          <p:cNvSpPr txBox="1"/>
          <p:nvPr/>
        </p:nvSpPr>
        <p:spPr>
          <a:xfrm>
            <a:off x="5082219" y="4657005"/>
            <a:ext cx="736322" cy="219291"/>
          </a:xfrm>
          <a:prstGeom prst="rect">
            <a:avLst/>
          </a:prstGeom>
          <a:noFill/>
          <a:ln>
            <a:noFill/>
          </a:ln>
        </p:spPr>
        <p:txBody>
          <a:bodyPr wrap="square" rtlCol="0">
            <a:spAutoFit/>
          </a:bodyPr>
          <a:lstStyle/>
          <a:p>
            <a:r>
              <a:rPr lang="ja-JP" altLang="en-US" sz="825" dirty="0">
                <a:solidFill>
                  <a:schemeClr val="bg1"/>
                </a:solidFill>
              </a:rPr>
              <a:t>レポート</a:t>
            </a:r>
            <a:endParaRPr lang="en-US" altLang="ja-JP" sz="825" dirty="0">
              <a:solidFill>
                <a:schemeClr val="bg1"/>
              </a:solidFill>
            </a:endParaRPr>
          </a:p>
        </p:txBody>
      </p:sp>
      <p:sp>
        <p:nvSpPr>
          <p:cNvPr id="68" name="角丸四角形 67"/>
          <p:cNvSpPr/>
          <p:nvPr/>
        </p:nvSpPr>
        <p:spPr>
          <a:xfrm>
            <a:off x="5868144" y="4440327"/>
            <a:ext cx="790492" cy="395309"/>
          </a:xfrm>
          <a:prstGeom prst="roundRect">
            <a:avLst/>
          </a:prstGeom>
          <a:solidFill>
            <a:srgbClr val="CE67A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200"/>
              <a:t>GG</a:t>
            </a:r>
            <a:endParaRPr lang="ja-JP" altLang="en-US" sz="1200"/>
          </a:p>
        </p:txBody>
      </p:sp>
      <p:sp>
        <p:nvSpPr>
          <p:cNvPr id="69" name="テキスト ボックス 68"/>
          <p:cNvSpPr txBox="1"/>
          <p:nvPr/>
        </p:nvSpPr>
        <p:spPr>
          <a:xfrm>
            <a:off x="6053599" y="4657005"/>
            <a:ext cx="471686" cy="230832"/>
          </a:xfrm>
          <a:prstGeom prst="rect">
            <a:avLst/>
          </a:prstGeom>
          <a:noFill/>
          <a:ln>
            <a:noFill/>
          </a:ln>
        </p:spPr>
        <p:txBody>
          <a:bodyPr wrap="square" rtlCol="0">
            <a:spAutoFit/>
          </a:bodyPr>
          <a:lstStyle/>
          <a:p>
            <a:r>
              <a:rPr lang="en-US" altLang="ja-JP" sz="900" dirty="0">
                <a:solidFill>
                  <a:schemeClr val="bg1"/>
                </a:solidFill>
              </a:rPr>
              <a:t>GEO</a:t>
            </a:r>
          </a:p>
        </p:txBody>
      </p:sp>
      <p:sp>
        <p:nvSpPr>
          <p:cNvPr id="70" name="角丸四角形 69"/>
          <p:cNvSpPr/>
          <p:nvPr/>
        </p:nvSpPr>
        <p:spPr>
          <a:xfrm>
            <a:off x="6768244" y="4440327"/>
            <a:ext cx="790492" cy="395309"/>
          </a:xfrm>
          <a:prstGeom prst="roundRect">
            <a:avLst/>
          </a:prstGeom>
          <a:solidFill>
            <a:srgbClr val="CE67A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200"/>
              <a:t>GI</a:t>
            </a:r>
            <a:endParaRPr lang="ja-JP" altLang="en-US" sz="1200"/>
          </a:p>
        </p:txBody>
      </p:sp>
      <p:sp>
        <p:nvSpPr>
          <p:cNvPr id="71" name="テキスト ボックス 70"/>
          <p:cNvSpPr txBox="1"/>
          <p:nvPr/>
        </p:nvSpPr>
        <p:spPr>
          <a:xfrm>
            <a:off x="6804823" y="4658958"/>
            <a:ext cx="736322" cy="219291"/>
          </a:xfrm>
          <a:prstGeom prst="rect">
            <a:avLst/>
          </a:prstGeom>
          <a:noFill/>
        </p:spPr>
        <p:txBody>
          <a:bodyPr wrap="square" rtlCol="0">
            <a:spAutoFit/>
          </a:bodyPr>
          <a:lstStyle/>
          <a:p>
            <a:r>
              <a:rPr lang="ja-JP" altLang="en-US" sz="825" dirty="0">
                <a:solidFill>
                  <a:schemeClr val="bg1"/>
                </a:solidFill>
              </a:rPr>
              <a:t>インメモリ</a:t>
            </a:r>
            <a:endParaRPr lang="en-US" altLang="ja-JP" sz="825" dirty="0">
              <a:solidFill>
                <a:schemeClr val="bg1"/>
              </a:solidFill>
            </a:endParaRPr>
          </a:p>
        </p:txBody>
      </p:sp>
      <p:sp>
        <p:nvSpPr>
          <p:cNvPr id="72" name="角丸四角形 71"/>
          <p:cNvSpPr/>
          <p:nvPr/>
        </p:nvSpPr>
        <p:spPr>
          <a:xfrm>
            <a:off x="7664135" y="4440327"/>
            <a:ext cx="790492" cy="395309"/>
          </a:xfrm>
          <a:prstGeom prst="roundRect">
            <a:avLst/>
          </a:prstGeom>
          <a:solidFill>
            <a:srgbClr val="CE67A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200" dirty="0"/>
              <a:t>GD</a:t>
            </a:r>
            <a:endParaRPr lang="ja-JP" altLang="en-US" sz="1200" dirty="0"/>
          </a:p>
        </p:txBody>
      </p:sp>
      <p:sp>
        <p:nvSpPr>
          <p:cNvPr id="73" name="テキスト ボックス 72"/>
          <p:cNvSpPr txBox="1"/>
          <p:nvPr/>
        </p:nvSpPr>
        <p:spPr>
          <a:xfrm>
            <a:off x="7767864" y="4658958"/>
            <a:ext cx="606088" cy="219291"/>
          </a:xfrm>
          <a:prstGeom prst="rect">
            <a:avLst/>
          </a:prstGeom>
          <a:noFill/>
        </p:spPr>
        <p:txBody>
          <a:bodyPr wrap="square" rtlCol="0">
            <a:spAutoFit/>
          </a:bodyPr>
          <a:lstStyle/>
          <a:p>
            <a:r>
              <a:rPr lang="ja-JP" altLang="en-US" sz="825" dirty="0">
                <a:solidFill>
                  <a:schemeClr val="bg1"/>
                </a:solidFill>
              </a:rPr>
              <a:t>件数追加</a:t>
            </a:r>
            <a:endParaRPr lang="en-US" altLang="ja-JP" sz="825" dirty="0">
              <a:solidFill>
                <a:schemeClr val="bg1"/>
              </a:solidFill>
            </a:endParaRPr>
          </a:p>
        </p:txBody>
      </p:sp>
      <p:sp>
        <p:nvSpPr>
          <p:cNvPr id="74" name="Freeform 50"/>
          <p:cNvSpPr>
            <a:spLocks noEditPoints="1"/>
          </p:cNvSpPr>
          <p:nvPr/>
        </p:nvSpPr>
        <p:spPr bwMode="auto">
          <a:xfrm>
            <a:off x="1859661" y="2273682"/>
            <a:ext cx="152561" cy="181652"/>
          </a:xfrm>
          <a:custGeom>
            <a:avLst/>
            <a:gdLst>
              <a:gd name="T0" fmla="*/ 359 w 704"/>
              <a:gd name="T1" fmla="*/ 699 h 898"/>
              <a:gd name="T2" fmla="*/ 283 w 704"/>
              <a:gd name="T3" fmla="*/ 737 h 898"/>
              <a:gd name="T4" fmla="*/ 321 w 704"/>
              <a:gd name="T5" fmla="*/ 661 h 898"/>
              <a:gd name="T6" fmla="*/ 321 w 704"/>
              <a:gd name="T7" fmla="*/ 586 h 898"/>
              <a:gd name="T8" fmla="*/ 283 w 704"/>
              <a:gd name="T9" fmla="*/ 510 h 898"/>
              <a:gd name="T10" fmla="*/ 359 w 704"/>
              <a:gd name="T11" fmla="*/ 548 h 898"/>
              <a:gd name="T12" fmla="*/ 396 w 704"/>
              <a:gd name="T13" fmla="*/ 548 h 898"/>
              <a:gd name="T14" fmla="*/ 510 w 704"/>
              <a:gd name="T15" fmla="*/ 510 h 898"/>
              <a:gd name="T16" fmla="*/ 604 w 704"/>
              <a:gd name="T17" fmla="*/ 533 h 898"/>
              <a:gd name="T18" fmla="*/ 0 w 704"/>
              <a:gd name="T19" fmla="*/ 831 h 898"/>
              <a:gd name="T20" fmla="*/ 321 w 704"/>
              <a:gd name="T21" fmla="*/ 472 h 898"/>
              <a:gd name="T22" fmla="*/ 321 w 704"/>
              <a:gd name="T23" fmla="*/ 397 h 898"/>
              <a:gd name="T24" fmla="*/ 283 w 704"/>
              <a:gd name="T25" fmla="*/ 359 h 898"/>
              <a:gd name="T26" fmla="*/ 321 w 704"/>
              <a:gd name="T27" fmla="*/ 359 h 898"/>
              <a:gd name="T28" fmla="*/ 359 w 704"/>
              <a:gd name="T29" fmla="*/ 321 h 898"/>
              <a:gd name="T30" fmla="*/ 448 w 704"/>
              <a:gd name="T31" fmla="*/ 103 h 898"/>
              <a:gd name="T32" fmla="*/ 448 w 704"/>
              <a:gd name="T33" fmla="*/ 184 h 898"/>
              <a:gd name="T34" fmla="*/ 413 w 704"/>
              <a:gd name="T35" fmla="*/ 103 h 898"/>
              <a:gd name="T36" fmla="*/ 384 w 704"/>
              <a:gd name="T37" fmla="*/ 103 h 898"/>
              <a:gd name="T38" fmla="*/ 349 w 704"/>
              <a:gd name="T39" fmla="*/ 184 h 898"/>
              <a:gd name="T40" fmla="*/ 255 w 704"/>
              <a:gd name="T41" fmla="*/ 103 h 898"/>
              <a:gd name="T42" fmla="*/ 255 w 704"/>
              <a:gd name="T43" fmla="*/ 184 h 898"/>
              <a:gd name="T44" fmla="*/ 220 w 704"/>
              <a:gd name="T45" fmla="*/ 103 h 898"/>
              <a:gd name="T46" fmla="*/ 191 w 704"/>
              <a:gd name="T47" fmla="*/ 103 h 898"/>
              <a:gd name="T48" fmla="*/ 156 w 704"/>
              <a:gd name="T49" fmla="*/ 184 h 898"/>
              <a:gd name="T50" fmla="*/ 94 w 704"/>
              <a:gd name="T51" fmla="*/ 224 h 898"/>
              <a:gd name="T52" fmla="*/ 94 w 704"/>
              <a:gd name="T53" fmla="*/ 249 h 898"/>
              <a:gd name="T54" fmla="*/ 245 w 704"/>
              <a:gd name="T55" fmla="*/ 321 h 898"/>
              <a:gd name="T56" fmla="*/ 94 w 704"/>
              <a:gd name="T57" fmla="*/ 321 h 898"/>
              <a:gd name="T58" fmla="*/ 132 w 704"/>
              <a:gd name="T59" fmla="*/ 548 h 898"/>
              <a:gd name="T60" fmla="*/ 245 w 704"/>
              <a:gd name="T61" fmla="*/ 737 h 898"/>
              <a:gd name="T62" fmla="*/ 245 w 704"/>
              <a:gd name="T63" fmla="*/ 586 h 898"/>
              <a:gd name="T64" fmla="*/ 208 w 704"/>
              <a:gd name="T65" fmla="*/ 548 h 898"/>
              <a:gd name="T66" fmla="*/ 245 w 704"/>
              <a:gd name="T67" fmla="*/ 548 h 898"/>
              <a:gd name="T68" fmla="*/ 380 w 704"/>
              <a:gd name="T69" fmla="*/ 661 h 898"/>
              <a:gd name="T70" fmla="*/ 434 w 704"/>
              <a:gd name="T71" fmla="*/ 568 h 898"/>
              <a:gd name="T72" fmla="*/ 434 w 704"/>
              <a:gd name="T73" fmla="*/ 568 h 898"/>
              <a:gd name="T74" fmla="*/ 396 w 704"/>
              <a:gd name="T75" fmla="*/ 615 h 898"/>
              <a:gd name="T76" fmla="*/ 359 w 704"/>
              <a:gd name="T77" fmla="*/ 548 h 898"/>
              <a:gd name="T78" fmla="*/ 397 w 704"/>
              <a:gd name="T79" fmla="*/ 434 h 898"/>
              <a:gd name="T80" fmla="*/ 453 w 704"/>
              <a:gd name="T81" fmla="*/ 416 h 898"/>
              <a:gd name="T82" fmla="*/ 453 w 704"/>
              <a:gd name="T83" fmla="*/ 378 h 898"/>
              <a:gd name="T84" fmla="*/ 132 w 704"/>
              <a:gd name="T85" fmla="*/ 623 h 898"/>
              <a:gd name="T86" fmla="*/ 132 w 704"/>
              <a:gd name="T87" fmla="*/ 699 h 898"/>
              <a:gd name="T88" fmla="*/ 189 w 704"/>
              <a:gd name="T89" fmla="*/ 680 h 898"/>
              <a:gd name="T90" fmla="*/ 189 w 704"/>
              <a:gd name="T91" fmla="*/ 642 h 898"/>
              <a:gd name="T92" fmla="*/ 208 w 704"/>
              <a:gd name="T93" fmla="*/ 434 h 898"/>
              <a:gd name="T94" fmla="*/ 132 w 704"/>
              <a:gd name="T95" fmla="*/ 434 h 898"/>
              <a:gd name="T96" fmla="*/ 189 w 704"/>
              <a:gd name="T97" fmla="*/ 416 h 898"/>
              <a:gd name="T98" fmla="*/ 321 w 704"/>
              <a:gd name="T99" fmla="*/ 623 h 898"/>
              <a:gd name="T100" fmla="*/ 321 w 704"/>
              <a:gd name="T101" fmla="*/ 661 h 898"/>
              <a:gd name="T102" fmla="*/ 442 w 704"/>
              <a:gd name="T103" fmla="*/ 854 h 898"/>
              <a:gd name="T104" fmla="*/ 554 w 704"/>
              <a:gd name="T105" fmla="*/ 551 h 898"/>
              <a:gd name="T106" fmla="*/ 704 w 704"/>
              <a:gd name="T107" fmla="*/ 748 h 898"/>
              <a:gd name="T108" fmla="*/ 572 w 704"/>
              <a:gd name="T109" fmla="*/ 830 h 898"/>
              <a:gd name="T110" fmla="*/ 685 w 704"/>
              <a:gd name="T111" fmla="*/ 874 h 898"/>
              <a:gd name="T112" fmla="*/ 555 w 704"/>
              <a:gd name="T113" fmla="*/ 616 h 898"/>
              <a:gd name="T114" fmla="*/ 619 w 704"/>
              <a:gd name="T115" fmla="*/ 687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04" h="898">
                <a:moveTo>
                  <a:pt x="372" y="737"/>
                </a:moveTo>
                <a:cubicBezTo>
                  <a:pt x="359" y="737"/>
                  <a:pt x="359" y="737"/>
                  <a:pt x="359" y="737"/>
                </a:cubicBezTo>
                <a:cubicBezTo>
                  <a:pt x="359" y="699"/>
                  <a:pt x="359" y="699"/>
                  <a:pt x="359" y="699"/>
                </a:cubicBezTo>
                <a:cubicBezTo>
                  <a:pt x="321" y="699"/>
                  <a:pt x="321" y="699"/>
                  <a:pt x="321" y="699"/>
                </a:cubicBezTo>
                <a:cubicBezTo>
                  <a:pt x="321" y="737"/>
                  <a:pt x="321" y="737"/>
                  <a:pt x="321" y="737"/>
                </a:cubicBezTo>
                <a:cubicBezTo>
                  <a:pt x="283" y="737"/>
                  <a:pt x="283" y="737"/>
                  <a:pt x="283" y="737"/>
                </a:cubicBezTo>
                <a:cubicBezTo>
                  <a:pt x="283" y="699"/>
                  <a:pt x="283" y="699"/>
                  <a:pt x="283" y="699"/>
                </a:cubicBezTo>
                <a:cubicBezTo>
                  <a:pt x="321" y="699"/>
                  <a:pt x="321" y="699"/>
                  <a:pt x="321" y="699"/>
                </a:cubicBezTo>
                <a:cubicBezTo>
                  <a:pt x="321" y="661"/>
                  <a:pt x="321" y="661"/>
                  <a:pt x="321" y="661"/>
                </a:cubicBezTo>
                <a:cubicBezTo>
                  <a:pt x="283" y="661"/>
                  <a:pt x="283" y="661"/>
                  <a:pt x="283" y="661"/>
                </a:cubicBezTo>
                <a:cubicBezTo>
                  <a:pt x="283" y="586"/>
                  <a:pt x="283" y="586"/>
                  <a:pt x="283" y="586"/>
                </a:cubicBezTo>
                <a:cubicBezTo>
                  <a:pt x="321" y="586"/>
                  <a:pt x="321" y="586"/>
                  <a:pt x="321" y="586"/>
                </a:cubicBezTo>
                <a:cubicBezTo>
                  <a:pt x="321" y="548"/>
                  <a:pt x="321" y="548"/>
                  <a:pt x="321" y="548"/>
                </a:cubicBezTo>
                <a:cubicBezTo>
                  <a:pt x="283" y="548"/>
                  <a:pt x="283" y="548"/>
                  <a:pt x="283" y="548"/>
                </a:cubicBezTo>
                <a:cubicBezTo>
                  <a:pt x="283" y="510"/>
                  <a:pt x="283" y="510"/>
                  <a:pt x="283" y="510"/>
                </a:cubicBezTo>
                <a:cubicBezTo>
                  <a:pt x="321" y="510"/>
                  <a:pt x="321" y="510"/>
                  <a:pt x="321" y="510"/>
                </a:cubicBezTo>
                <a:cubicBezTo>
                  <a:pt x="321" y="548"/>
                  <a:pt x="321" y="548"/>
                  <a:pt x="321" y="548"/>
                </a:cubicBezTo>
                <a:cubicBezTo>
                  <a:pt x="359" y="548"/>
                  <a:pt x="359" y="548"/>
                  <a:pt x="359" y="548"/>
                </a:cubicBezTo>
                <a:cubicBezTo>
                  <a:pt x="359" y="510"/>
                  <a:pt x="359" y="510"/>
                  <a:pt x="359" y="510"/>
                </a:cubicBezTo>
                <a:cubicBezTo>
                  <a:pt x="396" y="510"/>
                  <a:pt x="396" y="510"/>
                  <a:pt x="396" y="510"/>
                </a:cubicBezTo>
                <a:cubicBezTo>
                  <a:pt x="396" y="548"/>
                  <a:pt x="396" y="548"/>
                  <a:pt x="396" y="548"/>
                </a:cubicBezTo>
                <a:cubicBezTo>
                  <a:pt x="434" y="548"/>
                  <a:pt x="434" y="548"/>
                  <a:pt x="434" y="548"/>
                </a:cubicBezTo>
                <a:cubicBezTo>
                  <a:pt x="434" y="510"/>
                  <a:pt x="434" y="510"/>
                  <a:pt x="434" y="510"/>
                </a:cubicBezTo>
                <a:cubicBezTo>
                  <a:pt x="510" y="510"/>
                  <a:pt x="510" y="510"/>
                  <a:pt x="510" y="510"/>
                </a:cubicBezTo>
                <a:cubicBezTo>
                  <a:pt x="510" y="531"/>
                  <a:pt x="510" y="531"/>
                  <a:pt x="510" y="531"/>
                </a:cubicBezTo>
                <a:cubicBezTo>
                  <a:pt x="524" y="529"/>
                  <a:pt x="538" y="527"/>
                  <a:pt x="554" y="527"/>
                </a:cubicBezTo>
                <a:cubicBezTo>
                  <a:pt x="572" y="527"/>
                  <a:pt x="589" y="529"/>
                  <a:pt x="604" y="533"/>
                </a:cubicBezTo>
                <a:cubicBezTo>
                  <a:pt x="604" y="0"/>
                  <a:pt x="604" y="0"/>
                  <a:pt x="604" y="0"/>
                </a:cubicBezTo>
                <a:cubicBezTo>
                  <a:pt x="0" y="0"/>
                  <a:pt x="0" y="0"/>
                  <a:pt x="0" y="0"/>
                </a:cubicBezTo>
                <a:cubicBezTo>
                  <a:pt x="0" y="831"/>
                  <a:pt x="0" y="831"/>
                  <a:pt x="0" y="831"/>
                </a:cubicBezTo>
                <a:cubicBezTo>
                  <a:pt x="396" y="831"/>
                  <a:pt x="396" y="831"/>
                  <a:pt x="396" y="831"/>
                </a:cubicBezTo>
                <a:cubicBezTo>
                  <a:pt x="381" y="805"/>
                  <a:pt x="373" y="773"/>
                  <a:pt x="372" y="737"/>
                </a:cubicBezTo>
                <a:close/>
                <a:moveTo>
                  <a:pt x="321" y="472"/>
                </a:moveTo>
                <a:cubicBezTo>
                  <a:pt x="283" y="472"/>
                  <a:pt x="283" y="472"/>
                  <a:pt x="283" y="472"/>
                </a:cubicBezTo>
                <a:cubicBezTo>
                  <a:pt x="283" y="397"/>
                  <a:pt x="283" y="397"/>
                  <a:pt x="283" y="397"/>
                </a:cubicBezTo>
                <a:cubicBezTo>
                  <a:pt x="321" y="397"/>
                  <a:pt x="321" y="397"/>
                  <a:pt x="321" y="397"/>
                </a:cubicBezTo>
                <a:lnTo>
                  <a:pt x="321" y="472"/>
                </a:lnTo>
                <a:close/>
                <a:moveTo>
                  <a:pt x="321" y="359"/>
                </a:moveTo>
                <a:cubicBezTo>
                  <a:pt x="283" y="359"/>
                  <a:pt x="283" y="359"/>
                  <a:pt x="283" y="359"/>
                </a:cubicBezTo>
                <a:cubicBezTo>
                  <a:pt x="283" y="321"/>
                  <a:pt x="283" y="321"/>
                  <a:pt x="283" y="321"/>
                </a:cubicBezTo>
                <a:cubicBezTo>
                  <a:pt x="321" y="321"/>
                  <a:pt x="321" y="321"/>
                  <a:pt x="321" y="321"/>
                </a:cubicBezTo>
                <a:lnTo>
                  <a:pt x="321" y="359"/>
                </a:lnTo>
                <a:close/>
                <a:moveTo>
                  <a:pt x="510" y="472"/>
                </a:moveTo>
                <a:cubicBezTo>
                  <a:pt x="359" y="472"/>
                  <a:pt x="359" y="472"/>
                  <a:pt x="359" y="472"/>
                </a:cubicBezTo>
                <a:cubicBezTo>
                  <a:pt x="359" y="321"/>
                  <a:pt x="359" y="321"/>
                  <a:pt x="359" y="321"/>
                </a:cubicBezTo>
                <a:cubicBezTo>
                  <a:pt x="510" y="321"/>
                  <a:pt x="510" y="321"/>
                  <a:pt x="510" y="321"/>
                </a:cubicBezTo>
                <a:lnTo>
                  <a:pt x="510" y="472"/>
                </a:lnTo>
                <a:close/>
                <a:moveTo>
                  <a:pt x="448" y="103"/>
                </a:moveTo>
                <a:cubicBezTo>
                  <a:pt x="477" y="103"/>
                  <a:pt x="477" y="103"/>
                  <a:pt x="477" y="103"/>
                </a:cubicBezTo>
                <a:cubicBezTo>
                  <a:pt x="477" y="184"/>
                  <a:pt x="477" y="184"/>
                  <a:pt x="477" y="184"/>
                </a:cubicBezTo>
                <a:cubicBezTo>
                  <a:pt x="448" y="184"/>
                  <a:pt x="448" y="184"/>
                  <a:pt x="448" y="184"/>
                </a:cubicBezTo>
                <a:lnTo>
                  <a:pt x="448" y="103"/>
                </a:lnTo>
                <a:close/>
                <a:moveTo>
                  <a:pt x="384" y="103"/>
                </a:moveTo>
                <a:cubicBezTo>
                  <a:pt x="413" y="103"/>
                  <a:pt x="413" y="103"/>
                  <a:pt x="413" y="103"/>
                </a:cubicBezTo>
                <a:cubicBezTo>
                  <a:pt x="413" y="184"/>
                  <a:pt x="413" y="184"/>
                  <a:pt x="413" y="184"/>
                </a:cubicBezTo>
                <a:cubicBezTo>
                  <a:pt x="384" y="184"/>
                  <a:pt x="384" y="184"/>
                  <a:pt x="384" y="184"/>
                </a:cubicBezTo>
                <a:lnTo>
                  <a:pt x="384" y="103"/>
                </a:lnTo>
                <a:close/>
                <a:moveTo>
                  <a:pt x="319" y="103"/>
                </a:moveTo>
                <a:cubicBezTo>
                  <a:pt x="349" y="103"/>
                  <a:pt x="349" y="103"/>
                  <a:pt x="349" y="103"/>
                </a:cubicBezTo>
                <a:cubicBezTo>
                  <a:pt x="349" y="184"/>
                  <a:pt x="349" y="184"/>
                  <a:pt x="349" y="184"/>
                </a:cubicBezTo>
                <a:cubicBezTo>
                  <a:pt x="319" y="184"/>
                  <a:pt x="319" y="184"/>
                  <a:pt x="319" y="184"/>
                </a:cubicBezTo>
                <a:lnTo>
                  <a:pt x="319" y="103"/>
                </a:lnTo>
                <a:close/>
                <a:moveTo>
                  <a:pt x="255" y="103"/>
                </a:moveTo>
                <a:cubicBezTo>
                  <a:pt x="285" y="103"/>
                  <a:pt x="285" y="103"/>
                  <a:pt x="285" y="103"/>
                </a:cubicBezTo>
                <a:cubicBezTo>
                  <a:pt x="285" y="184"/>
                  <a:pt x="285" y="184"/>
                  <a:pt x="285" y="184"/>
                </a:cubicBezTo>
                <a:cubicBezTo>
                  <a:pt x="255" y="184"/>
                  <a:pt x="255" y="184"/>
                  <a:pt x="255" y="184"/>
                </a:cubicBezTo>
                <a:lnTo>
                  <a:pt x="255" y="103"/>
                </a:lnTo>
                <a:close/>
                <a:moveTo>
                  <a:pt x="191" y="103"/>
                </a:moveTo>
                <a:cubicBezTo>
                  <a:pt x="220" y="103"/>
                  <a:pt x="220" y="103"/>
                  <a:pt x="220" y="103"/>
                </a:cubicBezTo>
                <a:cubicBezTo>
                  <a:pt x="220" y="184"/>
                  <a:pt x="220" y="184"/>
                  <a:pt x="220" y="184"/>
                </a:cubicBezTo>
                <a:cubicBezTo>
                  <a:pt x="191" y="184"/>
                  <a:pt x="191" y="184"/>
                  <a:pt x="191" y="184"/>
                </a:cubicBezTo>
                <a:lnTo>
                  <a:pt x="191" y="103"/>
                </a:lnTo>
                <a:close/>
                <a:moveTo>
                  <a:pt x="127" y="103"/>
                </a:moveTo>
                <a:cubicBezTo>
                  <a:pt x="156" y="103"/>
                  <a:pt x="156" y="103"/>
                  <a:pt x="156" y="103"/>
                </a:cubicBezTo>
                <a:cubicBezTo>
                  <a:pt x="156" y="184"/>
                  <a:pt x="156" y="184"/>
                  <a:pt x="156" y="184"/>
                </a:cubicBezTo>
                <a:cubicBezTo>
                  <a:pt x="127" y="184"/>
                  <a:pt x="127" y="184"/>
                  <a:pt x="127" y="184"/>
                </a:cubicBezTo>
                <a:lnTo>
                  <a:pt x="127" y="103"/>
                </a:lnTo>
                <a:close/>
                <a:moveTo>
                  <a:pt x="94" y="224"/>
                </a:moveTo>
                <a:cubicBezTo>
                  <a:pt x="510" y="224"/>
                  <a:pt x="510" y="224"/>
                  <a:pt x="510" y="224"/>
                </a:cubicBezTo>
                <a:cubicBezTo>
                  <a:pt x="510" y="249"/>
                  <a:pt x="510" y="249"/>
                  <a:pt x="510" y="249"/>
                </a:cubicBezTo>
                <a:cubicBezTo>
                  <a:pt x="94" y="249"/>
                  <a:pt x="94" y="249"/>
                  <a:pt x="94" y="249"/>
                </a:cubicBezTo>
                <a:lnTo>
                  <a:pt x="94" y="224"/>
                </a:lnTo>
                <a:close/>
                <a:moveTo>
                  <a:pt x="94" y="321"/>
                </a:moveTo>
                <a:cubicBezTo>
                  <a:pt x="245" y="321"/>
                  <a:pt x="245" y="321"/>
                  <a:pt x="245" y="321"/>
                </a:cubicBezTo>
                <a:cubicBezTo>
                  <a:pt x="245" y="472"/>
                  <a:pt x="245" y="472"/>
                  <a:pt x="245" y="472"/>
                </a:cubicBezTo>
                <a:cubicBezTo>
                  <a:pt x="94" y="472"/>
                  <a:pt x="94" y="472"/>
                  <a:pt x="94" y="472"/>
                </a:cubicBezTo>
                <a:lnTo>
                  <a:pt x="94" y="321"/>
                </a:lnTo>
                <a:close/>
                <a:moveTo>
                  <a:pt x="94" y="510"/>
                </a:moveTo>
                <a:cubicBezTo>
                  <a:pt x="132" y="510"/>
                  <a:pt x="132" y="510"/>
                  <a:pt x="132" y="510"/>
                </a:cubicBezTo>
                <a:cubicBezTo>
                  <a:pt x="132" y="548"/>
                  <a:pt x="132" y="548"/>
                  <a:pt x="132" y="548"/>
                </a:cubicBezTo>
                <a:cubicBezTo>
                  <a:pt x="94" y="548"/>
                  <a:pt x="94" y="548"/>
                  <a:pt x="94" y="548"/>
                </a:cubicBezTo>
                <a:lnTo>
                  <a:pt x="94" y="510"/>
                </a:lnTo>
                <a:close/>
                <a:moveTo>
                  <a:pt x="245" y="737"/>
                </a:moveTo>
                <a:cubicBezTo>
                  <a:pt x="94" y="737"/>
                  <a:pt x="94" y="737"/>
                  <a:pt x="94" y="737"/>
                </a:cubicBezTo>
                <a:cubicBezTo>
                  <a:pt x="94" y="586"/>
                  <a:pt x="94" y="586"/>
                  <a:pt x="94" y="586"/>
                </a:cubicBezTo>
                <a:cubicBezTo>
                  <a:pt x="245" y="586"/>
                  <a:pt x="245" y="586"/>
                  <a:pt x="245" y="586"/>
                </a:cubicBezTo>
                <a:lnTo>
                  <a:pt x="245" y="737"/>
                </a:lnTo>
                <a:close/>
                <a:moveTo>
                  <a:pt x="245" y="548"/>
                </a:moveTo>
                <a:cubicBezTo>
                  <a:pt x="208" y="548"/>
                  <a:pt x="208" y="548"/>
                  <a:pt x="208" y="548"/>
                </a:cubicBezTo>
                <a:cubicBezTo>
                  <a:pt x="208" y="510"/>
                  <a:pt x="208" y="510"/>
                  <a:pt x="208" y="510"/>
                </a:cubicBezTo>
                <a:cubicBezTo>
                  <a:pt x="245" y="510"/>
                  <a:pt x="245" y="510"/>
                  <a:pt x="245" y="510"/>
                </a:cubicBezTo>
                <a:lnTo>
                  <a:pt x="245" y="548"/>
                </a:lnTo>
                <a:close/>
                <a:moveTo>
                  <a:pt x="359" y="699"/>
                </a:moveTo>
                <a:cubicBezTo>
                  <a:pt x="359" y="661"/>
                  <a:pt x="359" y="661"/>
                  <a:pt x="359" y="661"/>
                </a:cubicBezTo>
                <a:cubicBezTo>
                  <a:pt x="380" y="661"/>
                  <a:pt x="380" y="661"/>
                  <a:pt x="380" y="661"/>
                </a:cubicBezTo>
                <a:cubicBezTo>
                  <a:pt x="377" y="673"/>
                  <a:pt x="375" y="686"/>
                  <a:pt x="373" y="699"/>
                </a:cubicBezTo>
                <a:lnTo>
                  <a:pt x="359" y="699"/>
                </a:lnTo>
                <a:close/>
                <a:moveTo>
                  <a:pt x="434" y="568"/>
                </a:moveTo>
                <a:cubicBezTo>
                  <a:pt x="434" y="548"/>
                  <a:pt x="434" y="548"/>
                  <a:pt x="434" y="548"/>
                </a:cubicBezTo>
                <a:cubicBezTo>
                  <a:pt x="464" y="548"/>
                  <a:pt x="464" y="548"/>
                  <a:pt x="464" y="548"/>
                </a:cubicBezTo>
                <a:cubicBezTo>
                  <a:pt x="453" y="553"/>
                  <a:pt x="443" y="560"/>
                  <a:pt x="434" y="568"/>
                </a:cubicBezTo>
                <a:close/>
                <a:moveTo>
                  <a:pt x="359" y="548"/>
                </a:moveTo>
                <a:cubicBezTo>
                  <a:pt x="396" y="548"/>
                  <a:pt x="396" y="548"/>
                  <a:pt x="396" y="548"/>
                </a:cubicBezTo>
                <a:cubicBezTo>
                  <a:pt x="396" y="615"/>
                  <a:pt x="396" y="615"/>
                  <a:pt x="396" y="615"/>
                </a:cubicBezTo>
                <a:cubicBezTo>
                  <a:pt x="395" y="618"/>
                  <a:pt x="394" y="621"/>
                  <a:pt x="393" y="623"/>
                </a:cubicBezTo>
                <a:cubicBezTo>
                  <a:pt x="359" y="623"/>
                  <a:pt x="359" y="623"/>
                  <a:pt x="359" y="623"/>
                </a:cubicBezTo>
                <a:lnTo>
                  <a:pt x="359" y="548"/>
                </a:lnTo>
                <a:close/>
                <a:moveTo>
                  <a:pt x="472" y="359"/>
                </a:moveTo>
                <a:cubicBezTo>
                  <a:pt x="397" y="359"/>
                  <a:pt x="397" y="359"/>
                  <a:pt x="397" y="359"/>
                </a:cubicBezTo>
                <a:cubicBezTo>
                  <a:pt x="397" y="434"/>
                  <a:pt x="397" y="434"/>
                  <a:pt x="397" y="434"/>
                </a:cubicBezTo>
                <a:cubicBezTo>
                  <a:pt x="472" y="434"/>
                  <a:pt x="472" y="434"/>
                  <a:pt x="472" y="434"/>
                </a:cubicBezTo>
                <a:lnTo>
                  <a:pt x="472" y="359"/>
                </a:lnTo>
                <a:close/>
                <a:moveTo>
                  <a:pt x="453" y="416"/>
                </a:moveTo>
                <a:cubicBezTo>
                  <a:pt x="415" y="416"/>
                  <a:pt x="415" y="416"/>
                  <a:pt x="415" y="416"/>
                </a:cubicBezTo>
                <a:cubicBezTo>
                  <a:pt x="415" y="378"/>
                  <a:pt x="415" y="378"/>
                  <a:pt x="415" y="378"/>
                </a:cubicBezTo>
                <a:cubicBezTo>
                  <a:pt x="453" y="378"/>
                  <a:pt x="453" y="378"/>
                  <a:pt x="453" y="378"/>
                </a:cubicBezTo>
                <a:lnTo>
                  <a:pt x="453" y="416"/>
                </a:lnTo>
                <a:close/>
                <a:moveTo>
                  <a:pt x="208" y="623"/>
                </a:moveTo>
                <a:cubicBezTo>
                  <a:pt x="132" y="623"/>
                  <a:pt x="132" y="623"/>
                  <a:pt x="132" y="623"/>
                </a:cubicBezTo>
                <a:cubicBezTo>
                  <a:pt x="132" y="658"/>
                  <a:pt x="132" y="658"/>
                  <a:pt x="132" y="658"/>
                </a:cubicBezTo>
                <a:cubicBezTo>
                  <a:pt x="132" y="661"/>
                  <a:pt x="132" y="661"/>
                  <a:pt x="132" y="661"/>
                </a:cubicBezTo>
                <a:cubicBezTo>
                  <a:pt x="132" y="699"/>
                  <a:pt x="132" y="699"/>
                  <a:pt x="132" y="699"/>
                </a:cubicBezTo>
                <a:cubicBezTo>
                  <a:pt x="208" y="699"/>
                  <a:pt x="208" y="699"/>
                  <a:pt x="208" y="699"/>
                </a:cubicBezTo>
                <a:lnTo>
                  <a:pt x="208" y="623"/>
                </a:lnTo>
                <a:close/>
                <a:moveTo>
                  <a:pt x="189" y="680"/>
                </a:moveTo>
                <a:cubicBezTo>
                  <a:pt x="151" y="680"/>
                  <a:pt x="151" y="680"/>
                  <a:pt x="151" y="680"/>
                </a:cubicBezTo>
                <a:cubicBezTo>
                  <a:pt x="151" y="642"/>
                  <a:pt x="151" y="642"/>
                  <a:pt x="151" y="642"/>
                </a:cubicBezTo>
                <a:cubicBezTo>
                  <a:pt x="189" y="642"/>
                  <a:pt x="189" y="642"/>
                  <a:pt x="189" y="642"/>
                </a:cubicBezTo>
                <a:lnTo>
                  <a:pt x="189" y="680"/>
                </a:lnTo>
                <a:close/>
                <a:moveTo>
                  <a:pt x="132" y="434"/>
                </a:moveTo>
                <a:cubicBezTo>
                  <a:pt x="208" y="434"/>
                  <a:pt x="208" y="434"/>
                  <a:pt x="208" y="434"/>
                </a:cubicBezTo>
                <a:cubicBezTo>
                  <a:pt x="208" y="359"/>
                  <a:pt x="208" y="359"/>
                  <a:pt x="208" y="359"/>
                </a:cubicBezTo>
                <a:cubicBezTo>
                  <a:pt x="132" y="359"/>
                  <a:pt x="132" y="359"/>
                  <a:pt x="132" y="359"/>
                </a:cubicBezTo>
                <a:lnTo>
                  <a:pt x="132" y="434"/>
                </a:lnTo>
                <a:close/>
                <a:moveTo>
                  <a:pt x="151" y="378"/>
                </a:moveTo>
                <a:cubicBezTo>
                  <a:pt x="189" y="378"/>
                  <a:pt x="189" y="378"/>
                  <a:pt x="189" y="378"/>
                </a:cubicBezTo>
                <a:cubicBezTo>
                  <a:pt x="189" y="416"/>
                  <a:pt x="189" y="416"/>
                  <a:pt x="189" y="416"/>
                </a:cubicBezTo>
                <a:cubicBezTo>
                  <a:pt x="151" y="416"/>
                  <a:pt x="151" y="416"/>
                  <a:pt x="151" y="416"/>
                </a:cubicBezTo>
                <a:lnTo>
                  <a:pt x="151" y="378"/>
                </a:lnTo>
                <a:close/>
                <a:moveTo>
                  <a:pt x="321" y="623"/>
                </a:moveTo>
                <a:cubicBezTo>
                  <a:pt x="359" y="623"/>
                  <a:pt x="359" y="623"/>
                  <a:pt x="359" y="623"/>
                </a:cubicBezTo>
                <a:cubicBezTo>
                  <a:pt x="359" y="661"/>
                  <a:pt x="359" y="661"/>
                  <a:pt x="359" y="661"/>
                </a:cubicBezTo>
                <a:cubicBezTo>
                  <a:pt x="321" y="661"/>
                  <a:pt x="321" y="661"/>
                  <a:pt x="321" y="661"/>
                </a:cubicBezTo>
                <a:lnTo>
                  <a:pt x="321" y="623"/>
                </a:lnTo>
                <a:close/>
                <a:moveTo>
                  <a:pt x="568" y="898"/>
                </a:moveTo>
                <a:cubicBezTo>
                  <a:pt x="514" y="898"/>
                  <a:pt x="472" y="883"/>
                  <a:pt x="442" y="854"/>
                </a:cubicBezTo>
                <a:cubicBezTo>
                  <a:pt x="411" y="824"/>
                  <a:pt x="396" y="782"/>
                  <a:pt x="396" y="727"/>
                </a:cubicBezTo>
                <a:cubicBezTo>
                  <a:pt x="396" y="671"/>
                  <a:pt x="410" y="628"/>
                  <a:pt x="438" y="597"/>
                </a:cubicBezTo>
                <a:cubicBezTo>
                  <a:pt x="466" y="567"/>
                  <a:pt x="505" y="551"/>
                  <a:pt x="554" y="551"/>
                </a:cubicBezTo>
                <a:cubicBezTo>
                  <a:pt x="602" y="551"/>
                  <a:pt x="638" y="565"/>
                  <a:pt x="665" y="592"/>
                </a:cubicBezTo>
                <a:cubicBezTo>
                  <a:pt x="691" y="619"/>
                  <a:pt x="704" y="656"/>
                  <a:pt x="704" y="703"/>
                </a:cubicBezTo>
                <a:cubicBezTo>
                  <a:pt x="704" y="748"/>
                  <a:pt x="704" y="748"/>
                  <a:pt x="704" y="748"/>
                </a:cubicBezTo>
                <a:cubicBezTo>
                  <a:pt x="488" y="748"/>
                  <a:pt x="488" y="748"/>
                  <a:pt x="488" y="748"/>
                </a:cubicBezTo>
                <a:cubicBezTo>
                  <a:pt x="489" y="774"/>
                  <a:pt x="497" y="794"/>
                  <a:pt x="511" y="808"/>
                </a:cubicBezTo>
                <a:cubicBezTo>
                  <a:pt x="526" y="823"/>
                  <a:pt x="546" y="830"/>
                  <a:pt x="572" y="830"/>
                </a:cubicBezTo>
                <a:cubicBezTo>
                  <a:pt x="592" y="830"/>
                  <a:pt x="611" y="828"/>
                  <a:pt x="629" y="824"/>
                </a:cubicBezTo>
                <a:cubicBezTo>
                  <a:pt x="647" y="820"/>
                  <a:pt x="666" y="813"/>
                  <a:pt x="685" y="804"/>
                </a:cubicBezTo>
                <a:cubicBezTo>
                  <a:pt x="685" y="874"/>
                  <a:pt x="685" y="874"/>
                  <a:pt x="685" y="874"/>
                </a:cubicBezTo>
                <a:cubicBezTo>
                  <a:pt x="669" y="882"/>
                  <a:pt x="652" y="888"/>
                  <a:pt x="634" y="892"/>
                </a:cubicBezTo>
                <a:cubicBezTo>
                  <a:pt x="616" y="896"/>
                  <a:pt x="594" y="898"/>
                  <a:pt x="568" y="898"/>
                </a:cubicBezTo>
                <a:close/>
                <a:moveTo>
                  <a:pt x="555" y="616"/>
                </a:moveTo>
                <a:cubicBezTo>
                  <a:pt x="536" y="616"/>
                  <a:pt x="520" y="623"/>
                  <a:pt x="509" y="635"/>
                </a:cubicBezTo>
                <a:cubicBezTo>
                  <a:pt x="498" y="647"/>
                  <a:pt x="492" y="664"/>
                  <a:pt x="491" y="687"/>
                </a:cubicBezTo>
                <a:cubicBezTo>
                  <a:pt x="619" y="687"/>
                  <a:pt x="619" y="687"/>
                  <a:pt x="619" y="687"/>
                </a:cubicBezTo>
                <a:cubicBezTo>
                  <a:pt x="618" y="664"/>
                  <a:pt x="612" y="647"/>
                  <a:pt x="601" y="635"/>
                </a:cubicBezTo>
                <a:cubicBezTo>
                  <a:pt x="590" y="623"/>
                  <a:pt x="574" y="616"/>
                  <a:pt x="555" y="616"/>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5" name="Freeform 54"/>
          <p:cNvSpPr>
            <a:spLocks noEditPoints="1"/>
          </p:cNvSpPr>
          <p:nvPr/>
        </p:nvSpPr>
        <p:spPr bwMode="auto">
          <a:xfrm>
            <a:off x="1814964" y="946335"/>
            <a:ext cx="253308" cy="167524"/>
          </a:xfrm>
          <a:custGeom>
            <a:avLst/>
            <a:gdLst>
              <a:gd name="T0" fmla="*/ 904 w 1172"/>
              <a:gd name="T1" fmla="*/ 423 h 832"/>
              <a:gd name="T2" fmla="*/ 875 w 1172"/>
              <a:gd name="T3" fmla="*/ 308 h 832"/>
              <a:gd name="T4" fmla="*/ 996 w 1172"/>
              <a:gd name="T5" fmla="*/ 308 h 832"/>
              <a:gd name="T6" fmla="*/ 965 w 1172"/>
              <a:gd name="T7" fmla="*/ 423 h 832"/>
              <a:gd name="T8" fmla="*/ 1018 w 1172"/>
              <a:gd name="T9" fmla="*/ 453 h 832"/>
              <a:gd name="T10" fmla="*/ 954 w 1172"/>
              <a:gd name="T11" fmla="*/ 477 h 832"/>
              <a:gd name="T12" fmla="*/ 1018 w 1172"/>
              <a:gd name="T13" fmla="*/ 506 h 832"/>
              <a:gd name="T14" fmla="*/ 954 w 1172"/>
              <a:gd name="T15" fmla="*/ 540 h 832"/>
              <a:gd name="T16" fmla="*/ 915 w 1172"/>
              <a:gd name="T17" fmla="*/ 506 h 832"/>
              <a:gd name="T18" fmla="*/ 852 w 1172"/>
              <a:gd name="T19" fmla="*/ 477 h 832"/>
              <a:gd name="T20" fmla="*/ 915 w 1172"/>
              <a:gd name="T21" fmla="*/ 453 h 832"/>
              <a:gd name="T22" fmla="*/ 852 w 1172"/>
              <a:gd name="T23" fmla="*/ 423 h 832"/>
              <a:gd name="T24" fmla="*/ 751 w 1172"/>
              <a:gd name="T25" fmla="*/ 416 h 832"/>
              <a:gd name="T26" fmla="*/ 1119 w 1172"/>
              <a:gd name="T27" fmla="*/ 416 h 832"/>
              <a:gd name="T28" fmla="*/ 935 w 1172"/>
              <a:gd name="T29" fmla="*/ 617 h 832"/>
              <a:gd name="T30" fmla="*/ 935 w 1172"/>
              <a:gd name="T31" fmla="*/ 215 h 832"/>
              <a:gd name="T32" fmla="*/ 935 w 1172"/>
              <a:gd name="T33" fmla="*/ 617 h 832"/>
              <a:gd name="T34" fmla="*/ 699 w 1172"/>
              <a:gd name="T35" fmla="*/ 416 h 832"/>
              <a:gd name="T36" fmla="*/ 1172 w 1172"/>
              <a:gd name="T37" fmla="*/ 416 h 832"/>
              <a:gd name="T38" fmla="*/ 599 w 1172"/>
              <a:gd name="T39" fmla="*/ 330 h 832"/>
              <a:gd name="T40" fmla="*/ 605 w 1172"/>
              <a:gd name="T41" fmla="*/ 396 h 832"/>
              <a:gd name="T42" fmla="*/ 472 w 1172"/>
              <a:gd name="T43" fmla="*/ 0 h 832"/>
              <a:gd name="T44" fmla="*/ 0 w 1172"/>
              <a:gd name="T45" fmla="*/ 832 h 832"/>
              <a:gd name="T46" fmla="*/ 145 w 1172"/>
              <a:gd name="T47" fmla="*/ 692 h 832"/>
              <a:gd name="T48" fmla="*/ 327 w 1172"/>
              <a:gd name="T49" fmla="*/ 832 h 832"/>
              <a:gd name="T50" fmla="*/ 472 w 1172"/>
              <a:gd name="T51" fmla="*/ 436 h 832"/>
              <a:gd name="T52" fmla="*/ 540 w 1172"/>
              <a:gd name="T53" fmla="*/ 501 h 832"/>
              <a:gd name="T54" fmla="*/ 684 w 1172"/>
              <a:gd name="T55" fmla="*/ 416 h 832"/>
              <a:gd name="T56" fmla="*/ 149 w 1172"/>
              <a:gd name="T57" fmla="*/ 632 h 832"/>
              <a:gd name="T58" fmla="*/ 66 w 1172"/>
              <a:gd name="T59" fmla="*/ 526 h 832"/>
              <a:gd name="T60" fmla="*/ 149 w 1172"/>
              <a:gd name="T61" fmla="*/ 632 h 832"/>
              <a:gd name="T62" fmla="*/ 66 w 1172"/>
              <a:gd name="T63" fmla="*/ 480 h 832"/>
              <a:gd name="T64" fmla="*/ 149 w 1172"/>
              <a:gd name="T65" fmla="*/ 375 h 832"/>
              <a:gd name="T66" fmla="*/ 149 w 1172"/>
              <a:gd name="T67" fmla="*/ 329 h 832"/>
              <a:gd name="T68" fmla="*/ 66 w 1172"/>
              <a:gd name="T69" fmla="*/ 223 h 832"/>
              <a:gd name="T70" fmla="*/ 149 w 1172"/>
              <a:gd name="T71" fmla="*/ 329 h 832"/>
              <a:gd name="T72" fmla="*/ 66 w 1172"/>
              <a:gd name="T73" fmla="*/ 178 h 832"/>
              <a:gd name="T74" fmla="*/ 149 w 1172"/>
              <a:gd name="T75" fmla="*/ 72 h 832"/>
              <a:gd name="T76" fmla="*/ 278 w 1172"/>
              <a:gd name="T77" fmla="*/ 632 h 832"/>
              <a:gd name="T78" fmla="*/ 194 w 1172"/>
              <a:gd name="T79" fmla="*/ 526 h 832"/>
              <a:gd name="T80" fmla="*/ 278 w 1172"/>
              <a:gd name="T81" fmla="*/ 632 h 832"/>
              <a:gd name="T82" fmla="*/ 194 w 1172"/>
              <a:gd name="T83" fmla="*/ 480 h 832"/>
              <a:gd name="T84" fmla="*/ 278 w 1172"/>
              <a:gd name="T85" fmla="*/ 375 h 832"/>
              <a:gd name="T86" fmla="*/ 278 w 1172"/>
              <a:gd name="T87" fmla="*/ 329 h 832"/>
              <a:gd name="T88" fmla="*/ 194 w 1172"/>
              <a:gd name="T89" fmla="*/ 223 h 832"/>
              <a:gd name="T90" fmla="*/ 278 w 1172"/>
              <a:gd name="T91" fmla="*/ 329 h 832"/>
              <a:gd name="T92" fmla="*/ 194 w 1172"/>
              <a:gd name="T93" fmla="*/ 178 h 832"/>
              <a:gd name="T94" fmla="*/ 278 w 1172"/>
              <a:gd name="T95" fmla="*/ 72 h 832"/>
              <a:gd name="T96" fmla="*/ 406 w 1172"/>
              <a:gd name="T97" fmla="*/ 632 h 832"/>
              <a:gd name="T98" fmla="*/ 323 w 1172"/>
              <a:gd name="T99" fmla="*/ 526 h 832"/>
              <a:gd name="T100" fmla="*/ 406 w 1172"/>
              <a:gd name="T101" fmla="*/ 632 h 832"/>
              <a:gd name="T102" fmla="*/ 323 w 1172"/>
              <a:gd name="T103" fmla="*/ 480 h 832"/>
              <a:gd name="T104" fmla="*/ 406 w 1172"/>
              <a:gd name="T105" fmla="*/ 375 h 832"/>
              <a:gd name="T106" fmla="*/ 406 w 1172"/>
              <a:gd name="T107" fmla="*/ 329 h 832"/>
              <a:gd name="T108" fmla="*/ 323 w 1172"/>
              <a:gd name="T109" fmla="*/ 223 h 832"/>
              <a:gd name="T110" fmla="*/ 406 w 1172"/>
              <a:gd name="T111" fmla="*/ 329 h 832"/>
              <a:gd name="T112" fmla="*/ 323 w 1172"/>
              <a:gd name="T113" fmla="*/ 178 h 832"/>
              <a:gd name="T114" fmla="*/ 406 w 1172"/>
              <a:gd name="T115" fmla="*/ 7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72" h="832">
                <a:moveTo>
                  <a:pt x="852" y="423"/>
                </a:moveTo>
                <a:cubicBezTo>
                  <a:pt x="904" y="423"/>
                  <a:pt x="904" y="423"/>
                  <a:pt x="904" y="423"/>
                </a:cubicBezTo>
                <a:cubicBezTo>
                  <a:pt x="828" y="308"/>
                  <a:pt x="828" y="308"/>
                  <a:pt x="828" y="308"/>
                </a:cubicBezTo>
                <a:cubicBezTo>
                  <a:pt x="875" y="308"/>
                  <a:pt x="875" y="308"/>
                  <a:pt x="875" y="308"/>
                </a:cubicBezTo>
                <a:cubicBezTo>
                  <a:pt x="935" y="405"/>
                  <a:pt x="935" y="405"/>
                  <a:pt x="935" y="405"/>
                </a:cubicBezTo>
                <a:cubicBezTo>
                  <a:pt x="996" y="308"/>
                  <a:pt x="996" y="308"/>
                  <a:pt x="996" y="308"/>
                </a:cubicBezTo>
                <a:cubicBezTo>
                  <a:pt x="1042" y="308"/>
                  <a:pt x="1042" y="308"/>
                  <a:pt x="1042" y="308"/>
                </a:cubicBezTo>
                <a:cubicBezTo>
                  <a:pt x="965" y="423"/>
                  <a:pt x="965" y="423"/>
                  <a:pt x="965" y="423"/>
                </a:cubicBezTo>
                <a:cubicBezTo>
                  <a:pt x="1018" y="423"/>
                  <a:pt x="1018" y="423"/>
                  <a:pt x="1018" y="423"/>
                </a:cubicBezTo>
                <a:cubicBezTo>
                  <a:pt x="1018" y="453"/>
                  <a:pt x="1018" y="453"/>
                  <a:pt x="1018" y="453"/>
                </a:cubicBezTo>
                <a:cubicBezTo>
                  <a:pt x="954" y="453"/>
                  <a:pt x="954" y="453"/>
                  <a:pt x="954" y="453"/>
                </a:cubicBezTo>
                <a:cubicBezTo>
                  <a:pt x="954" y="477"/>
                  <a:pt x="954" y="477"/>
                  <a:pt x="954" y="477"/>
                </a:cubicBezTo>
                <a:cubicBezTo>
                  <a:pt x="1018" y="477"/>
                  <a:pt x="1018" y="477"/>
                  <a:pt x="1018" y="477"/>
                </a:cubicBezTo>
                <a:cubicBezTo>
                  <a:pt x="1018" y="506"/>
                  <a:pt x="1018" y="506"/>
                  <a:pt x="1018" y="506"/>
                </a:cubicBezTo>
                <a:cubicBezTo>
                  <a:pt x="954" y="506"/>
                  <a:pt x="954" y="506"/>
                  <a:pt x="954" y="506"/>
                </a:cubicBezTo>
                <a:cubicBezTo>
                  <a:pt x="954" y="540"/>
                  <a:pt x="954" y="540"/>
                  <a:pt x="954" y="540"/>
                </a:cubicBezTo>
                <a:cubicBezTo>
                  <a:pt x="915" y="540"/>
                  <a:pt x="915" y="540"/>
                  <a:pt x="915" y="540"/>
                </a:cubicBezTo>
                <a:cubicBezTo>
                  <a:pt x="915" y="506"/>
                  <a:pt x="915" y="506"/>
                  <a:pt x="915" y="506"/>
                </a:cubicBezTo>
                <a:cubicBezTo>
                  <a:pt x="852" y="506"/>
                  <a:pt x="852" y="506"/>
                  <a:pt x="852" y="506"/>
                </a:cubicBezTo>
                <a:cubicBezTo>
                  <a:pt x="852" y="477"/>
                  <a:pt x="852" y="477"/>
                  <a:pt x="852" y="477"/>
                </a:cubicBezTo>
                <a:cubicBezTo>
                  <a:pt x="915" y="477"/>
                  <a:pt x="915" y="477"/>
                  <a:pt x="915" y="477"/>
                </a:cubicBezTo>
                <a:cubicBezTo>
                  <a:pt x="915" y="453"/>
                  <a:pt x="915" y="453"/>
                  <a:pt x="915" y="453"/>
                </a:cubicBezTo>
                <a:cubicBezTo>
                  <a:pt x="852" y="453"/>
                  <a:pt x="852" y="453"/>
                  <a:pt x="852" y="453"/>
                </a:cubicBezTo>
                <a:lnTo>
                  <a:pt x="852" y="423"/>
                </a:lnTo>
                <a:close/>
                <a:moveTo>
                  <a:pt x="935" y="232"/>
                </a:moveTo>
                <a:cubicBezTo>
                  <a:pt x="834" y="232"/>
                  <a:pt x="751" y="314"/>
                  <a:pt x="751" y="416"/>
                </a:cubicBezTo>
                <a:cubicBezTo>
                  <a:pt x="751" y="517"/>
                  <a:pt x="834" y="600"/>
                  <a:pt x="935" y="600"/>
                </a:cubicBezTo>
                <a:cubicBezTo>
                  <a:pt x="1037" y="600"/>
                  <a:pt x="1119" y="517"/>
                  <a:pt x="1119" y="416"/>
                </a:cubicBezTo>
                <a:cubicBezTo>
                  <a:pt x="1119" y="314"/>
                  <a:pt x="1037" y="232"/>
                  <a:pt x="935" y="232"/>
                </a:cubicBezTo>
                <a:moveTo>
                  <a:pt x="935" y="617"/>
                </a:moveTo>
                <a:cubicBezTo>
                  <a:pt x="825" y="617"/>
                  <a:pt x="734" y="526"/>
                  <a:pt x="734" y="416"/>
                </a:cubicBezTo>
                <a:cubicBezTo>
                  <a:pt x="734" y="305"/>
                  <a:pt x="825" y="215"/>
                  <a:pt x="935" y="215"/>
                </a:cubicBezTo>
                <a:cubicBezTo>
                  <a:pt x="1046" y="215"/>
                  <a:pt x="1136" y="305"/>
                  <a:pt x="1136" y="416"/>
                </a:cubicBezTo>
                <a:cubicBezTo>
                  <a:pt x="1136" y="526"/>
                  <a:pt x="1046" y="617"/>
                  <a:pt x="935" y="617"/>
                </a:cubicBezTo>
                <a:moveTo>
                  <a:pt x="935" y="180"/>
                </a:moveTo>
                <a:cubicBezTo>
                  <a:pt x="805" y="180"/>
                  <a:pt x="699" y="285"/>
                  <a:pt x="699" y="416"/>
                </a:cubicBezTo>
                <a:cubicBezTo>
                  <a:pt x="699" y="546"/>
                  <a:pt x="805" y="652"/>
                  <a:pt x="935" y="652"/>
                </a:cubicBezTo>
                <a:cubicBezTo>
                  <a:pt x="1066" y="652"/>
                  <a:pt x="1172" y="546"/>
                  <a:pt x="1172" y="416"/>
                </a:cubicBezTo>
                <a:cubicBezTo>
                  <a:pt x="1172" y="285"/>
                  <a:pt x="1066" y="180"/>
                  <a:pt x="935" y="180"/>
                </a:cubicBezTo>
                <a:moveTo>
                  <a:pt x="599" y="330"/>
                </a:moveTo>
                <a:cubicBezTo>
                  <a:pt x="540" y="330"/>
                  <a:pt x="540" y="330"/>
                  <a:pt x="540" y="330"/>
                </a:cubicBezTo>
                <a:cubicBezTo>
                  <a:pt x="605" y="396"/>
                  <a:pt x="605" y="396"/>
                  <a:pt x="605" y="396"/>
                </a:cubicBezTo>
                <a:cubicBezTo>
                  <a:pt x="472" y="396"/>
                  <a:pt x="472" y="396"/>
                  <a:pt x="472" y="396"/>
                </a:cubicBezTo>
                <a:cubicBezTo>
                  <a:pt x="472" y="0"/>
                  <a:pt x="472" y="0"/>
                  <a:pt x="472" y="0"/>
                </a:cubicBezTo>
                <a:cubicBezTo>
                  <a:pt x="0" y="0"/>
                  <a:pt x="0" y="0"/>
                  <a:pt x="0" y="0"/>
                </a:cubicBezTo>
                <a:cubicBezTo>
                  <a:pt x="0" y="832"/>
                  <a:pt x="0" y="832"/>
                  <a:pt x="0" y="832"/>
                </a:cubicBezTo>
                <a:cubicBezTo>
                  <a:pt x="145" y="832"/>
                  <a:pt x="145" y="832"/>
                  <a:pt x="145" y="832"/>
                </a:cubicBezTo>
                <a:cubicBezTo>
                  <a:pt x="145" y="692"/>
                  <a:pt x="145" y="692"/>
                  <a:pt x="145" y="692"/>
                </a:cubicBezTo>
                <a:cubicBezTo>
                  <a:pt x="327" y="692"/>
                  <a:pt x="327" y="692"/>
                  <a:pt x="327" y="692"/>
                </a:cubicBezTo>
                <a:cubicBezTo>
                  <a:pt x="327" y="832"/>
                  <a:pt x="327" y="832"/>
                  <a:pt x="327" y="832"/>
                </a:cubicBezTo>
                <a:cubicBezTo>
                  <a:pt x="472" y="832"/>
                  <a:pt x="472" y="832"/>
                  <a:pt x="472" y="832"/>
                </a:cubicBezTo>
                <a:cubicBezTo>
                  <a:pt x="472" y="436"/>
                  <a:pt x="472" y="436"/>
                  <a:pt x="472" y="436"/>
                </a:cubicBezTo>
                <a:cubicBezTo>
                  <a:pt x="605" y="436"/>
                  <a:pt x="605" y="436"/>
                  <a:pt x="605" y="436"/>
                </a:cubicBezTo>
                <a:cubicBezTo>
                  <a:pt x="540" y="501"/>
                  <a:pt x="540" y="501"/>
                  <a:pt x="540" y="501"/>
                </a:cubicBezTo>
                <a:cubicBezTo>
                  <a:pt x="599" y="501"/>
                  <a:pt x="599" y="501"/>
                  <a:pt x="599" y="501"/>
                </a:cubicBezTo>
                <a:cubicBezTo>
                  <a:pt x="684" y="416"/>
                  <a:pt x="684" y="416"/>
                  <a:pt x="684" y="416"/>
                </a:cubicBezTo>
                <a:lnTo>
                  <a:pt x="599" y="330"/>
                </a:lnTo>
                <a:close/>
                <a:moveTo>
                  <a:pt x="149" y="632"/>
                </a:moveTo>
                <a:cubicBezTo>
                  <a:pt x="66" y="632"/>
                  <a:pt x="66" y="632"/>
                  <a:pt x="66" y="632"/>
                </a:cubicBezTo>
                <a:cubicBezTo>
                  <a:pt x="66" y="526"/>
                  <a:pt x="66" y="526"/>
                  <a:pt x="66" y="526"/>
                </a:cubicBezTo>
                <a:cubicBezTo>
                  <a:pt x="149" y="526"/>
                  <a:pt x="149" y="526"/>
                  <a:pt x="149" y="526"/>
                </a:cubicBezTo>
                <a:lnTo>
                  <a:pt x="149" y="632"/>
                </a:lnTo>
                <a:close/>
                <a:moveTo>
                  <a:pt x="149" y="480"/>
                </a:moveTo>
                <a:cubicBezTo>
                  <a:pt x="66" y="480"/>
                  <a:pt x="66" y="480"/>
                  <a:pt x="66" y="480"/>
                </a:cubicBezTo>
                <a:cubicBezTo>
                  <a:pt x="66" y="375"/>
                  <a:pt x="66" y="375"/>
                  <a:pt x="66" y="375"/>
                </a:cubicBezTo>
                <a:cubicBezTo>
                  <a:pt x="149" y="375"/>
                  <a:pt x="149" y="375"/>
                  <a:pt x="149" y="375"/>
                </a:cubicBezTo>
                <a:lnTo>
                  <a:pt x="149" y="480"/>
                </a:lnTo>
                <a:close/>
                <a:moveTo>
                  <a:pt x="149" y="329"/>
                </a:moveTo>
                <a:cubicBezTo>
                  <a:pt x="66" y="329"/>
                  <a:pt x="66" y="329"/>
                  <a:pt x="66" y="329"/>
                </a:cubicBezTo>
                <a:cubicBezTo>
                  <a:pt x="66" y="223"/>
                  <a:pt x="66" y="223"/>
                  <a:pt x="66" y="223"/>
                </a:cubicBezTo>
                <a:cubicBezTo>
                  <a:pt x="149" y="223"/>
                  <a:pt x="149" y="223"/>
                  <a:pt x="149" y="223"/>
                </a:cubicBezTo>
                <a:lnTo>
                  <a:pt x="149" y="329"/>
                </a:lnTo>
                <a:close/>
                <a:moveTo>
                  <a:pt x="149" y="178"/>
                </a:moveTo>
                <a:cubicBezTo>
                  <a:pt x="66" y="178"/>
                  <a:pt x="66" y="178"/>
                  <a:pt x="66" y="178"/>
                </a:cubicBezTo>
                <a:cubicBezTo>
                  <a:pt x="66" y="72"/>
                  <a:pt x="66" y="72"/>
                  <a:pt x="66" y="72"/>
                </a:cubicBezTo>
                <a:cubicBezTo>
                  <a:pt x="149" y="72"/>
                  <a:pt x="149" y="72"/>
                  <a:pt x="149" y="72"/>
                </a:cubicBezTo>
                <a:lnTo>
                  <a:pt x="149" y="178"/>
                </a:lnTo>
                <a:close/>
                <a:moveTo>
                  <a:pt x="278" y="632"/>
                </a:moveTo>
                <a:cubicBezTo>
                  <a:pt x="194" y="632"/>
                  <a:pt x="194" y="632"/>
                  <a:pt x="194" y="632"/>
                </a:cubicBezTo>
                <a:cubicBezTo>
                  <a:pt x="194" y="526"/>
                  <a:pt x="194" y="526"/>
                  <a:pt x="194" y="526"/>
                </a:cubicBezTo>
                <a:cubicBezTo>
                  <a:pt x="278" y="526"/>
                  <a:pt x="278" y="526"/>
                  <a:pt x="278" y="526"/>
                </a:cubicBezTo>
                <a:lnTo>
                  <a:pt x="278" y="632"/>
                </a:lnTo>
                <a:close/>
                <a:moveTo>
                  <a:pt x="278" y="480"/>
                </a:moveTo>
                <a:cubicBezTo>
                  <a:pt x="194" y="480"/>
                  <a:pt x="194" y="480"/>
                  <a:pt x="194" y="480"/>
                </a:cubicBezTo>
                <a:cubicBezTo>
                  <a:pt x="194" y="375"/>
                  <a:pt x="194" y="375"/>
                  <a:pt x="194" y="375"/>
                </a:cubicBezTo>
                <a:cubicBezTo>
                  <a:pt x="278" y="375"/>
                  <a:pt x="278" y="375"/>
                  <a:pt x="278" y="375"/>
                </a:cubicBezTo>
                <a:lnTo>
                  <a:pt x="278" y="480"/>
                </a:lnTo>
                <a:close/>
                <a:moveTo>
                  <a:pt x="278" y="329"/>
                </a:moveTo>
                <a:cubicBezTo>
                  <a:pt x="194" y="329"/>
                  <a:pt x="194" y="329"/>
                  <a:pt x="194" y="329"/>
                </a:cubicBezTo>
                <a:cubicBezTo>
                  <a:pt x="194" y="223"/>
                  <a:pt x="194" y="223"/>
                  <a:pt x="194" y="223"/>
                </a:cubicBezTo>
                <a:cubicBezTo>
                  <a:pt x="278" y="223"/>
                  <a:pt x="278" y="223"/>
                  <a:pt x="278" y="223"/>
                </a:cubicBezTo>
                <a:lnTo>
                  <a:pt x="278" y="329"/>
                </a:lnTo>
                <a:close/>
                <a:moveTo>
                  <a:pt x="278" y="178"/>
                </a:moveTo>
                <a:cubicBezTo>
                  <a:pt x="194" y="178"/>
                  <a:pt x="194" y="178"/>
                  <a:pt x="194" y="178"/>
                </a:cubicBezTo>
                <a:cubicBezTo>
                  <a:pt x="194" y="72"/>
                  <a:pt x="194" y="72"/>
                  <a:pt x="194" y="72"/>
                </a:cubicBezTo>
                <a:cubicBezTo>
                  <a:pt x="278" y="72"/>
                  <a:pt x="278" y="72"/>
                  <a:pt x="278" y="72"/>
                </a:cubicBezTo>
                <a:lnTo>
                  <a:pt x="278" y="178"/>
                </a:lnTo>
                <a:close/>
                <a:moveTo>
                  <a:pt x="406" y="632"/>
                </a:moveTo>
                <a:cubicBezTo>
                  <a:pt x="323" y="632"/>
                  <a:pt x="323" y="632"/>
                  <a:pt x="323" y="632"/>
                </a:cubicBezTo>
                <a:cubicBezTo>
                  <a:pt x="323" y="526"/>
                  <a:pt x="323" y="526"/>
                  <a:pt x="323" y="526"/>
                </a:cubicBezTo>
                <a:cubicBezTo>
                  <a:pt x="406" y="526"/>
                  <a:pt x="406" y="526"/>
                  <a:pt x="406" y="526"/>
                </a:cubicBezTo>
                <a:lnTo>
                  <a:pt x="406" y="632"/>
                </a:lnTo>
                <a:close/>
                <a:moveTo>
                  <a:pt x="406" y="480"/>
                </a:moveTo>
                <a:cubicBezTo>
                  <a:pt x="323" y="480"/>
                  <a:pt x="323" y="480"/>
                  <a:pt x="323" y="480"/>
                </a:cubicBezTo>
                <a:cubicBezTo>
                  <a:pt x="323" y="375"/>
                  <a:pt x="323" y="375"/>
                  <a:pt x="323" y="375"/>
                </a:cubicBezTo>
                <a:cubicBezTo>
                  <a:pt x="406" y="375"/>
                  <a:pt x="406" y="375"/>
                  <a:pt x="406" y="375"/>
                </a:cubicBezTo>
                <a:lnTo>
                  <a:pt x="406" y="480"/>
                </a:lnTo>
                <a:close/>
                <a:moveTo>
                  <a:pt x="406" y="329"/>
                </a:moveTo>
                <a:cubicBezTo>
                  <a:pt x="323" y="329"/>
                  <a:pt x="323" y="329"/>
                  <a:pt x="323" y="329"/>
                </a:cubicBezTo>
                <a:cubicBezTo>
                  <a:pt x="323" y="223"/>
                  <a:pt x="323" y="223"/>
                  <a:pt x="323" y="223"/>
                </a:cubicBezTo>
                <a:cubicBezTo>
                  <a:pt x="406" y="223"/>
                  <a:pt x="406" y="223"/>
                  <a:pt x="406" y="223"/>
                </a:cubicBezTo>
                <a:lnTo>
                  <a:pt x="406" y="329"/>
                </a:lnTo>
                <a:close/>
                <a:moveTo>
                  <a:pt x="406" y="178"/>
                </a:moveTo>
                <a:cubicBezTo>
                  <a:pt x="323" y="178"/>
                  <a:pt x="323" y="178"/>
                  <a:pt x="323" y="178"/>
                </a:cubicBezTo>
                <a:cubicBezTo>
                  <a:pt x="323" y="72"/>
                  <a:pt x="323" y="72"/>
                  <a:pt x="323" y="72"/>
                </a:cubicBezTo>
                <a:cubicBezTo>
                  <a:pt x="406" y="72"/>
                  <a:pt x="406" y="72"/>
                  <a:pt x="406" y="72"/>
                </a:cubicBezTo>
                <a:lnTo>
                  <a:pt x="406" y="17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6" name="Freeform 61"/>
          <p:cNvSpPr>
            <a:spLocks noEditPoints="1"/>
          </p:cNvSpPr>
          <p:nvPr/>
        </p:nvSpPr>
        <p:spPr bwMode="auto">
          <a:xfrm>
            <a:off x="762081" y="1608034"/>
            <a:ext cx="253308" cy="167524"/>
          </a:xfrm>
          <a:custGeom>
            <a:avLst/>
            <a:gdLst>
              <a:gd name="T0" fmla="*/ 699 w 1172"/>
              <a:gd name="T1" fmla="*/ 832 h 832"/>
              <a:gd name="T2" fmla="*/ 845 w 1172"/>
              <a:gd name="T3" fmla="*/ 692 h 832"/>
              <a:gd name="T4" fmla="*/ 1026 w 1172"/>
              <a:gd name="T5" fmla="*/ 832 h 832"/>
              <a:gd name="T6" fmla="*/ 1172 w 1172"/>
              <a:gd name="T7" fmla="*/ 0 h 832"/>
              <a:gd name="T8" fmla="*/ 1022 w 1172"/>
              <a:gd name="T9" fmla="*/ 72 h 832"/>
              <a:gd name="T10" fmla="*/ 1106 w 1172"/>
              <a:gd name="T11" fmla="*/ 178 h 832"/>
              <a:gd name="T12" fmla="*/ 1022 w 1172"/>
              <a:gd name="T13" fmla="*/ 72 h 832"/>
              <a:gd name="T14" fmla="*/ 977 w 1172"/>
              <a:gd name="T15" fmla="*/ 72 h 832"/>
              <a:gd name="T16" fmla="*/ 894 w 1172"/>
              <a:gd name="T17" fmla="*/ 178 h 832"/>
              <a:gd name="T18" fmla="*/ 765 w 1172"/>
              <a:gd name="T19" fmla="*/ 72 h 832"/>
              <a:gd name="T20" fmla="*/ 849 w 1172"/>
              <a:gd name="T21" fmla="*/ 178 h 832"/>
              <a:gd name="T22" fmla="*/ 765 w 1172"/>
              <a:gd name="T23" fmla="*/ 72 h 832"/>
              <a:gd name="T24" fmla="*/ 1106 w 1172"/>
              <a:gd name="T25" fmla="*/ 223 h 832"/>
              <a:gd name="T26" fmla="*/ 1022 w 1172"/>
              <a:gd name="T27" fmla="*/ 329 h 832"/>
              <a:gd name="T28" fmla="*/ 894 w 1172"/>
              <a:gd name="T29" fmla="*/ 223 h 832"/>
              <a:gd name="T30" fmla="*/ 977 w 1172"/>
              <a:gd name="T31" fmla="*/ 329 h 832"/>
              <a:gd name="T32" fmla="*/ 894 w 1172"/>
              <a:gd name="T33" fmla="*/ 223 h 832"/>
              <a:gd name="T34" fmla="*/ 849 w 1172"/>
              <a:gd name="T35" fmla="*/ 223 h 832"/>
              <a:gd name="T36" fmla="*/ 765 w 1172"/>
              <a:gd name="T37" fmla="*/ 329 h 832"/>
              <a:gd name="T38" fmla="*/ 1022 w 1172"/>
              <a:gd name="T39" fmla="*/ 375 h 832"/>
              <a:gd name="T40" fmla="*/ 1106 w 1172"/>
              <a:gd name="T41" fmla="*/ 480 h 832"/>
              <a:gd name="T42" fmla="*/ 1022 w 1172"/>
              <a:gd name="T43" fmla="*/ 375 h 832"/>
              <a:gd name="T44" fmla="*/ 977 w 1172"/>
              <a:gd name="T45" fmla="*/ 375 h 832"/>
              <a:gd name="T46" fmla="*/ 894 w 1172"/>
              <a:gd name="T47" fmla="*/ 480 h 832"/>
              <a:gd name="T48" fmla="*/ 765 w 1172"/>
              <a:gd name="T49" fmla="*/ 375 h 832"/>
              <a:gd name="T50" fmla="*/ 849 w 1172"/>
              <a:gd name="T51" fmla="*/ 480 h 832"/>
              <a:gd name="T52" fmla="*/ 765 w 1172"/>
              <a:gd name="T53" fmla="*/ 375 h 832"/>
              <a:gd name="T54" fmla="*/ 1106 w 1172"/>
              <a:gd name="T55" fmla="*/ 526 h 832"/>
              <a:gd name="T56" fmla="*/ 1022 w 1172"/>
              <a:gd name="T57" fmla="*/ 632 h 832"/>
              <a:gd name="T58" fmla="*/ 894 w 1172"/>
              <a:gd name="T59" fmla="*/ 526 h 832"/>
              <a:gd name="T60" fmla="*/ 977 w 1172"/>
              <a:gd name="T61" fmla="*/ 632 h 832"/>
              <a:gd name="T62" fmla="*/ 894 w 1172"/>
              <a:gd name="T63" fmla="*/ 526 h 832"/>
              <a:gd name="T64" fmla="*/ 849 w 1172"/>
              <a:gd name="T65" fmla="*/ 526 h 832"/>
              <a:gd name="T66" fmla="*/ 765 w 1172"/>
              <a:gd name="T67" fmla="*/ 632 h 832"/>
              <a:gd name="T68" fmla="*/ 236 w 1172"/>
              <a:gd name="T69" fmla="*/ 232 h 832"/>
              <a:gd name="T70" fmla="*/ 236 w 1172"/>
              <a:gd name="T71" fmla="*/ 600 h 832"/>
              <a:gd name="T72" fmla="*/ 236 w 1172"/>
              <a:gd name="T73" fmla="*/ 232 h 832"/>
              <a:gd name="T74" fmla="*/ 320 w 1172"/>
              <a:gd name="T75" fmla="*/ 453 h 832"/>
              <a:gd name="T76" fmla="*/ 256 w 1172"/>
              <a:gd name="T77" fmla="*/ 477 h 832"/>
              <a:gd name="T78" fmla="*/ 320 w 1172"/>
              <a:gd name="T79" fmla="*/ 506 h 832"/>
              <a:gd name="T80" fmla="*/ 256 w 1172"/>
              <a:gd name="T81" fmla="*/ 540 h 832"/>
              <a:gd name="T82" fmla="*/ 217 w 1172"/>
              <a:gd name="T83" fmla="*/ 506 h 832"/>
              <a:gd name="T84" fmla="*/ 153 w 1172"/>
              <a:gd name="T85" fmla="*/ 477 h 832"/>
              <a:gd name="T86" fmla="*/ 217 w 1172"/>
              <a:gd name="T87" fmla="*/ 453 h 832"/>
              <a:gd name="T88" fmla="*/ 153 w 1172"/>
              <a:gd name="T89" fmla="*/ 423 h 832"/>
              <a:gd name="T90" fmla="*/ 130 w 1172"/>
              <a:gd name="T91" fmla="*/ 308 h 832"/>
              <a:gd name="T92" fmla="*/ 236 w 1172"/>
              <a:gd name="T93" fmla="*/ 405 h 832"/>
              <a:gd name="T94" fmla="*/ 344 w 1172"/>
              <a:gd name="T95" fmla="*/ 308 h 832"/>
              <a:gd name="T96" fmla="*/ 320 w 1172"/>
              <a:gd name="T97" fmla="*/ 423 h 832"/>
              <a:gd name="T98" fmla="*/ 540 w 1172"/>
              <a:gd name="T99" fmla="*/ 330 h 832"/>
              <a:gd name="T100" fmla="*/ 471 w 1172"/>
              <a:gd name="T101" fmla="*/ 396 h 832"/>
              <a:gd name="T102" fmla="*/ 0 w 1172"/>
              <a:gd name="T103" fmla="*/ 416 h 832"/>
              <a:gd name="T104" fmla="*/ 471 w 1172"/>
              <a:gd name="T105" fmla="*/ 436 h 832"/>
              <a:gd name="T106" fmla="*/ 540 w 1172"/>
              <a:gd name="T107" fmla="*/ 501 h 832"/>
              <a:gd name="T108" fmla="*/ 684 w 1172"/>
              <a:gd name="T109" fmla="*/ 416 h 832"/>
              <a:gd name="T110" fmla="*/ 236 w 1172"/>
              <a:gd name="T111" fmla="*/ 617 h 832"/>
              <a:gd name="T112" fmla="*/ 236 w 1172"/>
              <a:gd name="T113" fmla="*/ 215 h 832"/>
              <a:gd name="T114" fmla="*/ 236 w 1172"/>
              <a:gd name="T115" fmla="*/ 617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72" h="832">
                <a:moveTo>
                  <a:pt x="699" y="0"/>
                </a:moveTo>
                <a:cubicBezTo>
                  <a:pt x="699" y="832"/>
                  <a:pt x="699" y="832"/>
                  <a:pt x="699" y="832"/>
                </a:cubicBezTo>
                <a:cubicBezTo>
                  <a:pt x="845" y="832"/>
                  <a:pt x="845" y="832"/>
                  <a:pt x="845" y="832"/>
                </a:cubicBezTo>
                <a:cubicBezTo>
                  <a:pt x="845" y="692"/>
                  <a:pt x="845" y="692"/>
                  <a:pt x="845" y="692"/>
                </a:cubicBezTo>
                <a:cubicBezTo>
                  <a:pt x="1026" y="692"/>
                  <a:pt x="1026" y="692"/>
                  <a:pt x="1026" y="692"/>
                </a:cubicBezTo>
                <a:cubicBezTo>
                  <a:pt x="1026" y="832"/>
                  <a:pt x="1026" y="832"/>
                  <a:pt x="1026" y="832"/>
                </a:cubicBezTo>
                <a:cubicBezTo>
                  <a:pt x="1172" y="832"/>
                  <a:pt x="1172" y="832"/>
                  <a:pt x="1172" y="832"/>
                </a:cubicBezTo>
                <a:cubicBezTo>
                  <a:pt x="1172" y="0"/>
                  <a:pt x="1172" y="0"/>
                  <a:pt x="1172" y="0"/>
                </a:cubicBezTo>
                <a:lnTo>
                  <a:pt x="699" y="0"/>
                </a:lnTo>
                <a:close/>
                <a:moveTo>
                  <a:pt x="1022" y="72"/>
                </a:moveTo>
                <a:cubicBezTo>
                  <a:pt x="1106" y="72"/>
                  <a:pt x="1106" y="72"/>
                  <a:pt x="1106" y="72"/>
                </a:cubicBezTo>
                <a:cubicBezTo>
                  <a:pt x="1106" y="178"/>
                  <a:pt x="1106" y="178"/>
                  <a:pt x="1106" y="178"/>
                </a:cubicBezTo>
                <a:cubicBezTo>
                  <a:pt x="1022" y="178"/>
                  <a:pt x="1022" y="178"/>
                  <a:pt x="1022" y="178"/>
                </a:cubicBezTo>
                <a:lnTo>
                  <a:pt x="1022" y="72"/>
                </a:lnTo>
                <a:close/>
                <a:moveTo>
                  <a:pt x="894" y="72"/>
                </a:moveTo>
                <a:cubicBezTo>
                  <a:pt x="977" y="72"/>
                  <a:pt x="977" y="72"/>
                  <a:pt x="977" y="72"/>
                </a:cubicBezTo>
                <a:cubicBezTo>
                  <a:pt x="977" y="178"/>
                  <a:pt x="977" y="178"/>
                  <a:pt x="977" y="178"/>
                </a:cubicBezTo>
                <a:cubicBezTo>
                  <a:pt x="894" y="178"/>
                  <a:pt x="894" y="178"/>
                  <a:pt x="894" y="178"/>
                </a:cubicBezTo>
                <a:lnTo>
                  <a:pt x="894" y="72"/>
                </a:lnTo>
                <a:close/>
                <a:moveTo>
                  <a:pt x="765" y="72"/>
                </a:moveTo>
                <a:cubicBezTo>
                  <a:pt x="849" y="72"/>
                  <a:pt x="849" y="72"/>
                  <a:pt x="849" y="72"/>
                </a:cubicBezTo>
                <a:cubicBezTo>
                  <a:pt x="849" y="178"/>
                  <a:pt x="849" y="178"/>
                  <a:pt x="849" y="178"/>
                </a:cubicBezTo>
                <a:cubicBezTo>
                  <a:pt x="765" y="178"/>
                  <a:pt x="765" y="178"/>
                  <a:pt x="765" y="178"/>
                </a:cubicBezTo>
                <a:lnTo>
                  <a:pt x="765" y="72"/>
                </a:lnTo>
                <a:close/>
                <a:moveTo>
                  <a:pt x="1022" y="223"/>
                </a:moveTo>
                <a:cubicBezTo>
                  <a:pt x="1106" y="223"/>
                  <a:pt x="1106" y="223"/>
                  <a:pt x="1106" y="223"/>
                </a:cubicBezTo>
                <a:cubicBezTo>
                  <a:pt x="1106" y="329"/>
                  <a:pt x="1106" y="329"/>
                  <a:pt x="1106" y="329"/>
                </a:cubicBezTo>
                <a:cubicBezTo>
                  <a:pt x="1022" y="329"/>
                  <a:pt x="1022" y="329"/>
                  <a:pt x="1022" y="329"/>
                </a:cubicBezTo>
                <a:lnTo>
                  <a:pt x="1022" y="223"/>
                </a:lnTo>
                <a:close/>
                <a:moveTo>
                  <a:pt x="894" y="223"/>
                </a:moveTo>
                <a:cubicBezTo>
                  <a:pt x="977" y="223"/>
                  <a:pt x="977" y="223"/>
                  <a:pt x="977" y="223"/>
                </a:cubicBezTo>
                <a:cubicBezTo>
                  <a:pt x="977" y="329"/>
                  <a:pt x="977" y="329"/>
                  <a:pt x="977" y="329"/>
                </a:cubicBezTo>
                <a:cubicBezTo>
                  <a:pt x="894" y="329"/>
                  <a:pt x="894" y="329"/>
                  <a:pt x="894" y="329"/>
                </a:cubicBezTo>
                <a:lnTo>
                  <a:pt x="894" y="223"/>
                </a:lnTo>
                <a:close/>
                <a:moveTo>
                  <a:pt x="765" y="223"/>
                </a:moveTo>
                <a:cubicBezTo>
                  <a:pt x="849" y="223"/>
                  <a:pt x="849" y="223"/>
                  <a:pt x="849" y="223"/>
                </a:cubicBezTo>
                <a:cubicBezTo>
                  <a:pt x="849" y="329"/>
                  <a:pt x="849" y="329"/>
                  <a:pt x="849" y="329"/>
                </a:cubicBezTo>
                <a:cubicBezTo>
                  <a:pt x="765" y="329"/>
                  <a:pt x="765" y="329"/>
                  <a:pt x="765" y="329"/>
                </a:cubicBezTo>
                <a:lnTo>
                  <a:pt x="765" y="223"/>
                </a:lnTo>
                <a:close/>
                <a:moveTo>
                  <a:pt x="1022" y="375"/>
                </a:moveTo>
                <a:cubicBezTo>
                  <a:pt x="1106" y="375"/>
                  <a:pt x="1106" y="375"/>
                  <a:pt x="1106" y="375"/>
                </a:cubicBezTo>
                <a:cubicBezTo>
                  <a:pt x="1106" y="480"/>
                  <a:pt x="1106" y="480"/>
                  <a:pt x="1106" y="480"/>
                </a:cubicBezTo>
                <a:cubicBezTo>
                  <a:pt x="1022" y="480"/>
                  <a:pt x="1022" y="480"/>
                  <a:pt x="1022" y="480"/>
                </a:cubicBezTo>
                <a:lnTo>
                  <a:pt x="1022" y="375"/>
                </a:lnTo>
                <a:close/>
                <a:moveTo>
                  <a:pt x="894" y="375"/>
                </a:moveTo>
                <a:cubicBezTo>
                  <a:pt x="977" y="375"/>
                  <a:pt x="977" y="375"/>
                  <a:pt x="977" y="375"/>
                </a:cubicBezTo>
                <a:cubicBezTo>
                  <a:pt x="977" y="480"/>
                  <a:pt x="977" y="480"/>
                  <a:pt x="977" y="480"/>
                </a:cubicBezTo>
                <a:cubicBezTo>
                  <a:pt x="894" y="480"/>
                  <a:pt x="894" y="480"/>
                  <a:pt x="894" y="480"/>
                </a:cubicBezTo>
                <a:lnTo>
                  <a:pt x="894" y="375"/>
                </a:lnTo>
                <a:close/>
                <a:moveTo>
                  <a:pt x="765" y="375"/>
                </a:moveTo>
                <a:cubicBezTo>
                  <a:pt x="849" y="375"/>
                  <a:pt x="849" y="375"/>
                  <a:pt x="849" y="375"/>
                </a:cubicBezTo>
                <a:cubicBezTo>
                  <a:pt x="849" y="480"/>
                  <a:pt x="849" y="480"/>
                  <a:pt x="849" y="480"/>
                </a:cubicBezTo>
                <a:cubicBezTo>
                  <a:pt x="765" y="480"/>
                  <a:pt x="765" y="480"/>
                  <a:pt x="765" y="480"/>
                </a:cubicBezTo>
                <a:lnTo>
                  <a:pt x="765" y="375"/>
                </a:lnTo>
                <a:close/>
                <a:moveTo>
                  <a:pt x="1022" y="526"/>
                </a:moveTo>
                <a:cubicBezTo>
                  <a:pt x="1106" y="526"/>
                  <a:pt x="1106" y="526"/>
                  <a:pt x="1106" y="526"/>
                </a:cubicBezTo>
                <a:cubicBezTo>
                  <a:pt x="1106" y="632"/>
                  <a:pt x="1106" y="632"/>
                  <a:pt x="1106" y="632"/>
                </a:cubicBezTo>
                <a:cubicBezTo>
                  <a:pt x="1022" y="632"/>
                  <a:pt x="1022" y="632"/>
                  <a:pt x="1022" y="632"/>
                </a:cubicBezTo>
                <a:lnTo>
                  <a:pt x="1022" y="526"/>
                </a:lnTo>
                <a:close/>
                <a:moveTo>
                  <a:pt x="894" y="526"/>
                </a:moveTo>
                <a:cubicBezTo>
                  <a:pt x="977" y="526"/>
                  <a:pt x="977" y="526"/>
                  <a:pt x="977" y="526"/>
                </a:cubicBezTo>
                <a:cubicBezTo>
                  <a:pt x="977" y="632"/>
                  <a:pt x="977" y="632"/>
                  <a:pt x="977" y="632"/>
                </a:cubicBezTo>
                <a:cubicBezTo>
                  <a:pt x="894" y="632"/>
                  <a:pt x="894" y="632"/>
                  <a:pt x="894" y="632"/>
                </a:cubicBezTo>
                <a:lnTo>
                  <a:pt x="894" y="526"/>
                </a:lnTo>
                <a:close/>
                <a:moveTo>
                  <a:pt x="765" y="526"/>
                </a:moveTo>
                <a:cubicBezTo>
                  <a:pt x="849" y="526"/>
                  <a:pt x="849" y="526"/>
                  <a:pt x="849" y="526"/>
                </a:cubicBezTo>
                <a:cubicBezTo>
                  <a:pt x="849" y="632"/>
                  <a:pt x="849" y="632"/>
                  <a:pt x="849" y="632"/>
                </a:cubicBezTo>
                <a:cubicBezTo>
                  <a:pt x="765" y="632"/>
                  <a:pt x="765" y="632"/>
                  <a:pt x="765" y="632"/>
                </a:cubicBezTo>
                <a:lnTo>
                  <a:pt x="765" y="526"/>
                </a:lnTo>
                <a:close/>
                <a:moveTo>
                  <a:pt x="236" y="232"/>
                </a:moveTo>
                <a:cubicBezTo>
                  <a:pt x="135" y="232"/>
                  <a:pt x="52" y="314"/>
                  <a:pt x="52" y="416"/>
                </a:cubicBezTo>
                <a:cubicBezTo>
                  <a:pt x="52" y="517"/>
                  <a:pt x="135" y="600"/>
                  <a:pt x="236" y="600"/>
                </a:cubicBezTo>
                <a:cubicBezTo>
                  <a:pt x="338" y="600"/>
                  <a:pt x="420" y="517"/>
                  <a:pt x="420" y="416"/>
                </a:cubicBezTo>
                <a:cubicBezTo>
                  <a:pt x="420" y="314"/>
                  <a:pt x="338" y="232"/>
                  <a:pt x="236" y="232"/>
                </a:cubicBezTo>
                <a:close/>
                <a:moveTo>
                  <a:pt x="320" y="423"/>
                </a:moveTo>
                <a:cubicBezTo>
                  <a:pt x="320" y="453"/>
                  <a:pt x="320" y="453"/>
                  <a:pt x="320" y="453"/>
                </a:cubicBezTo>
                <a:cubicBezTo>
                  <a:pt x="256" y="453"/>
                  <a:pt x="256" y="453"/>
                  <a:pt x="256" y="453"/>
                </a:cubicBezTo>
                <a:cubicBezTo>
                  <a:pt x="256" y="477"/>
                  <a:pt x="256" y="477"/>
                  <a:pt x="256" y="477"/>
                </a:cubicBezTo>
                <a:cubicBezTo>
                  <a:pt x="320" y="477"/>
                  <a:pt x="320" y="477"/>
                  <a:pt x="320" y="477"/>
                </a:cubicBezTo>
                <a:cubicBezTo>
                  <a:pt x="320" y="506"/>
                  <a:pt x="320" y="506"/>
                  <a:pt x="320" y="506"/>
                </a:cubicBezTo>
                <a:cubicBezTo>
                  <a:pt x="256" y="506"/>
                  <a:pt x="256" y="506"/>
                  <a:pt x="256" y="506"/>
                </a:cubicBezTo>
                <a:cubicBezTo>
                  <a:pt x="256" y="540"/>
                  <a:pt x="256" y="540"/>
                  <a:pt x="256" y="540"/>
                </a:cubicBezTo>
                <a:cubicBezTo>
                  <a:pt x="217" y="540"/>
                  <a:pt x="217" y="540"/>
                  <a:pt x="217" y="540"/>
                </a:cubicBezTo>
                <a:cubicBezTo>
                  <a:pt x="217" y="506"/>
                  <a:pt x="217" y="506"/>
                  <a:pt x="217" y="506"/>
                </a:cubicBezTo>
                <a:cubicBezTo>
                  <a:pt x="153" y="506"/>
                  <a:pt x="153" y="506"/>
                  <a:pt x="153" y="506"/>
                </a:cubicBezTo>
                <a:cubicBezTo>
                  <a:pt x="153" y="477"/>
                  <a:pt x="153" y="477"/>
                  <a:pt x="153" y="477"/>
                </a:cubicBezTo>
                <a:cubicBezTo>
                  <a:pt x="217" y="477"/>
                  <a:pt x="217" y="477"/>
                  <a:pt x="217" y="477"/>
                </a:cubicBezTo>
                <a:cubicBezTo>
                  <a:pt x="217" y="453"/>
                  <a:pt x="217" y="453"/>
                  <a:pt x="217" y="453"/>
                </a:cubicBezTo>
                <a:cubicBezTo>
                  <a:pt x="153" y="453"/>
                  <a:pt x="153" y="453"/>
                  <a:pt x="153" y="453"/>
                </a:cubicBezTo>
                <a:cubicBezTo>
                  <a:pt x="153" y="423"/>
                  <a:pt x="153" y="423"/>
                  <a:pt x="153" y="423"/>
                </a:cubicBezTo>
                <a:cubicBezTo>
                  <a:pt x="206" y="423"/>
                  <a:pt x="206" y="423"/>
                  <a:pt x="206" y="423"/>
                </a:cubicBezTo>
                <a:cubicBezTo>
                  <a:pt x="130" y="308"/>
                  <a:pt x="130" y="308"/>
                  <a:pt x="130" y="308"/>
                </a:cubicBezTo>
                <a:cubicBezTo>
                  <a:pt x="175" y="308"/>
                  <a:pt x="175" y="308"/>
                  <a:pt x="175" y="308"/>
                </a:cubicBezTo>
                <a:cubicBezTo>
                  <a:pt x="236" y="405"/>
                  <a:pt x="236" y="405"/>
                  <a:pt x="236" y="405"/>
                </a:cubicBezTo>
                <a:cubicBezTo>
                  <a:pt x="296" y="308"/>
                  <a:pt x="296" y="308"/>
                  <a:pt x="296" y="308"/>
                </a:cubicBezTo>
                <a:cubicBezTo>
                  <a:pt x="344" y="308"/>
                  <a:pt x="344" y="308"/>
                  <a:pt x="344" y="308"/>
                </a:cubicBezTo>
                <a:cubicBezTo>
                  <a:pt x="268" y="423"/>
                  <a:pt x="268" y="423"/>
                  <a:pt x="268" y="423"/>
                </a:cubicBezTo>
                <a:lnTo>
                  <a:pt x="320" y="423"/>
                </a:lnTo>
                <a:close/>
                <a:moveTo>
                  <a:pt x="599" y="330"/>
                </a:moveTo>
                <a:cubicBezTo>
                  <a:pt x="540" y="330"/>
                  <a:pt x="540" y="330"/>
                  <a:pt x="540" y="330"/>
                </a:cubicBezTo>
                <a:cubicBezTo>
                  <a:pt x="605" y="396"/>
                  <a:pt x="605" y="396"/>
                  <a:pt x="605" y="396"/>
                </a:cubicBezTo>
                <a:cubicBezTo>
                  <a:pt x="471" y="396"/>
                  <a:pt x="471" y="396"/>
                  <a:pt x="471" y="396"/>
                </a:cubicBezTo>
                <a:cubicBezTo>
                  <a:pt x="461" y="275"/>
                  <a:pt x="360" y="180"/>
                  <a:pt x="236" y="180"/>
                </a:cubicBezTo>
                <a:cubicBezTo>
                  <a:pt x="106" y="180"/>
                  <a:pt x="0" y="285"/>
                  <a:pt x="0" y="416"/>
                </a:cubicBezTo>
                <a:cubicBezTo>
                  <a:pt x="0" y="546"/>
                  <a:pt x="106" y="652"/>
                  <a:pt x="236" y="652"/>
                </a:cubicBezTo>
                <a:cubicBezTo>
                  <a:pt x="360" y="652"/>
                  <a:pt x="461" y="557"/>
                  <a:pt x="471" y="436"/>
                </a:cubicBezTo>
                <a:cubicBezTo>
                  <a:pt x="605" y="436"/>
                  <a:pt x="605" y="436"/>
                  <a:pt x="605" y="436"/>
                </a:cubicBezTo>
                <a:cubicBezTo>
                  <a:pt x="540" y="501"/>
                  <a:pt x="540" y="501"/>
                  <a:pt x="540" y="501"/>
                </a:cubicBezTo>
                <a:cubicBezTo>
                  <a:pt x="599" y="501"/>
                  <a:pt x="599" y="501"/>
                  <a:pt x="599" y="501"/>
                </a:cubicBezTo>
                <a:cubicBezTo>
                  <a:pt x="684" y="416"/>
                  <a:pt x="684" y="416"/>
                  <a:pt x="684" y="416"/>
                </a:cubicBezTo>
                <a:lnTo>
                  <a:pt x="599" y="330"/>
                </a:lnTo>
                <a:close/>
                <a:moveTo>
                  <a:pt x="236" y="617"/>
                </a:moveTo>
                <a:cubicBezTo>
                  <a:pt x="126" y="617"/>
                  <a:pt x="35" y="526"/>
                  <a:pt x="35" y="416"/>
                </a:cubicBezTo>
                <a:cubicBezTo>
                  <a:pt x="35" y="305"/>
                  <a:pt x="126" y="215"/>
                  <a:pt x="236" y="215"/>
                </a:cubicBezTo>
                <a:cubicBezTo>
                  <a:pt x="347" y="215"/>
                  <a:pt x="437" y="305"/>
                  <a:pt x="437" y="416"/>
                </a:cubicBezTo>
                <a:cubicBezTo>
                  <a:pt x="437" y="526"/>
                  <a:pt x="347" y="617"/>
                  <a:pt x="236" y="61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7" name="Freeform 64"/>
          <p:cNvSpPr>
            <a:spLocks noEditPoints="1"/>
          </p:cNvSpPr>
          <p:nvPr/>
        </p:nvSpPr>
        <p:spPr bwMode="auto">
          <a:xfrm>
            <a:off x="885136" y="946335"/>
            <a:ext cx="130253" cy="167524"/>
          </a:xfrm>
          <a:custGeom>
            <a:avLst/>
            <a:gdLst>
              <a:gd name="T0" fmla="*/ 605 w 605"/>
              <a:gd name="T1" fmla="*/ 832 h 832"/>
              <a:gd name="T2" fmla="*/ 76 w 605"/>
              <a:gd name="T3" fmla="*/ 76 h 832"/>
              <a:gd name="T4" fmla="*/ 280 w 605"/>
              <a:gd name="T5" fmla="*/ 308 h 832"/>
              <a:gd name="T6" fmla="*/ 529 w 605"/>
              <a:gd name="T7" fmla="*/ 308 h 832"/>
              <a:gd name="T8" fmla="*/ 280 w 605"/>
              <a:gd name="T9" fmla="*/ 557 h 832"/>
              <a:gd name="T10" fmla="*/ 529 w 605"/>
              <a:gd name="T11" fmla="*/ 557 h 832"/>
              <a:gd name="T12" fmla="*/ 253 w 605"/>
              <a:gd name="T13" fmla="*/ 642 h 832"/>
              <a:gd name="T14" fmla="*/ 503 w 605"/>
              <a:gd name="T15" fmla="*/ 393 h 832"/>
              <a:gd name="T16" fmla="*/ 161 w 605"/>
              <a:gd name="T17" fmla="*/ 393 h 832"/>
              <a:gd name="T18" fmla="*/ 195 w 605"/>
              <a:gd name="T19" fmla="*/ 485 h 832"/>
              <a:gd name="T20" fmla="*/ 155 w 605"/>
              <a:gd name="T21" fmla="*/ 604 h 832"/>
              <a:gd name="T22" fmla="*/ 178 w 605"/>
              <a:gd name="T23" fmla="*/ 692 h 832"/>
              <a:gd name="T24" fmla="*/ 469 w 605"/>
              <a:gd name="T25" fmla="*/ 594 h 832"/>
              <a:gd name="T26" fmla="*/ 362 w 605"/>
              <a:gd name="T27" fmla="*/ 701 h 832"/>
              <a:gd name="T28" fmla="*/ 451 w 605"/>
              <a:gd name="T29" fmla="*/ 659 h 832"/>
              <a:gd name="T30" fmla="*/ 117 w 605"/>
              <a:gd name="T31" fmla="*/ 202 h 832"/>
              <a:gd name="T32" fmla="*/ 124 w 605"/>
              <a:gd name="T33" fmla="*/ 151 h 832"/>
              <a:gd name="T34" fmla="*/ 130 w 605"/>
              <a:gd name="T35" fmla="*/ 114 h 832"/>
              <a:gd name="T36" fmla="*/ 127 w 605"/>
              <a:gd name="T37" fmla="*/ 211 h 832"/>
              <a:gd name="T38" fmla="*/ 178 w 605"/>
              <a:gd name="T39" fmla="*/ 108 h 832"/>
              <a:gd name="T40" fmla="*/ 177 w 605"/>
              <a:gd name="T41" fmla="*/ 160 h 832"/>
              <a:gd name="T42" fmla="*/ 166 w 605"/>
              <a:gd name="T43" fmla="*/ 170 h 832"/>
              <a:gd name="T44" fmla="*/ 169 w 605"/>
              <a:gd name="T45" fmla="*/ 149 h 832"/>
              <a:gd name="T46" fmla="*/ 205 w 605"/>
              <a:gd name="T47" fmla="*/ 197 h 832"/>
              <a:gd name="T48" fmla="*/ 210 w 605"/>
              <a:gd name="T49" fmla="*/ 169 h 832"/>
              <a:gd name="T50" fmla="*/ 217 w 605"/>
              <a:gd name="T51" fmla="*/ 120 h 832"/>
              <a:gd name="T52" fmla="*/ 243 w 605"/>
              <a:gd name="T53" fmla="*/ 208 h 832"/>
              <a:gd name="T54" fmla="*/ 217 w 605"/>
              <a:gd name="T55" fmla="*/ 107 h 832"/>
              <a:gd name="T56" fmla="*/ 213 w 605"/>
              <a:gd name="T57" fmla="*/ 110 h 832"/>
              <a:gd name="T58" fmla="*/ 245 w 605"/>
              <a:gd name="T59" fmla="*/ 206 h 832"/>
              <a:gd name="T60" fmla="*/ 257 w 605"/>
              <a:gd name="T61" fmla="*/ 154 h 832"/>
              <a:gd name="T62" fmla="*/ 263 w 605"/>
              <a:gd name="T63" fmla="*/ 117 h 832"/>
              <a:gd name="T64" fmla="*/ 273 w 605"/>
              <a:gd name="T65" fmla="*/ 164 h 832"/>
              <a:gd name="T66" fmla="*/ 279 w 605"/>
              <a:gd name="T67" fmla="*/ 157 h 832"/>
              <a:gd name="T68" fmla="*/ 284 w 605"/>
              <a:gd name="T69" fmla="*/ 199 h 832"/>
              <a:gd name="T70" fmla="*/ 275 w 605"/>
              <a:gd name="T71" fmla="*/ 208 h 832"/>
              <a:gd name="T72" fmla="*/ 321 w 605"/>
              <a:gd name="T73" fmla="*/ 119 h 832"/>
              <a:gd name="T74" fmla="*/ 330 w 605"/>
              <a:gd name="T75" fmla="*/ 163 h 832"/>
              <a:gd name="T76" fmla="*/ 327 w 605"/>
              <a:gd name="T77" fmla="*/ 160 h 832"/>
              <a:gd name="T78" fmla="*/ 324 w 605"/>
              <a:gd name="T79" fmla="*/ 120 h 832"/>
              <a:gd name="T80" fmla="*/ 347 w 605"/>
              <a:gd name="T81" fmla="*/ 206 h 832"/>
              <a:gd name="T82" fmla="*/ 356 w 605"/>
              <a:gd name="T83" fmla="*/ 114 h 832"/>
              <a:gd name="T84" fmla="*/ 360 w 605"/>
              <a:gd name="T85" fmla="*/ 111 h 832"/>
              <a:gd name="T86" fmla="*/ 391 w 605"/>
              <a:gd name="T87" fmla="*/ 211 h 832"/>
              <a:gd name="T88" fmla="*/ 403 w 605"/>
              <a:gd name="T89" fmla="*/ 107 h 832"/>
              <a:gd name="T90" fmla="*/ 368 w 605"/>
              <a:gd name="T91" fmla="*/ 107 h 832"/>
              <a:gd name="T92" fmla="*/ 388 w 605"/>
              <a:gd name="T93" fmla="*/ 196 h 832"/>
              <a:gd name="T94" fmla="*/ 403 w 605"/>
              <a:gd name="T95" fmla="*/ 157 h 832"/>
              <a:gd name="T96" fmla="*/ 436 w 605"/>
              <a:gd name="T97" fmla="*/ 169 h 832"/>
              <a:gd name="T98" fmla="*/ 430 w 605"/>
              <a:gd name="T99" fmla="*/ 160 h 832"/>
              <a:gd name="T100" fmla="*/ 439 w 605"/>
              <a:gd name="T101" fmla="*/ 149 h 832"/>
              <a:gd name="T102" fmla="*/ 461 w 605"/>
              <a:gd name="T103" fmla="*/ 199 h 832"/>
              <a:gd name="T104" fmla="*/ 434 w 605"/>
              <a:gd name="T105" fmla="*/ 199 h 832"/>
              <a:gd name="T106" fmla="*/ 446 w 605"/>
              <a:gd name="T107" fmla="*/ 119 h 832"/>
              <a:gd name="T108" fmla="*/ 475 w 605"/>
              <a:gd name="T109" fmla="*/ 202 h 832"/>
              <a:gd name="T110" fmla="*/ 488 w 605"/>
              <a:gd name="T111" fmla="*/ 117 h 832"/>
              <a:gd name="T112" fmla="*/ 482 w 605"/>
              <a:gd name="T113" fmla="*/ 111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05" h="832">
                <a:moveTo>
                  <a:pt x="605" y="832"/>
                </a:moveTo>
                <a:cubicBezTo>
                  <a:pt x="0" y="832"/>
                  <a:pt x="0" y="832"/>
                  <a:pt x="0" y="832"/>
                </a:cubicBezTo>
                <a:cubicBezTo>
                  <a:pt x="0" y="0"/>
                  <a:pt x="0" y="0"/>
                  <a:pt x="0" y="0"/>
                </a:cubicBezTo>
                <a:cubicBezTo>
                  <a:pt x="605" y="0"/>
                  <a:pt x="605" y="0"/>
                  <a:pt x="605" y="0"/>
                </a:cubicBezTo>
                <a:lnTo>
                  <a:pt x="605" y="832"/>
                </a:lnTo>
                <a:close/>
                <a:moveTo>
                  <a:pt x="76" y="76"/>
                </a:moveTo>
                <a:cubicBezTo>
                  <a:pt x="76" y="242"/>
                  <a:pt x="76" y="242"/>
                  <a:pt x="76" y="242"/>
                </a:cubicBezTo>
                <a:cubicBezTo>
                  <a:pt x="529" y="242"/>
                  <a:pt x="529" y="242"/>
                  <a:pt x="529" y="242"/>
                </a:cubicBezTo>
                <a:cubicBezTo>
                  <a:pt x="529" y="76"/>
                  <a:pt x="529" y="76"/>
                  <a:pt x="529" y="76"/>
                </a:cubicBezTo>
                <a:lnTo>
                  <a:pt x="76" y="76"/>
                </a:lnTo>
                <a:close/>
                <a:moveTo>
                  <a:pt x="280" y="308"/>
                </a:moveTo>
                <a:cubicBezTo>
                  <a:pt x="76" y="308"/>
                  <a:pt x="76" y="308"/>
                  <a:pt x="76" y="308"/>
                </a:cubicBezTo>
                <a:cubicBezTo>
                  <a:pt x="76" y="512"/>
                  <a:pt x="76" y="512"/>
                  <a:pt x="76" y="512"/>
                </a:cubicBezTo>
                <a:cubicBezTo>
                  <a:pt x="280" y="512"/>
                  <a:pt x="280" y="512"/>
                  <a:pt x="280" y="512"/>
                </a:cubicBezTo>
                <a:lnTo>
                  <a:pt x="280" y="308"/>
                </a:lnTo>
                <a:close/>
                <a:moveTo>
                  <a:pt x="529" y="308"/>
                </a:moveTo>
                <a:cubicBezTo>
                  <a:pt x="325" y="308"/>
                  <a:pt x="325" y="308"/>
                  <a:pt x="325" y="308"/>
                </a:cubicBezTo>
                <a:cubicBezTo>
                  <a:pt x="325" y="512"/>
                  <a:pt x="325" y="512"/>
                  <a:pt x="325" y="512"/>
                </a:cubicBezTo>
                <a:cubicBezTo>
                  <a:pt x="529" y="512"/>
                  <a:pt x="529" y="512"/>
                  <a:pt x="529" y="512"/>
                </a:cubicBezTo>
                <a:lnTo>
                  <a:pt x="529" y="308"/>
                </a:lnTo>
                <a:close/>
                <a:moveTo>
                  <a:pt x="280" y="557"/>
                </a:moveTo>
                <a:cubicBezTo>
                  <a:pt x="76" y="557"/>
                  <a:pt x="76" y="557"/>
                  <a:pt x="76" y="557"/>
                </a:cubicBezTo>
                <a:cubicBezTo>
                  <a:pt x="76" y="761"/>
                  <a:pt x="76" y="761"/>
                  <a:pt x="76" y="761"/>
                </a:cubicBezTo>
                <a:cubicBezTo>
                  <a:pt x="280" y="761"/>
                  <a:pt x="280" y="761"/>
                  <a:pt x="280" y="761"/>
                </a:cubicBezTo>
                <a:lnTo>
                  <a:pt x="280" y="557"/>
                </a:lnTo>
                <a:close/>
                <a:moveTo>
                  <a:pt x="529" y="557"/>
                </a:moveTo>
                <a:cubicBezTo>
                  <a:pt x="325" y="557"/>
                  <a:pt x="325" y="557"/>
                  <a:pt x="325" y="557"/>
                </a:cubicBezTo>
                <a:cubicBezTo>
                  <a:pt x="325" y="761"/>
                  <a:pt x="325" y="761"/>
                  <a:pt x="325" y="761"/>
                </a:cubicBezTo>
                <a:cubicBezTo>
                  <a:pt x="529" y="761"/>
                  <a:pt x="529" y="761"/>
                  <a:pt x="529" y="761"/>
                </a:cubicBezTo>
                <a:lnTo>
                  <a:pt x="529" y="557"/>
                </a:lnTo>
                <a:close/>
                <a:moveTo>
                  <a:pt x="253" y="642"/>
                </a:moveTo>
                <a:cubicBezTo>
                  <a:pt x="102" y="642"/>
                  <a:pt x="102" y="642"/>
                  <a:pt x="102" y="642"/>
                </a:cubicBezTo>
                <a:cubicBezTo>
                  <a:pt x="102" y="676"/>
                  <a:pt x="102" y="676"/>
                  <a:pt x="102" y="676"/>
                </a:cubicBezTo>
                <a:cubicBezTo>
                  <a:pt x="253" y="676"/>
                  <a:pt x="253" y="676"/>
                  <a:pt x="253" y="676"/>
                </a:cubicBezTo>
                <a:lnTo>
                  <a:pt x="253" y="642"/>
                </a:lnTo>
                <a:close/>
                <a:moveTo>
                  <a:pt x="503" y="393"/>
                </a:moveTo>
                <a:cubicBezTo>
                  <a:pt x="352" y="393"/>
                  <a:pt x="352" y="393"/>
                  <a:pt x="352" y="393"/>
                </a:cubicBezTo>
                <a:cubicBezTo>
                  <a:pt x="352" y="427"/>
                  <a:pt x="352" y="427"/>
                  <a:pt x="352" y="427"/>
                </a:cubicBezTo>
                <a:cubicBezTo>
                  <a:pt x="503" y="427"/>
                  <a:pt x="503" y="427"/>
                  <a:pt x="503" y="427"/>
                </a:cubicBezTo>
                <a:lnTo>
                  <a:pt x="503" y="393"/>
                </a:lnTo>
                <a:close/>
                <a:moveTo>
                  <a:pt x="253" y="393"/>
                </a:moveTo>
                <a:cubicBezTo>
                  <a:pt x="195" y="393"/>
                  <a:pt x="195" y="393"/>
                  <a:pt x="195" y="393"/>
                </a:cubicBezTo>
                <a:cubicBezTo>
                  <a:pt x="195" y="334"/>
                  <a:pt x="195" y="334"/>
                  <a:pt x="195" y="334"/>
                </a:cubicBezTo>
                <a:cubicBezTo>
                  <a:pt x="161" y="334"/>
                  <a:pt x="161" y="334"/>
                  <a:pt x="161" y="334"/>
                </a:cubicBezTo>
                <a:cubicBezTo>
                  <a:pt x="161" y="393"/>
                  <a:pt x="161" y="393"/>
                  <a:pt x="161" y="393"/>
                </a:cubicBezTo>
                <a:cubicBezTo>
                  <a:pt x="102" y="393"/>
                  <a:pt x="102" y="393"/>
                  <a:pt x="102" y="393"/>
                </a:cubicBezTo>
                <a:cubicBezTo>
                  <a:pt x="102" y="427"/>
                  <a:pt x="102" y="427"/>
                  <a:pt x="102" y="427"/>
                </a:cubicBezTo>
                <a:cubicBezTo>
                  <a:pt x="161" y="427"/>
                  <a:pt x="161" y="427"/>
                  <a:pt x="161" y="427"/>
                </a:cubicBezTo>
                <a:cubicBezTo>
                  <a:pt x="161" y="485"/>
                  <a:pt x="161" y="485"/>
                  <a:pt x="161" y="485"/>
                </a:cubicBezTo>
                <a:cubicBezTo>
                  <a:pt x="195" y="485"/>
                  <a:pt x="195" y="485"/>
                  <a:pt x="195" y="485"/>
                </a:cubicBezTo>
                <a:cubicBezTo>
                  <a:pt x="195" y="427"/>
                  <a:pt x="195" y="427"/>
                  <a:pt x="195" y="427"/>
                </a:cubicBezTo>
                <a:cubicBezTo>
                  <a:pt x="253" y="427"/>
                  <a:pt x="253" y="427"/>
                  <a:pt x="253" y="427"/>
                </a:cubicBezTo>
                <a:lnTo>
                  <a:pt x="253" y="393"/>
                </a:lnTo>
                <a:close/>
                <a:moveTo>
                  <a:pt x="178" y="581"/>
                </a:moveTo>
                <a:cubicBezTo>
                  <a:pt x="165" y="581"/>
                  <a:pt x="155" y="591"/>
                  <a:pt x="155" y="604"/>
                </a:cubicBezTo>
                <a:cubicBezTo>
                  <a:pt x="155" y="616"/>
                  <a:pt x="165" y="626"/>
                  <a:pt x="178" y="626"/>
                </a:cubicBezTo>
                <a:cubicBezTo>
                  <a:pt x="190" y="626"/>
                  <a:pt x="200" y="616"/>
                  <a:pt x="200" y="604"/>
                </a:cubicBezTo>
                <a:cubicBezTo>
                  <a:pt x="200" y="591"/>
                  <a:pt x="190" y="581"/>
                  <a:pt x="178" y="581"/>
                </a:cubicBezTo>
                <a:close/>
                <a:moveTo>
                  <a:pt x="200" y="714"/>
                </a:moveTo>
                <a:cubicBezTo>
                  <a:pt x="200" y="702"/>
                  <a:pt x="190" y="692"/>
                  <a:pt x="178" y="692"/>
                </a:cubicBezTo>
                <a:cubicBezTo>
                  <a:pt x="165" y="692"/>
                  <a:pt x="155" y="702"/>
                  <a:pt x="155" y="714"/>
                </a:cubicBezTo>
                <a:cubicBezTo>
                  <a:pt x="155" y="727"/>
                  <a:pt x="165" y="737"/>
                  <a:pt x="178" y="737"/>
                </a:cubicBezTo>
                <a:cubicBezTo>
                  <a:pt x="190" y="737"/>
                  <a:pt x="200" y="727"/>
                  <a:pt x="200" y="714"/>
                </a:cubicBezTo>
                <a:close/>
                <a:moveTo>
                  <a:pt x="493" y="618"/>
                </a:moveTo>
                <a:cubicBezTo>
                  <a:pt x="469" y="594"/>
                  <a:pt x="469" y="594"/>
                  <a:pt x="469" y="594"/>
                </a:cubicBezTo>
                <a:cubicBezTo>
                  <a:pt x="427" y="635"/>
                  <a:pt x="427" y="635"/>
                  <a:pt x="427" y="635"/>
                </a:cubicBezTo>
                <a:cubicBezTo>
                  <a:pt x="386" y="594"/>
                  <a:pt x="386" y="594"/>
                  <a:pt x="386" y="594"/>
                </a:cubicBezTo>
                <a:cubicBezTo>
                  <a:pt x="362" y="618"/>
                  <a:pt x="362" y="618"/>
                  <a:pt x="362" y="618"/>
                </a:cubicBezTo>
                <a:cubicBezTo>
                  <a:pt x="403" y="659"/>
                  <a:pt x="403" y="659"/>
                  <a:pt x="403" y="659"/>
                </a:cubicBezTo>
                <a:cubicBezTo>
                  <a:pt x="362" y="701"/>
                  <a:pt x="362" y="701"/>
                  <a:pt x="362" y="701"/>
                </a:cubicBezTo>
                <a:cubicBezTo>
                  <a:pt x="386" y="725"/>
                  <a:pt x="386" y="725"/>
                  <a:pt x="386" y="725"/>
                </a:cubicBezTo>
                <a:cubicBezTo>
                  <a:pt x="427" y="683"/>
                  <a:pt x="427" y="683"/>
                  <a:pt x="427" y="683"/>
                </a:cubicBezTo>
                <a:cubicBezTo>
                  <a:pt x="469" y="725"/>
                  <a:pt x="469" y="725"/>
                  <a:pt x="469" y="725"/>
                </a:cubicBezTo>
                <a:cubicBezTo>
                  <a:pt x="493" y="701"/>
                  <a:pt x="493" y="701"/>
                  <a:pt x="493" y="701"/>
                </a:cubicBezTo>
                <a:cubicBezTo>
                  <a:pt x="451" y="659"/>
                  <a:pt x="451" y="659"/>
                  <a:pt x="451" y="659"/>
                </a:cubicBezTo>
                <a:lnTo>
                  <a:pt x="493" y="618"/>
                </a:lnTo>
                <a:close/>
                <a:moveTo>
                  <a:pt x="135" y="169"/>
                </a:moveTo>
                <a:cubicBezTo>
                  <a:pt x="130" y="197"/>
                  <a:pt x="130" y="197"/>
                  <a:pt x="130" y="197"/>
                </a:cubicBezTo>
                <a:cubicBezTo>
                  <a:pt x="121" y="206"/>
                  <a:pt x="121" y="206"/>
                  <a:pt x="121" y="206"/>
                </a:cubicBezTo>
                <a:cubicBezTo>
                  <a:pt x="117" y="202"/>
                  <a:pt x="117" y="202"/>
                  <a:pt x="117" y="202"/>
                </a:cubicBezTo>
                <a:cubicBezTo>
                  <a:pt x="123" y="164"/>
                  <a:pt x="123" y="164"/>
                  <a:pt x="123" y="164"/>
                </a:cubicBezTo>
                <a:cubicBezTo>
                  <a:pt x="129" y="160"/>
                  <a:pt x="129" y="160"/>
                  <a:pt x="129" y="160"/>
                </a:cubicBezTo>
                <a:lnTo>
                  <a:pt x="135" y="169"/>
                </a:lnTo>
                <a:close/>
                <a:moveTo>
                  <a:pt x="130" y="114"/>
                </a:moveTo>
                <a:cubicBezTo>
                  <a:pt x="124" y="151"/>
                  <a:pt x="124" y="151"/>
                  <a:pt x="124" y="151"/>
                </a:cubicBezTo>
                <a:cubicBezTo>
                  <a:pt x="129" y="157"/>
                  <a:pt x="129" y="157"/>
                  <a:pt x="129" y="157"/>
                </a:cubicBezTo>
                <a:cubicBezTo>
                  <a:pt x="138" y="149"/>
                  <a:pt x="138" y="149"/>
                  <a:pt x="138" y="149"/>
                </a:cubicBezTo>
                <a:cubicBezTo>
                  <a:pt x="142" y="120"/>
                  <a:pt x="142" y="120"/>
                  <a:pt x="142" y="120"/>
                </a:cubicBezTo>
                <a:cubicBezTo>
                  <a:pt x="135" y="111"/>
                  <a:pt x="135" y="111"/>
                  <a:pt x="135" y="111"/>
                </a:cubicBezTo>
                <a:lnTo>
                  <a:pt x="130" y="114"/>
                </a:lnTo>
                <a:close/>
                <a:moveTo>
                  <a:pt x="133" y="199"/>
                </a:moveTo>
                <a:cubicBezTo>
                  <a:pt x="160" y="199"/>
                  <a:pt x="160" y="199"/>
                  <a:pt x="160" y="199"/>
                </a:cubicBezTo>
                <a:cubicBezTo>
                  <a:pt x="168" y="208"/>
                  <a:pt x="168" y="208"/>
                  <a:pt x="168" y="208"/>
                </a:cubicBezTo>
                <a:cubicBezTo>
                  <a:pt x="165" y="211"/>
                  <a:pt x="165" y="211"/>
                  <a:pt x="165" y="211"/>
                </a:cubicBezTo>
                <a:cubicBezTo>
                  <a:pt x="127" y="211"/>
                  <a:pt x="127" y="211"/>
                  <a:pt x="127" y="211"/>
                </a:cubicBezTo>
                <a:cubicBezTo>
                  <a:pt x="124" y="208"/>
                  <a:pt x="124" y="208"/>
                  <a:pt x="124" y="208"/>
                </a:cubicBezTo>
                <a:lnTo>
                  <a:pt x="133" y="199"/>
                </a:lnTo>
                <a:close/>
                <a:moveTo>
                  <a:pt x="142" y="107"/>
                </a:moveTo>
                <a:cubicBezTo>
                  <a:pt x="177" y="107"/>
                  <a:pt x="177" y="107"/>
                  <a:pt x="177" y="107"/>
                </a:cubicBezTo>
                <a:cubicBezTo>
                  <a:pt x="178" y="108"/>
                  <a:pt x="178" y="108"/>
                  <a:pt x="178" y="108"/>
                </a:cubicBezTo>
                <a:cubicBezTo>
                  <a:pt x="171" y="119"/>
                  <a:pt x="171" y="119"/>
                  <a:pt x="171" y="119"/>
                </a:cubicBezTo>
                <a:cubicBezTo>
                  <a:pt x="145" y="119"/>
                  <a:pt x="145" y="119"/>
                  <a:pt x="145" y="119"/>
                </a:cubicBezTo>
                <a:cubicBezTo>
                  <a:pt x="138" y="110"/>
                  <a:pt x="138" y="110"/>
                  <a:pt x="138" y="110"/>
                </a:cubicBezTo>
                <a:lnTo>
                  <a:pt x="142" y="107"/>
                </a:lnTo>
                <a:close/>
                <a:moveTo>
                  <a:pt x="177" y="160"/>
                </a:moveTo>
                <a:cubicBezTo>
                  <a:pt x="180" y="163"/>
                  <a:pt x="180" y="163"/>
                  <a:pt x="180" y="163"/>
                </a:cubicBezTo>
                <a:cubicBezTo>
                  <a:pt x="174" y="202"/>
                  <a:pt x="174" y="202"/>
                  <a:pt x="174" y="202"/>
                </a:cubicBezTo>
                <a:cubicBezTo>
                  <a:pt x="169" y="206"/>
                  <a:pt x="169" y="206"/>
                  <a:pt x="169" y="206"/>
                </a:cubicBezTo>
                <a:cubicBezTo>
                  <a:pt x="162" y="196"/>
                  <a:pt x="162" y="196"/>
                  <a:pt x="162" y="196"/>
                </a:cubicBezTo>
                <a:cubicBezTo>
                  <a:pt x="166" y="170"/>
                  <a:pt x="166" y="170"/>
                  <a:pt x="166" y="170"/>
                </a:cubicBezTo>
                <a:lnTo>
                  <a:pt x="177" y="160"/>
                </a:lnTo>
                <a:close/>
                <a:moveTo>
                  <a:pt x="187" y="117"/>
                </a:moveTo>
                <a:cubicBezTo>
                  <a:pt x="181" y="154"/>
                  <a:pt x="181" y="154"/>
                  <a:pt x="181" y="154"/>
                </a:cubicBezTo>
                <a:cubicBezTo>
                  <a:pt x="177" y="157"/>
                  <a:pt x="177" y="157"/>
                  <a:pt x="177" y="157"/>
                </a:cubicBezTo>
                <a:cubicBezTo>
                  <a:pt x="169" y="149"/>
                  <a:pt x="169" y="149"/>
                  <a:pt x="169" y="149"/>
                </a:cubicBezTo>
                <a:cubicBezTo>
                  <a:pt x="174" y="120"/>
                  <a:pt x="174" y="120"/>
                  <a:pt x="174" y="120"/>
                </a:cubicBezTo>
                <a:cubicBezTo>
                  <a:pt x="181" y="111"/>
                  <a:pt x="181" y="111"/>
                  <a:pt x="181" y="111"/>
                </a:cubicBezTo>
                <a:lnTo>
                  <a:pt x="187" y="117"/>
                </a:lnTo>
                <a:close/>
                <a:moveTo>
                  <a:pt x="210" y="169"/>
                </a:moveTo>
                <a:cubicBezTo>
                  <a:pt x="205" y="197"/>
                  <a:pt x="205" y="197"/>
                  <a:pt x="205" y="197"/>
                </a:cubicBezTo>
                <a:cubicBezTo>
                  <a:pt x="196" y="206"/>
                  <a:pt x="196" y="206"/>
                  <a:pt x="196" y="206"/>
                </a:cubicBezTo>
                <a:cubicBezTo>
                  <a:pt x="192" y="202"/>
                  <a:pt x="192" y="202"/>
                  <a:pt x="192" y="202"/>
                </a:cubicBezTo>
                <a:cubicBezTo>
                  <a:pt x="198" y="164"/>
                  <a:pt x="198" y="164"/>
                  <a:pt x="198" y="164"/>
                </a:cubicBezTo>
                <a:cubicBezTo>
                  <a:pt x="204" y="160"/>
                  <a:pt x="204" y="160"/>
                  <a:pt x="204" y="160"/>
                </a:cubicBezTo>
                <a:lnTo>
                  <a:pt x="210" y="169"/>
                </a:lnTo>
                <a:close/>
                <a:moveTo>
                  <a:pt x="205" y="114"/>
                </a:moveTo>
                <a:cubicBezTo>
                  <a:pt x="199" y="151"/>
                  <a:pt x="199" y="151"/>
                  <a:pt x="199" y="151"/>
                </a:cubicBezTo>
                <a:cubicBezTo>
                  <a:pt x="204" y="157"/>
                  <a:pt x="204" y="157"/>
                  <a:pt x="204" y="157"/>
                </a:cubicBezTo>
                <a:cubicBezTo>
                  <a:pt x="213" y="149"/>
                  <a:pt x="213" y="149"/>
                  <a:pt x="213" y="149"/>
                </a:cubicBezTo>
                <a:cubicBezTo>
                  <a:pt x="217" y="120"/>
                  <a:pt x="217" y="120"/>
                  <a:pt x="217" y="120"/>
                </a:cubicBezTo>
                <a:cubicBezTo>
                  <a:pt x="210" y="111"/>
                  <a:pt x="210" y="111"/>
                  <a:pt x="210" y="111"/>
                </a:cubicBezTo>
                <a:lnTo>
                  <a:pt x="205" y="114"/>
                </a:lnTo>
                <a:close/>
                <a:moveTo>
                  <a:pt x="208" y="199"/>
                </a:moveTo>
                <a:cubicBezTo>
                  <a:pt x="235" y="199"/>
                  <a:pt x="235" y="199"/>
                  <a:pt x="235" y="199"/>
                </a:cubicBezTo>
                <a:cubicBezTo>
                  <a:pt x="243" y="208"/>
                  <a:pt x="243" y="208"/>
                  <a:pt x="243" y="208"/>
                </a:cubicBezTo>
                <a:cubicBezTo>
                  <a:pt x="240" y="211"/>
                  <a:pt x="240" y="211"/>
                  <a:pt x="240" y="211"/>
                </a:cubicBezTo>
                <a:cubicBezTo>
                  <a:pt x="202" y="211"/>
                  <a:pt x="202" y="211"/>
                  <a:pt x="202" y="211"/>
                </a:cubicBezTo>
                <a:cubicBezTo>
                  <a:pt x="199" y="208"/>
                  <a:pt x="199" y="208"/>
                  <a:pt x="199" y="208"/>
                </a:cubicBezTo>
                <a:lnTo>
                  <a:pt x="208" y="199"/>
                </a:lnTo>
                <a:close/>
                <a:moveTo>
                  <a:pt x="217" y="107"/>
                </a:moveTo>
                <a:cubicBezTo>
                  <a:pt x="252" y="107"/>
                  <a:pt x="252" y="107"/>
                  <a:pt x="252" y="107"/>
                </a:cubicBezTo>
                <a:cubicBezTo>
                  <a:pt x="254" y="108"/>
                  <a:pt x="254" y="108"/>
                  <a:pt x="254" y="108"/>
                </a:cubicBezTo>
                <a:cubicBezTo>
                  <a:pt x="246" y="119"/>
                  <a:pt x="246" y="119"/>
                  <a:pt x="246" y="119"/>
                </a:cubicBezTo>
                <a:cubicBezTo>
                  <a:pt x="220" y="119"/>
                  <a:pt x="220" y="119"/>
                  <a:pt x="220" y="119"/>
                </a:cubicBezTo>
                <a:cubicBezTo>
                  <a:pt x="213" y="110"/>
                  <a:pt x="213" y="110"/>
                  <a:pt x="213" y="110"/>
                </a:cubicBezTo>
                <a:lnTo>
                  <a:pt x="217" y="107"/>
                </a:lnTo>
                <a:close/>
                <a:moveTo>
                  <a:pt x="252" y="160"/>
                </a:moveTo>
                <a:cubicBezTo>
                  <a:pt x="255" y="163"/>
                  <a:pt x="255" y="163"/>
                  <a:pt x="255" y="163"/>
                </a:cubicBezTo>
                <a:cubicBezTo>
                  <a:pt x="249" y="202"/>
                  <a:pt x="249" y="202"/>
                  <a:pt x="249" y="202"/>
                </a:cubicBezTo>
                <a:cubicBezTo>
                  <a:pt x="245" y="206"/>
                  <a:pt x="245" y="206"/>
                  <a:pt x="245" y="206"/>
                </a:cubicBezTo>
                <a:cubicBezTo>
                  <a:pt x="237" y="196"/>
                  <a:pt x="237" y="196"/>
                  <a:pt x="237" y="196"/>
                </a:cubicBezTo>
                <a:cubicBezTo>
                  <a:pt x="242" y="170"/>
                  <a:pt x="242" y="170"/>
                  <a:pt x="242" y="170"/>
                </a:cubicBezTo>
                <a:lnTo>
                  <a:pt x="252" y="160"/>
                </a:lnTo>
                <a:close/>
                <a:moveTo>
                  <a:pt x="263" y="117"/>
                </a:moveTo>
                <a:cubicBezTo>
                  <a:pt x="257" y="154"/>
                  <a:pt x="257" y="154"/>
                  <a:pt x="257" y="154"/>
                </a:cubicBezTo>
                <a:cubicBezTo>
                  <a:pt x="252" y="157"/>
                  <a:pt x="252" y="157"/>
                  <a:pt x="252" y="157"/>
                </a:cubicBezTo>
                <a:cubicBezTo>
                  <a:pt x="245" y="149"/>
                  <a:pt x="245" y="149"/>
                  <a:pt x="245" y="149"/>
                </a:cubicBezTo>
                <a:cubicBezTo>
                  <a:pt x="249" y="120"/>
                  <a:pt x="249" y="120"/>
                  <a:pt x="249" y="120"/>
                </a:cubicBezTo>
                <a:cubicBezTo>
                  <a:pt x="257" y="111"/>
                  <a:pt x="257" y="111"/>
                  <a:pt x="257" y="111"/>
                </a:cubicBezTo>
                <a:lnTo>
                  <a:pt x="263" y="117"/>
                </a:lnTo>
                <a:close/>
                <a:moveTo>
                  <a:pt x="285" y="169"/>
                </a:moveTo>
                <a:cubicBezTo>
                  <a:pt x="281" y="197"/>
                  <a:pt x="281" y="197"/>
                  <a:pt x="281" y="197"/>
                </a:cubicBezTo>
                <a:cubicBezTo>
                  <a:pt x="272" y="206"/>
                  <a:pt x="272" y="206"/>
                  <a:pt x="272" y="206"/>
                </a:cubicBezTo>
                <a:cubicBezTo>
                  <a:pt x="267" y="202"/>
                  <a:pt x="267" y="202"/>
                  <a:pt x="267" y="202"/>
                </a:cubicBezTo>
                <a:cubicBezTo>
                  <a:pt x="273" y="164"/>
                  <a:pt x="273" y="164"/>
                  <a:pt x="273" y="164"/>
                </a:cubicBezTo>
                <a:cubicBezTo>
                  <a:pt x="279" y="160"/>
                  <a:pt x="279" y="160"/>
                  <a:pt x="279" y="160"/>
                </a:cubicBezTo>
                <a:lnTo>
                  <a:pt x="285" y="169"/>
                </a:lnTo>
                <a:close/>
                <a:moveTo>
                  <a:pt x="281" y="114"/>
                </a:moveTo>
                <a:cubicBezTo>
                  <a:pt x="275" y="151"/>
                  <a:pt x="275" y="151"/>
                  <a:pt x="275" y="151"/>
                </a:cubicBezTo>
                <a:cubicBezTo>
                  <a:pt x="279" y="157"/>
                  <a:pt x="279" y="157"/>
                  <a:pt x="279" y="157"/>
                </a:cubicBezTo>
                <a:cubicBezTo>
                  <a:pt x="288" y="149"/>
                  <a:pt x="288" y="149"/>
                  <a:pt x="288" y="149"/>
                </a:cubicBezTo>
                <a:cubicBezTo>
                  <a:pt x="293" y="120"/>
                  <a:pt x="293" y="120"/>
                  <a:pt x="293" y="120"/>
                </a:cubicBezTo>
                <a:cubicBezTo>
                  <a:pt x="285" y="111"/>
                  <a:pt x="285" y="111"/>
                  <a:pt x="285" y="111"/>
                </a:cubicBezTo>
                <a:lnTo>
                  <a:pt x="281" y="114"/>
                </a:lnTo>
                <a:close/>
                <a:moveTo>
                  <a:pt x="284" y="199"/>
                </a:moveTo>
                <a:cubicBezTo>
                  <a:pt x="311" y="199"/>
                  <a:pt x="311" y="199"/>
                  <a:pt x="311" y="199"/>
                </a:cubicBezTo>
                <a:cubicBezTo>
                  <a:pt x="318" y="208"/>
                  <a:pt x="318" y="208"/>
                  <a:pt x="318" y="208"/>
                </a:cubicBezTo>
                <a:cubicBezTo>
                  <a:pt x="315" y="211"/>
                  <a:pt x="315" y="211"/>
                  <a:pt x="315" y="211"/>
                </a:cubicBezTo>
                <a:cubicBezTo>
                  <a:pt x="278" y="211"/>
                  <a:pt x="278" y="211"/>
                  <a:pt x="278" y="211"/>
                </a:cubicBezTo>
                <a:cubicBezTo>
                  <a:pt x="275" y="208"/>
                  <a:pt x="275" y="208"/>
                  <a:pt x="275" y="208"/>
                </a:cubicBezTo>
                <a:lnTo>
                  <a:pt x="284" y="199"/>
                </a:lnTo>
                <a:close/>
                <a:moveTo>
                  <a:pt x="293" y="107"/>
                </a:moveTo>
                <a:cubicBezTo>
                  <a:pt x="327" y="107"/>
                  <a:pt x="327" y="107"/>
                  <a:pt x="327" y="107"/>
                </a:cubicBezTo>
                <a:cubicBezTo>
                  <a:pt x="329" y="108"/>
                  <a:pt x="329" y="108"/>
                  <a:pt x="329" y="108"/>
                </a:cubicBezTo>
                <a:cubicBezTo>
                  <a:pt x="321" y="119"/>
                  <a:pt x="321" y="119"/>
                  <a:pt x="321" y="119"/>
                </a:cubicBezTo>
                <a:cubicBezTo>
                  <a:pt x="296" y="119"/>
                  <a:pt x="296" y="119"/>
                  <a:pt x="296" y="119"/>
                </a:cubicBezTo>
                <a:cubicBezTo>
                  <a:pt x="288" y="110"/>
                  <a:pt x="288" y="110"/>
                  <a:pt x="288" y="110"/>
                </a:cubicBezTo>
                <a:lnTo>
                  <a:pt x="293" y="107"/>
                </a:lnTo>
                <a:close/>
                <a:moveTo>
                  <a:pt x="327" y="160"/>
                </a:moveTo>
                <a:cubicBezTo>
                  <a:pt x="330" y="163"/>
                  <a:pt x="330" y="163"/>
                  <a:pt x="330" y="163"/>
                </a:cubicBezTo>
                <a:cubicBezTo>
                  <a:pt x="324" y="202"/>
                  <a:pt x="324" y="202"/>
                  <a:pt x="324" y="202"/>
                </a:cubicBezTo>
                <a:cubicBezTo>
                  <a:pt x="320" y="206"/>
                  <a:pt x="320" y="206"/>
                  <a:pt x="320" y="206"/>
                </a:cubicBezTo>
                <a:cubicBezTo>
                  <a:pt x="312" y="196"/>
                  <a:pt x="312" y="196"/>
                  <a:pt x="312" y="196"/>
                </a:cubicBezTo>
                <a:cubicBezTo>
                  <a:pt x="317" y="170"/>
                  <a:pt x="317" y="170"/>
                  <a:pt x="317" y="170"/>
                </a:cubicBezTo>
                <a:lnTo>
                  <a:pt x="327" y="160"/>
                </a:lnTo>
                <a:close/>
                <a:moveTo>
                  <a:pt x="338" y="117"/>
                </a:moveTo>
                <a:cubicBezTo>
                  <a:pt x="332" y="154"/>
                  <a:pt x="332" y="154"/>
                  <a:pt x="332" y="154"/>
                </a:cubicBezTo>
                <a:cubicBezTo>
                  <a:pt x="327" y="157"/>
                  <a:pt x="327" y="157"/>
                  <a:pt x="327" y="157"/>
                </a:cubicBezTo>
                <a:cubicBezTo>
                  <a:pt x="320" y="149"/>
                  <a:pt x="320" y="149"/>
                  <a:pt x="320" y="149"/>
                </a:cubicBezTo>
                <a:cubicBezTo>
                  <a:pt x="324" y="120"/>
                  <a:pt x="324" y="120"/>
                  <a:pt x="324" y="120"/>
                </a:cubicBezTo>
                <a:cubicBezTo>
                  <a:pt x="332" y="111"/>
                  <a:pt x="332" y="111"/>
                  <a:pt x="332" y="111"/>
                </a:cubicBezTo>
                <a:lnTo>
                  <a:pt x="338" y="117"/>
                </a:lnTo>
                <a:close/>
                <a:moveTo>
                  <a:pt x="360" y="169"/>
                </a:moveTo>
                <a:cubicBezTo>
                  <a:pt x="356" y="197"/>
                  <a:pt x="356" y="197"/>
                  <a:pt x="356" y="197"/>
                </a:cubicBezTo>
                <a:cubicBezTo>
                  <a:pt x="347" y="206"/>
                  <a:pt x="347" y="206"/>
                  <a:pt x="347" y="206"/>
                </a:cubicBezTo>
                <a:cubicBezTo>
                  <a:pt x="342" y="202"/>
                  <a:pt x="342" y="202"/>
                  <a:pt x="342" y="202"/>
                </a:cubicBezTo>
                <a:cubicBezTo>
                  <a:pt x="348" y="164"/>
                  <a:pt x="348" y="164"/>
                  <a:pt x="348" y="164"/>
                </a:cubicBezTo>
                <a:cubicBezTo>
                  <a:pt x="354" y="160"/>
                  <a:pt x="354" y="160"/>
                  <a:pt x="354" y="160"/>
                </a:cubicBezTo>
                <a:lnTo>
                  <a:pt x="360" y="169"/>
                </a:lnTo>
                <a:close/>
                <a:moveTo>
                  <a:pt x="356" y="114"/>
                </a:moveTo>
                <a:cubicBezTo>
                  <a:pt x="350" y="151"/>
                  <a:pt x="350" y="151"/>
                  <a:pt x="350" y="151"/>
                </a:cubicBezTo>
                <a:cubicBezTo>
                  <a:pt x="354" y="157"/>
                  <a:pt x="354" y="157"/>
                  <a:pt x="354" y="157"/>
                </a:cubicBezTo>
                <a:cubicBezTo>
                  <a:pt x="363" y="149"/>
                  <a:pt x="363" y="149"/>
                  <a:pt x="363" y="149"/>
                </a:cubicBezTo>
                <a:cubicBezTo>
                  <a:pt x="368" y="120"/>
                  <a:pt x="368" y="120"/>
                  <a:pt x="368" y="120"/>
                </a:cubicBezTo>
                <a:cubicBezTo>
                  <a:pt x="360" y="111"/>
                  <a:pt x="360" y="111"/>
                  <a:pt x="360" y="111"/>
                </a:cubicBezTo>
                <a:lnTo>
                  <a:pt x="356" y="114"/>
                </a:lnTo>
                <a:close/>
                <a:moveTo>
                  <a:pt x="359" y="199"/>
                </a:moveTo>
                <a:cubicBezTo>
                  <a:pt x="386" y="199"/>
                  <a:pt x="386" y="199"/>
                  <a:pt x="386" y="199"/>
                </a:cubicBezTo>
                <a:cubicBezTo>
                  <a:pt x="394" y="208"/>
                  <a:pt x="394" y="208"/>
                  <a:pt x="394" y="208"/>
                </a:cubicBezTo>
                <a:cubicBezTo>
                  <a:pt x="391" y="211"/>
                  <a:pt x="391" y="211"/>
                  <a:pt x="391" y="211"/>
                </a:cubicBezTo>
                <a:cubicBezTo>
                  <a:pt x="353" y="211"/>
                  <a:pt x="353" y="211"/>
                  <a:pt x="353" y="211"/>
                </a:cubicBezTo>
                <a:cubicBezTo>
                  <a:pt x="350" y="208"/>
                  <a:pt x="350" y="208"/>
                  <a:pt x="350" y="208"/>
                </a:cubicBezTo>
                <a:lnTo>
                  <a:pt x="359" y="199"/>
                </a:lnTo>
                <a:close/>
                <a:moveTo>
                  <a:pt x="368" y="107"/>
                </a:moveTo>
                <a:cubicBezTo>
                  <a:pt x="403" y="107"/>
                  <a:pt x="403" y="107"/>
                  <a:pt x="403" y="107"/>
                </a:cubicBezTo>
                <a:cubicBezTo>
                  <a:pt x="404" y="108"/>
                  <a:pt x="404" y="108"/>
                  <a:pt x="404" y="108"/>
                </a:cubicBezTo>
                <a:cubicBezTo>
                  <a:pt x="397" y="119"/>
                  <a:pt x="397" y="119"/>
                  <a:pt x="397" y="119"/>
                </a:cubicBezTo>
                <a:cubicBezTo>
                  <a:pt x="371" y="119"/>
                  <a:pt x="371" y="119"/>
                  <a:pt x="371" y="119"/>
                </a:cubicBezTo>
                <a:cubicBezTo>
                  <a:pt x="363" y="110"/>
                  <a:pt x="363" y="110"/>
                  <a:pt x="363" y="110"/>
                </a:cubicBezTo>
                <a:lnTo>
                  <a:pt x="368" y="107"/>
                </a:lnTo>
                <a:close/>
                <a:moveTo>
                  <a:pt x="403" y="160"/>
                </a:moveTo>
                <a:cubicBezTo>
                  <a:pt x="406" y="163"/>
                  <a:pt x="406" y="163"/>
                  <a:pt x="406" y="163"/>
                </a:cubicBezTo>
                <a:cubicBezTo>
                  <a:pt x="400" y="202"/>
                  <a:pt x="400" y="202"/>
                  <a:pt x="400" y="202"/>
                </a:cubicBezTo>
                <a:cubicBezTo>
                  <a:pt x="395" y="206"/>
                  <a:pt x="395" y="206"/>
                  <a:pt x="395" y="206"/>
                </a:cubicBezTo>
                <a:cubicBezTo>
                  <a:pt x="388" y="196"/>
                  <a:pt x="388" y="196"/>
                  <a:pt x="388" y="196"/>
                </a:cubicBezTo>
                <a:cubicBezTo>
                  <a:pt x="392" y="170"/>
                  <a:pt x="392" y="170"/>
                  <a:pt x="392" y="170"/>
                </a:cubicBezTo>
                <a:lnTo>
                  <a:pt x="403" y="160"/>
                </a:lnTo>
                <a:close/>
                <a:moveTo>
                  <a:pt x="413" y="117"/>
                </a:moveTo>
                <a:cubicBezTo>
                  <a:pt x="407" y="154"/>
                  <a:pt x="407" y="154"/>
                  <a:pt x="407" y="154"/>
                </a:cubicBezTo>
                <a:cubicBezTo>
                  <a:pt x="403" y="157"/>
                  <a:pt x="403" y="157"/>
                  <a:pt x="403" y="157"/>
                </a:cubicBezTo>
                <a:cubicBezTo>
                  <a:pt x="395" y="149"/>
                  <a:pt x="395" y="149"/>
                  <a:pt x="395" y="149"/>
                </a:cubicBezTo>
                <a:cubicBezTo>
                  <a:pt x="400" y="120"/>
                  <a:pt x="400" y="120"/>
                  <a:pt x="400" y="120"/>
                </a:cubicBezTo>
                <a:cubicBezTo>
                  <a:pt x="407" y="111"/>
                  <a:pt x="407" y="111"/>
                  <a:pt x="407" y="111"/>
                </a:cubicBezTo>
                <a:lnTo>
                  <a:pt x="413" y="117"/>
                </a:lnTo>
                <a:close/>
                <a:moveTo>
                  <a:pt x="436" y="169"/>
                </a:moveTo>
                <a:cubicBezTo>
                  <a:pt x="431" y="197"/>
                  <a:pt x="431" y="197"/>
                  <a:pt x="431" y="197"/>
                </a:cubicBezTo>
                <a:cubicBezTo>
                  <a:pt x="422" y="206"/>
                  <a:pt x="422" y="206"/>
                  <a:pt x="422" y="206"/>
                </a:cubicBezTo>
                <a:cubicBezTo>
                  <a:pt x="418" y="202"/>
                  <a:pt x="418" y="202"/>
                  <a:pt x="418" y="202"/>
                </a:cubicBezTo>
                <a:cubicBezTo>
                  <a:pt x="424" y="164"/>
                  <a:pt x="424" y="164"/>
                  <a:pt x="424" y="164"/>
                </a:cubicBezTo>
                <a:cubicBezTo>
                  <a:pt x="430" y="160"/>
                  <a:pt x="430" y="160"/>
                  <a:pt x="430" y="160"/>
                </a:cubicBezTo>
                <a:lnTo>
                  <a:pt x="436" y="169"/>
                </a:lnTo>
                <a:close/>
                <a:moveTo>
                  <a:pt x="431" y="114"/>
                </a:moveTo>
                <a:cubicBezTo>
                  <a:pt x="425" y="151"/>
                  <a:pt x="425" y="151"/>
                  <a:pt x="425" y="151"/>
                </a:cubicBezTo>
                <a:cubicBezTo>
                  <a:pt x="430" y="157"/>
                  <a:pt x="430" y="157"/>
                  <a:pt x="430" y="157"/>
                </a:cubicBezTo>
                <a:cubicBezTo>
                  <a:pt x="439" y="149"/>
                  <a:pt x="439" y="149"/>
                  <a:pt x="439" y="149"/>
                </a:cubicBezTo>
                <a:cubicBezTo>
                  <a:pt x="443" y="120"/>
                  <a:pt x="443" y="120"/>
                  <a:pt x="443" y="120"/>
                </a:cubicBezTo>
                <a:cubicBezTo>
                  <a:pt x="436" y="111"/>
                  <a:pt x="436" y="111"/>
                  <a:pt x="436" y="111"/>
                </a:cubicBezTo>
                <a:lnTo>
                  <a:pt x="431" y="114"/>
                </a:lnTo>
                <a:close/>
                <a:moveTo>
                  <a:pt x="434" y="199"/>
                </a:moveTo>
                <a:cubicBezTo>
                  <a:pt x="461" y="199"/>
                  <a:pt x="461" y="199"/>
                  <a:pt x="461" y="199"/>
                </a:cubicBezTo>
                <a:cubicBezTo>
                  <a:pt x="469" y="208"/>
                  <a:pt x="469" y="208"/>
                  <a:pt x="469" y="208"/>
                </a:cubicBezTo>
                <a:cubicBezTo>
                  <a:pt x="466" y="211"/>
                  <a:pt x="466" y="211"/>
                  <a:pt x="466" y="211"/>
                </a:cubicBezTo>
                <a:cubicBezTo>
                  <a:pt x="428" y="211"/>
                  <a:pt x="428" y="211"/>
                  <a:pt x="428" y="211"/>
                </a:cubicBezTo>
                <a:cubicBezTo>
                  <a:pt x="425" y="208"/>
                  <a:pt x="425" y="208"/>
                  <a:pt x="425" y="208"/>
                </a:cubicBezTo>
                <a:lnTo>
                  <a:pt x="434" y="199"/>
                </a:lnTo>
                <a:close/>
                <a:moveTo>
                  <a:pt x="443" y="107"/>
                </a:moveTo>
                <a:cubicBezTo>
                  <a:pt x="478" y="107"/>
                  <a:pt x="478" y="107"/>
                  <a:pt x="478" y="107"/>
                </a:cubicBezTo>
                <a:cubicBezTo>
                  <a:pt x="479" y="108"/>
                  <a:pt x="479" y="108"/>
                  <a:pt x="479" y="108"/>
                </a:cubicBezTo>
                <a:cubicBezTo>
                  <a:pt x="472" y="119"/>
                  <a:pt x="472" y="119"/>
                  <a:pt x="472" y="119"/>
                </a:cubicBezTo>
                <a:cubicBezTo>
                  <a:pt x="446" y="119"/>
                  <a:pt x="446" y="119"/>
                  <a:pt x="446" y="119"/>
                </a:cubicBezTo>
                <a:cubicBezTo>
                  <a:pt x="439" y="110"/>
                  <a:pt x="439" y="110"/>
                  <a:pt x="439" y="110"/>
                </a:cubicBezTo>
                <a:lnTo>
                  <a:pt x="443" y="107"/>
                </a:lnTo>
                <a:close/>
                <a:moveTo>
                  <a:pt x="478" y="160"/>
                </a:moveTo>
                <a:cubicBezTo>
                  <a:pt x="481" y="163"/>
                  <a:pt x="481" y="163"/>
                  <a:pt x="481" y="163"/>
                </a:cubicBezTo>
                <a:cubicBezTo>
                  <a:pt x="475" y="202"/>
                  <a:pt x="475" y="202"/>
                  <a:pt x="475" y="202"/>
                </a:cubicBezTo>
                <a:cubicBezTo>
                  <a:pt x="470" y="206"/>
                  <a:pt x="470" y="206"/>
                  <a:pt x="470" y="206"/>
                </a:cubicBezTo>
                <a:cubicBezTo>
                  <a:pt x="463" y="196"/>
                  <a:pt x="463" y="196"/>
                  <a:pt x="463" y="196"/>
                </a:cubicBezTo>
                <a:cubicBezTo>
                  <a:pt x="467" y="170"/>
                  <a:pt x="467" y="170"/>
                  <a:pt x="467" y="170"/>
                </a:cubicBezTo>
                <a:lnTo>
                  <a:pt x="478" y="160"/>
                </a:lnTo>
                <a:close/>
                <a:moveTo>
                  <a:pt x="488" y="117"/>
                </a:moveTo>
                <a:cubicBezTo>
                  <a:pt x="482" y="154"/>
                  <a:pt x="482" y="154"/>
                  <a:pt x="482" y="154"/>
                </a:cubicBezTo>
                <a:cubicBezTo>
                  <a:pt x="478" y="157"/>
                  <a:pt x="478" y="157"/>
                  <a:pt x="478" y="157"/>
                </a:cubicBezTo>
                <a:cubicBezTo>
                  <a:pt x="470" y="149"/>
                  <a:pt x="470" y="149"/>
                  <a:pt x="470" y="149"/>
                </a:cubicBezTo>
                <a:cubicBezTo>
                  <a:pt x="475" y="120"/>
                  <a:pt x="475" y="120"/>
                  <a:pt x="475" y="120"/>
                </a:cubicBezTo>
                <a:cubicBezTo>
                  <a:pt x="482" y="111"/>
                  <a:pt x="482" y="111"/>
                  <a:pt x="482" y="111"/>
                </a:cubicBezTo>
                <a:lnTo>
                  <a:pt x="488" y="117"/>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8" name="Freeform 65"/>
          <p:cNvSpPr>
            <a:spLocks noEditPoints="1"/>
          </p:cNvSpPr>
          <p:nvPr/>
        </p:nvSpPr>
        <p:spPr bwMode="auto">
          <a:xfrm>
            <a:off x="4982738" y="995679"/>
            <a:ext cx="196459" cy="170215"/>
          </a:xfrm>
          <a:custGeom>
            <a:avLst/>
            <a:gdLst>
              <a:gd name="T0" fmla="*/ 912 w 912"/>
              <a:gd name="T1" fmla="*/ 739 h 844"/>
              <a:gd name="T2" fmla="*/ 896 w 912"/>
              <a:gd name="T3" fmla="*/ 799 h 844"/>
              <a:gd name="T4" fmla="*/ 863 w 912"/>
              <a:gd name="T5" fmla="*/ 844 h 844"/>
              <a:gd name="T6" fmla="*/ 830 w 912"/>
              <a:gd name="T7" fmla="*/ 799 h 844"/>
              <a:gd name="T8" fmla="*/ 697 w 912"/>
              <a:gd name="T9" fmla="*/ 811 h 844"/>
              <a:gd name="T10" fmla="*/ 631 w 912"/>
              <a:gd name="T11" fmla="*/ 811 h 844"/>
              <a:gd name="T12" fmla="*/ 566 w 912"/>
              <a:gd name="T13" fmla="*/ 799 h 844"/>
              <a:gd name="T14" fmla="*/ 566 w 912"/>
              <a:gd name="T15" fmla="*/ 709 h 844"/>
              <a:gd name="T16" fmla="*/ 912 w 912"/>
              <a:gd name="T17" fmla="*/ 653 h 844"/>
              <a:gd name="T18" fmla="*/ 566 w 912"/>
              <a:gd name="T19" fmla="*/ 709 h 844"/>
              <a:gd name="T20" fmla="*/ 912 w 912"/>
              <a:gd name="T21" fmla="*/ 536 h 844"/>
              <a:gd name="T22" fmla="*/ 566 w 912"/>
              <a:gd name="T23" fmla="*/ 370 h 844"/>
              <a:gd name="T24" fmla="*/ 566 w 912"/>
              <a:gd name="T25" fmla="*/ 622 h 844"/>
              <a:gd name="T26" fmla="*/ 912 w 912"/>
              <a:gd name="T27" fmla="*/ 566 h 844"/>
              <a:gd name="T28" fmla="*/ 566 w 912"/>
              <a:gd name="T29" fmla="*/ 622 h 844"/>
              <a:gd name="T30" fmla="*/ 534 w 912"/>
              <a:gd name="T31" fmla="*/ 799 h 844"/>
              <a:gd name="T32" fmla="*/ 188 w 912"/>
              <a:gd name="T33" fmla="*/ 101 h 844"/>
              <a:gd name="T34" fmla="*/ 58 w 912"/>
              <a:gd name="T35" fmla="*/ 181 h 844"/>
              <a:gd name="T36" fmla="*/ 29 w 912"/>
              <a:gd name="T37" fmla="*/ 251 h 844"/>
              <a:gd name="T38" fmla="*/ 188 w 912"/>
              <a:gd name="T39" fmla="*/ 448 h 844"/>
              <a:gd name="T40" fmla="*/ 8 w 912"/>
              <a:gd name="T41" fmla="*/ 415 h 844"/>
              <a:gd name="T42" fmla="*/ 188 w 912"/>
              <a:gd name="T43" fmla="*/ 531 h 844"/>
              <a:gd name="T44" fmla="*/ 219 w 912"/>
              <a:gd name="T45" fmla="*/ 799 h 844"/>
              <a:gd name="T46" fmla="*/ 252 w 912"/>
              <a:gd name="T47" fmla="*/ 844 h 844"/>
              <a:gd name="T48" fmla="*/ 285 w 912"/>
              <a:gd name="T49" fmla="*/ 799 h 844"/>
              <a:gd name="T50" fmla="*/ 433 w 912"/>
              <a:gd name="T51" fmla="*/ 811 h 844"/>
              <a:gd name="T52" fmla="*/ 499 w 912"/>
              <a:gd name="T53" fmla="*/ 811 h 844"/>
              <a:gd name="T54" fmla="*/ 859 w 912"/>
              <a:gd name="T55" fmla="*/ 12 h 844"/>
              <a:gd name="T56" fmla="*/ 600 w 912"/>
              <a:gd name="T57" fmla="*/ 102 h 844"/>
              <a:gd name="T58" fmla="*/ 566 w 912"/>
              <a:gd name="T59" fmla="*/ 264 h 844"/>
              <a:gd name="T60" fmla="*/ 912 w 912"/>
              <a:gd name="T61" fmla="*/ 183 h 844"/>
              <a:gd name="T62" fmla="*/ 679 w 912"/>
              <a:gd name="T63" fmla="*/ 102 h 844"/>
              <a:gd name="T64" fmla="*/ 859 w 912"/>
              <a:gd name="T65" fmla="*/ 12 h 8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2" h="844">
                <a:moveTo>
                  <a:pt x="566" y="739"/>
                </a:moveTo>
                <a:cubicBezTo>
                  <a:pt x="912" y="739"/>
                  <a:pt x="912" y="739"/>
                  <a:pt x="912" y="739"/>
                </a:cubicBezTo>
                <a:cubicBezTo>
                  <a:pt x="912" y="799"/>
                  <a:pt x="912" y="799"/>
                  <a:pt x="912" y="799"/>
                </a:cubicBezTo>
                <a:cubicBezTo>
                  <a:pt x="896" y="799"/>
                  <a:pt x="896" y="799"/>
                  <a:pt x="896" y="799"/>
                </a:cubicBezTo>
                <a:cubicBezTo>
                  <a:pt x="896" y="811"/>
                  <a:pt x="896" y="811"/>
                  <a:pt x="896" y="811"/>
                </a:cubicBezTo>
                <a:cubicBezTo>
                  <a:pt x="896" y="829"/>
                  <a:pt x="881" y="844"/>
                  <a:pt x="863" y="844"/>
                </a:cubicBezTo>
                <a:cubicBezTo>
                  <a:pt x="844" y="844"/>
                  <a:pt x="830" y="829"/>
                  <a:pt x="830" y="811"/>
                </a:cubicBezTo>
                <a:cubicBezTo>
                  <a:pt x="830" y="799"/>
                  <a:pt x="830" y="799"/>
                  <a:pt x="830" y="799"/>
                </a:cubicBezTo>
                <a:cubicBezTo>
                  <a:pt x="697" y="799"/>
                  <a:pt x="697" y="799"/>
                  <a:pt x="697" y="799"/>
                </a:cubicBezTo>
                <a:cubicBezTo>
                  <a:pt x="697" y="811"/>
                  <a:pt x="697" y="811"/>
                  <a:pt x="697" y="811"/>
                </a:cubicBezTo>
                <a:cubicBezTo>
                  <a:pt x="697" y="829"/>
                  <a:pt x="682" y="844"/>
                  <a:pt x="664" y="844"/>
                </a:cubicBezTo>
                <a:cubicBezTo>
                  <a:pt x="646" y="844"/>
                  <a:pt x="631" y="829"/>
                  <a:pt x="631" y="811"/>
                </a:cubicBezTo>
                <a:cubicBezTo>
                  <a:pt x="631" y="799"/>
                  <a:pt x="631" y="799"/>
                  <a:pt x="631" y="799"/>
                </a:cubicBezTo>
                <a:cubicBezTo>
                  <a:pt x="566" y="799"/>
                  <a:pt x="566" y="799"/>
                  <a:pt x="566" y="799"/>
                </a:cubicBezTo>
                <a:lnTo>
                  <a:pt x="566" y="739"/>
                </a:lnTo>
                <a:close/>
                <a:moveTo>
                  <a:pt x="566" y="709"/>
                </a:moveTo>
                <a:cubicBezTo>
                  <a:pt x="912" y="709"/>
                  <a:pt x="912" y="709"/>
                  <a:pt x="912" y="709"/>
                </a:cubicBezTo>
                <a:cubicBezTo>
                  <a:pt x="912" y="653"/>
                  <a:pt x="912" y="653"/>
                  <a:pt x="912" y="653"/>
                </a:cubicBezTo>
                <a:cubicBezTo>
                  <a:pt x="566" y="653"/>
                  <a:pt x="566" y="653"/>
                  <a:pt x="566" y="653"/>
                </a:cubicBezTo>
                <a:lnTo>
                  <a:pt x="566" y="709"/>
                </a:lnTo>
                <a:close/>
                <a:moveTo>
                  <a:pt x="566" y="536"/>
                </a:moveTo>
                <a:cubicBezTo>
                  <a:pt x="912" y="536"/>
                  <a:pt x="912" y="536"/>
                  <a:pt x="912" y="536"/>
                </a:cubicBezTo>
                <a:cubicBezTo>
                  <a:pt x="912" y="370"/>
                  <a:pt x="912" y="370"/>
                  <a:pt x="912" y="370"/>
                </a:cubicBezTo>
                <a:cubicBezTo>
                  <a:pt x="566" y="370"/>
                  <a:pt x="566" y="370"/>
                  <a:pt x="566" y="370"/>
                </a:cubicBezTo>
                <a:lnTo>
                  <a:pt x="566" y="536"/>
                </a:lnTo>
                <a:close/>
                <a:moveTo>
                  <a:pt x="566" y="622"/>
                </a:moveTo>
                <a:cubicBezTo>
                  <a:pt x="912" y="622"/>
                  <a:pt x="912" y="622"/>
                  <a:pt x="912" y="622"/>
                </a:cubicBezTo>
                <a:cubicBezTo>
                  <a:pt x="912" y="566"/>
                  <a:pt x="912" y="566"/>
                  <a:pt x="912" y="566"/>
                </a:cubicBezTo>
                <a:cubicBezTo>
                  <a:pt x="566" y="566"/>
                  <a:pt x="566" y="566"/>
                  <a:pt x="566" y="566"/>
                </a:cubicBezTo>
                <a:lnTo>
                  <a:pt x="566" y="622"/>
                </a:lnTo>
                <a:close/>
                <a:moveTo>
                  <a:pt x="499" y="799"/>
                </a:moveTo>
                <a:cubicBezTo>
                  <a:pt x="534" y="799"/>
                  <a:pt x="534" y="799"/>
                  <a:pt x="534" y="799"/>
                </a:cubicBezTo>
                <a:cubicBezTo>
                  <a:pt x="534" y="101"/>
                  <a:pt x="534" y="101"/>
                  <a:pt x="534" y="101"/>
                </a:cubicBezTo>
                <a:cubicBezTo>
                  <a:pt x="188" y="101"/>
                  <a:pt x="188" y="101"/>
                  <a:pt x="188" y="101"/>
                </a:cubicBezTo>
                <a:cubicBezTo>
                  <a:pt x="188" y="235"/>
                  <a:pt x="188" y="235"/>
                  <a:pt x="188" y="235"/>
                </a:cubicBezTo>
                <a:cubicBezTo>
                  <a:pt x="58" y="181"/>
                  <a:pt x="58" y="181"/>
                  <a:pt x="58" y="181"/>
                </a:cubicBezTo>
                <a:cubicBezTo>
                  <a:pt x="38" y="173"/>
                  <a:pt x="16" y="182"/>
                  <a:pt x="8" y="202"/>
                </a:cubicBezTo>
                <a:cubicBezTo>
                  <a:pt x="0" y="221"/>
                  <a:pt x="9" y="243"/>
                  <a:pt x="29" y="251"/>
                </a:cubicBezTo>
                <a:cubicBezTo>
                  <a:pt x="188" y="317"/>
                  <a:pt x="188" y="317"/>
                  <a:pt x="188" y="317"/>
                </a:cubicBezTo>
                <a:cubicBezTo>
                  <a:pt x="188" y="448"/>
                  <a:pt x="188" y="448"/>
                  <a:pt x="188" y="448"/>
                </a:cubicBezTo>
                <a:cubicBezTo>
                  <a:pt x="58" y="395"/>
                  <a:pt x="58" y="395"/>
                  <a:pt x="58" y="395"/>
                </a:cubicBezTo>
                <a:cubicBezTo>
                  <a:pt x="38" y="387"/>
                  <a:pt x="16" y="396"/>
                  <a:pt x="8" y="415"/>
                </a:cubicBezTo>
                <a:cubicBezTo>
                  <a:pt x="0" y="435"/>
                  <a:pt x="9" y="457"/>
                  <a:pt x="29" y="465"/>
                </a:cubicBezTo>
                <a:cubicBezTo>
                  <a:pt x="188" y="531"/>
                  <a:pt x="188" y="531"/>
                  <a:pt x="188" y="531"/>
                </a:cubicBezTo>
                <a:cubicBezTo>
                  <a:pt x="188" y="799"/>
                  <a:pt x="188" y="799"/>
                  <a:pt x="188" y="799"/>
                </a:cubicBezTo>
                <a:cubicBezTo>
                  <a:pt x="219" y="799"/>
                  <a:pt x="219" y="799"/>
                  <a:pt x="219" y="799"/>
                </a:cubicBezTo>
                <a:cubicBezTo>
                  <a:pt x="219" y="811"/>
                  <a:pt x="219" y="811"/>
                  <a:pt x="219" y="811"/>
                </a:cubicBezTo>
                <a:cubicBezTo>
                  <a:pt x="219" y="829"/>
                  <a:pt x="234" y="844"/>
                  <a:pt x="252" y="844"/>
                </a:cubicBezTo>
                <a:cubicBezTo>
                  <a:pt x="270" y="844"/>
                  <a:pt x="285" y="829"/>
                  <a:pt x="285" y="811"/>
                </a:cubicBezTo>
                <a:cubicBezTo>
                  <a:pt x="285" y="799"/>
                  <a:pt x="285" y="799"/>
                  <a:pt x="285" y="799"/>
                </a:cubicBezTo>
                <a:cubicBezTo>
                  <a:pt x="433" y="799"/>
                  <a:pt x="433" y="799"/>
                  <a:pt x="433" y="799"/>
                </a:cubicBezTo>
                <a:cubicBezTo>
                  <a:pt x="433" y="811"/>
                  <a:pt x="433" y="811"/>
                  <a:pt x="433" y="811"/>
                </a:cubicBezTo>
                <a:cubicBezTo>
                  <a:pt x="433" y="829"/>
                  <a:pt x="447" y="844"/>
                  <a:pt x="466" y="844"/>
                </a:cubicBezTo>
                <a:cubicBezTo>
                  <a:pt x="484" y="844"/>
                  <a:pt x="499" y="829"/>
                  <a:pt x="499" y="811"/>
                </a:cubicBezTo>
                <a:lnTo>
                  <a:pt x="499" y="799"/>
                </a:lnTo>
                <a:close/>
                <a:moveTo>
                  <a:pt x="859" y="12"/>
                </a:moveTo>
                <a:cubicBezTo>
                  <a:pt x="856" y="4"/>
                  <a:pt x="847" y="0"/>
                  <a:pt x="839" y="4"/>
                </a:cubicBezTo>
                <a:cubicBezTo>
                  <a:pt x="600" y="102"/>
                  <a:pt x="600" y="102"/>
                  <a:pt x="600" y="102"/>
                </a:cubicBezTo>
                <a:cubicBezTo>
                  <a:pt x="566" y="102"/>
                  <a:pt x="566" y="102"/>
                  <a:pt x="566" y="102"/>
                </a:cubicBezTo>
                <a:cubicBezTo>
                  <a:pt x="566" y="264"/>
                  <a:pt x="566" y="264"/>
                  <a:pt x="566" y="264"/>
                </a:cubicBezTo>
                <a:cubicBezTo>
                  <a:pt x="912" y="264"/>
                  <a:pt x="912" y="264"/>
                  <a:pt x="912" y="264"/>
                </a:cubicBezTo>
                <a:cubicBezTo>
                  <a:pt x="912" y="183"/>
                  <a:pt x="912" y="183"/>
                  <a:pt x="912" y="183"/>
                </a:cubicBezTo>
                <a:cubicBezTo>
                  <a:pt x="912" y="139"/>
                  <a:pt x="874" y="102"/>
                  <a:pt x="826" y="102"/>
                </a:cubicBezTo>
                <a:cubicBezTo>
                  <a:pt x="679" y="102"/>
                  <a:pt x="679" y="102"/>
                  <a:pt x="679" y="102"/>
                </a:cubicBezTo>
                <a:cubicBezTo>
                  <a:pt x="851" y="32"/>
                  <a:pt x="851" y="32"/>
                  <a:pt x="851" y="32"/>
                </a:cubicBezTo>
                <a:cubicBezTo>
                  <a:pt x="858" y="29"/>
                  <a:pt x="862" y="20"/>
                  <a:pt x="859" y="12"/>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9" name="Freeform 66"/>
          <p:cNvSpPr>
            <a:spLocks noEditPoints="1"/>
          </p:cNvSpPr>
          <p:nvPr/>
        </p:nvSpPr>
        <p:spPr bwMode="auto">
          <a:xfrm>
            <a:off x="3964375" y="995679"/>
            <a:ext cx="244673" cy="167524"/>
          </a:xfrm>
          <a:custGeom>
            <a:avLst/>
            <a:gdLst>
              <a:gd name="T0" fmla="*/ 0 w 1133"/>
              <a:gd name="T1" fmla="*/ 832 h 832"/>
              <a:gd name="T2" fmla="*/ 145 w 1133"/>
              <a:gd name="T3" fmla="*/ 693 h 832"/>
              <a:gd name="T4" fmla="*/ 326 w 1133"/>
              <a:gd name="T5" fmla="*/ 832 h 832"/>
              <a:gd name="T6" fmla="*/ 472 w 1133"/>
              <a:gd name="T7" fmla="*/ 0 h 832"/>
              <a:gd name="T8" fmla="*/ 149 w 1133"/>
              <a:gd name="T9" fmla="*/ 178 h 832"/>
              <a:gd name="T10" fmla="*/ 66 w 1133"/>
              <a:gd name="T11" fmla="*/ 73 h 832"/>
              <a:gd name="T12" fmla="*/ 149 w 1133"/>
              <a:gd name="T13" fmla="*/ 178 h 832"/>
              <a:gd name="T14" fmla="*/ 194 w 1133"/>
              <a:gd name="T15" fmla="*/ 178 h 832"/>
              <a:gd name="T16" fmla="*/ 277 w 1133"/>
              <a:gd name="T17" fmla="*/ 73 h 832"/>
              <a:gd name="T18" fmla="*/ 406 w 1133"/>
              <a:gd name="T19" fmla="*/ 178 h 832"/>
              <a:gd name="T20" fmla="*/ 323 w 1133"/>
              <a:gd name="T21" fmla="*/ 73 h 832"/>
              <a:gd name="T22" fmla="*/ 406 w 1133"/>
              <a:gd name="T23" fmla="*/ 178 h 832"/>
              <a:gd name="T24" fmla="*/ 66 w 1133"/>
              <a:gd name="T25" fmla="*/ 330 h 832"/>
              <a:gd name="T26" fmla="*/ 149 w 1133"/>
              <a:gd name="T27" fmla="*/ 224 h 832"/>
              <a:gd name="T28" fmla="*/ 277 w 1133"/>
              <a:gd name="T29" fmla="*/ 330 h 832"/>
              <a:gd name="T30" fmla="*/ 194 w 1133"/>
              <a:gd name="T31" fmla="*/ 224 h 832"/>
              <a:gd name="T32" fmla="*/ 277 w 1133"/>
              <a:gd name="T33" fmla="*/ 330 h 832"/>
              <a:gd name="T34" fmla="*/ 323 w 1133"/>
              <a:gd name="T35" fmla="*/ 330 h 832"/>
              <a:gd name="T36" fmla="*/ 406 w 1133"/>
              <a:gd name="T37" fmla="*/ 224 h 832"/>
              <a:gd name="T38" fmla="*/ 149 w 1133"/>
              <a:gd name="T39" fmla="*/ 481 h 832"/>
              <a:gd name="T40" fmla="*/ 66 w 1133"/>
              <a:gd name="T41" fmla="*/ 375 h 832"/>
              <a:gd name="T42" fmla="*/ 149 w 1133"/>
              <a:gd name="T43" fmla="*/ 481 h 832"/>
              <a:gd name="T44" fmla="*/ 194 w 1133"/>
              <a:gd name="T45" fmla="*/ 481 h 832"/>
              <a:gd name="T46" fmla="*/ 277 w 1133"/>
              <a:gd name="T47" fmla="*/ 375 h 832"/>
              <a:gd name="T48" fmla="*/ 406 w 1133"/>
              <a:gd name="T49" fmla="*/ 481 h 832"/>
              <a:gd name="T50" fmla="*/ 323 w 1133"/>
              <a:gd name="T51" fmla="*/ 375 h 832"/>
              <a:gd name="T52" fmla="*/ 406 w 1133"/>
              <a:gd name="T53" fmla="*/ 481 h 832"/>
              <a:gd name="T54" fmla="*/ 66 w 1133"/>
              <a:gd name="T55" fmla="*/ 632 h 832"/>
              <a:gd name="T56" fmla="*/ 149 w 1133"/>
              <a:gd name="T57" fmla="*/ 526 h 832"/>
              <a:gd name="T58" fmla="*/ 277 w 1133"/>
              <a:gd name="T59" fmla="*/ 632 h 832"/>
              <a:gd name="T60" fmla="*/ 194 w 1133"/>
              <a:gd name="T61" fmla="*/ 526 h 832"/>
              <a:gd name="T62" fmla="*/ 277 w 1133"/>
              <a:gd name="T63" fmla="*/ 632 h 832"/>
              <a:gd name="T64" fmla="*/ 323 w 1133"/>
              <a:gd name="T65" fmla="*/ 632 h 832"/>
              <a:gd name="T66" fmla="*/ 406 w 1133"/>
              <a:gd name="T67" fmla="*/ 526 h 832"/>
              <a:gd name="T68" fmla="*/ 1093 w 1133"/>
              <a:gd name="T69" fmla="*/ 665 h 832"/>
              <a:gd name="T70" fmla="*/ 1012 w 1133"/>
              <a:gd name="T71" fmla="*/ 623 h 832"/>
              <a:gd name="T72" fmla="*/ 1093 w 1133"/>
              <a:gd name="T73" fmla="*/ 665 h 832"/>
              <a:gd name="T74" fmla="*/ 851 w 1133"/>
              <a:gd name="T75" fmla="*/ 665 h 832"/>
              <a:gd name="T76" fmla="*/ 932 w 1133"/>
              <a:gd name="T77" fmla="*/ 623 h 832"/>
              <a:gd name="T78" fmla="*/ 770 w 1133"/>
              <a:gd name="T79" fmla="*/ 665 h 832"/>
              <a:gd name="T80" fmla="*/ 689 w 1133"/>
              <a:gd name="T81" fmla="*/ 623 h 832"/>
              <a:gd name="T82" fmla="*/ 770 w 1133"/>
              <a:gd name="T83" fmla="*/ 665 h 832"/>
              <a:gd name="T84" fmla="*/ 972 w 1133"/>
              <a:gd name="T85" fmla="*/ 455 h 832"/>
              <a:gd name="T86" fmla="*/ 810 w 1133"/>
              <a:gd name="T87" fmla="*/ 455 h 832"/>
              <a:gd name="T88" fmla="*/ 649 w 1133"/>
              <a:gd name="T89" fmla="*/ 455 h 832"/>
              <a:gd name="T90" fmla="*/ 559 w 1133"/>
              <a:gd name="T91" fmla="*/ 832 h 832"/>
              <a:gd name="T92" fmla="*/ 1133 w 1133"/>
              <a:gd name="T93" fmla="*/ 455 h 832"/>
              <a:gd name="T94" fmla="*/ 972 w 1133"/>
              <a:gd name="T95" fmla="*/ 125 h 832"/>
              <a:gd name="T96" fmla="*/ 782 w 1133"/>
              <a:gd name="T97" fmla="*/ 221 h 832"/>
              <a:gd name="T98" fmla="*/ 665 w 1133"/>
              <a:gd name="T99" fmla="*/ 310 h 832"/>
              <a:gd name="T100" fmla="*/ 604 w 1133"/>
              <a:gd name="T101" fmla="*/ 394 h 832"/>
              <a:gd name="T102" fmla="*/ 604 w 1133"/>
              <a:gd name="T103" fmla="*/ 265 h 832"/>
              <a:gd name="T104" fmla="*/ 594 w 1133"/>
              <a:gd name="T105" fmla="*/ 219 h 832"/>
              <a:gd name="T106" fmla="*/ 734 w 1133"/>
              <a:gd name="T107" fmla="*/ 138 h 832"/>
              <a:gd name="T108" fmla="*/ 853 w 1133"/>
              <a:gd name="T109" fmla="*/ 5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33" h="832">
                <a:moveTo>
                  <a:pt x="0" y="0"/>
                </a:moveTo>
                <a:cubicBezTo>
                  <a:pt x="0" y="832"/>
                  <a:pt x="0" y="832"/>
                  <a:pt x="0" y="832"/>
                </a:cubicBezTo>
                <a:cubicBezTo>
                  <a:pt x="145" y="832"/>
                  <a:pt x="145" y="832"/>
                  <a:pt x="145" y="832"/>
                </a:cubicBezTo>
                <a:cubicBezTo>
                  <a:pt x="145" y="693"/>
                  <a:pt x="145" y="693"/>
                  <a:pt x="145" y="693"/>
                </a:cubicBezTo>
                <a:cubicBezTo>
                  <a:pt x="326" y="693"/>
                  <a:pt x="326" y="693"/>
                  <a:pt x="326" y="693"/>
                </a:cubicBezTo>
                <a:cubicBezTo>
                  <a:pt x="326" y="832"/>
                  <a:pt x="326" y="832"/>
                  <a:pt x="326" y="832"/>
                </a:cubicBezTo>
                <a:cubicBezTo>
                  <a:pt x="472" y="832"/>
                  <a:pt x="472" y="832"/>
                  <a:pt x="472" y="832"/>
                </a:cubicBezTo>
                <a:cubicBezTo>
                  <a:pt x="472" y="0"/>
                  <a:pt x="472" y="0"/>
                  <a:pt x="472" y="0"/>
                </a:cubicBezTo>
                <a:lnTo>
                  <a:pt x="0" y="0"/>
                </a:lnTo>
                <a:close/>
                <a:moveTo>
                  <a:pt x="149" y="178"/>
                </a:moveTo>
                <a:cubicBezTo>
                  <a:pt x="66" y="178"/>
                  <a:pt x="66" y="178"/>
                  <a:pt x="66" y="178"/>
                </a:cubicBezTo>
                <a:cubicBezTo>
                  <a:pt x="66" y="73"/>
                  <a:pt x="66" y="73"/>
                  <a:pt x="66" y="73"/>
                </a:cubicBezTo>
                <a:cubicBezTo>
                  <a:pt x="149" y="73"/>
                  <a:pt x="149" y="73"/>
                  <a:pt x="149" y="73"/>
                </a:cubicBezTo>
                <a:lnTo>
                  <a:pt x="149" y="178"/>
                </a:lnTo>
                <a:close/>
                <a:moveTo>
                  <a:pt x="277" y="178"/>
                </a:moveTo>
                <a:cubicBezTo>
                  <a:pt x="194" y="178"/>
                  <a:pt x="194" y="178"/>
                  <a:pt x="194" y="178"/>
                </a:cubicBezTo>
                <a:cubicBezTo>
                  <a:pt x="194" y="73"/>
                  <a:pt x="194" y="73"/>
                  <a:pt x="194" y="73"/>
                </a:cubicBezTo>
                <a:cubicBezTo>
                  <a:pt x="277" y="73"/>
                  <a:pt x="277" y="73"/>
                  <a:pt x="277" y="73"/>
                </a:cubicBezTo>
                <a:lnTo>
                  <a:pt x="277" y="178"/>
                </a:lnTo>
                <a:close/>
                <a:moveTo>
                  <a:pt x="406" y="178"/>
                </a:moveTo>
                <a:cubicBezTo>
                  <a:pt x="323" y="178"/>
                  <a:pt x="323" y="178"/>
                  <a:pt x="323" y="178"/>
                </a:cubicBezTo>
                <a:cubicBezTo>
                  <a:pt x="323" y="73"/>
                  <a:pt x="323" y="73"/>
                  <a:pt x="323" y="73"/>
                </a:cubicBezTo>
                <a:cubicBezTo>
                  <a:pt x="406" y="73"/>
                  <a:pt x="406" y="73"/>
                  <a:pt x="406" y="73"/>
                </a:cubicBezTo>
                <a:lnTo>
                  <a:pt x="406" y="178"/>
                </a:lnTo>
                <a:close/>
                <a:moveTo>
                  <a:pt x="149" y="330"/>
                </a:moveTo>
                <a:cubicBezTo>
                  <a:pt x="66" y="330"/>
                  <a:pt x="66" y="330"/>
                  <a:pt x="66" y="330"/>
                </a:cubicBezTo>
                <a:cubicBezTo>
                  <a:pt x="66" y="224"/>
                  <a:pt x="66" y="224"/>
                  <a:pt x="66" y="224"/>
                </a:cubicBezTo>
                <a:cubicBezTo>
                  <a:pt x="149" y="224"/>
                  <a:pt x="149" y="224"/>
                  <a:pt x="149" y="224"/>
                </a:cubicBezTo>
                <a:lnTo>
                  <a:pt x="149" y="330"/>
                </a:lnTo>
                <a:close/>
                <a:moveTo>
                  <a:pt x="277" y="330"/>
                </a:moveTo>
                <a:cubicBezTo>
                  <a:pt x="194" y="330"/>
                  <a:pt x="194" y="330"/>
                  <a:pt x="194" y="330"/>
                </a:cubicBezTo>
                <a:cubicBezTo>
                  <a:pt x="194" y="224"/>
                  <a:pt x="194" y="224"/>
                  <a:pt x="194" y="224"/>
                </a:cubicBezTo>
                <a:cubicBezTo>
                  <a:pt x="277" y="224"/>
                  <a:pt x="277" y="224"/>
                  <a:pt x="277" y="224"/>
                </a:cubicBezTo>
                <a:lnTo>
                  <a:pt x="277" y="330"/>
                </a:lnTo>
                <a:close/>
                <a:moveTo>
                  <a:pt x="406" y="330"/>
                </a:moveTo>
                <a:cubicBezTo>
                  <a:pt x="323" y="330"/>
                  <a:pt x="323" y="330"/>
                  <a:pt x="323" y="330"/>
                </a:cubicBezTo>
                <a:cubicBezTo>
                  <a:pt x="323" y="224"/>
                  <a:pt x="323" y="224"/>
                  <a:pt x="323" y="224"/>
                </a:cubicBezTo>
                <a:cubicBezTo>
                  <a:pt x="406" y="224"/>
                  <a:pt x="406" y="224"/>
                  <a:pt x="406" y="224"/>
                </a:cubicBezTo>
                <a:lnTo>
                  <a:pt x="406" y="330"/>
                </a:lnTo>
                <a:close/>
                <a:moveTo>
                  <a:pt x="149" y="481"/>
                </a:moveTo>
                <a:cubicBezTo>
                  <a:pt x="66" y="481"/>
                  <a:pt x="66" y="481"/>
                  <a:pt x="66" y="481"/>
                </a:cubicBezTo>
                <a:cubicBezTo>
                  <a:pt x="66" y="375"/>
                  <a:pt x="66" y="375"/>
                  <a:pt x="66" y="375"/>
                </a:cubicBezTo>
                <a:cubicBezTo>
                  <a:pt x="149" y="375"/>
                  <a:pt x="149" y="375"/>
                  <a:pt x="149" y="375"/>
                </a:cubicBezTo>
                <a:lnTo>
                  <a:pt x="149" y="481"/>
                </a:lnTo>
                <a:close/>
                <a:moveTo>
                  <a:pt x="277" y="481"/>
                </a:moveTo>
                <a:cubicBezTo>
                  <a:pt x="194" y="481"/>
                  <a:pt x="194" y="481"/>
                  <a:pt x="194" y="481"/>
                </a:cubicBezTo>
                <a:cubicBezTo>
                  <a:pt x="194" y="375"/>
                  <a:pt x="194" y="375"/>
                  <a:pt x="194" y="375"/>
                </a:cubicBezTo>
                <a:cubicBezTo>
                  <a:pt x="277" y="375"/>
                  <a:pt x="277" y="375"/>
                  <a:pt x="277" y="375"/>
                </a:cubicBezTo>
                <a:lnTo>
                  <a:pt x="277" y="481"/>
                </a:lnTo>
                <a:close/>
                <a:moveTo>
                  <a:pt x="406" y="481"/>
                </a:moveTo>
                <a:cubicBezTo>
                  <a:pt x="323" y="481"/>
                  <a:pt x="323" y="481"/>
                  <a:pt x="323" y="481"/>
                </a:cubicBezTo>
                <a:cubicBezTo>
                  <a:pt x="323" y="375"/>
                  <a:pt x="323" y="375"/>
                  <a:pt x="323" y="375"/>
                </a:cubicBezTo>
                <a:cubicBezTo>
                  <a:pt x="406" y="375"/>
                  <a:pt x="406" y="375"/>
                  <a:pt x="406" y="375"/>
                </a:cubicBezTo>
                <a:lnTo>
                  <a:pt x="406" y="481"/>
                </a:lnTo>
                <a:close/>
                <a:moveTo>
                  <a:pt x="149" y="632"/>
                </a:moveTo>
                <a:cubicBezTo>
                  <a:pt x="66" y="632"/>
                  <a:pt x="66" y="632"/>
                  <a:pt x="66" y="632"/>
                </a:cubicBezTo>
                <a:cubicBezTo>
                  <a:pt x="66" y="526"/>
                  <a:pt x="66" y="526"/>
                  <a:pt x="66" y="526"/>
                </a:cubicBezTo>
                <a:cubicBezTo>
                  <a:pt x="149" y="526"/>
                  <a:pt x="149" y="526"/>
                  <a:pt x="149" y="526"/>
                </a:cubicBezTo>
                <a:lnTo>
                  <a:pt x="149" y="632"/>
                </a:lnTo>
                <a:close/>
                <a:moveTo>
                  <a:pt x="277" y="632"/>
                </a:moveTo>
                <a:cubicBezTo>
                  <a:pt x="194" y="632"/>
                  <a:pt x="194" y="632"/>
                  <a:pt x="194" y="632"/>
                </a:cubicBezTo>
                <a:cubicBezTo>
                  <a:pt x="194" y="526"/>
                  <a:pt x="194" y="526"/>
                  <a:pt x="194" y="526"/>
                </a:cubicBezTo>
                <a:cubicBezTo>
                  <a:pt x="277" y="526"/>
                  <a:pt x="277" y="526"/>
                  <a:pt x="277" y="526"/>
                </a:cubicBezTo>
                <a:lnTo>
                  <a:pt x="277" y="632"/>
                </a:lnTo>
                <a:close/>
                <a:moveTo>
                  <a:pt x="406" y="632"/>
                </a:moveTo>
                <a:cubicBezTo>
                  <a:pt x="323" y="632"/>
                  <a:pt x="323" y="632"/>
                  <a:pt x="323" y="632"/>
                </a:cubicBezTo>
                <a:cubicBezTo>
                  <a:pt x="323" y="526"/>
                  <a:pt x="323" y="526"/>
                  <a:pt x="323" y="526"/>
                </a:cubicBezTo>
                <a:cubicBezTo>
                  <a:pt x="406" y="526"/>
                  <a:pt x="406" y="526"/>
                  <a:pt x="406" y="526"/>
                </a:cubicBezTo>
                <a:lnTo>
                  <a:pt x="406" y="632"/>
                </a:lnTo>
                <a:close/>
                <a:moveTo>
                  <a:pt x="1093" y="665"/>
                </a:moveTo>
                <a:cubicBezTo>
                  <a:pt x="1012" y="665"/>
                  <a:pt x="1012" y="665"/>
                  <a:pt x="1012" y="665"/>
                </a:cubicBezTo>
                <a:cubicBezTo>
                  <a:pt x="1012" y="623"/>
                  <a:pt x="1012" y="623"/>
                  <a:pt x="1012" y="623"/>
                </a:cubicBezTo>
                <a:cubicBezTo>
                  <a:pt x="1093" y="623"/>
                  <a:pt x="1093" y="623"/>
                  <a:pt x="1093" y="623"/>
                </a:cubicBezTo>
                <a:lnTo>
                  <a:pt x="1093" y="665"/>
                </a:lnTo>
                <a:close/>
                <a:moveTo>
                  <a:pt x="932" y="665"/>
                </a:moveTo>
                <a:cubicBezTo>
                  <a:pt x="851" y="665"/>
                  <a:pt x="851" y="665"/>
                  <a:pt x="851" y="665"/>
                </a:cubicBezTo>
                <a:cubicBezTo>
                  <a:pt x="851" y="623"/>
                  <a:pt x="851" y="623"/>
                  <a:pt x="851" y="623"/>
                </a:cubicBezTo>
                <a:cubicBezTo>
                  <a:pt x="932" y="623"/>
                  <a:pt x="932" y="623"/>
                  <a:pt x="932" y="623"/>
                </a:cubicBezTo>
                <a:lnTo>
                  <a:pt x="932" y="665"/>
                </a:lnTo>
                <a:close/>
                <a:moveTo>
                  <a:pt x="770" y="665"/>
                </a:moveTo>
                <a:cubicBezTo>
                  <a:pt x="689" y="665"/>
                  <a:pt x="689" y="665"/>
                  <a:pt x="689" y="665"/>
                </a:cubicBezTo>
                <a:cubicBezTo>
                  <a:pt x="689" y="623"/>
                  <a:pt x="689" y="623"/>
                  <a:pt x="689" y="623"/>
                </a:cubicBezTo>
                <a:cubicBezTo>
                  <a:pt x="770" y="623"/>
                  <a:pt x="770" y="623"/>
                  <a:pt x="770" y="623"/>
                </a:cubicBezTo>
                <a:lnTo>
                  <a:pt x="770" y="665"/>
                </a:lnTo>
                <a:close/>
                <a:moveTo>
                  <a:pt x="972" y="565"/>
                </a:moveTo>
                <a:cubicBezTo>
                  <a:pt x="972" y="455"/>
                  <a:pt x="972" y="455"/>
                  <a:pt x="972" y="455"/>
                </a:cubicBezTo>
                <a:cubicBezTo>
                  <a:pt x="810" y="565"/>
                  <a:pt x="810" y="565"/>
                  <a:pt x="810" y="565"/>
                </a:cubicBezTo>
                <a:cubicBezTo>
                  <a:pt x="810" y="455"/>
                  <a:pt x="810" y="455"/>
                  <a:pt x="810" y="455"/>
                </a:cubicBezTo>
                <a:cubicBezTo>
                  <a:pt x="649" y="565"/>
                  <a:pt x="649" y="565"/>
                  <a:pt x="649" y="565"/>
                </a:cubicBezTo>
                <a:cubicBezTo>
                  <a:pt x="649" y="455"/>
                  <a:pt x="649" y="455"/>
                  <a:pt x="649" y="455"/>
                </a:cubicBezTo>
                <a:cubicBezTo>
                  <a:pt x="559" y="455"/>
                  <a:pt x="559" y="455"/>
                  <a:pt x="559" y="455"/>
                </a:cubicBezTo>
                <a:cubicBezTo>
                  <a:pt x="559" y="832"/>
                  <a:pt x="559" y="832"/>
                  <a:pt x="559" y="832"/>
                </a:cubicBezTo>
                <a:cubicBezTo>
                  <a:pt x="1133" y="832"/>
                  <a:pt x="1133" y="832"/>
                  <a:pt x="1133" y="832"/>
                </a:cubicBezTo>
                <a:cubicBezTo>
                  <a:pt x="1133" y="455"/>
                  <a:pt x="1133" y="455"/>
                  <a:pt x="1133" y="455"/>
                </a:cubicBezTo>
                <a:lnTo>
                  <a:pt x="972" y="565"/>
                </a:lnTo>
                <a:close/>
                <a:moveTo>
                  <a:pt x="972" y="125"/>
                </a:moveTo>
                <a:cubicBezTo>
                  <a:pt x="972" y="191"/>
                  <a:pt x="919" y="245"/>
                  <a:pt x="853" y="245"/>
                </a:cubicBezTo>
                <a:cubicBezTo>
                  <a:pt x="826" y="245"/>
                  <a:pt x="802" y="236"/>
                  <a:pt x="782" y="221"/>
                </a:cubicBezTo>
                <a:cubicBezTo>
                  <a:pt x="781" y="272"/>
                  <a:pt x="739" y="313"/>
                  <a:pt x="688" y="313"/>
                </a:cubicBezTo>
                <a:cubicBezTo>
                  <a:pt x="680" y="313"/>
                  <a:pt x="673" y="312"/>
                  <a:pt x="665" y="310"/>
                </a:cubicBezTo>
                <a:cubicBezTo>
                  <a:pt x="667" y="316"/>
                  <a:pt x="668" y="323"/>
                  <a:pt x="668" y="329"/>
                </a:cubicBezTo>
                <a:cubicBezTo>
                  <a:pt x="668" y="365"/>
                  <a:pt x="639" y="394"/>
                  <a:pt x="604" y="394"/>
                </a:cubicBezTo>
                <a:cubicBezTo>
                  <a:pt x="568" y="394"/>
                  <a:pt x="539" y="365"/>
                  <a:pt x="539" y="329"/>
                </a:cubicBezTo>
                <a:cubicBezTo>
                  <a:pt x="539" y="294"/>
                  <a:pt x="568" y="265"/>
                  <a:pt x="604" y="265"/>
                </a:cubicBezTo>
                <a:cubicBezTo>
                  <a:pt x="605" y="265"/>
                  <a:pt x="605" y="265"/>
                  <a:pt x="606" y="265"/>
                </a:cubicBezTo>
                <a:cubicBezTo>
                  <a:pt x="598" y="251"/>
                  <a:pt x="594" y="236"/>
                  <a:pt x="594" y="219"/>
                </a:cubicBezTo>
                <a:cubicBezTo>
                  <a:pt x="594" y="167"/>
                  <a:pt x="636" y="125"/>
                  <a:pt x="688" y="125"/>
                </a:cubicBezTo>
                <a:cubicBezTo>
                  <a:pt x="705" y="125"/>
                  <a:pt x="720" y="130"/>
                  <a:pt x="734" y="138"/>
                </a:cubicBezTo>
                <a:cubicBezTo>
                  <a:pt x="734" y="134"/>
                  <a:pt x="733" y="129"/>
                  <a:pt x="733" y="125"/>
                </a:cubicBezTo>
                <a:cubicBezTo>
                  <a:pt x="733" y="59"/>
                  <a:pt x="786" y="5"/>
                  <a:pt x="853" y="5"/>
                </a:cubicBezTo>
                <a:cubicBezTo>
                  <a:pt x="919" y="5"/>
                  <a:pt x="972" y="59"/>
                  <a:pt x="972" y="125"/>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0" name="Freeform 67"/>
          <p:cNvSpPr>
            <a:spLocks noEditPoints="1"/>
          </p:cNvSpPr>
          <p:nvPr/>
        </p:nvSpPr>
        <p:spPr bwMode="auto">
          <a:xfrm>
            <a:off x="3990721" y="2184411"/>
            <a:ext cx="227402" cy="162814"/>
          </a:xfrm>
          <a:custGeom>
            <a:avLst/>
            <a:gdLst>
              <a:gd name="T0" fmla="*/ 0 w 1052"/>
              <a:gd name="T1" fmla="*/ 353 h 807"/>
              <a:gd name="T2" fmla="*/ 140 w 1052"/>
              <a:gd name="T3" fmla="*/ 353 h 807"/>
              <a:gd name="T4" fmla="*/ 70 w 1052"/>
              <a:gd name="T5" fmla="*/ 685 h 807"/>
              <a:gd name="T6" fmla="*/ 70 w 1052"/>
              <a:gd name="T7" fmla="*/ 710 h 807"/>
              <a:gd name="T8" fmla="*/ 70 w 1052"/>
              <a:gd name="T9" fmla="*/ 807 h 807"/>
              <a:gd name="T10" fmla="*/ 920 w 1052"/>
              <a:gd name="T11" fmla="*/ 771 h 807"/>
              <a:gd name="T12" fmla="*/ 140 w 1052"/>
              <a:gd name="T13" fmla="*/ 758 h 807"/>
              <a:gd name="T14" fmla="*/ 940 w 1052"/>
              <a:gd name="T15" fmla="*/ 432 h 807"/>
              <a:gd name="T16" fmla="*/ 851 w 1052"/>
              <a:gd name="T17" fmla="*/ 558 h 807"/>
              <a:gd name="T18" fmla="*/ 851 w 1052"/>
              <a:gd name="T19" fmla="*/ 403 h 807"/>
              <a:gd name="T20" fmla="*/ 163 w 1052"/>
              <a:gd name="T21" fmla="*/ 364 h 807"/>
              <a:gd name="T22" fmla="*/ 1035 w 1052"/>
              <a:gd name="T23" fmla="*/ 747 h 807"/>
              <a:gd name="T24" fmla="*/ 961 w 1052"/>
              <a:gd name="T25" fmla="*/ 364 h 807"/>
              <a:gd name="T26" fmla="*/ 999 w 1052"/>
              <a:gd name="T27" fmla="*/ 0 h 807"/>
              <a:gd name="T28" fmla="*/ 870 w 1052"/>
              <a:gd name="T29" fmla="*/ 498 h 807"/>
              <a:gd name="T30" fmla="*/ 1052 w 1052"/>
              <a:gd name="T31" fmla="*/ 17 h 807"/>
              <a:gd name="T32" fmla="*/ 806 w 1052"/>
              <a:gd name="T33" fmla="*/ 567 h 807"/>
              <a:gd name="T34" fmla="*/ 777 w 1052"/>
              <a:gd name="T35" fmla="*/ 486 h 807"/>
              <a:gd name="T36" fmla="*/ 806 w 1052"/>
              <a:gd name="T37" fmla="*/ 567 h 807"/>
              <a:gd name="T38" fmla="*/ 713 w 1052"/>
              <a:gd name="T39" fmla="*/ 567 h 807"/>
              <a:gd name="T40" fmla="*/ 742 w 1052"/>
              <a:gd name="T41" fmla="*/ 486 h 807"/>
              <a:gd name="T42" fmla="*/ 678 w 1052"/>
              <a:gd name="T43" fmla="*/ 567 h 807"/>
              <a:gd name="T44" fmla="*/ 648 w 1052"/>
              <a:gd name="T45" fmla="*/ 486 h 807"/>
              <a:gd name="T46" fmla="*/ 678 w 1052"/>
              <a:gd name="T47" fmla="*/ 567 h 807"/>
              <a:gd name="T48" fmla="*/ 584 w 1052"/>
              <a:gd name="T49" fmla="*/ 567 h 807"/>
              <a:gd name="T50" fmla="*/ 614 w 1052"/>
              <a:gd name="T51" fmla="*/ 486 h 807"/>
              <a:gd name="T52" fmla="*/ 550 w 1052"/>
              <a:gd name="T53" fmla="*/ 567 h 807"/>
              <a:gd name="T54" fmla="*/ 520 w 1052"/>
              <a:gd name="T55" fmla="*/ 486 h 807"/>
              <a:gd name="T56" fmla="*/ 550 w 1052"/>
              <a:gd name="T57" fmla="*/ 567 h 807"/>
              <a:gd name="T58" fmla="*/ 456 w 1052"/>
              <a:gd name="T59" fmla="*/ 567 h 807"/>
              <a:gd name="T60" fmla="*/ 485 w 1052"/>
              <a:gd name="T61" fmla="*/ 486 h 807"/>
              <a:gd name="T62" fmla="*/ 421 w 1052"/>
              <a:gd name="T63" fmla="*/ 567 h 807"/>
              <a:gd name="T64" fmla="*/ 391 w 1052"/>
              <a:gd name="T65" fmla="*/ 486 h 807"/>
              <a:gd name="T66" fmla="*/ 421 w 1052"/>
              <a:gd name="T67" fmla="*/ 567 h 807"/>
              <a:gd name="T68" fmla="*/ 273 w 1052"/>
              <a:gd name="T69" fmla="*/ 632 h 807"/>
              <a:gd name="T70" fmla="*/ 925 w 1052"/>
              <a:gd name="T71" fmla="*/ 607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2" h="807">
                <a:moveTo>
                  <a:pt x="0" y="709"/>
                </a:moveTo>
                <a:cubicBezTo>
                  <a:pt x="0" y="353"/>
                  <a:pt x="0" y="353"/>
                  <a:pt x="0" y="353"/>
                </a:cubicBezTo>
                <a:cubicBezTo>
                  <a:pt x="0" y="327"/>
                  <a:pt x="31" y="305"/>
                  <a:pt x="70" y="305"/>
                </a:cubicBezTo>
                <a:cubicBezTo>
                  <a:pt x="108" y="305"/>
                  <a:pt x="140" y="327"/>
                  <a:pt x="140" y="353"/>
                </a:cubicBezTo>
                <a:cubicBezTo>
                  <a:pt x="140" y="710"/>
                  <a:pt x="140" y="710"/>
                  <a:pt x="140" y="710"/>
                </a:cubicBezTo>
                <a:cubicBezTo>
                  <a:pt x="122" y="695"/>
                  <a:pt x="98" y="685"/>
                  <a:pt x="70" y="685"/>
                </a:cubicBezTo>
                <a:cubicBezTo>
                  <a:pt x="42" y="685"/>
                  <a:pt x="17" y="694"/>
                  <a:pt x="0" y="709"/>
                </a:cubicBezTo>
                <a:moveTo>
                  <a:pt x="70" y="710"/>
                </a:moveTo>
                <a:cubicBezTo>
                  <a:pt x="31" y="710"/>
                  <a:pt x="0" y="731"/>
                  <a:pt x="0" y="758"/>
                </a:cubicBezTo>
                <a:cubicBezTo>
                  <a:pt x="0" y="785"/>
                  <a:pt x="31" y="807"/>
                  <a:pt x="70" y="807"/>
                </a:cubicBezTo>
                <a:cubicBezTo>
                  <a:pt x="920" y="807"/>
                  <a:pt x="920" y="807"/>
                  <a:pt x="920" y="807"/>
                </a:cubicBezTo>
                <a:cubicBezTo>
                  <a:pt x="920" y="771"/>
                  <a:pt x="920" y="771"/>
                  <a:pt x="920" y="771"/>
                </a:cubicBezTo>
                <a:cubicBezTo>
                  <a:pt x="140" y="771"/>
                  <a:pt x="140" y="771"/>
                  <a:pt x="140" y="771"/>
                </a:cubicBezTo>
                <a:cubicBezTo>
                  <a:pt x="140" y="758"/>
                  <a:pt x="140" y="758"/>
                  <a:pt x="140" y="758"/>
                </a:cubicBezTo>
                <a:cubicBezTo>
                  <a:pt x="140" y="731"/>
                  <a:pt x="108" y="710"/>
                  <a:pt x="70" y="710"/>
                </a:cubicBezTo>
                <a:moveTo>
                  <a:pt x="940" y="432"/>
                </a:moveTo>
                <a:cubicBezTo>
                  <a:pt x="885" y="509"/>
                  <a:pt x="885" y="509"/>
                  <a:pt x="885" y="509"/>
                </a:cubicBezTo>
                <a:cubicBezTo>
                  <a:pt x="851" y="558"/>
                  <a:pt x="851" y="558"/>
                  <a:pt x="851" y="558"/>
                </a:cubicBezTo>
                <a:cubicBezTo>
                  <a:pt x="851" y="498"/>
                  <a:pt x="851" y="498"/>
                  <a:pt x="851" y="498"/>
                </a:cubicBezTo>
                <a:cubicBezTo>
                  <a:pt x="851" y="403"/>
                  <a:pt x="851" y="403"/>
                  <a:pt x="851" y="403"/>
                </a:cubicBezTo>
                <a:cubicBezTo>
                  <a:pt x="863" y="364"/>
                  <a:pt x="863" y="364"/>
                  <a:pt x="863" y="364"/>
                </a:cubicBezTo>
                <a:cubicBezTo>
                  <a:pt x="163" y="364"/>
                  <a:pt x="163" y="364"/>
                  <a:pt x="163" y="364"/>
                </a:cubicBezTo>
                <a:cubicBezTo>
                  <a:pt x="163" y="747"/>
                  <a:pt x="163" y="747"/>
                  <a:pt x="163" y="747"/>
                </a:cubicBezTo>
                <a:cubicBezTo>
                  <a:pt x="1035" y="747"/>
                  <a:pt x="1035" y="747"/>
                  <a:pt x="1035" y="747"/>
                </a:cubicBezTo>
                <a:cubicBezTo>
                  <a:pt x="1035" y="364"/>
                  <a:pt x="1035" y="364"/>
                  <a:pt x="1035" y="364"/>
                </a:cubicBezTo>
                <a:cubicBezTo>
                  <a:pt x="961" y="364"/>
                  <a:pt x="961" y="364"/>
                  <a:pt x="961" y="364"/>
                </a:cubicBezTo>
                <a:lnTo>
                  <a:pt x="940" y="432"/>
                </a:lnTo>
                <a:close/>
                <a:moveTo>
                  <a:pt x="999" y="0"/>
                </a:moveTo>
                <a:cubicBezTo>
                  <a:pt x="870" y="406"/>
                  <a:pt x="870" y="406"/>
                  <a:pt x="870" y="406"/>
                </a:cubicBezTo>
                <a:cubicBezTo>
                  <a:pt x="870" y="498"/>
                  <a:pt x="870" y="498"/>
                  <a:pt x="870" y="498"/>
                </a:cubicBezTo>
                <a:cubicBezTo>
                  <a:pt x="923" y="423"/>
                  <a:pt x="923" y="423"/>
                  <a:pt x="923" y="423"/>
                </a:cubicBezTo>
                <a:cubicBezTo>
                  <a:pt x="1052" y="17"/>
                  <a:pt x="1052" y="17"/>
                  <a:pt x="1052" y="17"/>
                </a:cubicBezTo>
                <a:lnTo>
                  <a:pt x="999" y="0"/>
                </a:lnTo>
                <a:close/>
                <a:moveTo>
                  <a:pt x="806" y="567"/>
                </a:moveTo>
                <a:cubicBezTo>
                  <a:pt x="777" y="567"/>
                  <a:pt x="777" y="567"/>
                  <a:pt x="777" y="567"/>
                </a:cubicBezTo>
                <a:cubicBezTo>
                  <a:pt x="777" y="486"/>
                  <a:pt x="777" y="486"/>
                  <a:pt x="777" y="486"/>
                </a:cubicBezTo>
                <a:cubicBezTo>
                  <a:pt x="806" y="486"/>
                  <a:pt x="806" y="486"/>
                  <a:pt x="806" y="486"/>
                </a:cubicBezTo>
                <a:lnTo>
                  <a:pt x="806" y="567"/>
                </a:lnTo>
                <a:close/>
                <a:moveTo>
                  <a:pt x="742" y="567"/>
                </a:moveTo>
                <a:cubicBezTo>
                  <a:pt x="713" y="567"/>
                  <a:pt x="713" y="567"/>
                  <a:pt x="713" y="567"/>
                </a:cubicBezTo>
                <a:cubicBezTo>
                  <a:pt x="713" y="486"/>
                  <a:pt x="713" y="486"/>
                  <a:pt x="713" y="486"/>
                </a:cubicBezTo>
                <a:cubicBezTo>
                  <a:pt x="742" y="486"/>
                  <a:pt x="742" y="486"/>
                  <a:pt x="742" y="486"/>
                </a:cubicBezTo>
                <a:lnTo>
                  <a:pt x="742" y="567"/>
                </a:lnTo>
                <a:close/>
                <a:moveTo>
                  <a:pt x="678" y="567"/>
                </a:moveTo>
                <a:cubicBezTo>
                  <a:pt x="648" y="567"/>
                  <a:pt x="648" y="567"/>
                  <a:pt x="648" y="567"/>
                </a:cubicBezTo>
                <a:cubicBezTo>
                  <a:pt x="648" y="486"/>
                  <a:pt x="648" y="486"/>
                  <a:pt x="648" y="486"/>
                </a:cubicBezTo>
                <a:cubicBezTo>
                  <a:pt x="678" y="486"/>
                  <a:pt x="678" y="486"/>
                  <a:pt x="678" y="486"/>
                </a:cubicBezTo>
                <a:lnTo>
                  <a:pt x="678" y="567"/>
                </a:lnTo>
                <a:close/>
                <a:moveTo>
                  <a:pt x="614" y="567"/>
                </a:moveTo>
                <a:cubicBezTo>
                  <a:pt x="584" y="567"/>
                  <a:pt x="584" y="567"/>
                  <a:pt x="584" y="567"/>
                </a:cubicBezTo>
                <a:cubicBezTo>
                  <a:pt x="584" y="486"/>
                  <a:pt x="584" y="486"/>
                  <a:pt x="584" y="486"/>
                </a:cubicBezTo>
                <a:cubicBezTo>
                  <a:pt x="614" y="486"/>
                  <a:pt x="614" y="486"/>
                  <a:pt x="614" y="486"/>
                </a:cubicBezTo>
                <a:lnTo>
                  <a:pt x="614" y="567"/>
                </a:lnTo>
                <a:close/>
                <a:moveTo>
                  <a:pt x="550" y="567"/>
                </a:moveTo>
                <a:cubicBezTo>
                  <a:pt x="520" y="567"/>
                  <a:pt x="520" y="567"/>
                  <a:pt x="520" y="567"/>
                </a:cubicBezTo>
                <a:cubicBezTo>
                  <a:pt x="520" y="486"/>
                  <a:pt x="520" y="486"/>
                  <a:pt x="520" y="486"/>
                </a:cubicBezTo>
                <a:cubicBezTo>
                  <a:pt x="550" y="486"/>
                  <a:pt x="550" y="486"/>
                  <a:pt x="550" y="486"/>
                </a:cubicBezTo>
                <a:lnTo>
                  <a:pt x="550" y="567"/>
                </a:lnTo>
                <a:close/>
                <a:moveTo>
                  <a:pt x="485" y="567"/>
                </a:moveTo>
                <a:cubicBezTo>
                  <a:pt x="456" y="567"/>
                  <a:pt x="456" y="567"/>
                  <a:pt x="456" y="567"/>
                </a:cubicBezTo>
                <a:cubicBezTo>
                  <a:pt x="456" y="486"/>
                  <a:pt x="456" y="486"/>
                  <a:pt x="456" y="486"/>
                </a:cubicBezTo>
                <a:cubicBezTo>
                  <a:pt x="485" y="486"/>
                  <a:pt x="485" y="486"/>
                  <a:pt x="485" y="486"/>
                </a:cubicBezTo>
                <a:lnTo>
                  <a:pt x="485" y="567"/>
                </a:lnTo>
                <a:close/>
                <a:moveTo>
                  <a:pt x="421" y="567"/>
                </a:moveTo>
                <a:cubicBezTo>
                  <a:pt x="391" y="567"/>
                  <a:pt x="391" y="567"/>
                  <a:pt x="391" y="567"/>
                </a:cubicBezTo>
                <a:cubicBezTo>
                  <a:pt x="391" y="486"/>
                  <a:pt x="391" y="486"/>
                  <a:pt x="391" y="486"/>
                </a:cubicBezTo>
                <a:cubicBezTo>
                  <a:pt x="421" y="486"/>
                  <a:pt x="421" y="486"/>
                  <a:pt x="421" y="486"/>
                </a:cubicBezTo>
                <a:lnTo>
                  <a:pt x="421" y="567"/>
                </a:lnTo>
                <a:close/>
                <a:moveTo>
                  <a:pt x="925" y="632"/>
                </a:moveTo>
                <a:cubicBezTo>
                  <a:pt x="273" y="632"/>
                  <a:pt x="273" y="632"/>
                  <a:pt x="273" y="632"/>
                </a:cubicBezTo>
                <a:cubicBezTo>
                  <a:pt x="273" y="607"/>
                  <a:pt x="273" y="607"/>
                  <a:pt x="273" y="607"/>
                </a:cubicBezTo>
                <a:cubicBezTo>
                  <a:pt x="925" y="607"/>
                  <a:pt x="925" y="607"/>
                  <a:pt x="925" y="607"/>
                </a:cubicBezTo>
                <a:lnTo>
                  <a:pt x="925" y="63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1" name="Freeform 68"/>
          <p:cNvSpPr>
            <a:spLocks noEditPoints="1"/>
          </p:cNvSpPr>
          <p:nvPr/>
        </p:nvSpPr>
        <p:spPr bwMode="auto">
          <a:xfrm>
            <a:off x="879659" y="2280009"/>
            <a:ext cx="130972" cy="168197"/>
          </a:xfrm>
          <a:custGeom>
            <a:avLst/>
            <a:gdLst>
              <a:gd name="T0" fmla="*/ 0 w 182"/>
              <a:gd name="T1" fmla="*/ 0 h 250"/>
              <a:gd name="T2" fmla="*/ 97 w 182"/>
              <a:gd name="T3" fmla="*/ 97 h 250"/>
              <a:gd name="T4" fmla="*/ 97 w 182"/>
              <a:gd name="T5" fmla="*/ 108 h 250"/>
              <a:gd name="T6" fmla="*/ 86 w 182"/>
              <a:gd name="T7" fmla="*/ 119 h 250"/>
              <a:gd name="T8" fmla="*/ 97 w 182"/>
              <a:gd name="T9" fmla="*/ 119 h 250"/>
              <a:gd name="T10" fmla="*/ 97 w 182"/>
              <a:gd name="T11" fmla="*/ 165 h 250"/>
              <a:gd name="T12" fmla="*/ 63 w 182"/>
              <a:gd name="T13" fmla="*/ 165 h 250"/>
              <a:gd name="T14" fmla="*/ 63 w 182"/>
              <a:gd name="T15" fmla="*/ 153 h 250"/>
              <a:gd name="T16" fmla="*/ 40 w 182"/>
              <a:gd name="T17" fmla="*/ 165 h 250"/>
              <a:gd name="T18" fmla="*/ 29 w 182"/>
              <a:gd name="T19" fmla="*/ 165 h 250"/>
              <a:gd name="T20" fmla="*/ 97 w 182"/>
              <a:gd name="T21" fmla="*/ 210 h 250"/>
              <a:gd name="T22" fmla="*/ 108 w 182"/>
              <a:gd name="T23" fmla="*/ 187 h 250"/>
              <a:gd name="T24" fmla="*/ 97 w 182"/>
              <a:gd name="T25" fmla="*/ 176 h 250"/>
              <a:gd name="T26" fmla="*/ 97 w 182"/>
              <a:gd name="T27" fmla="*/ 199 h 250"/>
              <a:gd name="T28" fmla="*/ 97 w 182"/>
              <a:gd name="T29" fmla="*/ 199 h 250"/>
              <a:gd name="T30" fmla="*/ 108 w 182"/>
              <a:gd name="T31" fmla="*/ 199 h 250"/>
              <a:gd name="T32" fmla="*/ 108 w 182"/>
              <a:gd name="T33" fmla="*/ 153 h 250"/>
              <a:gd name="T34" fmla="*/ 119 w 182"/>
              <a:gd name="T35" fmla="*/ 153 h 250"/>
              <a:gd name="T36" fmla="*/ 119 w 182"/>
              <a:gd name="T37" fmla="*/ 187 h 250"/>
              <a:gd name="T38" fmla="*/ 108 w 182"/>
              <a:gd name="T39" fmla="*/ 221 h 250"/>
              <a:gd name="T40" fmla="*/ 108 w 182"/>
              <a:gd name="T41" fmla="*/ 210 h 250"/>
              <a:gd name="T42" fmla="*/ 119 w 182"/>
              <a:gd name="T43" fmla="*/ 165 h 250"/>
              <a:gd name="T44" fmla="*/ 142 w 182"/>
              <a:gd name="T45" fmla="*/ 176 h 250"/>
              <a:gd name="T46" fmla="*/ 119 w 182"/>
              <a:gd name="T47" fmla="*/ 199 h 250"/>
              <a:gd name="T48" fmla="*/ 142 w 182"/>
              <a:gd name="T49" fmla="*/ 199 h 250"/>
              <a:gd name="T50" fmla="*/ 131 w 182"/>
              <a:gd name="T51" fmla="*/ 165 h 250"/>
              <a:gd name="T52" fmla="*/ 153 w 182"/>
              <a:gd name="T53" fmla="*/ 176 h 250"/>
              <a:gd name="T54" fmla="*/ 153 w 182"/>
              <a:gd name="T55" fmla="*/ 199 h 250"/>
              <a:gd name="T56" fmla="*/ 142 w 182"/>
              <a:gd name="T57" fmla="*/ 199 h 250"/>
              <a:gd name="T58" fmla="*/ 153 w 182"/>
              <a:gd name="T59" fmla="*/ 210 h 250"/>
              <a:gd name="T60" fmla="*/ 153 w 182"/>
              <a:gd name="T61" fmla="*/ 221 h 250"/>
              <a:gd name="T62" fmla="*/ 29 w 182"/>
              <a:gd name="T63" fmla="*/ 97 h 250"/>
              <a:gd name="T64" fmla="*/ 40 w 182"/>
              <a:gd name="T65" fmla="*/ 108 h 250"/>
              <a:gd name="T66" fmla="*/ 40 w 182"/>
              <a:gd name="T67" fmla="*/ 130 h 250"/>
              <a:gd name="T68" fmla="*/ 46 w 182"/>
              <a:gd name="T69" fmla="*/ 114 h 250"/>
              <a:gd name="T70" fmla="*/ 57 w 182"/>
              <a:gd name="T71" fmla="*/ 114 h 250"/>
              <a:gd name="T72" fmla="*/ 154 w 182"/>
              <a:gd name="T73" fmla="*/ 142 h 250"/>
              <a:gd name="T74" fmla="*/ 142 w 182"/>
              <a:gd name="T75" fmla="*/ 130 h 250"/>
              <a:gd name="T76" fmla="*/ 142 w 182"/>
              <a:gd name="T77" fmla="*/ 108 h 250"/>
              <a:gd name="T78" fmla="*/ 137 w 182"/>
              <a:gd name="T79" fmla="*/ 125 h 250"/>
              <a:gd name="T80" fmla="*/ 125 w 182"/>
              <a:gd name="T81" fmla="*/ 125 h 250"/>
              <a:gd name="T82" fmla="*/ 74 w 182"/>
              <a:gd name="T83" fmla="*/ 221 h 250"/>
              <a:gd name="T84" fmla="*/ 63 w 182"/>
              <a:gd name="T85" fmla="*/ 210 h 250"/>
              <a:gd name="T86" fmla="*/ 40 w 182"/>
              <a:gd name="T87" fmla="*/ 198 h 250"/>
              <a:gd name="T88" fmla="*/ 63 w 182"/>
              <a:gd name="T89" fmla="*/ 210 h 250"/>
              <a:gd name="T90" fmla="*/ 57 w 182"/>
              <a:gd name="T91" fmla="*/ 193 h 250"/>
              <a:gd name="T92" fmla="*/ 144 w 182"/>
              <a:gd name="T93" fmla="*/ 31 h 250"/>
              <a:gd name="T94" fmla="*/ 144 w 182"/>
              <a:gd name="T95" fmla="*/ 55 h 250"/>
              <a:gd name="T96" fmla="*/ 116 w 182"/>
              <a:gd name="T97" fmla="*/ 31 h 250"/>
              <a:gd name="T98" fmla="*/ 125 w 182"/>
              <a:gd name="T99" fmla="*/ 31 h 250"/>
              <a:gd name="T100" fmla="*/ 96 w 182"/>
              <a:gd name="T101" fmla="*/ 55 h 250"/>
              <a:gd name="T102" fmla="*/ 86 w 182"/>
              <a:gd name="T103" fmla="*/ 31 h 250"/>
              <a:gd name="T104" fmla="*/ 86 w 182"/>
              <a:gd name="T105" fmla="*/ 55 h 250"/>
              <a:gd name="T106" fmla="*/ 58 w 182"/>
              <a:gd name="T107" fmla="*/ 31 h 250"/>
              <a:gd name="T108" fmla="*/ 67 w 182"/>
              <a:gd name="T109" fmla="*/ 31 h 250"/>
              <a:gd name="T110" fmla="*/ 38 w 182"/>
              <a:gd name="T111" fmla="*/ 55 h 250"/>
              <a:gd name="T112" fmla="*/ 154 w 182"/>
              <a:gd name="T113" fmla="*/ 67 h 250"/>
              <a:gd name="T114" fmla="*/ 154 w 182"/>
              <a:gd name="T115" fmla="*/ 7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2" h="250">
                <a:moveTo>
                  <a:pt x="182" y="250"/>
                </a:moveTo>
                <a:lnTo>
                  <a:pt x="0" y="250"/>
                </a:lnTo>
                <a:lnTo>
                  <a:pt x="0" y="0"/>
                </a:lnTo>
                <a:lnTo>
                  <a:pt x="182" y="0"/>
                </a:lnTo>
                <a:lnTo>
                  <a:pt x="182" y="250"/>
                </a:lnTo>
                <a:close/>
                <a:moveTo>
                  <a:pt x="97" y="97"/>
                </a:moveTo>
                <a:lnTo>
                  <a:pt x="86" y="97"/>
                </a:lnTo>
                <a:lnTo>
                  <a:pt x="86" y="108"/>
                </a:lnTo>
                <a:lnTo>
                  <a:pt x="97" y="108"/>
                </a:lnTo>
                <a:lnTo>
                  <a:pt x="97" y="97"/>
                </a:lnTo>
                <a:close/>
                <a:moveTo>
                  <a:pt x="97" y="119"/>
                </a:moveTo>
                <a:lnTo>
                  <a:pt x="86" y="119"/>
                </a:lnTo>
                <a:lnTo>
                  <a:pt x="86" y="142"/>
                </a:lnTo>
                <a:lnTo>
                  <a:pt x="97" y="142"/>
                </a:lnTo>
                <a:lnTo>
                  <a:pt x="97" y="119"/>
                </a:lnTo>
                <a:close/>
                <a:moveTo>
                  <a:pt x="86" y="153"/>
                </a:moveTo>
                <a:lnTo>
                  <a:pt x="86" y="165"/>
                </a:lnTo>
                <a:lnTo>
                  <a:pt x="97" y="165"/>
                </a:lnTo>
                <a:lnTo>
                  <a:pt x="97" y="153"/>
                </a:lnTo>
                <a:lnTo>
                  <a:pt x="86" y="153"/>
                </a:lnTo>
                <a:close/>
                <a:moveTo>
                  <a:pt x="63" y="165"/>
                </a:moveTo>
                <a:lnTo>
                  <a:pt x="74" y="165"/>
                </a:lnTo>
                <a:lnTo>
                  <a:pt x="74" y="153"/>
                </a:lnTo>
                <a:lnTo>
                  <a:pt x="63" y="153"/>
                </a:lnTo>
                <a:lnTo>
                  <a:pt x="63" y="165"/>
                </a:lnTo>
                <a:close/>
                <a:moveTo>
                  <a:pt x="29" y="165"/>
                </a:moveTo>
                <a:lnTo>
                  <a:pt x="40" y="165"/>
                </a:lnTo>
                <a:lnTo>
                  <a:pt x="40" y="153"/>
                </a:lnTo>
                <a:lnTo>
                  <a:pt x="29" y="153"/>
                </a:lnTo>
                <a:lnTo>
                  <a:pt x="29" y="165"/>
                </a:lnTo>
                <a:close/>
                <a:moveTo>
                  <a:pt x="86" y="221"/>
                </a:moveTo>
                <a:lnTo>
                  <a:pt x="97" y="221"/>
                </a:lnTo>
                <a:lnTo>
                  <a:pt x="97" y="210"/>
                </a:lnTo>
                <a:lnTo>
                  <a:pt x="86" y="210"/>
                </a:lnTo>
                <a:lnTo>
                  <a:pt x="86" y="221"/>
                </a:lnTo>
                <a:close/>
                <a:moveTo>
                  <a:pt x="108" y="187"/>
                </a:moveTo>
                <a:lnTo>
                  <a:pt x="108" y="165"/>
                </a:lnTo>
                <a:lnTo>
                  <a:pt x="97" y="165"/>
                </a:lnTo>
                <a:lnTo>
                  <a:pt x="97" y="176"/>
                </a:lnTo>
                <a:lnTo>
                  <a:pt x="86" y="176"/>
                </a:lnTo>
                <a:lnTo>
                  <a:pt x="86" y="199"/>
                </a:lnTo>
                <a:lnTo>
                  <a:pt x="97" y="199"/>
                </a:lnTo>
                <a:lnTo>
                  <a:pt x="97" y="187"/>
                </a:lnTo>
                <a:lnTo>
                  <a:pt x="108" y="187"/>
                </a:lnTo>
                <a:close/>
                <a:moveTo>
                  <a:pt x="97" y="199"/>
                </a:moveTo>
                <a:lnTo>
                  <a:pt x="97" y="210"/>
                </a:lnTo>
                <a:lnTo>
                  <a:pt x="108" y="210"/>
                </a:lnTo>
                <a:lnTo>
                  <a:pt x="108" y="199"/>
                </a:lnTo>
                <a:lnTo>
                  <a:pt x="97" y="199"/>
                </a:lnTo>
                <a:close/>
                <a:moveTo>
                  <a:pt x="119" y="153"/>
                </a:moveTo>
                <a:lnTo>
                  <a:pt x="108" y="153"/>
                </a:lnTo>
                <a:lnTo>
                  <a:pt x="108" y="165"/>
                </a:lnTo>
                <a:lnTo>
                  <a:pt x="119" y="165"/>
                </a:lnTo>
                <a:lnTo>
                  <a:pt x="119" y="153"/>
                </a:lnTo>
                <a:close/>
                <a:moveTo>
                  <a:pt x="108" y="199"/>
                </a:moveTo>
                <a:lnTo>
                  <a:pt x="119" y="199"/>
                </a:lnTo>
                <a:lnTo>
                  <a:pt x="119" y="187"/>
                </a:lnTo>
                <a:lnTo>
                  <a:pt x="108" y="187"/>
                </a:lnTo>
                <a:lnTo>
                  <a:pt x="108" y="199"/>
                </a:lnTo>
                <a:close/>
                <a:moveTo>
                  <a:pt x="108" y="221"/>
                </a:moveTo>
                <a:lnTo>
                  <a:pt x="119" y="221"/>
                </a:lnTo>
                <a:lnTo>
                  <a:pt x="119" y="210"/>
                </a:lnTo>
                <a:lnTo>
                  <a:pt x="108" y="210"/>
                </a:lnTo>
                <a:lnTo>
                  <a:pt x="108" y="221"/>
                </a:lnTo>
                <a:close/>
                <a:moveTo>
                  <a:pt x="131" y="165"/>
                </a:moveTo>
                <a:lnTo>
                  <a:pt x="119" y="165"/>
                </a:lnTo>
                <a:lnTo>
                  <a:pt x="119" y="187"/>
                </a:lnTo>
                <a:lnTo>
                  <a:pt x="142" y="187"/>
                </a:lnTo>
                <a:lnTo>
                  <a:pt x="142" y="176"/>
                </a:lnTo>
                <a:lnTo>
                  <a:pt x="131" y="176"/>
                </a:lnTo>
                <a:lnTo>
                  <a:pt x="131" y="165"/>
                </a:lnTo>
                <a:close/>
                <a:moveTo>
                  <a:pt x="119" y="199"/>
                </a:moveTo>
                <a:lnTo>
                  <a:pt x="119" y="210"/>
                </a:lnTo>
                <a:lnTo>
                  <a:pt x="142" y="210"/>
                </a:lnTo>
                <a:lnTo>
                  <a:pt x="142" y="199"/>
                </a:lnTo>
                <a:lnTo>
                  <a:pt x="119" y="199"/>
                </a:lnTo>
                <a:close/>
                <a:moveTo>
                  <a:pt x="131" y="153"/>
                </a:moveTo>
                <a:lnTo>
                  <a:pt x="131" y="165"/>
                </a:lnTo>
                <a:lnTo>
                  <a:pt x="142" y="165"/>
                </a:lnTo>
                <a:lnTo>
                  <a:pt x="142" y="176"/>
                </a:lnTo>
                <a:lnTo>
                  <a:pt x="153" y="176"/>
                </a:lnTo>
                <a:lnTo>
                  <a:pt x="153" y="153"/>
                </a:lnTo>
                <a:lnTo>
                  <a:pt x="131" y="153"/>
                </a:lnTo>
                <a:close/>
                <a:moveTo>
                  <a:pt x="153" y="199"/>
                </a:moveTo>
                <a:lnTo>
                  <a:pt x="153" y="187"/>
                </a:lnTo>
                <a:lnTo>
                  <a:pt x="142" y="187"/>
                </a:lnTo>
                <a:lnTo>
                  <a:pt x="142" y="199"/>
                </a:lnTo>
                <a:lnTo>
                  <a:pt x="153" y="199"/>
                </a:lnTo>
                <a:close/>
                <a:moveTo>
                  <a:pt x="153" y="221"/>
                </a:moveTo>
                <a:lnTo>
                  <a:pt x="153" y="210"/>
                </a:lnTo>
                <a:lnTo>
                  <a:pt x="142" y="210"/>
                </a:lnTo>
                <a:lnTo>
                  <a:pt x="142" y="221"/>
                </a:lnTo>
                <a:lnTo>
                  <a:pt x="153" y="221"/>
                </a:lnTo>
                <a:close/>
                <a:moveTo>
                  <a:pt x="74" y="142"/>
                </a:moveTo>
                <a:lnTo>
                  <a:pt x="74" y="97"/>
                </a:lnTo>
                <a:lnTo>
                  <a:pt x="29" y="97"/>
                </a:lnTo>
                <a:lnTo>
                  <a:pt x="29" y="142"/>
                </a:lnTo>
                <a:lnTo>
                  <a:pt x="74" y="142"/>
                </a:lnTo>
                <a:close/>
                <a:moveTo>
                  <a:pt x="40" y="108"/>
                </a:moveTo>
                <a:lnTo>
                  <a:pt x="63" y="108"/>
                </a:lnTo>
                <a:lnTo>
                  <a:pt x="63" y="130"/>
                </a:lnTo>
                <a:lnTo>
                  <a:pt x="40" y="130"/>
                </a:lnTo>
                <a:lnTo>
                  <a:pt x="40" y="108"/>
                </a:lnTo>
                <a:close/>
                <a:moveTo>
                  <a:pt x="57" y="114"/>
                </a:moveTo>
                <a:lnTo>
                  <a:pt x="46" y="114"/>
                </a:lnTo>
                <a:lnTo>
                  <a:pt x="46" y="125"/>
                </a:lnTo>
                <a:lnTo>
                  <a:pt x="57" y="125"/>
                </a:lnTo>
                <a:lnTo>
                  <a:pt x="57" y="114"/>
                </a:lnTo>
                <a:close/>
                <a:moveTo>
                  <a:pt x="108" y="97"/>
                </a:moveTo>
                <a:lnTo>
                  <a:pt x="108" y="142"/>
                </a:lnTo>
                <a:lnTo>
                  <a:pt x="154" y="142"/>
                </a:lnTo>
                <a:lnTo>
                  <a:pt x="154" y="97"/>
                </a:lnTo>
                <a:lnTo>
                  <a:pt x="108" y="97"/>
                </a:lnTo>
                <a:close/>
                <a:moveTo>
                  <a:pt x="142" y="130"/>
                </a:moveTo>
                <a:lnTo>
                  <a:pt x="119" y="130"/>
                </a:lnTo>
                <a:lnTo>
                  <a:pt x="119" y="108"/>
                </a:lnTo>
                <a:lnTo>
                  <a:pt x="142" y="108"/>
                </a:lnTo>
                <a:lnTo>
                  <a:pt x="142" y="130"/>
                </a:lnTo>
                <a:close/>
                <a:moveTo>
                  <a:pt x="125" y="125"/>
                </a:moveTo>
                <a:lnTo>
                  <a:pt x="137" y="125"/>
                </a:lnTo>
                <a:lnTo>
                  <a:pt x="137" y="114"/>
                </a:lnTo>
                <a:lnTo>
                  <a:pt x="125" y="114"/>
                </a:lnTo>
                <a:lnTo>
                  <a:pt x="125" y="125"/>
                </a:lnTo>
                <a:close/>
                <a:moveTo>
                  <a:pt x="29" y="176"/>
                </a:moveTo>
                <a:lnTo>
                  <a:pt x="29" y="221"/>
                </a:lnTo>
                <a:lnTo>
                  <a:pt x="74" y="221"/>
                </a:lnTo>
                <a:lnTo>
                  <a:pt x="74" y="176"/>
                </a:lnTo>
                <a:lnTo>
                  <a:pt x="29" y="176"/>
                </a:lnTo>
                <a:close/>
                <a:moveTo>
                  <a:pt x="63" y="210"/>
                </a:moveTo>
                <a:lnTo>
                  <a:pt x="40" y="210"/>
                </a:lnTo>
                <a:lnTo>
                  <a:pt x="40" y="199"/>
                </a:lnTo>
                <a:lnTo>
                  <a:pt x="40" y="198"/>
                </a:lnTo>
                <a:lnTo>
                  <a:pt x="40" y="187"/>
                </a:lnTo>
                <a:lnTo>
                  <a:pt x="63" y="187"/>
                </a:lnTo>
                <a:lnTo>
                  <a:pt x="63" y="210"/>
                </a:lnTo>
                <a:close/>
                <a:moveTo>
                  <a:pt x="46" y="204"/>
                </a:moveTo>
                <a:lnTo>
                  <a:pt x="57" y="204"/>
                </a:lnTo>
                <a:lnTo>
                  <a:pt x="57" y="193"/>
                </a:lnTo>
                <a:lnTo>
                  <a:pt x="46" y="193"/>
                </a:lnTo>
                <a:lnTo>
                  <a:pt x="46" y="204"/>
                </a:lnTo>
                <a:close/>
                <a:moveTo>
                  <a:pt x="144" y="31"/>
                </a:moveTo>
                <a:lnTo>
                  <a:pt x="135" y="31"/>
                </a:lnTo>
                <a:lnTo>
                  <a:pt x="135" y="55"/>
                </a:lnTo>
                <a:lnTo>
                  <a:pt x="144" y="55"/>
                </a:lnTo>
                <a:lnTo>
                  <a:pt x="144" y="31"/>
                </a:lnTo>
                <a:close/>
                <a:moveTo>
                  <a:pt x="125" y="31"/>
                </a:moveTo>
                <a:lnTo>
                  <a:pt x="116" y="31"/>
                </a:lnTo>
                <a:lnTo>
                  <a:pt x="116" y="55"/>
                </a:lnTo>
                <a:lnTo>
                  <a:pt x="125" y="55"/>
                </a:lnTo>
                <a:lnTo>
                  <a:pt x="125" y="31"/>
                </a:lnTo>
                <a:close/>
                <a:moveTo>
                  <a:pt x="105" y="31"/>
                </a:moveTo>
                <a:lnTo>
                  <a:pt x="96" y="31"/>
                </a:lnTo>
                <a:lnTo>
                  <a:pt x="96" y="55"/>
                </a:lnTo>
                <a:lnTo>
                  <a:pt x="105" y="55"/>
                </a:lnTo>
                <a:lnTo>
                  <a:pt x="105" y="31"/>
                </a:lnTo>
                <a:close/>
                <a:moveTo>
                  <a:pt x="86" y="31"/>
                </a:moveTo>
                <a:lnTo>
                  <a:pt x="77" y="31"/>
                </a:lnTo>
                <a:lnTo>
                  <a:pt x="77" y="55"/>
                </a:lnTo>
                <a:lnTo>
                  <a:pt x="86" y="55"/>
                </a:lnTo>
                <a:lnTo>
                  <a:pt x="86" y="31"/>
                </a:lnTo>
                <a:close/>
                <a:moveTo>
                  <a:pt x="67" y="31"/>
                </a:moveTo>
                <a:lnTo>
                  <a:pt x="58" y="31"/>
                </a:lnTo>
                <a:lnTo>
                  <a:pt x="58" y="55"/>
                </a:lnTo>
                <a:lnTo>
                  <a:pt x="67" y="55"/>
                </a:lnTo>
                <a:lnTo>
                  <a:pt x="67" y="31"/>
                </a:lnTo>
                <a:close/>
                <a:moveTo>
                  <a:pt x="47" y="31"/>
                </a:moveTo>
                <a:lnTo>
                  <a:pt x="38" y="31"/>
                </a:lnTo>
                <a:lnTo>
                  <a:pt x="38" y="55"/>
                </a:lnTo>
                <a:lnTo>
                  <a:pt x="47" y="55"/>
                </a:lnTo>
                <a:lnTo>
                  <a:pt x="47" y="31"/>
                </a:lnTo>
                <a:close/>
                <a:moveTo>
                  <a:pt x="154" y="67"/>
                </a:moveTo>
                <a:lnTo>
                  <a:pt x="29" y="67"/>
                </a:lnTo>
                <a:lnTo>
                  <a:pt x="29" y="75"/>
                </a:lnTo>
                <a:lnTo>
                  <a:pt x="154" y="75"/>
                </a:lnTo>
                <a:lnTo>
                  <a:pt x="154" y="67"/>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3" name="Freeform 70"/>
          <p:cNvSpPr>
            <a:spLocks noEditPoints="1"/>
          </p:cNvSpPr>
          <p:nvPr/>
        </p:nvSpPr>
        <p:spPr bwMode="auto">
          <a:xfrm>
            <a:off x="5972662" y="995679"/>
            <a:ext cx="220926" cy="158777"/>
          </a:xfrm>
          <a:custGeom>
            <a:avLst/>
            <a:gdLst>
              <a:gd name="T0" fmla="*/ 284 w 1025"/>
              <a:gd name="T1" fmla="*/ 72 h 787"/>
              <a:gd name="T2" fmla="*/ 254 w 1025"/>
              <a:gd name="T3" fmla="*/ 101 h 787"/>
              <a:gd name="T4" fmla="*/ 224 w 1025"/>
              <a:gd name="T5" fmla="*/ 72 h 787"/>
              <a:gd name="T6" fmla="*/ 254 w 1025"/>
              <a:gd name="T7" fmla="*/ 42 h 787"/>
              <a:gd name="T8" fmla="*/ 284 w 1025"/>
              <a:gd name="T9" fmla="*/ 72 h 787"/>
              <a:gd name="T10" fmla="*/ 195 w 1025"/>
              <a:gd name="T11" fmla="*/ 623 h 787"/>
              <a:gd name="T12" fmla="*/ 127 w 1025"/>
              <a:gd name="T13" fmla="*/ 623 h 787"/>
              <a:gd name="T14" fmla="*/ 126 w 1025"/>
              <a:gd name="T15" fmla="*/ 640 h 787"/>
              <a:gd name="T16" fmla="*/ 195 w 1025"/>
              <a:gd name="T17" fmla="*/ 640 h 787"/>
              <a:gd name="T18" fmla="*/ 195 w 1025"/>
              <a:gd name="T19" fmla="*/ 623 h 787"/>
              <a:gd name="T20" fmla="*/ 908 w 1025"/>
              <a:gd name="T21" fmla="*/ 393 h 787"/>
              <a:gd name="T22" fmla="*/ 805 w 1025"/>
              <a:gd name="T23" fmla="*/ 393 h 787"/>
              <a:gd name="T24" fmla="*/ 805 w 1025"/>
              <a:gd name="T25" fmla="*/ 264 h 787"/>
              <a:gd name="T26" fmla="*/ 908 w 1025"/>
              <a:gd name="T27" fmla="*/ 264 h 787"/>
              <a:gd name="T28" fmla="*/ 908 w 1025"/>
              <a:gd name="T29" fmla="*/ 393 h 787"/>
              <a:gd name="T30" fmla="*/ 752 w 1025"/>
              <a:gd name="T31" fmla="*/ 393 h 787"/>
              <a:gd name="T32" fmla="*/ 640 w 1025"/>
              <a:gd name="T33" fmla="*/ 393 h 787"/>
              <a:gd name="T34" fmla="*/ 695 w 1025"/>
              <a:gd name="T35" fmla="*/ 264 h 787"/>
              <a:gd name="T36" fmla="*/ 752 w 1025"/>
              <a:gd name="T37" fmla="*/ 264 h 787"/>
              <a:gd name="T38" fmla="*/ 752 w 1025"/>
              <a:gd name="T39" fmla="*/ 393 h 787"/>
              <a:gd name="T40" fmla="*/ 660 w 1025"/>
              <a:gd name="T41" fmla="*/ 211 h 787"/>
              <a:gd name="T42" fmla="*/ 582 w 1025"/>
              <a:gd name="T43" fmla="*/ 393 h 787"/>
              <a:gd name="T44" fmla="*/ 458 w 1025"/>
              <a:gd name="T45" fmla="*/ 393 h 787"/>
              <a:gd name="T46" fmla="*/ 316 w 1025"/>
              <a:gd name="T47" fmla="*/ 107 h 787"/>
              <a:gd name="T48" fmla="*/ 316 w 1025"/>
              <a:gd name="T49" fmla="*/ 106 h 787"/>
              <a:gd name="T50" fmla="*/ 318 w 1025"/>
              <a:gd name="T51" fmla="*/ 103 h 787"/>
              <a:gd name="T52" fmla="*/ 317 w 1025"/>
              <a:gd name="T53" fmla="*/ 103 h 787"/>
              <a:gd name="T54" fmla="*/ 325 w 1025"/>
              <a:gd name="T55" fmla="*/ 72 h 787"/>
              <a:gd name="T56" fmla="*/ 254 w 1025"/>
              <a:gd name="T57" fmla="*/ 0 h 787"/>
              <a:gd name="T58" fmla="*/ 190 w 1025"/>
              <a:gd name="T59" fmla="*/ 40 h 787"/>
              <a:gd name="T60" fmla="*/ 190 w 1025"/>
              <a:gd name="T61" fmla="*/ 40 h 787"/>
              <a:gd name="T62" fmla="*/ 189 w 1025"/>
              <a:gd name="T63" fmla="*/ 41 h 787"/>
              <a:gd name="T64" fmla="*/ 186 w 1025"/>
              <a:gd name="T65" fmla="*/ 51 h 787"/>
              <a:gd name="T66" fmla="*/ 57 w 1025"/>
              <a:gd name="T67" fmla="*/ 406 h 787"/>
              <a:gd name="T68" fmla="*/ 58 w 1025"/>
              <a:gd name="T69" fmla="*/ 406 h 787"/>
              <a:gd name="T70" fmla="*/ 0 w 1025"/>
              <a:gd name="T71" fmla="*/ 512 h 787"/>
              <a:gd name="T72" fmla="*/ 126 w 1025"/>
              <a:gd name="T73" fmla="*/ 640 h 787"/>
              <a:gd name="T74" fmla="*/ 127 w 1025"/>
              <a:gd name="T75" fmla="*/ 397 h 787"/>
              <a:gd name="T76" fmla="*/ 265 w 1025"/>
              <a:gd name="T77" fmla="*/ 184 h 787"/>
              <a:gd name="T78" fmla="*/ 387 w 1025"/>
              <a:gd name="T79" fmla="*/ 427 h 787"/>
              <a:gd name="T80" fmla="*/ 387 w 1025"/>
              <a:gd name="T81" fmla="*/ 549 h 787"/>
              <a:gd name="T82" fmla="*/ 524 w 1025"/>
              <a:gd name="T83" fmla="*/ 549 h 787"/>
              <a:gd name="T84" fmla="*/ 524 w 1025"/>
              <a:gd name="T85" fmla="*/ 583 h 787"/>
              <a:gd name="T86" fmla="*/ 823 w 1025"/>
              <a:gd name="T87" fmla="*/ 583 h 787"/>
              <a:gd name="T88" fmla="*/ 823 w 1025"/>
              <a:gd name="T89" fmla="*/ 549 h 787"/>
              <a:gd name="T90" fmla="*/ 961 w 1025"/>
              <a:gd name="T91" fmla="*/ 549 h 787"/>
              <a:gd name="T92" fmla="*/ 961 w 1025"/>
              <a:gd name="T93" fmla="*/ 446 h 787"/>
              <a:gd name="T94" fmla="*/ 961 w 1025"/>
              <a:gd name="T95" fmla="*/ 211 h 787"/>
              <a:gd name="T96" fmla="*/ 660 w 1025"/>
              <a:gd name="T97" fmla="*/ 211 h 787"/>
              <a:gd name="T98" fmla="*/ 411 w 1025"/>
              <a:gd name="T99" fmla="*/ 663 h 787"/>
              <a:gd name="T100" fmla="*/ 376 w 1025"/>
              <a:gd name="T101" fmla="*/ 699 h 787"/>
              <a:gd name="T102" fmla="*/ 411 w 1025"/>
              <a:gd name="T103" fmla="*/ 734 h 787"/>
              <a:gd name="T104" fmla="*/ 937 w 1025"/>
              <a:gd name="T105" fmla="*/ 734 h 787"/>
              <a:gd name="T106" fmla="*/ 972 w 1025"/>
              <a:gd name="T107" fmla="*/ 699 h 787"/>
              <a:gd name="T108" fmla="*/ 937 w 1025"/>
              <a:gd name="T109" fmla="*/ 663 h 787"/>
              <a:gd name="T110" fmla="*/ 411 w 1025"/>
              <a:gd name="T111" fmla="*/ 663 h 787"/>
              <a:gd name="T112" fmla="*/ 937 w 1025"/>
              <a:gd name="T113" fmla="*/ 787 h 787"/>
              <a:gd name="T114" fmla="*/ 411 w 1025"/>
              <a:gd name="T115" fmla="*/ 787 h 787"/>
              <a:gd name="T116" fmla="*/ 322 w 1025"/>
              <a:gd name="T117" fmla="*/ 699 h 787"/>
              <a:gd name="T118" fmla="*/ 411 w 1025"/>
              <a:gd name="T119" fmla="*/ 610 h 787"/>
              <a:gd name="T120" fmla="*/ 937 w 1025"/>
              <a:gd name="T121" fmla="*/ 610 h 787"/>
              <a:gd name="T122" fmla="*/ 1025 w 1025"/>
              <a:gd name="T123" fmla="*/ 699 h 787"/>
              <a:gd name="T124" fmla="*/ 937 w 1025"/>
              <a:gd name="T125" fmla="*/ 787 h 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5" h="787">
                <a:moveTo>
                  <a:pt x="284" y="72"/>
                </a:moveTo>
                <a:cubicBezTo>
                  <a:pt x="284" y="88"/>
                  <a:pt x="270" y="101"/>
                  <a:pt x="254" y="101"/>
                </a:cubicBezTo>
                <a:cubicBezTo>
                  <a:pt x="237" y="101"/>
                  <a:pt x="224" y="88"/>
                  <a:pt x="224" y="72"/>
                </a:cubicBezTo>
                <a:cubicBezTo>
                  <a:pt x="224" y="55"/>
                  <a:pt x="237" y="42"/>
                  <a:pt x="254" y="42"/>
                </a:cubicBezTo>
                <a:cubicBezTo>
                  <a:pt x="270" y="42"/>
                  <a:pt x="284" y="55"/>
                  <a:pt x="284" y="72"/>
                </a:cubicBezTo>
                <a:moveTo>
                  <a:pt x="195" y="623"/>
                </a:moveTo>
                <a:cubicBezTo>
                  <a:pt x="127" y="623"/>
                  <a:pt x="127" y="623"/>
                  <a:pt x="127" y="623"/>
                </a:cubicBezTo>
                <a:cubicBezTo>
                  <a:pt x="126" y="640"/>
                  <a:pt x="126" y="640"/>
                  <a:pt x="126" y="640"/>
                </a:cubicBezTo>
                <a:cubicBezTo>
                  <a:pt x="195" y="640"/>
                  <a:pt x="195" y="640"/>
                  <a:pt x="195" y="640"/>
                </a:cubicBezTo>
                <a:lnTo>
                  <a:pt x="195" y="623"/>
                </a:lnTo>
                <a:close/>
                <a:moveTo>
                  <a:pt x="908" y="393"/>
                </a:moveTo>
                <a:cubicBezTo>
                  <a:pt x="805" y="393"/>
                  <a:pt x="805" y="393"/>
                  <a:pt x="805" y="393"/>
                </a:cubicBezTo>
                <a:cubicBezTo>
                  <a:pt x="805" y="264"/>
                  <a:pt x="805" y="264"/>
                  <a:pt x="805" y="264"/>
                </a:cubicBezTo>
                <a:cubicBezTo>
                  <a:pt x="908" y="264"/>
                  <a:pt x="908" y="264"/>
                  <a:pt x="908" y="264"/>
                </a:cubicBezTo>
                <a:lnTo>
                  <a:pt x="908" y="393"/>
                </a:lnTo>
                <a:close/>
                <a:moveTo>
                  <a:pt x="752" y="393"/>
                </a:moveTo>
                <a:cubicBezTo>
                  <a:pt x="640" y="393"/>
                  <a:pt x="640" y="393"/>
                  <a:pt x="640" y="393"/>
                </a:cubicBezTo>
                <a:cubicBezTo>
                  <a:pt x="695" y="264"/>
                  <a:pt x="695" y="264"/>
                  <a:pt x="695" y="264"/>
                </a:cubicBezTo>
                <a:cubicBezTo>
                  <a:pt x="752" y="264"/>
                  <a:pt x="752" y="264"/>
                  <a:pt x="752" y="264"/>
                </a:cubicBezTo>
                <a:lnTo>
                  <a:pt x="752" y="393"/>
                </a:lnTo>
                <a:close/>
                <a:moveTo>
                  <a:pt x="660" y="211"/>
                </a:moveTo>
                <a:cubicBezTo>
                  <a:pt x="582" y="393"/>
                  <a:pt x="582" y="393"/>
                  <a:pt x="582" y="393"/>
                </a:cubicBezTo>
                <a:cubicBezTo>
                  <a:pt x="458" y="393"/>
                  <a:pt x="458" y="393"/>
                  <a:pt x="458" y="393"/>
                </a:cubicBezTo>
                <a:cubicBezTo>
                  <a:pt x="316" y="107"/>
                  <a:pt x="316" y="107"/>
                  <a:pt x="316" y="107"/>
                </a:cubicBezTo>
                <a:cubicBezTo>
                  <a:pt x="316" y="106"/>
                  <a:pt x="316" y="106"/>
                  <a:pt x="316" y="106"/>
                </a:cubicBezTo>
                <a:cubicBezTo>
                  <a:pt x="318" y="103"/>
                  <a:pt x="318" y="103"/>
                  <a:pt x="318" y="103"/>
                </a:cubicBezTo>
                <a:cubicBezTo>
                  <a:pt x="317" y="103"/>
                  <a:pt x="317" y="103"/>
                  <a:pt x="317" y="103"/>
                </a:cubicBezTo>
                <a:cubicBezTo>
                  <a:pt x="322" y="94"/>
                  <a:pt x="325" y="83"/>
                  <a:pt x="325" y="72"/>
                </a:cubicBezTo>
                <a:cubicBezTo>
                  <a:pt x="325" y="32"/>
                  <a:pt x="293" y="0"/>
                  <a:pt x="254" y="0"/>
                </a:cubicBezTo>
                <a:cubicBezTo>
                  <a:pt x="226" y="0"/>
                  <a:pt x="202" y="16"/>
                  <a:pt x="190" y="40"/>
                </a:cubicBezTo>
                <a:cubicBezTo>
                  <a:pt x="190" y="40"/>
                  <a:pt x="190" y="40"/>
                  <a:pt x="190" y="40"/>
                </a:cubicBezTo>
                <a:cubicBezTo>
                  <a:pt x="189" y="41"/>
                  <a:pt x="189" y="41"/>
                  <a:pt x="189" y="41"/>
                </a:cubicBezTo>
                <a:cubicBezTo>
                  <a:pt x="188" y="45"/>
                  <a:pt x="187" y="48"/>
                  <a:pt x="186" y="51"/>
                </a:cubicBezTo>
                <a:cubicBezTo>
                  <a:pt x="57" y="406"/>
                  <a:pt x="57" y="406"/>
                  <a:pt x="57" y="406"/>
                </a:cubicBezTo>
                <a:cubicBezTo>
                  <a:pt x="58" y="406"/>
                  <a:pt x="58" y="406"/>
                  <a:pt x="58" y="406"/>
                </a:cubicBezTo>
                <a:cubicBezTo>
                  <a:pt x="23" y="429"/>
                  <a:pt x="0" y="468"/>
                  <a:pt x="0" y="512"/>
                </a:cubicBezTo>
                <a:cubicBezTo>
                  <a:pt x="0" y="583"/>
                  <a:pt x="56" y="639"/>
                  <a:pt x="126" y="640"/>
                </a:cubicBezTo>
                <a:cubicBezTo>
                  <a:pt x="127" y="397"/>
                  <a:pt x="127" y="397"/>
                  <a:pt x="127" y="397"/>
                </a:cubicBezTo>
                <a:cubicBezTo>
                  <a:pt x="265" y="184"/>
                  <a:pt x="265" y="184"/>
                  <a:pt x="265" y="184"/>
                </a:cubicBezTo>
                <a:cubicBezTo>
                  <a:pt x="387" y="427"/>
                  <a:pt x="387" y="427"/>
                  <a:pt x="387" y="427"/>
                </a:cubicBezTo>
                <a:cubicBezTo>
                  <a:pt x="387" y="549"/>
                  <a:pt x="387" y="549"/>
                  <a:pt x="387" y="549"/>
                </a:cubicBezTo>
                <a:cubicBezTo>
                  <a:pt x="524" y="549"/>
                  <a:pt x="524" y="549"/>
                  <a:pt x="524" y="549"/>
                </a:cubicBezTo>
                <a:cubicBezTo>
                  <a:pt x="524" y="583"/>
                  <a:pt x="524" y="583"/>
                  <a:pt x="524" y="583"/>
                </a:cubicBezTo>
                <a:cubicBezTo>
                  <a:pt x="823" y="583"/>
                  <a:pt x="823" y="583"/>
                  <a:pt x="823" y="583"/>
                </a:cubicBezTo>
                <a:cubicBezTo>
                  <a:pt x="823" y="549"/>
                  <a:pt x="823" y="549"/>
                  <a:pt x="823" y="549"/>
                </a:cubicBezTo>
                <a:cubicBezTo>
                  <a:pt x="961" y="549"/>
                  <a:pt x="961" y="549"/>
                  <a:pt x="961" y="549"/>
                </a:cubicBezTo>
                <a:cubicBezTo>
                  <a:pt x="961" y="446"/>
                  <a:pt x="961" y="446"/>
                  <a:pt x="961" y="446"/>
                </a:cubicBezTo>
                <a:cubicBezTo>
                  <a:pt x="961" y="211"/>
                  <a:pt x="961" y="211"/>
                  <a:pt x="961" y="211"/>
                </a:cubicBezTo>
                <a:lnTo>
                  <a:pt x="660" y="211"/>
                </a:lnTo>
                <a:close/>
                <a:moveTo>
                  <a:pt x="411" y="663"/>
                </a:moveTo>
                <a:cubicBezTo>
                  <a:pt x="391" y="663"/>
                  <a:pt x="376" y="679"/>
                  <a:pt x="376" y="699"/>
                </a:cubicBezTo>
                <a:cubicBezTo>
                  <a:pt x="376" y="718"/>
                  <a:pt x="391" y="734"/>
                  <a:pt x="411" y="734"/>
                </a:cubicBezTo>
                <a:cubicBezTo>
                  <a:pt x="937" y="734"/>
                  <a:pt x="937" y="734"/>
                  <a:pt x="937" y="734"/>
                </a:cubicBezTo>
                <a:cubicBezTo>
                  <a:pt x="956" y="734"/>
                  <a:pt x="972" y="718"/>
                  <a:pt x="972" y="699"/>
                </a:cubicBezTo>
                <a:cubicBezTo>
                  <a:pt x="972" y="679"/>
                  <a:pt x="956" y="663"/>
                  <a:pt x="937" y="663"/>
                </a:cubicBezTo>
                <a:lnTo>
                  <a:pt x="411" y="663"/>
                </a:lnTo>
                <a:close/>
                <a:moveTo>
                  <a:pt x="937" y="787"/>
                </a:moveTo>
                <a:cubicBezTo>
                  <a:pt x="411" y="787"/>
                  <a:pt x="411" y="787"/>
                  <a:pt x="411" y="787"/>
                </a:cubicBezTo>
                <a:cubicBezTo>
                  <a:pt x="362" y="787"/>
                  <a:pt x="322" y="747"/>
                  <a:pt x="322" y="699"/>
                </a:cubicBezTo>
                <a:cubicBezTo>
                  <a:pt x="322" y="650"/>
                  <a:pt x="362" y="610"/>
                  <a:pt x="411" y="610"/>
                </a:cubicBezTo>
                <a:cubicBezTo>
                  <a:pt x="937" y="610"/>
                  <a:pt x="937" y="610"/>
                  <a:pt x="937" y="610"/>
                </a:cubicBezTo>
                <a:cubicBezTo>
                  <a:pt x="986" y="610"/>
                  <a:pt x="1025" y="650"/>
                  <a:pt x="1025" y="699"/>
                </a:cubicBezTo>
                <a:cubicBezTo>
                  <a:pt x="1025" y="747"/>
                  <a:pt x="986" y="787"/>
                  <a:pt x="937" y="787"/>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4" name="Freeform 71"/>
          <p:cNvSpPr>
            <a:spLocks noEditPoints="1"/>
          </p:cNvSpPr>
          <p:nvPr/>
        </p:nvSpPr>
        <p:spPr bwMode="auto">
          <a:xfrm>
            <a:off x="4968172" y="2235983"/>
            <a:ext cx="196459" cy="147340"/>
          </a:xfrm>
          <a:custGeom>
            <a:avLst/>
            <a:gdLst>
              <a:gd name="T0" fmla="*/ 21 w 907"/>
              <a:gd name="T1" fmla="*/ 0 h 730"/>
              <a:gd name="T2" fmla="*/ 0 w 907"/>
              <a:gd name="T3" fmla="*/ 588 h 730"/>
              <a:gd name="T4" fmla="*/ 388 w 907"/>
              <a:gd name="T5" fmla="*/ 609 h 730"/>
              <a:gd name="T6" fmla="*/ 255 w 907"/>
              <a:gd name="T7" fmla="*/ 711 h 730"/>
              <a:gd name="T8" fmla="*/ 255 w 907"/>
              <a:gd name="T9" fmla="*/ 730 h 730"/>
              <a:gd name="T10" fmla="*/ 661 w 907"/>
              <a:gd name="T11" fmla="*/ 721 h 730"/>
              <a:gd name="T12" fmla="*/ 528 w 907"/>
              <a:gd name="T13" fmla="*/ 711 h 730"/>
              <a:gd name="T14" fmla="*/ 886 w 907"/>
              <a:gd name="T15" fmla="*/ 609 h 730"/>
              <a:gd name="T16" fmla="*/ 907 w 907"/>
              <a:gd name="T17" fmla="*/ 21 h 730"/>
              <a:gd name="T18" fmla="*/ 845 w 907"/>
              <a:gd name="T19" fmla="*/ 547 h 730"/>
              <a:gd name="T20" fmla="*/ 62 w 907"/>
              <a:gd name="T21" fmla="*/ 63 h 730"/>
              <a:gd name="T22" fmla="*/ 845 w 907"/>
              <a:gd name="T23" fmla="*/ 547 h 730"/>
              <a:gd name="T24" fmla="*/ 119 w 907"/>
              <a:gd name="T25" fmla="*/ 158 h 730"/>
              <a:gd name="T26" fmla="*/ 209 w 907"/>
              <a:gd name="T27" fmla="*/ 158 h 730"/>
              <a:gd name="T28" fmla="*/ 164 w 907"/>
              <a:gd name="T29" fmla="*/ 372 h 730"/>
              <a:gd name="T30" fmla="*/ 164 w 907"/>
              <a:gd name="T31" fmla="*/ 388 h 730"/>
              <a:gd name="T32" fmla="*/ 164 w 907"/>
              <a:gd name="T33" fmla="*/ 451 h 730"/>
              <a:gd name="T34" fmla="*/ 714 w 907"/>
              <a:gd name="T35" fmla="*/ 428 h 730"/>
              <a:gd name="T36" fmla="*/ 209 w 907"/>
              <a:gd name="T37" fmla="*/ 420 h 730"/>
              <a:gd name="T38" fmla="*/ 224 w 907"/>
              <a:gd name="T39" fmla="*/ 165 h 730"/>
              <a:gd name="T40" fmla="*/ 788 w 907"/>
              <a:gd name="T41" fmla="*/ 412 h 730"/>
              <a:gd name="T42" fmla="*/ 224 w 907"/>
              <a:gd name="T43" fmla="*/ 165 h 730"/>
              <a:gd name="T44" fmla="*/ 621 w 907"/>
              <a:gd name="T45" fmla="*/ 296 h 730"/>
              <a:gd name="T46" fmla="*/ 640 w 907"/>
              <a:gd name="T47" fmla="*/ 243 h 730"/>
              <a:gd name="T48" fmla="*/ 599 w 907"/>
              <a:gd name="T49" fmla="*/ 296 h 730"/>
              <a:gd name="T50" fmla="*/ 580 w 907"/>
              <a:gd name="T51" fmla="*/ 243 h 730"/>
              <a:gd name="T52" fmla="*/ 599 w 907"/>
              <a:gd name="T53" fmla="*/ 296 h 730"/>
              <a:gd name="T54" fmla="*/ 538 w 907"/>
              <a:gd name="T55" fmla="*/ 296 h 730"/>
              <a:gd name="T56" fmla="*/ 557 w 907"/>
              <a:gd name="T57" fmla="*/ 243 h 730"/>
              <a:gd name="T58" fmla="*/ 516 w 907"/>
              <a:gd name="T59" fmla="*/ 296 h 730"/>
              <a:gd name="T60" fmla="*/ 497 w 907"/>
              <a:gd name="T61" fmla="*/ 243 h 730"/>
              <a:gd name="T62" fmla="*/ 516 w 907"/>
              <a:gd name="T63" fmla="*/ 296 h 730"/>
              <a:gd name="T64" fmla="*/ 455 w 907"/>
              <a:gd name="T65" fmla="*/ 296 h 730"/>
              <a:gd name="T66" fmla="*/ 474 w 907"/>
              <a:gd name="T67" fmla="*/ 243 h 730"/>
              <a:gd name="T68" fmla="*/ 433 w 907"/>
              <a:gd name="T69" fmla="*/ 296 h 730"/>
              <a:gd name="T70" fmla="*/ 413 w 907"/>
              <a:gd name="T71" fmla="*/ 243 h 730"/>
              <a:gd name="T72" fmla="*/ 433 w 907"/>
              <a:gd name="T73" fmla="*/ 296 h 730"/>
              <a:gd name="T74" fmla="*/ 372 w 907"/>
              <a:gd name="T75" fmla="*/ 296 h 730"/>
              <a:gd name="T76" fmla="*/ 391 w 907"/>
              <a:gd name="T77" fmla="*/ 243 h 730"/>
              <a:gd name="T78" fmla="*/ 717 w 907"/>
              <a:gd name="T79" fmla="*/ 338 h 730"/>
              <a:gd name="T80" fmla="*/ 295 w 907"/>
              <a:gd name="T81" fmla="*/ 322 h 730"/>
              <a:gd name="T82" fmla="*/ 717 w 907"/>
              <a:gd name="T83" fmla="*/ 338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7" h="730">
                <a:moveTo>
                  <a:pt x="886" y="0"/>
                </a:moveTo>
                <a:cubicBezTo>
                  <a:pt x="21" y="0"/>
                  <a:pt x="21" y="0"/>
                  <a:pt x="21" y="0"/>
                </a:cubicBezTo>
                <a:cubicBezTo>
                  <a:pt x="9" y="0"/>
                  <a:pt x="0" y="10"/>
                  <a:pt x="0" y="21"/>
                </a:cubicBezTo>
                <a:cubicBezTo>
                  <a:pt x="0" y="588"/>
                  <a:pt x="0" y="588"/>
                  <a:pt x="0" y="588"/>
                </a:cubicBezTo>
                <a:cubicBezTo>
                  <a:pt x="0" y="600"/>
                  <a:pt x="9" y="609"/>
                  <a:pt x="21" y="609"/>
                </a:cubicBezTo>
                <a:cubicBezTo>
                  <a:pt x="388" y="609"/>
                  <a:pt x="388" y="609"/>
                  <a:pt x="388" y="609"/>
                </a:cubicBezTo>
                <a:cubicBezTo>
                  <a:pt x="379" y="711"/>
                  <a:pt x="379" y="711"/>
                  <a:pt x="379" y="711"/>
                </a:cubicBezTo>
                <a:cubicBezTo>
                  <a:pt x="255" y="711"/>
                  <a:pt x="255" y="711"/>
                  <a:pt x="255" y="711"/>
                </a:cubicBezTo>
                <a:cubicBezTo>
                  <a:pt x="249" y="711"/>
                  <a:pt x="245" y="715"/>
                  <a:pt x="245" y="721"/>
                </a:cubicBezTo>
                <a:cubicBezTo>
                  <a:pt x="245" y="726"/>
                  <a:pt x="249" y="730"/>
                  <a:pt x="255" y="730"/>
                </a:cubicBezTo>
                <a:cubicBezTo>
                  <a:pt x="652" y="730"/>
                  <a:pt x="652" y="730"/>
                  <a:pt x="652" y="730"/>
                </a:cubicBezTo>
                <a:cubicBezTo>
                  <a:pt x="657" y="730"/>
                  <a:pt x="661" y="726"/>
                  <a:pt x="661" y="721"/>
                </a:cubicBezTo>
                <a:cubicBezTo>
                  <a:pt x="661" y="715"/>
                  <a:pt x="657" y="711"/>
                  <a:pt x="652" y="711"/>
                </a:cubicBezTo>
                <a:cubicBezTo>
                  <a:pt x="528" y="711"/>
                  <a:pt x="528" y="711"/>
                  <a:pt x="528" y="711"/>
                </a:cubicBezTo>
                <a:cubicBezTo>
                  <a:pt x="518" y="609"/>
                  <a:pt x="518" y="609"/>
                  <a:pt x="518" y="609"/>
                </a:cubicBezTo>
                <a:cubicBezTo>
                  <a:pt x="886" y="609"/>
                  <a:pt x="886" y="609"/>
                  <a:pt x="886" y="609"/>
                </a:cubicBezTo>
                <a:cubicBezTo>
                  <a:pt x="897" y="609"/>
                  <a:pt x="907" y="600"/>
                  <a:pt x="907" y="588"/>
                </a:cubicBezTo>
                <a:cubicBezTo>
                  <a:pt x="907" y="21"/>
                  <a:pt x="907" y="21"/>
                  <a:pt x="907" y="21"/>
                </a:cubicBezTo>
                <a:cubicBezTo>
                  <a:pt x="907" y="10"/>
                  <a:pt x="897" y="0"/>
                  <a:pt x="886" y="0"/>
                </a:cubicBezTo>
                <a:close/>
                <a:moveTo>
                  <a:pt x="845" y="547"/>
                </a:moveTo>
                <a:cubicBezTo>
                  <a:pt x="62" y="547"/>
                  <a:pt x="62" y="547"/>
                  <a:pt x="62" y="547"/>
                </a:cubicBezTo>
                <a:cubicBezTo>
                  <a:pt x="62" y="63"/>
                  <a:pt x="62" y="63"/>
                  <a:pt x="62" y="63"/>
                </a:cubicBezTo>
                <a:cubicBezTo>
                  <a:pt x="845" y="63"/>
                  <a:pt x="845" y="63"/>
                  <a:pt x="845" y="63"/>
                </a:cubicBezTo>
                <a:lnTo>
                  <a:pt x="845" y="547"/>
                </a:lnTo>
                <a:close/>
                <a:moveTo>
                  <a:pt x="119" y="388"/>
                </a:moveTo>
                <a:cubicBezTo>
                  <a:pt x="119" y="158"/>
                  <a:pt x="119" y="158"/>
                  <a:pt x="119" y="158"/>
                </a:cubicBezTo>
                <a:cubicBezTo>
                  <a:pt x="119" y="140"/>
                  <a:pt x="139" y="126"/>
                  <a:pt x="164" y="126"/>
                </a:cubicBezTo>
                <a:cubicBezTo>
                  <a:pt x="189" y="126"/>
                  <a:pt x="209" y="140"/>
                  <a:pt x="209" y="158"/>
                </a:cubicBezTo>
                <a:cubicBezTo>
                  <a:pt x="209" y="388"/>
                  <a:pt x="209" y="388"/>
                  <a:pt x="209" y="388"/>
                </a:cubicBezTo>
                <a:cubicBezTo>
                  <a:pt x="198" y="379"/>
                  <a:pt x="182" y="372"/>
                  <a:pt x="164" y="372"/>
                </a:cubicBezTo>
                <a:cubicBezTo>
                  <a:pt x="146" y="372"/>
                  <a:pt x="130" y="378"/>
                  <a:pt x="119" y="388"/>
                </a:cubicBezTo>
                <a:moveTo>
                  <a:pt x="164" y="388"/>
                </a:moveTo>
                <a:cubicBezTo>
                  <a:pt x="139" y="388"/>
                  <a:pt x="119" y="402"/>
                  <a:pt x="119" y="420"/>
                </a:cubicBezTo>
                <a:cubicBezTo>
                  <a:pt x="119" y="437"/>
                  <a:pt x="139" y="451"/>
                  <a:pt x="164" y="451"/>
                </a:cubicBezTo>
                <a:cubicBezTo>
                  <a:pt x="714" y="451"/>
                  <a:pt x="714" y="451"/>
                  <a:pt x="714" y="451"/>
                </a:cubicBezTo>
                <a:cubicBezTo>
                  <a:pt x="714" y="428"/>
                  <a:pt x="714" y="428"/>
                  <a:pt x="714" y="428"/>
                </a:cubicBezTo>
                <a:cubicBezTo>
                  <a:pt x="209" y="428"/>
                  <a:pt x="209" y="428"/>
                  <a:pt x="209" y="428"/>
                </a:cubicBezTo>
                <a:cubicBezTo>
                  <a:pt x="209" y="420"/>
                  <a:pt x="209" y="420"/>
                  <a:pt x="209" y="420"/>
                </a:cubicBezTo>
                <a:cubicBezTo>
                  <a:pt x="209" y="402"/>
                  <a:pt x="189" y="388"/>
                  <a:pt x="164" y="388"/>
                </a:cubicBezTo>
                <a:moveTo>
                  <a:pt x="224" y="165"/>
                </a:moveTo>
                <a:cubicBezTo>
                  <a:pt x="224" y="412"/>
                  <a:pt x="224" y="412"/>
                  <a:pt x="224" y="412"/>
                </a:cubicBezTo>
                <a:cubicBezTo>
                  <a:pt x="788" y="412"/>
                  <a:pt x="788" y="412"/>
                  <a:pt x="788" y="412"/>
                </a:cubicBezTo>
                <a:cubicBezTo>
                  <a:pt x="788" y="165"/>
                  <a:pt x="788" y="165"/>
                  <a:pt x="788" y="165"/>
                </a:cubicBezTo>
                <a:lnTo>
                  <a:pt x="224" y="165"/>
                </a:lnTo>
                <a:close/>
                <a:moveTo>
                  <a:pt x="640" y="296"/>
                </a:moveTo>
                <a:cubicBezTo>
                  <a:pt x="621" y="296"/>
                  <a:pt x="621" y="296"/>
                  <a:pt x="621" y="296"/>
                </a:cubicBezTo>
                <a:cubicBezTo>
                  <a:pt x="621" y="243"/>
                  <a:pt x="621" y="243"/>
                  <a:pt x="621" y="243"/>
                </a:cubicBezTo>
                <a:cubicBezTo>
                  <a:pt x="640" y="243"/>
                  <a:pt x="640" y="243"/>
                  <a:pt x="640" y="243"/>
                </a:cubicBezTo>
                <a:lnTo>
                  <a:pt x="640" y="296"/>
                </a:lnTo>
                <a:close/>
                <a:moveTo>
                  <a:pt x="599" y="296"/>
                </a:moveTo>
                <a:cubicBezTo>
                  <a:pt x="580" y="296"/>
                  <a:pt x="580" y="296"/>
                  <a:pt x="580" y="296"/>
                </a:cubicBezTo>
                <a:cubicBezTo>
                  <a:pt x="580" y="243"/>
                  <a:pt x="580" y="243"/>
                  <a:pt x="580" y="243"/>
                </a:cubicBezTo>
                <a:cubicBezTo>
                  <a:pt x="599" y="243"/>
                  <a:pt x="599" y="243"/>
                  <a:pt x="599" y="243"/>
                </a:cubicBezTo>
                <a:lnTo>
                  <a:pt x="599" y="296"/>
                </a:lnTo>
                <a:close/>
                <a:moveTo>
                  <a:pt x="557" y="296"/>
                </a:moveTo>
                <a:cubicBezTo>
                  <a:pt x="538" y="296"/>
                  <a:pt x="538" y="296"/>
                  <a:pt x="538" y="296"/>
                </a:cubicBezTo>
                <a:cubicBezTo>
                  <a:pt x="538" y="243"/>
                  <a:pt x="538" y="243"/>
                  <a:pt x="538" y="243"/>
                </a:cubicBezTo>
                <a:cubicBezTo>
                  <a:pt x="557" y="243"/>
                  <a:pt x="557" y="243"/>
                  <a:pt x="557" y="243"/>
                </a:cubicBezTo>
                <a:lnTo>
                  <a:pt x="557" y="296"/>
                </a:lnTo>
                <a:close/>
                <a:moveTo>
                  <a:pt x="516" y="296"/>
                </a:moveTo>
                <a:cubicBezTo>
                  <a:pt x="497" y="296"/>
                  <a:pt x="497" y="296"/>
                  <a:pt x="497" y="296"/>
                </a:cubicBezTo>
                <a:cubicBezTo>
                  <a:pt x="497" y="243"/>
                  <a:pt x="497" y="243"/>
                  <a:pt x="497" y="243"/>
                </a:cubicBezTo>
                <a:cubicBezTo>
                  <a:pt x="516" y="243"/>
                  <a:pt x="516" y="243"/>
                  <a:pt x="516" y="243"/>
                </a:cubicBezTo>
                <a:lnTo>
                  <a:pt x="516" y="296"/>
                </a:lnTo>
                <a:close/>
                <a:moveTo>
                  <a:pt x="474" y="296"/>
                </a:moveTo>
                <a:cubicBezTo>
                  <a:pt x="455" y="296"/>
                  <a:pt x="455" y="296"/>
                  <a:pt x="455" y="296"/>
                </a:cubicBezTo>
                <a:cubicBezTo>
                  <a:pt x="455" y="243"/>
                  <a:pt x="455" y="243"/>
                  <a:pt x="455" y="243"/>
                </a:cubicBezTo>
                <a:cubicBezTo>
                  <a:pt x="474" y="243"/>
                  <a:pt x="474" y="243"/>
                  <a:pt x="474" y="243"/>
                </a:cubicBezTo>
                <a:lnTo>
                  <a:pt x="474" y="296"/>
                </a:lnTo>
                <a:close/>
                <a:moveTo>
                  <a:pt x="433" y="296"/>
                </a:moveTo>
                <a:cubicBezTo>
                  <a:pt x="413" y="296"/>
                  <a:pt x="413" y="296"/>
                  <a:pt x="413" y="296"/>
                </a:cubicBezTo>
                <a:cubicBezTo>
                  <a:pt x="413" y="243"/>
                  <a:pt x="413" y="243"/>
                  <a:pt x="413" y="243"/>
                </a:cubicBezTo>
                <a:cubicBezTo>
                  <a:pt x="433" y="243"/>
                  <a:pt x="433" y="243"/>
                  <a:pt x="433" y="243"/>
                </a:cubicBezTo>
                <a:lnTo>
                  <a:pt x="433" y="296"/>
                </a:lnTo>
                <a:close/>
                <a:moveTo>
                  <a:pt x="391" y="296"/>
                </a:moveTo>
                <a:cubicBezTo>
                  <a:pt x="372" y="296"/>
                  <a:pt x="372" y="296"/>
                  <a:pt x="372" y="296"/>
                </a:cubicBezTo>
                <a:cubicBezTo>
                  <a:pt x="372" y="243"/>
                  <a:pt x="372" y="243"/>
                  <a:pt x="372" y="243"/>
                </a:cubicBezTo>
                <a:cubicBezTo>
                  <a:pt x="391" y="243"/>
                  <a:pt x="391" y="243"/>
                  <a:pt x="391" y="243"/>
                </a:cubicBezTo>
                <a:lnTo>
                  <a:pt x="391" y="296"/>
                </a:lnTo>
                <a:close/>
                <a:moveTo>
                  <a:pt x="717" y="338"/>
                </a:moveTo>
                <a:cubicBezTo>
                  <a:pt x="295" y="338"/>
                  <a:pt x="295" y="338"/>
                  <a:pt x="295" y="338"/>
                </a:cubicBezTo>
                <a:cubicBezTo>
                  <a:pt x="295" y="322"/>
                  <a:pt x="295" y="322"/>
                  <a:pt x="295" y="322"/>
                </a:cubicBezTo>
                <a:cubicBezTo>
                  <a:pt x="717" y="322"/>
                  <a:pt x="717" y="322"/>
                  <a:pt x="717" y="322"/>
                </a:cubicBezTo>
                <a:lnTo>
                  <a:pt x="717" y="33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5" name="Freeform 72"/>
          <p:cNvSpPr>
            <a:spLocks noEditPoints="1"/>
          </p:cNvSpPr>
          <p:nvPr/>
        </p:nvSpPr>
        <p:spPr bwMode="auto">
          <a:xfrm>
            <a:off x="2889957" y="1606014"/>
            <a:ext cx="118738" cy="168196"/>
          </a:xfrm>
          <a:custGeom>
            <a:avLst/>
            <a:gdLst>
              <a:gd name="T0" fmla="*/ 38 w 548"/>
              <a:gd name="T1" fmla="*/ 581 h 831"/>
              <a:gd name="T2" fmla="*/ 0 w 548"/>
              <a:gd name="T3" fmla="*/ 108 h 831"/>
              <a:gd name="T4" fmla="*/ 473 w 548"/>
              <a:gd name="T5" fmla="*/ 33 h 831"/>
              <a:gd name="T6" fmla="*/ 548 w 548"/>
              <a:gd name="T7" fmla="*/ 543 h 831"/>
              <a:gd name="T8" fmla="*/ 511 w 548"/>
              <a:gd name="T9" fmla="*/ 129 h 831"/>
              <a:gd name="T10" fmla="*/ 38 w 548"/>
              <a:gd name="T11" fmla="*/ 352 h 831"/>
              <a:gd name="T12" fmla="*/ 511 w 548"/>
              <a:gd name="T13" fmla="*/ 129 h 831"/>
              <a:gd name="T14" fmla="*/ 38 w 548"/>
              <a:gd name="T15" fmla="*/ 427 h 831"/>
              <a:gd name="T16" fmla="*/ 114 w 548"/>
              <a:gd name="T17" fmla="*/ 427 h 831"/>
              <a:gd name="T18" fmla="*/ 473 w 548"/>
              <a:gd name="T19" fmla="*/ 389 h 831"/>
              <a:gd name="T20" fmla="*/ 473 w 548"/>
              <a:gd name="T21" fmla="*/ 465 h 831"/>
              <a:gd name="T22" fmla="*/ 473 w 548"/>
              <a:gd name="T23" fmla="*/ 389 h 831"/>
              <a:gd name="T24" fmla="*/ 339 w 548"/>
              <a:gd name="T25" fmla="*/ 615 h 831"/>
              <a:gd name="T26" fmla="*/ 209 w 548"/>
              <a:gd name="T27" fmla="*/ 587 h 831"/>
              <a:gd name="T28" fmla="*/ 28 w 548"/>
              <a:gd name="T29" fmla="*/ 651 h 831"/>
              <a:gd name="T30" fmla="*/ 105 w 548"/>
              <a:gd name="T31" fmla="*/ 666 h 831"/>
              <a:gd name="T32" fmla="*/ 120 w 548"/>
              <a:gd name="T33" fmla="*/ 698 h 831"/>
              <a:gd name="T34" fmla="*/ 159 w 548"/>
              <a:gd name="T35" fmla="*/ 683 h 831"/>
              <a:gd name="T36" fmla="*/ 390 w 548"/>
              <a:gd name="T37" fmla="*/ 666 h 831"/>
              <a:gd name="T38" fmla="*/ 405 w 548"/>
              <a:gd name="T39" fmla="*/ 698 h 831"/>
              <a:gd name="T40" fmla="*/ 443 w 548"/>
              <a:gd name="T41" fmla="*/ 683 h 831"/>
              <a:gd name="T42" fmla="*/ 505 w 548"/>
              <a:gd name="T43" fmla="*/ 666 h 831"/>
              <a:gd name="T44" fmla="*/ 520 w 548"/>
              <a:gd name="T45" fmla="*/ 587 h 831"/>
              <a:gd name="T46" fmla="*/ 427 w 548"/>
              <a:gd name="T47" fmla="*/ 24 h 831"/>
              <a:gd name="T48" fmla="*/ 339 w 548"/>
              <a:gd name="T49" fmla="*/ 0 h 831"/>
              <a:gd name="T50" fmla="*/ 121 w 548"/>
              <a:gd name="T51" fmla="*/ 21 h 831"/>
              <a:gd name="T52" fmla="*/ 427 w 548"/>
              <a:gd name="T53" fmla="*/ 24 h 831"/>
              <a:gd name="T54" fmla="*/ 547 w 548"/>
              <a:gd name="T55" fmla="*/ 831 h 831"/>
              <a:gd name="T56" fmla="*/ 390 w 548"/>
              <a:gd name="T57" fmla="*/ 708 h 831"/>
              <a:gd name="T58" fmla="*/ 149 w 548"/>
              <a:gd name="T59" fmla="*/ 721 h 831"/>
              <a:gd name="T60" fmla="*/ 104 w 548"/>
              <a:gd name="T61" fmla="*/ 708 h 831"/>
              <a:gd name="T62" fmla="*/ 74 w 548"/>
              <a:gd name="T63" fmla="*/ 831 h 831"/>
              <a:gd name="T64" fmla="*/ 464 w 548"/>
              <a:gd name="T65" fmla="*/ 817 h 831"/>
              <a:gd name="T66" fmla="*/ 407 w 548"/>
              <a:gd name="T67" fmla="*/ 733 h 831"/>
              <a:gd name="T68" fmla="*/ 127 w 548"/>
              <a:gd name="T69" fmla="*/ 754 h 831"/>
              <a:gd name="T70" fmla="*/ 407 w 548"/>
              <a:gd name="T71" fmla="*/ 733 h 831"/>
              <a:gd name="T72" fmla="*/ 116 w 548"/>
              <a:gd name="T73" fmla="*/ 770 h 831"/>
              <a:gd name="T74" fmla="*/ 452 w 548"/>
              <a:gd name="T75" fmla="*/ 799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48" h="831">
                <a:moveTo>
                  <a:pt x="510" y="581"/>
                </a:moveTo>
                <a:cubicBezTo>
                  <a:pt x="38" y="581"/>
                  <a:pt x="38" y="581"/>
                  <a:pt x="38" y="581"/>
                </a:cubicBezTo>
                <a:cubicBezTo>
                  <a:pt x="17" y="581"/>
                  <a:pt x="0" y="564"/>
                  <a:pt x="0" y="543"/>
                </a:cubicBezTo>
                <a:cubicBezTo>
                  <a:pt x="0" y="108"/>
                  <a:pt x="0" y="108"/>
                  <a:pt x="0" y="108"/>
                </a:cubicBezTo>
                <a:cubicBezTo>
                  <a:pt x="0" y="66"/>
                  <a:pt x="34" y="33"/>
                  <a:pt x="76" y="33"/>
                </a:cubicBezTo>
                <a:cubicBezTo>
                  <a:pt x="473" y="33"/>
                  <a:pt x="473" y="33"/>
                  <a:pt x="473" y="33"/>
                </a:cubicBezTo>
                <a:cubicBezTo>
                  <a:pt x="514" y="33"/>
                  <a:pt x="548" y="66"/>
                  <a:pt x="548" y="108"/>
                </a:cubicBezTo>
                <a:cubicBezTo>
                  <a:pt x="548" y="543"/>
                  <a:pt x="548" y="543"/>
                  <a:pt x="548" y="543"/>
                </a:cubicBezTo>
                <a:cubicBezTo>
                  <a:pt x="548" y="564"/>
                  <a:pt x="531" y="581"/>
                  <a:pt x="510" y="581"/>
                </a:cubicBezTo>
                <a:close/>
                <a:moveTo>
                  <a:pt x="511" y="129"/>
                </a:moveTo>
                <a:cubicBezTo>
                  <a:pt x="38" y="129"/>
                  <a:pt x="38" y="129"/>
                  <a:pt x="38" y="129"/>
                </a:cubicBezTo>
                <a:cubicBezTo>
                  <a:pt x="38" y="352"/>
                  <a:pt x="38" y="352"/>
                  <a:pt x="38" y="352"/>
                </a:cubicBezTo>
                <a:cubicBezTo>
                  <a:pt x="511" y="352"/>
                  <a:pt x="511" y="352"/>
                  <a:pt x="511" y="352"/>
                </a:cubicBezTo>
                <a:lnTo>
                  <a:pt x="511" y="129"/>
                </a:lnTo>
                <a:close/>
                <a:moveTo>
                  <a:pt x="76" y="389"/>
                </a:moveTo>
                <a:cubicBezTo>
                  <a:pt x="55" y="389"/>
                  <a:pt x="38" y="406"/>
                  <a:pt x="38" y="427"/>
                </a:cubicBezTo>
                <a:cubicBezTo>
                  <a:pt x="38" y="448"/>
                  <a:pt x="55" y="465"/>
                  <a:pt x="76" y="465"/>
                </a:cubicBezTo>
                <a:cubicBezTo>
                  <a:pt x="97" y="465"/>
                  <a:pt x="114" y="448"/>
                  <a:pt x="114" y="427"/>
                </a:cubicBezTo>
                <a:cubicBezTo>
                  <a:pt x="114" y="406"/>
                  <a:pt x="97" y="389"/>
                  <a:pt x="76" y="389"/>
                </a:cubicBezTo>
                <a:close/>
                <a:moveTo>
                  <a:pt x="473" y="389"/>
                </a:moveTo>
                <a:cubicBezTo>
                  <a:pt x="452" y="389"/>
                  <a:pt x="435" y="406"/>
                  <a:pt x="435" y="427"/>
                </a:cubicBezTo>
                <a:cubicBezTo>
                  <a:pt x="435" y="448"/>
                  <a:pt x="452" y="465"/>
                  <a:pt x="473" y="465"/>
                </a:cubicBezTo>
                <a:cubicBezTo>
                  <a:pt x="494" y="465"/>
                  <a:pt x="511" y="448"/>
                  <a:pt x="511" y="427"/>
                </a:cubicBezTo>
                <a:cubicBezTo>
                  <a:pt x="511" y="406"/>
                  <a:pt x="494" y="389"/>
                  <a:pt x="473" y="389"/>
                </a:cubicBezTo>
                <a:close/>
                <a:moveTo>
                  <a:pt x="339" y="587"/>
                </a:moveTo>
                <a:cubicBezTo>
                  <a:pt x="339" y="615"/>
                  <a:pt x="339" y="615"/>
                  <a:pt x="339" y="615"/>
                </a:cubicBezTo>
                <a:cubicBezTo>
                  <a:pt x="209" y="615"/>
                  <a:pt x="209" y="615"/>
                  <a:pt x="209" y="615"/>
                </a:cubicBezTo>
                <a:cubicBezTo>
                  <a:pt x="209" y="587"/>
                  <a:pt x="209" y="587"/>
                  <a:pt x="209" y="587"/>
                </a:cubicBezTo>
                <a:cubicBezTo>
                  <a:pt x="28" y="587"/>
                  <a:pt x="28" y="587"/>
                  <a:pt x="28" y="587"/>
                </a:cubicBezTo>
                <a:cubicBezTo>
                  <a:pt x="28" y="651"/>
                  <a:pt x="28" y="651"/>
                  <a:pt x="28" y="651"/>
                </a:cubicBezTo>
                <a:cubicBezTo>
                  <a:pt x="28" y="659"/>
                  <a:pt x="35" y="666"/>
                  <a:pt x="43" y="666"/>
                </a:cubicBezTo>
                <a:cubicBezTo>
                  <a:pt x="105" y="666"/>
                  <a:pt x="105" y="666"/>
                  <a:pt x="105" y="666"/>
                </a:cubicBezTo>
                <a:cubicBezTo>
                  <a:pt x="105" y="683"/>
                  <a:pt x="105" y="683"/>
                  <a:pt x="105" y="683"/>
                </a:cubicBezTo>
                <a:cubicBezTo>
                  <a:pt x="105" y="692"/>
                  <a:pt x="112" y="698"/>
                  <a:pt x="120" y="698"/>
                </a:cubicBezTo>
                <a:cubicBezTo>
                  <a:pt x="143" y="698"/>
                  <a:pt x="143" y="698"/>
                  <a:pt x="143" y="698"/>
                </a:cubicBezTo>
                <a:cubicBezTo>
                  <a:pt x="152" y="698"/>
                  <a:pt x="159" y="692"/>
                  <a:pt x="159" y="683"/>
                </a:cubicBezTo>
                <a:cubicBezTo>
                  <a:pt x="159" y="666"/>
                  <a:pt x="159" y="666"/>
                  <a:pt x="159" y="666"/>
                </a:cubicBezTo>
                <a:cubicBezTo>
                  <a:pt x="390" y="666"/>
                  <a:pt x="390" y="666"/>
                  <a:pt x="390" y="666"/>
                </a:cubicBezTo>
                <a:cubicBezTo>
                  <a:pt x="390" y="683"/>
                  <a:pt x="390" y="683"/>
                  <a:pt x="390" y="683"/>
                </a:cubicBezTo>
                <a:cubicBezTo>
                  <a:pt x="390" y="692"/>
                  <a:pt x="396" y="698"/>
                  <a:pt x="405" y="698"/>
                </a:cubicBezTo>
                <a:cubicBezTo>
                  <a:pt x="428" y="698"/>
                  <a:pt x="428" y="698"/>
                  <a:pt x="428" y="698"/>
                </a:cubicBezTo>
                <a:cubicBezTo>
                  <a:pt x="436" y="698"/>
                  <a:pt x="443" y="692"/>
                  <a:pt x="443" y="683"/>
                </a:cubicBezTo>
                <a:cubicBezTo>
                  <a:pt x="443" y="666"/>
                  <a:pt x="443" y="666"/>
                  <a:pt x="443" y="666"/>
                </a:cubicBezTo>
                <a:cubicBezTo>
                  <a:pt x="505" y="666"/>
                  <a:pt x="505" y="666"/>
                  <a:pt x="505" y="666"/>
                </a:cubicBezTo>
                <a:cubicBezTo>
                  <a:pt x="513" y="666"/>
                  <a:pt x="520" y="659"/>
                  <a:pt x="520" y="651"/>
                </a:cubicBezTo>
                <a:cubicBezTo>
                  <a:pt x="520" y="587"/>
                  <a:pt x="520" y="587"/>
                  <a:pt x="520" y="587"/>
                </a:cubicBezTo>
                <a:lnTo>
                  <a:pt x="339" y="587"/>
                </a:lnTo>
                <a:close/>
                <a:moveTo>
                  <a:pt x="427" y="24"/>
                </a:moveTo>
                <a:cubicBezTo>
                  <a:pt x="427" y="21"/>
                  <a:pt x="427" y="21"/>
                  <a:pt x="427" y="21"/>
                </a:cubicBezTo>
                <a:cubicBezTo>
                  <a:pt x="427" y="9"/>
                  <a:pt x="397" y="0"/>
                  <a:pt x="339" y="0"/>
                </a:cubicBezTo>
                <a:cubicBezTo>
                  <a:pt x="209" y="0"/>
                  <a:pt x="209" y="0"/>
                  <a:pt x="209" y="0"/>
                </a:cubicBezTo>
                <a:cubicBezTo>
                  <a:pt x="151" y="0"/>
                  <a:pt x="121" y="9"/>
                  <a:pt x="121" y="21"/>
                </a:cubicBezTo>
                <a:cubicBezTo>
                  <a:pt x="121" y="24"/>
                  <a:pt x="121" y="24"/>
                  <a:pt x="121" y="24"/>
                </a:cubicBezTo>
                <a:lnTo>
                  <a:pt x="427" y="24"/>
                </a:lnTo>
                <a:close/>
                <a:moveTo>
                  <a:pt x="474" y="831"/>
                </a:moveTo>
                <a:cubicBezTo>
                  <a:pt x="547" y="831"/>
                  <a:pt x="547" y="831"/>
                  <a:pt x="547" y="831"/>
                </a:cubicBezTo>
                <a:cubicBezTo>
                  <a:pt x="444" y="708"/>
                  <a:pt x="444" y="708"/>
                  <a:pt x="444" y="708"/>
                </a:cubicBezTo>
                <a:cubicBezTo>
                  <a:pt x="390" y="708"/>
                  <a:pt x="390" y="708"/>
                  <a:pt x="390" y="708"/>
                </a:cubicBezTo>
                <a:cubicBezTo>
                  <a:pt x="399" y="721"/>
                  <a:pt x="399" y="721"/>
                  <a:pt x="399" y="721"/>
                </a:cubicBezTo>
                <a:cubicBezTo>
                  <a:pt x="149" y="721"/>
                  <a:pt x="149" y="721"/>
                  <a:pt x="149" y="721"/>
                </a:cubicBezTo>
                <a:cubicBezTo>
                  <a:pt x="158" y="708"/>
                  <a:pt x="158" y="708"/>
                  <a:pt x="158" y="708"/>
                </a:cubicBezTo>
                <a:cubicBezTo>
                  <a:pt x="104" y="708"/>
                  <a:pt x="104" y="708"/>
                  <a:pt x="104" y="708"/>
                </a:cubicBezTo>
                <a:cubicBezTo>
                  <a:pt x="1" y="831"/>
                  <a:pt x="1" y="831"/>
                  <a:pt x="1" y="831"/>
                </a:cubicBezTo>
                <a:cubicBezTo>
                  <a:pt x="74" y="831"/>
                  <a:pt x="74" y="831"/>
                  <a:pt x="74" y="831"/>
                </a:cubicBezTo>
                <a:cubicBezTo>
                  <a:pt x="84" y="817"/>
                  <a:pt x="84" y="817"/>
                  <a:pt x="84" y="817"/>
                </a:cubicBezTo>
                <a:cubicBezTo>
                  <a:pt x="464" y="817"/>
                  <a:pt x="464" y="817"/>
                  <a:pt x="464" y="817"/>
                </a:cubicBezTo>
                <a:lnTo>
                  <a:pt x="474" y="831"/>
                </a:lnTo>
                <a:close/>
                <a:moveTo>
                  <a:pt x="407" y="733"/>
                </a:moveTo>
                <a:cubicBezTo>
                  <a:pt x="421" y="754"/>
                  <a:pt x="421" y="754"/>
                  <a:pt x="421" y="754"/>
                </a:cubicBezTo>
                <a:cubicBezTo>
                  <a:pt x="127" y="754"/>
                  <a:pt x="127" y="754"/>
                  <a:pt x="127" y="754"/>
                </a:cubicBezTo>
                <a:cubicBezTo>
                  <a:pt x="141" y="733"/>
                  <a:pt x="141" y="733"/>
                  <a:pt x="141" y="733"/>
                </a:cubicBezTo>
                <a:lnTo>
                  <a:pt x="407" y="733"/>
                </a:lnTo>
                <a:close/>
                <a:moveTo>
                  <a:pt x="97" y="799"/>
                </a:moveTo>
                <a:cubicBezTo>
                  <a:pt x="116" y="770"/>
                  <a:pt x="116" y="770"/>
                  <a:pt x="116" y="770"/>
                </a:cubicBezTo>
                <a:cubicBezTo>
                  <a:pt x="432" y="770"/>
                  <a:pt x="432" y="770"/>
                  <a:pt x="432" y="770"/>
                </a:cubicBezTo>
                <a:cubicBezTo>
                  <a:pt x="452" y="799"/>
                  <a:pt x="452" y="799"/>
                  <a:pt x="452" y="799"/>
                </a:cubicBezTo>
                <a:lnTo>
                  <a:pt x="97" y="7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6" name="Freeform 73"/>
          <p:cNvSpPr>
            <a:spLocks noEditPoints="1"/>
          </p:cNvSpPr>
          <p:nvPr/>
        </p:nvSpPr>
        <p:spPr bwMode="auto">
          <a:xfrm>
            <a:off x="1887566" y="1606014"/>
            <a:ext cx="101467" cy="168197"/>
          </a:xfrm>
          <a:custGeom>
            <a:avLst/>
            <a:gdLst>
              <a:gd name="T0" fmla="*/ 0 w 468"/>
              <a:gd name="T1" fmla="*/ 44 h 831"/>
              <a:gd name="T2" fmla="*/ 45 w 468"/>
              <a:gd name="T3" fmla="*/ 0 h 831"/>
              <a:gd name="T4" fmla="*/ 424 w 468"/>
              <a:gd name="T5" fmla="*/ 0 h 831"/>
              <a:gd name="T6" fmla="*/ 468 w 468"/>
              <a:gd name="T7" fmla="*/ 44 h 831"/>
              <a:gd name="T8" fmla="*/ 468 w 468"/>
              <a:gd name="T9" fmla="*/ 787 h 831"/>
              <a:gd name="T10" fmla="*/ 424 w 468"/>
              <a:gd name="T11" fmla="*/ 831 h 831"/>
              <a:gd name="T12" fmla="*/ 45 w 468"/>
              <a:gd name="T13" fmla="*/ 831 h 831"/>
              <a:gd name="T14" fmla="*/ 0 w 468"/>
              <a:gd name="T15" fmla="*/ 787 h 831"/>
              <a:gd name="T16" fmla="*/ 0 w 468"/>
              <a:gd name="T17" fmla="*/ 44 h 831"/>
              <a:gd name="T18" fmla="*/ 437 w 468"/>
              <a:gd name="T19" fmla="*/ 105 h 831"/>
              <a:gd name="T20" fmla="*/ 32 w 468"/>
              <a:gd name="T21" fmla="*/ 105 h 831"/>
              <a:gd name="T22" fmla="*/ 32 w 468"/>
              <a:gd name="T23" fmla="*/ 728 h 831"/>
              <a:gd name="T24" fmla="*/ 437 w 468"/>
              <a:gd name="T25" fmla="*/ 728 h 831"/>
              <a:gd name="T26" fmla="*/ 437 w 468"/>
              <a:gd name="T27" fmla="*/ 105 h 831"/>
              <a:gd name="T28" fmla="*/ 234 w 468"/>
              <a:gd name="T29" fmla="*/ 37 h 831"/>
              <a:gd name="T30" fmla="*/ 219 w 468"/>
              <a:gd name="T31" fmla="*/ 52 h 831"/>
              <a:gd name="T32" fmla="*/ 234 w 468"/>
              <a:gd name="T33" fmla="*/ 68 h 831"/>
              <a:gd name="T34" fmla="*/ 249 w 468"/>
              <a:gd name="T35" fmla="*/ 52 h 831"/>
              <a:gd name="T36" fmla="*/ 234 w 468"/>
              <a:gd name="T37" fmla="*/ 37 h 831"/>
              <a:gd name="T38" fmla="*/ 234 w 468"/>
              <a:gd name="T39" fmla="*/ 749 h 831"/>
              <a:gd name="T40" fmla="*/ 203 w 468"/>
              <a:gd name="T41" fmla="*/ 780 h 831"/>
              <a:gd name="T42" fmla="*/ 234 w 468"/>
              <a:gd name="T43" fmla="*/ 811 h 831"/>
              <a:gd name="T44" fmla="*/ 265 w 468"/>
              <a:gd name="T45" fmla="*/ 780 h 831"/>
              <a:gd name="T46" fmla="*/ 234 w 468"/>
              <a:gd name="T47" fmla="*/ 749 h 831"/>
              <a:gd name="T48" fmla="*/ 234 w 468"/>
              <a:gd name="T49" fmla="*/ 759 h 831"/>
              <a:gd name="T50" fmla="*/ 214 w 468"/>
              <a:gd name="T51" fmla="*/ 780 h 831"/>
              <a:gd name="T52" fmla="*/ 234 w 468"/>
              <a:gd name="T53" fmla="*/ 801 h 831"/>
              <a:gd name="T54" fmla="*/ 255 w 468"/>
              <a:gd name="T55" fmla="*/ 780 h 831"/>
              <a:gd name="T56" fmla="*/ 234 w 468"/>
              <a:gd name="T57" fmla="*/ 759 h 831"/>
              <a:gd name="T58" fmla="*/ 131 w 468"/>
              <a:gd name="T59" fmla="*/ 414 h 831"/>
              <a:gd name="T60" fmla="*/ 196 w 468"/>
              <a:gd name="T61" fmla="*/ 414 h 831"/>
              <a:gd name="T62" fmla="*/ 102 w 468"/>
              <a:gd name="T63" fmla="*/ 273 h 831"/>
              <a:gd name="T64" fmla="*/ 160 w 468"/>
              <a:gd name="T65" fmla="*/ 273 h 831"/>
              <a:gd name="T66" fmla="*/ 235 w 468"/>
              <a:gd name="T67" fmla="*/ 392 h 831"/>
              <a:gd name="T68" fmla="*/ 310 w 468"/>
              <a:gd name="T69" fmla="*/ 273 h 831"/>
              <a:gd name="T70" fmla="*/ 367 w 468"/>
              <a:gd name="T71" fmla="*/ 273 h 831"/>
              <a:gd name="T72" fmla="*/ 272 w 468"/>
              <a:gd name="T73" fmla="*/ 414 h 831"/>
              <a:gd name="T74" fmla="*/ 337 w 468"/>
              <a:gd name="T75" fmla="*/ 414 h 831"/>
              <a:gd name="T76" fmla="*/ 337 w 468"/>
              <a:gd name="T77" fmla="*/ 451 h 831"/>
              <a:gd name="T78" fmla="*/ 258 w 468"/>
              <a:gd name="T79" fmla="*/ 451 h 831"/>
              <a:gd name="T80" fmla="*/ 258 w 468"/>
              <a:gd name="T81" fmla="*/ 481 h 831"/>
              <a:gd name="T82" fmla="*/ 337 w 468"/>
              <a:gd name="T83" fmla="*/ 481 h 831"/>
              <a:gd name="T84" fmla="*/ 337 w 468"/>
              <a:gd name="T85" fmla="*/ 517 h 831"/>
              <a:gd name="T86" fmla="*/ 258 w 468"/>
              <a:gd name="T87" fmla="*/ 517 h 831"/>
              <a:gd name="T88" fmla="*/ 258 w 468"/>
              <a:gd name="T89" fmla="*/ 558 h 831"/>
              <a:gd name="T90" fmla="*/ 210 w 468"/>
              <a:gd name="T91" fmla="*/ 558 h 831"/>
              <a:gd name="T92" fmla="*/ 210 w 468"/>
              <a:gd name="T93" fmla="*/ 517 h 831"/>
              <a:gd name="T94" fmla="*/ 131 w 468"/>
              <a:gd name="T95" fmla="*/ 517 h 831"/>
              <a:gd name="T96" fmla="*/ 131 w 468"/>
              <a:gd name="T97" fmla="*/ 481 h 831"/>
              <a:gd name="T98" fmla="*/ 210 w 468"/>
              <a:gd name="T99" fmla="*/ 481 h 831"/>
              <a:gd name="T100" fmla="*/ 210 w 468"/>
              <a:gd name="T101" fmla="*/ 451 h 831"/>
              <a:gd name="T102" fmla="*/ 131 w 468"/>
              <a:gd name="T103" fmla="*/ 451 h 831"/>
              <a:gd name="T104" fmla="*/ 131 w 468"/>
              <a:gd name="T105" fmla="*/ 41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8" h="831">
                <a:moveTo>
                  <a:pt x="0" y="44"/>
                </a:moveTo>
                <a:cubicBezTo>
                  <a:pt x="0" y="20"/>
                  <a:pt x="20" y="0"/>
                  <a:pt x="45" y="0"/>
                </a:cubicBezTo>
                <a:cubicBezTo>
                  <a:pt x="424" y="0"/>
                  <a:pt x="424" y="0"/>
                  <a:pt x="424" y="0"/>
                </a:cubicBezTo>
                <a:cubicBezTo>
                  <a:pt x="448" y="0"/>
                  <a:pt x="468" y="20"/>
                  <a:pt x="468" y="44"/>
                </a:cubicBezTo>
                <a:cubicBezTo>
                  <a:pt x="468" y="787"/>
                  <a:pt x="468" y="787"/>
                  <a:pt x="468" y="787"/>
                </a:cubicBezTo>
                <a:cubicBezTo>
                  <a:pt x="468" y="812"/>
                  <a:pt x="448" y="831"/>
                  <a:pt x="424" y="831"/>
                </a:cubicBezTo>
                <a:cubicBezTo>
                  <a:pt x="45" y="831"/>
                  <a:pt x="45" y="831"/>
                  <a:pt x="45" y="831"/>
                </a:cubicBezTo>
                <a:cubicBezTo>
                  <a:pt x="20" y="831"/>
                  <a:pt x="0" y="812"/>
                  <a:pt x="0" y="787"/>
                </a:cubicBezTo>
                <a:lnTo>
                  <a:pt x="0" y="44"/>
                </a:lnTo>
                <a:close/>
                <a:moveTo>
                  <a:pt x="437" y="105"/>
                </a:moveTo>
                <a:cubicBezTo>
                  <a:pt x="32" y="105"/>
                  <a:pt x="32" y="105"/>
                  <a:pt x="32" y="105"/>
                </a:cubicBezTo>
                <a:cubicBezTo>
                  <a:pt x="32" y="728"/>
                  <a:pt x="32" y="728"/>
                  <a:pt x="32" y="728"/>
                </a:cubicBezTo>
                <a:cubicBezTo>
                  <a:pt x="437" y="728"/>
                  <a:pt x="437" y="728"/>
                  <a:pt x="437" y="728"/>
                </a:cubicBezTo>
                <a:lnTo>
                  <a:pt x="437" y="105"/>
                </a:lnTo>
                <a:close/>
                <a:moveTo>
                  <a:pt x="234" y="37"/>
                </a:moveTo>
                <a:cubicBezTo>
                  <a:pt x="226" y="37"/>
                  <a:pt x="219" y="44"/>
                  <a:pt x="219" y="52"/>
                </a:cubicBezTo>
                <a:cubicBezTo>
                  <a:pt x="219" y="61"/>
                  <a:pt x="226" y="68"/>
                  <a:pt x="234" y="68"/>
                </a:cubicBezTo>
                <a:cubicBezTo>
                  <a:pt x="243" y="68"/>
                  <a:pt x="249" y="61"/>
                  <a:pt x="249" y="52"/>
                </a:cubicBezTo>
                <a:cubicBezTo>
                  <a:pt x="249" y="44"/>
                  <a:pt x="243" y="37"/>
                  <a:pt x="234" y="37"/>
                </a:cubicBezTo>
                <a:close/>
                <a:moveTo>
                  <a:pt x="234" y="749"/>
                </a:moveTo>
                <a:cubicBezTo>
                  <a:pt x="217" y="749"/>
                  <a:pt x="203" y="763"/>
                  <a:pt x="203" y="780"/>
                </a:cubicBezTo>
                <a:cubicBezTo>
                  <a:pt x="203" y="797"/>
                  <a:pt x="217" y="811"/>
                  <a:pt x="234" y="811"/>
                </a:cubicBezTo>
                <a:cubicBezTo>
                  <a:pt x="251" y="811"/>
                  <a:pt x="265" y="797"/>
                  <a:pt x="265" y="780"/>
                </a:cubicBezTo>
                <a:cubicBezTo>
                  <a:pt x="265" y="763"/>
                  <a:pt x="251" y="749"/>
                  <a:pt x="234" y="749"/>
                </a:cubicBezTo>
                <a:close/>
                <a:moveTo>
                  <a:pt x="234" y="759"/>
                </a:moveTo>
                <a:cubicBezTo>
                  <a:pt x="223" y="759"/>
                  <a:pt x="214" y="768"/>
                  <a:pt x="214" y="780"/>
                </a:cubicBezTo>
                <a:cubicBezTo>
                  <a:pt x="214" y="791"/>
                  <a:pt x="223" y="801"/>
                  <a:pt x="234" y="801"/>
                </a:cubicBezTo>
                <a:cubicBezTo>
                  <a:pt x="246" y="801"/>
                  <a:pt x="255" y="791"/>
                  <a:pt x="255" y="780"/>
                </a:cubicBezTo>
                <a:cubicBezTo>
                  <a:pt x="255" y="768"/>
                  <a:pt x="246" y="759"/>
                  <a:pt x="234" y="759"/>
                </a:cubicBezTo>
                <a:close/>
                <a:moveTo>
                  <a:pt x="131" y="414"/>
                </a:moveTo>
                <a:cubicBezTo>
                  <a:pt x="196" y="414"/>
                  <a:pt x="196" y="414"/>
                  <a:pt x="196" y="414"/>
                </a:cubicBezTo>
                <a:cubicBezTo>
                  <a:pt x="102" y="273"/>
                  <a:pt x="102" y="273"/>
                  <a:pt x="102" y="273"/>
                </a:cubicBezTo>
                <a:cubicBezTo>
                  <a:pt x="160" y="273"/>
                  <a:pt x="160" y="273"/>
                  <a:pt x="160" y="273"/>
                </a:cubicBezTo>
                <a:cubicBezTo>
                  <a:pt x="235" y="392"/>
                  <a:pt x="235" y="392"/>
                  <a:pt x="235" y="392"/>
                </a:cubicBezTo>
                <a:cubicBezTo>
                  <a:pt x="310" y="273"/>
                  <a:pt x="310" y="273"/>
                  <a:pt x="310" y="273"/>
                </a:cubicBezTo>
                <a:cubicBezTo>
                  <a:pt x="367" y="273"/>
                  <a:pt x="367" y="273"/>
                  <a:pt x="367" y="273"/>
                </a:cubicBezTo>
                <a:cubicBezTo>
                  <a:pt x="272" y="414"/>
                  <a:pt x="272" y="414"/>
                  <a:pt x="272" y="414"/>
                </a:cubicBezTo>
                <a:cubicBezTo>
                  <a:pt x="337" y="414"/>
                  <a:pt x="337" y="414"/>
                  <a:pt x="337" y="414"/>
                </a:cubicBezTo>
                <a:cubicBezTo>
                  <a:pt x="337" y="451"/>
                  <a:pt x="337" y="451"/>
                  <a:pt x="337" y="451"/>
                </a:cubicBezTo>
                <a:cubicBezTo>
                  <a:pt x="258" y="451"/>
                  <a:pt x="258" y="451"/>
                  <a:pt x="258" y="451"/>
                </a:cubicBezTo>
                <a:cubicBezTo>
                  <a:pt x="258" y="481"/>
                  <a:pt x="258" y="481"/>
                  <a:pt x="258" y="481"/>
                </a:cubicBezTo>
                <a:cubicBezTo>
                  <a:pt x="337" y="481"/>
                  <a:pt x="337" y="481"/>
                  <a:pt x="337" y="481"/>
                </a:cubicBezTo>
                <a:cubicBezTo>
                  <a:pt x="337" y="517"/>
                  <a:pt x="337" y="517"/>
                  <a:pt x="337" y="517"/>
                </a:cubicBezTo>
                <a:cubicBezTo>
                  <a:pt x="258" y="517"/>
                  <a:pt x="258" y="517"/>
                  <a:pt x="258" y="517"/>
                </a:cubicBezTo>
                <a:cubicBezTo>
                  <a:pt x="258" y="558"/>
                  <a:pt x="258" y="558"/>
                  <a:pt x="258" y="558"/>
                </a:cubicBezTo>
                <a:cubicBezTo>
                  <a:pt x="210" y="558"/>
                  <a:pt x="210" y="558"/>
                  <a:pt x="210" y="558"/>
                </a:cubicBezTo>
                <a:cubicBezTo>
                  <a:pt x="210" y="517"/>
                  <a:pt x="210" y="517"/>
                  <a:pt x="210" y="517"/>
                </a:cubicBezTo>
                <a:cubicBezTo>
                  <a:pt x="131" y="517"/>
                  <a:pt x="131" y="517"/>
                  <a:pt x="131" y="517"/>
                </a:cubicBezTo>
                <a:cubicBezTo>
                  <a:pt x="131" y="481"/>
                  <a:pt x="131" y="481"/>
                  <a:pt x="131" y="481"/>
                </a:cubicBezTo>
                <a:cubicBezTo>
                  <a:pt x="210" y="481"/>
                  <a:pt x="210" y="481"/>
                  <a:pt x="210" y="481"/>
                </a:cubicBezTo>
                <a:cubicBezTo>
                  <a:pt x="210" y="451"/>
                  <a:pt x="210" y="451"/>
                  <a:pt x="210" y="451"/>
                </a:cubicBezTo>
                <a:cubicBezTo>
                  <a:pt x="131" y="451"/>
                  <a:pt x="131" y="451"/>
                  <a:pt x="131" y="451"/>
                </a:cubicBezTo>
                <a:lnTo>
                  <a:pt x="131" y="4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7" name="Freeform 76"/>
          <p:cNvSpPr>
            <a:spLocks noEditPoints="1"/>
          </p:cNvSpPr>
          <p:nvPr/>
        </p:nvSpPr>
        <p:spPr bwMode="auto">
          <a:xfrm>
            <a:off x="2878443" y="946335"/>
            <a:ext cx="130252" cy="168196"/>
          </a:xfrm>
          <a:custGeom>
            <a:avLst/>
            <a:gdLst>
              <a:gd name="T0" fmla="*/ 73 w 181"/>
              <a:gd name="T1" fmla="*/ 250 h 250"/>
              <a:gd name="T2" fmla="*/ 73 w 181"/>
              <a:gd name="T3" fmla="*/ 250 h 250"/>
              <a:gd name="T4" fmla="*/ 145 w 181"/>
              <a:gd name="T5" fmla="*/ 250 h 250"/>
              <a:gd name="T6" fmla="*/ 145 w 181"/>
              <a:gd name="T7" fmla="*/ 250 h 250"/>
              <a:gd name="T8" fmla="*/ 181 w 181"/>
              <a:gd name="T9" fmla="*/ 250 h 250"/>
              <a:gd name="T10" fmla="*/ 181 w 181"/>
              <a:gd name="T11" fmla="*/ 250 h 250"/>
              <a:gd name="T12" fmla="*/ 109 w 181"/>
              <a:gd name="T13" fmla="*/ 250 h 250"/>
              <a:gd name="T14" fmla="*/ 109 w 181"/>
              <a:gd name="T15" fmla="*/ 250 h 250"/>
              <a:gd name="T16" fmla="*/ 0 w 181"/>
              <a:gd name="T17" fmla="*/ 250 h 250"/>
              <a:gd name="T18" fmla="*/ 36 w 181"/>
              <a:gd name="T19" fmla="*/ 250 h 250"/>
              <a:gd name="T20" fmla="*/ 73 w 181"/>
              <a:gd name="T21" fmla="*/ 250 h 250"/>
              <a:gd name="T22" fmla="*/ 109 w 181"/>
              <a:gd name="T23" fmla="*/ 250 h 250"/>
              <a:gd name="T24" fmla="*/ 145 w 181"/>
              <a:gd name="T25" fmla="*/ 250 h 250"/>
              <a:gd name="T26" fmla="*/ 181 w 181"/>
              <a:gd name="T27" fmla="*/ 250 h 250"/>
              <a:gd name="T28" fmla="*/ 0 w 181"/>
              <a:gd name="T29" fmla="*/ 0 h 250"/>
              <a:gd name="T30" fmla="*/ 0 w 181"/>
              <a:gd name="T31" fmla="*/ 250 h 250"/>
              <a:gd name="T32" fmla="*/ 0 w 181"/>
              <a:gd name="T33" fmla="*/ 250 h 250"/>
              <a:gd name="T34" fmla="*/ 36 w 181"/>
              <a:gd name="T35" fmla="*/ 250 h 250"/>
              <a:gd name="T36" fmla="*/ 36 w 181"/>
              <a:gd name="T37" fmla="*/ 250 h 250"/>
              <a:gd name="T38" fmla="*/ 79 w 181"/>
              <a:gd name="T39" fmla="*/ 78 h 250"/>
              <a:gd name="T40" fmla="*/ 68 w 181"/>
              <a:gd name="T41" fmla="*/ 36 h 250"/>
              <a:gd name="T42" fmla="*/ 113 w 181"/>
              <a:gd name="T43" fmla="*/ 36 h 250"/>
              <a:gd name="T44" fmla="*/ 102 w 181"/>
              <a:gd name="T45" fmla="*/ 78 h 250"/>
              <a:gd name="T46" fmla="*/ 122 w 181"/>
              <a:gd name="T47" fmla="*/ 89 h 250"/>
              <a:gd name="T48" fmla="*/ 98 w 181"/>
              <a:gd name="T49" fmla="*/ 98 h 250"/>
              <a:gd name="T50" fmla="*/ 122 w 181"/>
              <a:gd name="T51" fmla="*/ 109 h 250"/>
              <a:gd name="T52" fmla="*/ 98 w 181"/>
              <a:gd name="T53" fmla="*/ 122 h 250"/>
              <a:gd name="T54" fmla="*/ 83 w 181"/>
              <a:gd name="T55" fmla="*/ 109 h 250"/>
              <a:gd name="T56" fmla="*/ 60 w 181"/>
              <a:gd name="T57" fmla="*/ 98 h 250"/>
              <a:gd name="T58" fmla="*/ 83 w 181"/>
              <a:gd name="T59" fmla="*/ 89 h 250"/>
              <a:gd name="T60" fmla="*/ 60 w 181"/>
              <a:gd name="T61" fmla="*/ 78 h 250"/>
              <a:gd name="T62" fmla="*/ 18 w 181"/>
              <a:gd name="T63" fmla="*/ 150 h 250"/>
              <a:gd name="T64" fmla="*/ 163 w 181"/>
              <a:gd name="T65" fmla="*/ 140 h 250"/>
              <a:gd name="T66" fmla="*/ 163 w 181"/>
              <a:gd name="T67" fmla="*/ 173 h 250"/>
              <a:gd name="T68" fmla="*/ 18 w 181"/>
              <a:gd name="T69" fmla="*/ 163 h 250"/>
              <a:gd name="T70" fmla="*/ 163 w 181"/>
              <a:gd name="T71" fmla="*/ 173 h 250"/>
              <a:gd name="T72" fmla="*/ 18 w 181"/>
              <a:gd name="T73" fmla="*/ 195 h 250"/>
              <a:gd name="T74" fmla="*/ 163 w 181"/>
              <a:gd name="T75" fmla="*/ 186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1" h="250">
                <a:moveTo>
                  <a:pt x="73" y="250"/>
                </a:moveTo>
                <a:lnTo>
                  <a:pt x="73" y="250"/>
                </a:lnTo>
                <a:lnTo>
                  <a:pt x="73" y="250"/>
                </a:lnTo>
                <a:lnTo>
                  <a:pt x="73" y="250"/>
                </a:lnTo>
                <a:close/>
                <a:moveTo>
                  <a:pt x="145" y="250"/>
                </a:moveTo>
                <a:lnTo>
                  <a:pt x="145" y="250"/>
                </a:lnTo>
                <a:lnTo>
                  <a:pt x="145" y="250"/>
                </a:lnTo>
                <a:lnTo>
                  <a:pt x="145" y="250"/>
                </a:lnTo>
                <a:close/>
                <a:moveTo>
                  <a:pt x="181" y="250"/>
                </a:moveTo>
                <a:lnTo>
                  <a:pt x="181" y="250"/>
                </a:lnTo>
                <a:lnTo>
                  <a:pt x="181" y="250"/>
                </a:lnTo>
                <a:lnTo>
                  <a:pt x="181" y="250"/>
                </a:lnTo>
                <a:close/>
                <a:moveTo>
                  <a:pt x="109" y="250"/>
                </a:moveTo>
                <a:lnTo>
                  <a:pt x="109" y="250"/>
                </a:lnTo>
                <a:lnTo>
                  <a:pt x="109" y="250"/>
                </a:lnTo>
                <a:lnTo>
                  <a:pt x="109" y="250"/>
                </a:lnTo>
                <a:close/>
                <a:moveTo>
                  <a:pt x="0" y="0"/>
                </a:moveTo>
                <a:lnTo>
                  <a:pt x="0" y="250"/>
                </a:lnTo>
                <a:lnTo>
                  <a:pt x="18" y="232"/>
                </a:lnTo>
                <a:lnTo>
                  <a:pt x="36" y="250"/>
                </a:lnTo>
                <a:lnTo>
                  <a:pt x="54" y="232"/>
                </a:lnTo>
                <a:lnTo>
                  <a:pt x="73" y="250"/>
                </a:lnTo>
                <a:lnTo>
                  <a:pt x="91" y="232"/>
                </a:lnTo>
                <a:lnTo>
                  <a:pt x="109" y="250"/>
                </a:lnTo>
                <a:lnTo>
                  <a:pt x="127" y="232"/>
                </a:lnTo>
                <a:lnTo>
                  <a:pt x="145" y="250"/>
                </a:lnTo>
                <a:lnTo>
                  <a:pt x="163" y="232"/>
                </a:lnTo>
                <a:lnTo>
                  <a:pt x="181" y="250"/>
                </a:lnTo>
                <a:lnTo>
                  <a:pt x="181" y="0"/>
                </a:lnTo>
                <a:lnTo>
                  <a:pt x="0" y="0"/>
                </a:lnTo>
                <a:close/>
                <a:moveTo>
                  <a:pt x="0" y="250"/>
                </a:moveTo>
                <a:lnTo>
                  <a:pt x="0" y="250"/>
                </a:lnTo>
                <a:lnTo>
                  <a:pt x="0" y="250"/>
                </a:lnTo>
                <a:lnTo>
                  <a:pt x="0" y="250"/>
                </a:lnTo>
                <a:close/>
                <a:moveTo>
                  <a:pt x="36" y="250"/>
                </a:moveTo>
                <a:lnTo>
                  <a:pt x="36" y="250"/>
                </a:lnTo>
                <a:lnTo>
                  <a:pt x="36" y="250"/>
                </a:lnTo>
                <a:lnTo>
                  <a:pt x="36" y="250"/>
                </a:lnTo>
                <a:close/>
                <a:moveTo>
                  <a:pt x="60" y="78"/>
                </a:moveTo>
                <a:lnTo>
                  <a:pt x="79" y="78"/>
                </a:lnTo>
                <a:lnTo>
                  <a:pt x="51" y="36"/>
                </a:lnTo>
                <a:lnTo>
                  <a:pt x="68" y="36"/>
                </a:lnTo>
                <a:lnTo>
                  <a:pt x="91" y="72"/>
                </a:lnTo>
                <a:lnTo>
                  <a:pt x="113" y="36"/>
                </a:lnTo>
                <a:lnTo>
                  <a:pt x="130" y="36"/>
                </a:lnTo>
                <a:lnTo>
                  <a:pt x="102" y="78"/>
                </a:lnTo>
                <a:lnTo>
                  <a:pt x="122" y="78"/>
                </a:lnTo>
                <a:lnTo>
                  <a:pt x="122" y="89"/>
                </a:lnTo>
                <a:lnTo>
                  <a:pt x="98" y="89"/>
                </a:lnTo>
                <a:lnTo>
                  <a:pt x="98" y="98"/>
                </a:lnTo>
                <a:lnTo>
                  <a:pt x="122" y="98"/>
                </a:lnTo>
                <a:lnTo>
                  <a:pt x="122" y="109"/>
                </a:lnTo>
                <a:lnTo>
                  <a:pt x="98" y="109"/>
                </a:lnTo>
                <a:lnTo>
                  <a:pt x="98" y="122"/>
                </a:lnTo>
                <a:lnTo>
                  <a:pt x="83" y="122"/>
                </a:lnTo>
                <a:lnTo>
                  <a:pt x="83" y="109"/>
                </a:lnTo>
                <a:lnTo>
                  <a:pt x="60" y="109"/>
                </a:lnTo>
                <a:lnTo>
                  <a:pt x="60" y="98"/>
                </a:lnTo>
                <a:lnTo>
                  <a:pt x="83" y="98"/>
                </a:lnTo>
                <a:lnTo>
                  <a:pt x="83" y="89"/>
                </a:lnTo>
                <a:lnTo>
                  <a:pt x="60" y="89"/>
                </a:lnTo>
                <a:lnTo>
                  <a:pt x="60" y="78"/>
                </a:lnTo>
                <a:close/>
                <a:moveTo>
                  <a:pt x="163" y="150"/>
                </a:moveTo>
                <a:lnTo>
                  <a:pt x="18" y="150"/>
                </a:lnTo>
                <a:lnTo>
                  <a:pt x="18" y="140"/>
                </a:lnTo>
                <a:lnTo>
                  <a:pt x="163" y="140"/>
                </a:lnTo>
                <a:lnTo>
                  <a:pt x="163" y="150"/>
                </a:lnTo>
                <a:close/>
                <a:moveTo>
                  <a:pt x="163" y="173"/>
                </a:moveTo>
                <a:lnTo>
                  <a:pt x="18" y="173"/>
                </a:lnTo>
                <a:lnTo>
                  <a:pt x="18" y="163"/>
                </a:lnTo>
                <a:lnTo>
                  <a:pt x="163" y="163"/>
                </a:lnTo>
                <a:lnTo>
                  <a:pt x="163" y="173"/>
                </a:lnTo>
                <a:close/>
                <a:moveTo>
                  <a:pt x="163" y="195"/>
                </a:moveTo>
                <a:lnTo>
                  <a:pt x="18" y="195"/>
                </a:lnTo>
                <a:lnTo>
                  <a:pt x="18" y="186"/>
                </a:lnTo>
                <a:lnTo>
                  <a:pt x="163" y="186"/>
                </a:lnTo>
                <a:lnTo>
                  <a:pt x="163" y="195"/>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8" name="Freeform 37"/>
          <p:cNvSpPr>
            <a:spLocks noEditPoints="1"/>
          </p:cNvSpPr>
          <p:nvPr/>
        </p:nvSpPr>
        <p:spPr bwMode="auto">
          <a:xfrm>
            <a:off x="5981591" y="4490928"/>
            <a:ext cx="159675" cy="147505"/>
          </a:xfrm>
          <a:custGeom>
            <a:avLst/>
            <a:gdLst>
              <a:gd name="T0" fmla="*/ 658 w 839"/>
              <a:gd name="T1" fmla="*/ 239 h 832"/>
              <a:gd name="T2" fmla="*/ 420 w 839"/>
              <a:gd name="T3" fmla="*/ 683 h 832"/>
              <a:gd name="T4" fmla="*/ 181 w 839"/>
              <a:gd name="T5" fmla="*/ 239 h 832"/>
              <a:gd name="T6" fmla="*/ 420 w 839"/>
              <a:gd name="T7" fmla="*/ 0 h 832"/>
              <a:gd name="T8" fmla="*/ 658 w 839"/>
              <a:gd name="T9" fmla="*/ 239 h 832"/>
              <a:gd name="T10" fmla="*/ 420 w 839"/>
              <a:gd name="T11" fmla="*/ 121 h 832"/>
              <a:gd name="T12" fmla="*/ 301 w 839"/>
              <a:gd name="T13" fmla="*/ 239 h 832"/>
              <a:gd name="T14" fmla="*/ 420 w 839"/>
              <a:gd name="T15" fmla="*/ 357 h 832"/>
              <a:gd name="T16" fmla="*/ 538 w 839"/>
              <a:gd name="T17" fmla="*/ 239 h 832"/>
              <a:gd name="T18" fmla="*/ 420 w 839"/>
              <a:gd name="T19" fmla="*/ 121 h 832"/>
              <a:gd name="T20" fmla="*/ 669 w 839"/>
              <a:gd name="T21" fmla="*/ 571 h 832"/>
              <a:gd name="T22" fmla="*/ 555 w 839"/>
              <a:gd name="T23" fmla="*/ 571 h 832"/>
              <a:gd name="T24" fmla="*/ 435 w 839"/>
              <a:gd name="T25" fmla="*/ 702 h 832"/>
              <a:gd name="T26" fmla="*/ 420 w 839"/>
              <a:gd name="T27" fmla="*/ 714 h 832"/>
              <a:gd name="T28" fmla="*/ 405 w 839"/>
              <a:gd name="T29" fmla="*/ 702 h 832"/>
              <a:gd name="T30" fmla="*/ 284 w 839"/>
              <a:gd name="T31" fmla="*/ 571 h 832"/>
              <a:gd name="T32" fmla="*/ 170 w 839"/>
              <a:gd name="T33" fmla="*/ 571 h 832"/>
              <a:gd name="T34" fmla="*/ 0 w 839"/>
              <a:gd name="T35" fmla="*/ 832 h 832"/>
              <a:gd name="T36" fmla="*/ 839 w 839"/>
              <a:gd name="T37" fmla="*/ 832 h 832"/>
              <a:gd name="T38" fmla="*/ 669 w 839"/>
              <a:gd name="T39" fmla="*/ 571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9" h="832">
                <a:moveTo>
                  <a:pt x="658" y="239"/>
                </a:moveTo>
                <a:cubicBezTo>
                  <a:pt x="658" y="394"/>
                  <a:pt x="538" y="588"/>
                  <a:pt x="420" y="683"/>
                </a:cubicBezTo>
                <a:cubicBezTo>
                  <a:pt x="301" y="588"/>
                  <a:pt x="181" y="394"/>
                  <a:pt x="181" y="239"/>
                </a:cubicBezTo>
                <a:cubicBezTo>
                  <a:pt x="181" y="107"/>
                  <a:pt x="288" y="0"/>
                  <a:pt x="420" y="0"/>
                </a:cubicBezTo>
                <a:cubicBezTo>
                  <a:pt x="551" y="0"/>
                  <a:pt x="658" y="107"/>
                  <a:pt x="658" y="239"/>
                </a:cubicBezTo>
                <a:close/>
                <a:moveTo>
                  <a:pt x="420" y="121"/>
                </a:moveTo>
                <a:cubicBezTo>
                  <a:pt x="354" y="121"/>
                  <a:pt x="301" y="174"/>
                  <a:pt x="301" y="239"/>
                </a:cubicBezTo>
                <a:cubicBezTo>
                  <a:pt x="301" y="305"/>
                  <a:pt x="354" y="357"/>
                  <a:pt x="420" y="357"/>
                </a:cubicBezTo>
                <a:cubicBezTo>
                  <a:pt x="485" y="357"/>
                  <a:pt x="538" y="305"/>
                  <a:pt x="538" y="239"/>
                </a:cubicBezTo>
                <a:cubicBezTo>
                  <a:pt x="538" y="174"/>
                  <a:pt x="485" y="121"/>
                  <a:pt x="420" y="121"/>
                </a:cubicBezTo>
                <a:close/>
                <a:moveTo>
                  <a:pt x="669" y="571"/>
                </a:moveTo>
                <a:cubicBezTo>
                  <a:pt x="555" y="571"/>
                  <a:pt x="555" y="571"/>
                  <a:pt x="555" y="571"/>
                </a:cubicBezTo>
                <a:cubicBezTo>
                  <a:pt x="518" y="623"/>
                  <a:pt x="476" y="668"/>
                  <a:pt x="435" y="702"/>
                </a:cubicBezTo>
                <a:cubicBezTo>
                  <a:pt x="420" y="714"/>
                  <a:pt x="420" y="714"/>
                  <a:pt x="420" y="714"/>
                </a:cubicBezTo>
                <a:cubicBezTo>
                  <a:pt x="405" y="702"/>
                  <a:pt x="405" y="702"/>
                  <a:pt x="405" y="702"/>
                </a:cubicBezTo>
                <a:cubicBezTo>
                  <a:pt x="363" y="668"/>
                  <a:pt x="321" y="623"/>
                  <a:pt x="284" y="571"/>
                </a:cubicBezTo>
                <a:cubicBezTo>
                  <a:pt x="170" y="571"/>
                  <a:pt x="170" y="571"/>
                  <a:pt x="170" y="571"/>
                </a:cubicBezTo>
                <a:cubicBezTo>
                  <a:pt x="0" y="832"/>
                  <a:pt x="0" y="832"/>
                  <a:pt x="0" y="832"/>
                </a:cubicBezTo>
                <a:cubicBezTo>
                  <a:pt x="839" y="832"/>
                  <a:pt x="839" y="832"/>
                  <a:pt x="839" y="832"/>
                </a:cubicBezTo>
                <a:lnTo>
                  <a:pt x="669" y="571"/>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9" name="Freeform 53"/>
          <p:cNvSpPr>
            <a:spLocks noEditPoints="1"/>
          </p:cNvSpPr>
          <p:nvPr/>
        </p:nvSpPr>
        <p:spPr bwMode="auto">
          <a:xfrm>
            <a:off x="7798980" y="4490928"/>
            <a:ext cx="148904" cy="148097"/>
          </a:xfrm>
          <a:custGeom>
            <a:avLst/>
            <a:gdLst>
              <a:gd name="T0" fmla="*/ 781 w 781"/>
              <a:gd name="T1" fmla="*/ 420 h 831"/>
              <a:gd name="T2" fmla="*/ 781 w 781"/>
              <a:gd name="T3" fmla="*/ 735 h 831"/>
              <a:gd name="T4" fmla="*/ 391 w 781"/>
              <a:gd name="T5" fmla="*/ 831 h 831"/>
              <a:gd name="T6" fmla="*/ 0 w 781"/>
              <a:gd name="T7" fmla="*/ 735 h 831"/>
              <a:gd name="T8" fmla="*/ 0 w 781"/>
              <a:gd name="T9" fmla="*/ 420 h 831"/>
              <a:gd name="T10" fmla="*/ 391 w 781"/>
              <a:gd name="T11" fmla="*/ 496 h 831"/>
              <a:gd name="T12" fmla="*/ 781 w 781"/>
              <a:gd name="T13" fmla="*/ 420 h 831"/>
              <a:gd name="T14" fmla="*/ 560 w 781"/>
              <a:gd name="T15" fmla="*/ 139 h 831"/>
              <a:gd name="T16" fmla="*/ 560 w 781"/>
              <a:gd name="T17" fmla="*/ 412 h 831"/>
              <a:gd name="T18" fmla="*/ 624 w 781"/>
              <a:gd name="T19" fmla="*/ 412 h 831"/>
              <a:gd name="T20" fmla="*/ 624 w 781"/>
              <a:gd name="T21" fmla="*/ 79 h 831"/>
              <a:gd name="T22" fmla="*/ 545 w 781"/>
              <a:gd name="T23" fmla="*/ 79 h 831"/>
              <a:gd name="T24" fmla="*/ 545 w 781"/>
              <a:gd name="T25" fmla="*/ 0 h 831"/>
              <a:gd name="T26" fmla="*/ 307 w 781"/>
              <a:gd name="T27" fmla="*/ 0 h 831"/>
              <a:gd name="T28" fmla="*/ 307 w 781"/>
              <a:gd name="T29" fmla="*/ 64 h 831"/>
              <a:gd name="T30" fmla="*/ 484 w 781"/>
              <a:gd name="T31" fmla="*/ 64 h 831"/>
              <a:gd name="T32" fmla="*/ 560 w 781"/>
              <a:gd name="T33" fmla="*/ 139 h 831"/>
              <a:gd name="T34" fmla="*/ 480 w 781"/>
              <a:gd name="T35" fmla="*/ 143 h 831"/>
              <a:gd name="T36" fmla="*/ 550 w 781"/>
              <a:gd name="T37" fmla="*/ 143 h 831"/>
              <a:gd name="T38" fmla="*/ 480 w 781"/>
              <a:gd name="T39" fmla="*/ 74 h 831"/>
              <a:gd name="T40" fmla="*/ 480 w 781"/>
              <a:gd name="T41" fmla="*/ 143 h 831"/>
              <a:gd name="T42" fmla="*/ 555 w 781"/>
              <a:gd name="T43" fmla="*/ 0 h 831"/>
              <a:gd name="T44" fmla="*/ 555 w 781"/>
              <a:gd name="T45" fmla="*/ 69 h 831"/>
              <a:gd name="T46" fmla="*/ 624 w 781"/>
              <a:gd name="T47" fmla="*/ 69 h 831"/>
              <a:gd name="T48" fmla="*/ 555 w 781"/>
              <a:gd name="T49" fmla="*/ 0 h 831"/>
              <a:gd name="T50" fmla="*/ 391 w 781"/>
              <a:gd name="T51" fmla="*/ 469 h 831"/>
              <a:gd name="T52" fmla="*/ 475 w 781"/>
              <a:gd name="T53" fmla="*/ 467 h 831"/>
              <a:gd name="T54" fmla="*/ 475 w 781"/>
              <a:gd name="T55" fmla="*/ 228 h 831"/>
              <a:gd name="T56" fmla="*/ 396 w 781"/>
              <a:gd name="T57" fmla="*/ 228 h 831"/>
              <a:gd name="T58" fmla="*/ 396 w 781"/>
              <a:gd name="T59" fmla="*/ 148 h 831"/>
              <a:gd name="T60" fmla="*/ 158 w 781"/>
              <a:gd name="T61" fmla="*/ 148 h 831"/>
              <a:gd name="T62" fmla="*/ 158 w 781"/>
              <a:gd name="T63" fmla="*/ 449 h 831"/>
              <a:gd name="T64" fmla="*/ 391 w 781"/>
              <a:gd name="T65" fmla="*/ 469 h 831"/>
              <a:gd name="T66" fmla="*/ 406 w 781"/>
              <a:gd name="T67" fmla="*/ 218 h 831"/>
              <a:gd name="T68" fmla="*/ 475 w 781"/>
              <a:gd name="T69" fmla="*/ 218 h 831"/>
              <a:gd name="T70" fmla="*/ 406 w 781"/>
              <a:gd name="T71" fmla="*/ 148 h 831"/>
              <a:gd name="T72" fmla="*/ 406 w 781"/>
              <a:gd name="T73" fmla="*/ 218 h 831"/>
              <a:gd name="T74" fmla="*/ 485 w 781"/>
              <a:gd name="T75" fmla="*/ 214 h 831"/>
              <a:gd name="T76" fmla="*/ 485 w 781"/>
              <a:gd name="T77" fmla="*/ 466 h 831"/>
              <a:gd name="T78" fmla="*/ 550 w 781"/>
              <a:gd name="T79" fmla="*/ 461 h 831"/>
              <a:gd name="T80" fmla="*/ 550 w 781"/>
              <a:gd name="T81" fmla="*/ 153 h 831"/>
              <a:gd name="T82" fmla="*/ 470 w 781"/>
              <a:gd name="T83" fmla="*/ 153 h 831"/>
              <a:gd name="T84" fmla="*/ 470 w 781"/>
              <a:gd name="T85" fmla="*/ 74 h 831"/>
              <a:gd name="T86" fmla="*/ 232 w 781"/>
              <a:gd name="T87" fmla="*/ 74 h 831"/>
              <a:gd name="T88" fmla="*/ 232 w 781"/>
              <a:gd name="T89" fmla="*/ 139 h 831"/>
              <a:gd name="T90" fmla="*/ 410 w 781"/>
              <a:gd name="T91" fmla="*/ 139 h 831"/>
              <a:gd name="T92" fmla="*/ 485 w 781"/>
              <a:gd name="T93" fmla="*/ 214 h 831"/>
              <a:gd name="T94" fmla="*/ 148 w 781"/>
              <a:gd name="T95" fmla="*/ 300 h 831"/>
              <a:gd name="T96" fmla="*/ 0 w 781"/>
              <a:gd name="T97" fmla="*/ 374 h 831"/>
              <a:gd name="T98" fmla="*/ 148 w 781"/>
              <a:gd name="T99" fmla="*/ 447 h 831"/>
              <a:gd name="T100" fmla="*/ 148 w 781"/>
              <a:gd name="T101" fmla="*/ 300 h 831"/>
              <a:gd name="T102" fmla="*/ 781 w 781"/>
              <a:gd name="T103" fmla="*/ 374 h 831"/>
              <a:gd name="T104" fmla="*/ 634 w 781"/>
              <a:gd name="T105" fmla="*/ 300 h 831"/>
              <a:gd name="T106" fmla="*/ 634 w 781"/>
              <a:gd name="T107" fmla="*/ 422 h 831"/>
              <a:gd name="T108" fmla="*/ 560 w 781"/>
              <a:gd name="T109" fmla="*/ 422 h 831"/>
              <a:gd name="T110" fmla="*/ 560 w 781"/>
              <a:gd name="T111" fmla="*/ 460 h 831"/>
              <a:gd name="T112" fmla="*/ 781 w 781"/>
              <a:gd name="T113" fmla="*/ 37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81" h="831">
                <a:moveTo>
                  <a:pt x="781" y="420"/>
                </a:moveTo>
                <a:cubicBezTo>
                  <a:pt x="781" y="735"/>
                  <a:pt x="781" y="735"/>
                  <a:pt x="781" y="735"/>
                </a:cubicBezTo>
                <a:cubicBezTo>
                  <a:pt x="781" y="781"/>
                  <a:pt x="621" y="831"/>
                  <a:pt x="391" y="831"/>
                </a:cubicBezTo>
                <a:cubicBezTo>
                  <a:pt x="161" y="831"/>
                  <a:pt x="0" y="781"/>
                  <a:pt x="0" y="735"/>
                </a:cubicBezTo>
                <a:cubicBezTo>
                  <a:pt x="0" y="420"/>
                  <a:pt x="0" y="420"/>
                  <a:pt x="0" y="420"/>
                </a:cubicBezTo>
                <a:cubicBezTo>
                  <a:pt x="63" y="470"/>
                  <a:pt x="227" y="496"/>
                  <a:pt x="391" y="496"/>
                </a:cubicBezTo>
                <a:cubicBezTo>
                  <a:pt x="554" y="496"/>
                  <a:pt x="719" y="470"/>
                  <a:pt x="781" y="420"/>
                </a:cubicBezTo>
                <a:close/>
                <a:moveTo>
                  <a:pt x="560" y="139"/>
                </a:moveTo>
                <a:cubicBezTo>
                  <a:pt x="560" y="412"/>
                  <a:pt x="560" y="412"/>
                  <a:pt x="560" y="412"/>
                </a:cubicBezTo>
                <a:cubicBezTo>
                  <a:pt x="624" y="412"/>
                  <a:pt x="624" y="412"/>
                  <a:pt x="624" y="412"/>
                </a:cubicBezTo>
                <a:cubicBezTo>
                  <a:pt x="624" y="79"/>
                  <a:pt x="624" y="79"/>
                  <a:pt x="624" y="79"/>
                </a:cubicBezTo>
                <a:cubicBezTo>
                  <a:pt x="545" y="79"/>
                  <a:pt x="545" y="79"/>
                  <a:pt x="545" y="79"/>
                </a:cubicBezTo>
                <a:cubicBezTo>
                  <a:pt x="545" y="0"/>
                  <a:pt x="545" y="0"/>
                  <a:pt x="545" y="0"/>
                </a:cubicBezTo>
                <a:cubicBezTo>
                  <a:pt x="307" y="0"/>
                  <a:pt x="307" y="0"/>
                  <a:pt x="307" y="0"/>
                </a:cubicBezTo>
                <a:cubicBezTo>
                  <a:pt x="307" y="64"/>
                  <a:pt x="307" y="64"/>
                  <a:pt x="307" y="64"/>
                </a:cubicBezTo>
                <a:cubicBezTo>
                  <a:pt x="484" y="64"/>
                  <a:pt x="484" y="64"/>
                  <a:pt x="484" y="64"/>
                </a:cubicBezTo>
                <a:lnTo>
                  <a:pt x="560" y="139"/>
                </a:lnTo>
                <a:close/>
                <a:moveTo>
                  <a:pt x="480" y="143"/>
                </a:moveTo>
                <a:cubicBezTo>
                  <a:pt x="550" y="143"/>
                  <a:pt x="550" y="143"/>
                  <a:pt x="550" y="143"/>
                </a:cubicBezTo>
                <a:cubicBezTo>
                  <a:pt x="480" y="74"/>
                  <a:pt x="480" y="74"/>
                  <a:pt x="480" y="74"/>
                </a:cubicBezTo>
                <a:lnTo>
                  <a:pt x="480" y="143"/>
                </a:lnTo>
                <a:close/>
                <a:moveTo>
                  <a:pt x="555" y="0"/>
                </a:moveTo>
                <a:cubicBezTo>
                  <a:pt x="555" y="69"/>
                  <a:pt x="555" y="69"/>
                  <a:pt x="555" y="69"/>
                </a:cubicBezTo>
                <a:cubicBezTo>
                  <a:pt x="624" y="69"/>
                  <a:pt x="624" y="69"/>
                  <a:pt x="624" y="69"/>
                </a:cubicBezTo>
                <a:lnTo>
                  <a:pt x="555" y="0"/>
                </a:lnTo>
                <a:close/>
                <a:moveTo>
                  <a:pt x="391" y="469"/>
                </a:moveTo>
                <a:cubicBezTo>
                  <a:pt x="420" y="469"/>
                  <a:pt x="448" y="469"/>
                  <a:pt x="475" y="467"/>
                </a:cubicBezTo>
                <a:cubicBezTo>
                  <a:pt x="475" y="228"/>
                  <a:pt x="475" y="228"/>
                  <a:pt x="475" y="228"/>
                </a:cubicBezTo>
                <a:cubicBezTo>
                  <a:pt x="396" y="228"/>
                  <a:pt x="396" y="228"/>
                  <a:pt x="396" y="228"/>
                </a:cubicBezTo>
                <a:cubicBezTo>
                  <a:pt x="396" y="148"/>
                  <a:pt x="396" y="148"/>
                  <a:pt x="396" y="148"/>
                </a:cubicBezTo>
                <a:cubicBezTo>
                  <a:pt x="158" y="148"/>
                  <a:pt x="158" y="148"/>
                  <a:pt x="158" y="148"/>
                </a:cubicBezTo>
                <a:cubicBezTo>
                  <a:pt x="158" y="449"/>
                  <a:pt x="158" y="449"/>
                  <a:pt x="158" y="449"/>
                </a:cubicBezTo>
                <a:cubicBezTo>
                  <a:pt x="221" y="462"/>
                  <a:pt x="300" y="469"/>
                  <a:pt x="391" y="469"/>
                </a:cubicBezTo>
                <a:close/>
                <a:moveTo>
                  <a:pt x="406" y="218"/>
                </a:moveTo>
                <a:cubicBezTo>
                  <a:pt x="475" y="218"/>
                  <a:pt x="475" y="218"/>
                  <a:pt x="475" y="218"/>
                </a:cubicBezTo>
                <a:cubicBezTo>
                  <a:pt x="406" y="148"/>
                  <a:pt x="406" y="148"/>
                  <a:pt x="406" y="148"/>
                </a:cubicBezTo>
                <a:lnTo>
                  <a:pt x="406" y="218"/>
                </a:lnTo>
                <a:close/>
                <a:moveTo>
                  <a:pt x="485" y="214"/>
                </a:moveTo>
                <a:cubicBezTo>
                  <a:pt x="485" y="466"/>
                  <a:pt x="485" y="466"/>
                  <a:pt x="485" y="466"/>
                </a:cubicBezTo>
                <a:cubicBezTo>
                  <a:pt x="508" y="465"/>
                  <a:pt x="529" y="463"/>
                  <a:pt x="550" y="461"/>
                </a:cubicBezTo>
                <a:cubicBezTo>
                  <a:pt x="550" y="153"/>
                  <a:pt x="550" y="153"/>
                  <a:pt x="550" y="153"/>
                </a:cubicBezTo>
                <a:cubicBezTo>
                  <a:pt x="470" y="153"/>
                  <a:pt x="470" y="153"/>
                  <a:pt x="470" y="153"/>
                </a:cubicBezTo>
                <a:cubicBezTo>
                  <a:pt x="470" y="74"/>
                  <a:pt x="470" y="74"/>
                  <a:pt x="470" y="74"/>
                </a:cubicBezTo>
                <a:cubicBezTo>
                  <a:pt x="232" y="74"/>
                  <a:pt x="232" y="74"/>
                  <a:pt x="232" y="74"/>
                </a:cubicBezTo>
                <a:cubicBezTo>
                  <a:pt x="232" y="139"/>
                  <a:pt x="232" y="139"/>
                  <a:pt x="232" y="139"/>
                </a:cubicBezTo>
                <a:cubicBezTo>
                  <a:pt x="410" y="139"/>
                  <a:pt x="410" y="139"/>
                  <a:pt x="410" y="139"/>
                </a:cubicBezTo>
                <a:lnTo>
                  <a:pt x="485" y="214"/>
                </a:lnTo>
                <a:close/>
                <a:moveTo>
                  <a:pt x="148" y="300"/>
                </a:moveTo>
                <a:cubicBezTo>
                  <a:pt x="56" y="319"/>
                  <a:pt x="0" y="347"/>
                  <a:pt x="0" y="374"/>
                </a:cubicBezTo>
                <a:cubicBezTo>
                  <a:pt x="0" y="400"/>
                  <a:pt x="56" y="429"/>
                  <a:pt x="148" y="447"/>
                </a:cubicBezTo>
                <a:lnTo>
                  <a:pt x="148" y="300"/>
                </a:lnTo>
                <a:close/>
                <a:moveTo>
                  <a:pt x="781" y="374"/>
                </a:moveTo>
                <a:cubicBezTo>
                  <a:pt x="781" y="347"/>
                  <a:pt x="726" y="319"/>
                  <a:pt x="634" y="300"/>
                </a:cubicBezTo>
                <a:cubicBezTo>
                  <a:pt x="634" y="422"/>
                  <a:pt x="634" y="422"/>
                  <a:pt x="634" y="422"/>
                </a:cubicBezTo>
                <a:cubicBezTo>
                  <a:pt x="560" y="422"/>
                  <a:pt x="560" y="422"/>
                  <a:pt x="560" y="422"/>
                </a:cubicBezTo>
                <a:cubicBezTo>
                  <a:pt x="560" y="460"/>
                  <a:pt x="560" y="460"/>
                  <a:pt x="560" y="460"/>
                </a:cubicBezTo>
                <a:cubicBezTo>
                  <a:pt x="696" y="443"/>
                  <a:pt x="781" y="407"/>
                  <a:pt x="781" y="374"/>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0" name="Freeform 62"/>
          <p:cNvSpPr>
            <a:spLocks noEditPoints="1"/>
          </p:cNvSpPr>
          <p:nvPr/>
        </p:nvSpPr>
        <p:spPr bwMode="auto">
          <a:xfrm>
            <a:off x="3364440" y="4505885"/>
            <a:ext cx="215436" cy="150467"/>
          </a:xfrm>
          <a:custGeom>
            <a:avLst/>
            <a:gdLst>
              <a:gd name="T0" fmla="*/ 1134 w 1134"/>
              <a:gd name="T1" fmla="*/ 810 h 847"/>
              <a:gd name="T2" fmla="*/ 1134 w 1134"/>
              <a:gd name="T3" fmla="*/ 847 h 847"/>
              <a:gd name="T4" fmla="*/ 0 w 1134"/>
              <a:gd name="T5" fmla="*/ 847 h 847"/>
              <a:gd name="T6" fmla="*/ 0 w 1134"/>
              <a:gd name="T7" fmla="*/ 810 h 847"/>
              <a:gd name="T8" fmla="*/ 86 w 1134"/>
              <a:gd name="T9" fmla="*/ 810 h 847"/>
              <a:gd name="T10" fmla="*/ 86 w 1134"/>
              <a:gd name="T11" fmla="*/ 498 h 847"/>
              <a:gd name="T12" fmla="*/ 318 w 1134"/>
              <a:gd name="T13" fmla="*/ 498 h 847"/>
              <a:gd name="T14" fmla="*/ 318 w 1134"/>
              <a:gd name="T15" fmla="*/ 810 h 847"/>
              <a:gd name="T16" fmla="*/ 455 w 1134"/>
              <a:gd name="T17" fmla="*/ 810 h 847"/>
              <a:gd name="T18" fmla="*/ 455 w 1134"/>
              <a:gd name="T19" fmla="*/ 315 h 847"/>
              <a:gd name="T20" fmla="*/ 687 w 1134"/>
              <a:gd name="T21" fmla="*/ 315 h 847"/>
              <a:gd name="T22" fmla="*/ 687 w 1134"/>
              <a:gd name="T23" fmla="*/ 810 h 847"/>
              <a:gd name="T24" fmla="*/ 825 w 1134"/>
              <a:gd name="T25" fmla="*/ 810 h 847"/>
              <a:gd name="T26" fmla="*/ 825 w 1134"/>
              <a:gd name="T27" fmla="*/ 132 h 847"/>
              <a:gd name="T28" fmla="*/ 1057 w 1134"/>
              <a:gd name="T29" fmla="*/ 132 h 847"/>
              <a:gd name="T30" fmla="*/ 1057 w 1134"/>
              <a:gd name="T31" fmla="*/ 810 h 847"/>
              <a:gd name="T32" fmla="*/ 1134 w 1134"/>
              <a:gd name="T33" fmla="*/ 810 h 847"/>
              <a:gd name="T34" fmla="*/ 202 w 1134"/>
              <a:gd name="T35" fmla="*/ 458 h 847"/>
              <a:gd name="T36" fmla="*/ 248 w 1134"/>
              <a:gd name="T37" fmla="*/ 412 h 847"/>
              <a:gd name="T38" fmla="*/ 244 w 1134"/>
              <a:gd name="T39" fmla="*/ 395 h 847"/>
              <a:gd name="T40" fmla="*/ 546 w 1134"/>
              <a:gd name="T41" fmla="*/ 148 h 847"/>
              <a:gd name="T42" fmla="*/ 571 w 1134"/>
              <a:gd name="T43" fmla="*/ 156 h 847"/>
              <a:gd name="T44" fmla="*/ 617 w 1134"/>
              <a:gd name="T45" fmla="*/ 116 h 847"/>
              <a:gd name="T46" fmla="*/ 900 w 1134"/>
              <a:gd name="T47" fmla="*/ 66 h 847"/>
              <a:gd name="T48" fmla="*/ 941 w 1134"/>
              <a:gd name="T49" fmla="*/ 92 h 847"/>
              <a:gd name="T50" fmla="*/ 987 w 1134"/>
              <a:gd name="T51" fmla="*/ 46 h 847"/>
              <a:gd name="T52" fmla="*/ 941 w 1134"/>
              <a:gd name="T53" fmla="*/ 0 h 847"/>
              <a:gd name="T54" fmla="*/ 895 w 1134"/>
              <a:gd name="T55" fmla="*/ 40 h 847"/>
              <a:gd name="T56" fmla="*/ 612 w 1134"/>
              <a:gd name="T57" fmla="*/ 89 h 847"/>
              <a:gd name="T58" fmla="*/ 571 w 1134"/>
              <a:gd name="T59" fmla="*/ 64 h 847"/>
              <a:gd name="T60" fmla="*/ 525 w 1134"/>
              <a:gd name="T61" fmla="*/ 110 h 847"/>
              <a:gd name="T62" fmla="*/ 529 w 1134"/>
              <a:gd name="T63" fmla="*/ 127 h 847"/>
              <a:gd name="T64" fmla="*/ 227 w 1134"/>
              <a:gd name="T65" fmla="*/ 374 h 847"/>
              <a:gd name="T66" fmla="*/ 202 w 1134"/>
              <a:gd name="T67" fmla="*/ 366 h 847"/>
              <a:gd name="T68" fmla="*/ 156 w 1134"/>
              <a:gd name="T69" fmla="*/ 412 h 847"/>
              <a:gd name="T70" fmla="*/ 202 w 1134"/>
              <a:gd name="T71" fmla="*/ 458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34" h="847">
                <a:moveTo>
                  <a:pt x="1134" y="810"/>
                </a:moveTo>
                <a:cubicBezTo>
                  <a:pt x="1134" y="847"/>
                  <a:pt x="1134" y="847"/>
                  <a:pt x="1134" y="847"/>
                </a:cubicBezTo>
                <a:cubicBezTo>
                  <a:pt x="0" y="847"/>
                  <a:pt x="0" y="847"/>
                  <a:pt x="0" y="847"/>
                </a:cubicBezTo>
                <a:cubicBezTo>
                  <a:pt x="0" y="810"/>
                  <a:pt x="0" y="810"/>
                  <a:pt x="0" y="810"/>
                </a:cubicBezTo>
                <a:cubicBezTo>
                  <a:pt x="86" y="810"/>
                  <a:pt x="86" y="810"/>
                  <a:pt x="86" y="810"/>
                </a:cubicBezTo>
                <a:cubicBezTo>
                  <a:pt x="86" y="498"/>
                  <a:pt x="86" y="498"/>
                  <a:pt x="86" y="498"/>
                </a:cubicBezTo>
                <a:cubicBezTo>
                  <a:pt x="318" y="498"/>
                  <a:pt x="318" y="498"/>
                  <a:pt x="318" y="498"/>
                </a:cubicBezTo>
                <a:cubicBezTo>
                  <a:pt x="318" y="810"/>
                  <a:pt x="318" y="810"/>
                  <a:pt x="318" y="810"/>
                </a:cubicBezTo>
                <a:cubicBezTo>
                  <a:pt x="455" y="810"/>
                  <a:pt x="455" y="810"/>
                  <a:pt x="455" y="810"/>
                </a:cubicBezTo>
                <a:cubicBezTo>
                  <a:pt x="455" y="315"/>
                  <a:pt x="455" y="315"/>
                  <a:pt x="455" y="315"/>
                </a:cubicBezTo>
                <a:cubicBezTo>
                  <a:pt x="687" y="315"/>
                  <a:pt x="687" y="315"/>
                  <a:pt x="687" y="315"/>
                </a:cubicBezTo>
                <a:cubicBezTo>
                  <a:pt x="687" y="810"/>
                  <a:pt x="687" y="810"/>
                  <a:pt x="687" y="810"/>
                </a:cubicBezTo>
                <a:cubicBezTo>
                  <a:pt x="825" y="810"/>
                  <a:pt x="825" y="810"/>
                  <a:pt x="825" y="810"/>
                </a:cubicBezTo>
                <a:cubicBezTo>
                  <a:pt x="825" y="132"/>
                  <a:pt x="825" y="132"/>
                  <a:pt x="825" y="132"/>
                </a:cubicBezTo>
                <a:cubicBezTo>
                  <a:pt x="1057" y="132"/>
                  <a:pt x="1057" y="132"/>
                  <a:pt x="1057" y="132"/>
                </a:cubicBezTo>
                <a:cubicBezTo>
                  <a:pt x="1057" y="810"/>
                  <a:pt x="1057" y="810"/>
                  <a:pt x="1057" y="810"/>
                </a:cubicBezTo>
                <a:lnTo>
                  <a:pt x="1134" y="810"/>
                </a:lnTo>
                <a:close/>
                <a:moveTo>
                  <a:pt x="202" y="458"/>
                </a:moveTo>
                <a:cubicBezTo>
                  <a:pt x="227" y="458"/>
                  <a:pt x="248" y="437"/>
                  <a:pt x="248" y="412"/>
                </a:cubicBezTo>
                <a:cubicBezTo>
                  <a:pt x="248" y="406"/>
                  <a:pt x="247" y="400"/>
                  <a:pt x="244" y="395"/>
                </a:cubicBezTo>
                <a:cubicBezTo>
                  <a:pt x="546" y="148"/>
                  <a:pt x="546" y="148"/>
                  <a:pt x="546" y="148"/>
                </a:cubicBezTo>
                <a:cubicBezTo>
                  <a:pt x="553" y="153"/>
                  <a:pt x="562" y="156"/>
                  <a:pt x="571" y="156"/>
                </a:cubicBezTo>
                <a:cubicBezTo>
                  <a:pt x="595" y="156"/>
                  <a:pt x="614" y="138"/>
                  <a:pt x="617" y="116"/>
                </a:cubicBezTo>
                <a:cubicBezTo>
                  <a:pt x="900" y="66"/>
                  <a:pt x="900" y="66"/>
                  <a:pt x="900" y="66"/>
                </a:cubicBezTo>
                <a:cubicBezTo>
                  <a:pt x="907" y="81"/>
                  <a:pt x="923" y="92"/>
                  <a:pt x="941" y="92"/>
                </a:cubicBezTo>
                <a:cubicBezTo>
                  <a:pt x="966" y="92"/>
                  <a:pt x="987" y="71"/>
                  <a:pt x="987" y="46"/>
                </a:cubicBezTo>
                <a:cubicBezTo>
                  <a:pt x="987" y="20"/>
                  <a:pt x="966" y="0"/>
                  <a:pt x="941" y="0"/>
                </a:cubicBezTo>
                <a:cubicBezTo>
                  <a:pt x="917" y="0"/>
                  <a:pt x="898" y="17"/>
                  <a:pt x="895" y="40"/>
                </a:cubicBezTo>
                <a:cubicBezTo>
                  <a:pt x="612" y="89"/>
                  <a:pt x="612" y="89"/>
                  <a:pt x="612" y="89"/>
                </a:cubicBezTo>
                <a:cubicBezTo>
                  <a:pt x="604" y="74"/>
                  <a:pt x="589" y="64"/>
                  <a:pt x="571" y="64"/>
                </a:cubicBezTo>
                <a:cubicBezTo>
                  <a:pt x="546" y="64"/>
                  <a:pt x="525" y="84"/>
                  <a:pt x="525" y="110"/>
                </a:cubicBezTo>
                <a:cubicBezTo>
                  <a:pt x="525" y="116"/>
                  <a:pt x="527" y="122"/>
                  <a:pt x="529" y="127"/>
                </a:cubicBezTo>
                <a:cubicBezTo>
                  <a:pt x="227" y="374"/>
                  <a:pt x="227" y="374"/>
                  <a:pt x="227" y="374"/>
                </a:cubicBezTo>
                <a:cubicBezTo>
                  <a:pt x="220" y="369"/>
                  <a:pt x="211" y="366"/>
                  <a:pt x="202" y="366"/>
                </a:cubicBezTo>
                <a:cubicBezTo>
                  <a:pt x="176" y="366"/>
                  <a:pt x="156" y="387"/>
                  <a:pt x="156" y="412"/>
                </a:cubicBezTo>
                <a:cubicBezTo>
                  <a:pt x="156" y="437"/>
                  <a:pt x="176" y="458"/>
                  <a:pt x="202" y="458"/>
                </a:cubicBezTo>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1" name="Freeform 63"/>
          <p:cNvSpPr>
            <a:spLocks noEditPoints="1"/>
          </p:cNvSpPr>
          <p:nvPr/>
        </p:nvSpPr>
        <p:spPr bwMode="auto">
          <a:xfrm>
            <a:off x="3634302" y="4513010"/>
            <a:ext cx="114688" cy="148097"/>
          </a:xfrm>
          <a:custGeom>
            <a:avLst/>
            <a:gdLst>
              <a:gd name="T0" fmla="*/ 604 w 604"/>
              <a:gd name="T1" fmla="*/ 774 h 831"/>
              <a:gd name="T2" fmla="*/ 548 w 604"/>
              <a:gd name="T3" fmla="*/ 831 h 831"/>
              <a:gd name="T4" fmla="*/ 56 w 604"/>
              <a:gd name="T5" fmla="*/ 831 h 831"/>
              <a:gd name="T6" fmla="*/ 0 w 604"/>
              <a:gd name="T7" fmla="*/ 774 h 831"/>
              <a:gd name="T8" fmla="*/ 0 w 604"/>
              <a:gd name="T9" fmla="*/ 56 h 831"/>
              <a:gd name="T10" fmla="*/ 56 w 604"/>
              <a:gd name="T11" fmla="*/ 0 h 831"/>
              <a:gd name="T12" fmla="*/ 548 w 604"/>
              <a:gd name="T13" fmla="*/ 0 h 831"/>
              <a:gd name="T14" fmla="*/ 604 w 604"/>
              <a:gd name="T15" fmla="*/ 56 h 831"/>
              <a:gd name="T16" fmla="*/ 604 w 604"/>
              <a:gd name="T17" fmla="*/ 774 h 831"/>
              <a:gd name="T18" fmla="*/ 529 w 604"/>
              <a:gd name="T19" fmla="*/ 90 h 831"/>
              <a:gd name="T20" fmla="*/ 75 w 604"/>
              <a:gd name="T21" fmla="*/ 90 h 831"/>
              <a:gd name="T22" fmla="*/ 75 w 604"/>
              <a:gd name="T23" fmla="*/ 685 h 831"/>
              <a:gd name="T24" fmla="*/ 529 w 604"/>
              <a:gd name="T25" fmla="*/ 685 h 831"/>
              <a:gd name="T26" fmla="*/ 529 w 604"/>
              <a:gd name="T27" fmla="*/ 90 h 831"/>
              <a:gd name="T28" fmla="*/ 302 w 604"/>
              <a:gd name="T29" fmla="*/ 728 h 831"/>
              <a:gd name="T30" fmla="*/ 272 w 604"/>
              <a:gd name="T31" fmla="*/ 758 h 831"/>
              <a:gd name="T32" fmla="*/ 302 w 604"/>
              <a:gd name="T33" fmla="*/ 788 h 831"/>
              <a:gd name="T34" fmla="*/ 332 w 604"/>
              <a:gd name="T35" fmla="*/ 758 h 831"/>
              <a:gd name="T36" fmla="*/ 302 w 604"/>
              <a:gd name="T37" fmla="*/ 728 h 831"/>
              <a:gd name="T38" fmla="*/ 302 w 604"/>
              <a:gd name="T39" fmla="*/ 741 h 831"/>
              <a:gd name="T40" fmla="*/ 285 w 604"/>
              <a:gd name="T41" fmla="*/ 758 h 831"/>
              <a:gd name="T42" fmla="*/ 302 w 604"/>
              <a:gd name="T43" fmla="*/ 775 h 831"/>
              <a:gd name="T44" fmla="*/ 319 w 604"/>
              <a:gd name="T45" fmla="*/ 758 h 831"/>
              <a:gd name="T46" fmla="*/ 302 w 604"/>
              <a:gd name="T47" fmla="*/ 741 h 831"/>
              <a:gd name="T48" fmla="*/ 448 w 604"/>
              <a:gd name="T49" fmla="*/ 599 h 831"/>
              <a:gd name="T50" fmla="*/ 448 w 604"/>
              <a:gd name="T51" fmla="*/ 252 h 831"/>
              <a:gd name="T52" fmla="*/ 369 w 604"/>
              <a:gd name="T53" fmla="*/ 252 h 831"/>
              <a:gd name="T54" fmla="*/ 369 w 604"/>
              <a:gd name="T55" fmla="*/ 599 h 831"/>
              <a:gd name="T56" fmla="*/ 342 w 604"/>
              <a:gd name="T57" fmla="*/ 599 h 831"/>
              <a:gd name="T58" fmla="*/ 342 w 604"/>
              <a:gd name="T59" fmla="*/ 347 h 831"/>
              <a:gd name="T60" fmla="*/ 263 w 604"/>
              <a:gd name="T61" fmla="*/ 347 h 831"/>
              <a:gd name="T62" fmla="*/ 263 w 604"/>
              <a:gd name="T63" fmla="*/ 599 h 831"/>
              <a:gd name="T64" fmla="*/ 235 w 604"/>
              <a:gd name="T65" fmla="*/ 599 h 831"/>
              <a:gd name="T66" fmla="*/ 235 w 604"/>
              <a:gd name="T67" fmla="*/ 441 h 831"/>
              <a:gd name="T68" fmla="*/ 156 w 604"/>
              <a:gd name="T69" fmla="*/ 441 h 831"/>
              <a:gd name="T70" fmla="*/ 156 w 604"/>
              <a:gd name="T71" fmla="*/ 599 h 831"/>
              <a:gd name="T72" fmla="*/ 132 w 604"/>
              <a:gd name="T73" fmla="*/ 599 h 831"/>
              <a:gd name="T74" fmla="*/ 132 w 604"/>
              <a:gd name="T75" fmla="*/ 614 h 831"/>
              <a:gd name="T76" fmla="*/ 472 w 604"/>
              <a:gd name="T77" fmla="*/ 614 h 831"/>
              <a:gd name="T78" fmla="*/ 472 w 604"/>
              <a:gd name="T79" fmla="*/ 599 h 831"/>
              <a:gd name="T80" fmla="*/ 448 w 604"/>
              <a:gd name="T81" fmla="*/ 599 h 831"/>
              <a:gd name="T82" fmla="*/ 196 w 604"/>
              <a:gd name="T83" fmla="*/ 409 h 831"/>
              <a:gd name="T84" fmla="*/ 218 w 604"/>
              <a:gd name="T85" fmla="*/ 386 h 831"/>
              <a:gd name="T86" fmla="*/ 215 w 604"/>
              <a:gd name="T87" fmla="*/ 375 h 831"/>
              <a:gd name="T88" fmla="*/ 295 w 604"/>
              <a:gd name="T89" fmla="*/ 273 h 831"/>
              <a:gd name="T90" fmla="*/ 302 w 604"/>
              <a:gd name="T91" fmla="*/ 275 h 831"/>
              <a:gd name="T92" fmla="*/ 325 w 604"/>
              <a:gd name="T93" fmla="*/ 252 h 831"/>
              <a:gd name="T94" fmla="*/ 324 w 604"/>
              <a:gd name="T95" fmla="*/ 247 h 831"/>
              <a:gd name="T96" fmla="*/ 395 w 604"/>
              <a:gd name="T97" fmla="*/ 202 h 831"/>
              <a:gd name="T98" fmla="*/ 408 w 604"/>
              <a:gd name="T99" fmla="*/ 207 h 831"/>
              <a:gd name="T100" fmla="*/ 431 w 604"/>
              <a:gd name="T101" fmla="*/ 184 h 831"/>
              <a:gd name="T102" fmla="*/ 408 w 604"/>
              <a:gd name="T103" fmla="*/ 161 h 831"/>
              <a:gd name="T104" fmla="*/ 386 w 604"/>
              <a:gd name="T105" fmla="*/ 184 h 831"/>
              <a:gd name="T106" fmla="*/ 387 w 604"/>
              <a:gd name="T107" fmla="*/ 189 h 831"/>
              <a:gd name="T108" fmla="*/ 316 w 604"/>
              <a:gd name="T109" fmla="*/ 234 h 831"/>
              <a:gd name="T110" fmla="*/ 302 w 604"/>
              <a:gd name="T111" fmla="*/ 229 h 831"/>
              <a:gd name="T112" fmla="*/ 279 w 604"/>
              <a:gd name="T113" fmla="*/ 252 h 831"/>
              <a:gd name="T114" fmla="*/ 283 w 604"/>
              <a:gd name="T115" fmla="*/ 264 h 831"/>
              <a:gd name="T116" fmla="*/ 203 w 604"/>
              <a:gd name="T117" fmla="*/ 365 h 831"/>
              <a:gd name="T118" fmla="*/ 196 w 604"/>
              <a:gd name="T119" fmla="*/ 364 h 831"/>
              <a:gd name="T120" fmla="*/ 173 w 604"/>
              <a:gd name="T121" fmla="*/ 386 h 831"/>
              <a:gd name="T122" fmla="*/ 196 w 604"/>
              <a:gd name="T123" fmla="*/ 409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4" h="831">
                <a:moveTo>
                  <a:pt x="604" y="774"/>
                </a:moveTo>
                <a:cubicBezTo>
                  <a:pt x="604" y="806"/>
                  <a:pt x="579" y="831"/>
                  <a:pt x="548" y="831"/>
                </a:cubicBezTo>
                <a:cubicBezTo>
                  <a:pt x="56" y="831"/>
                  <a:pt x="56" y="831"/>
                  <a:pt x="56" y="831"/>
                </a:cubicBezTo>
                <a:cubicBezTo>
                  <a:pt x="25" y="831"/>
                  <a:pt x="0" y="806"/>
                  <a:pt x="0" y="774"/>
                </a:cubicBezTo>
                <a:cubicBezTo>
                  <a:pt x="0" y="56"/>
                  <a:pt x="0" y="56"/>
                  <a:pt x="0" y="56"/>
                </a:cubicBezTo>
                <a:cubicBezTo>
                  <a:pt x="0" y="25"/>
                  <a:pt x="25" y="0"/>
                  <a:pt x="56" y="0"/>
                </a:cubicBezTo>
                <a:cubicBezTo>
                  <a:pt x="548" y="0"/>
                  <a:pt x="548" y="0"/>
                  <a:pt x="548" y="0"/>
                </a:cubicBezTo>
                <a:cubicBezTo>
                  <a:pt x="579" y="0"/>
                  <a:pt x="604" y="25"/>
                  <a:pt x="604" y="56"/>
                </a:cubicBezTo>
                <a:lnTo>
                  <a:pt x="604" y="774"/>
                </a:lnTo>
                <a:close/>
                <a:moveTo>
                  <a:pt x="529" y="90"/>
                </a:moveTo>
                <a:cubicBezTo>
                  <a:pt x="75" y="90"/>
                  <a:pt x="75" y="90"/>
                  <a:pt x="75" y="90"/>
                </a:cubicBezTo>
                <a:cubicBezTo>
                  <a:pt x="75" y="685"/>
                  <a:pt x="75" y="685"/>
                  <a:pt x="75" y="685"/>
                </a:cubicBezTo>
                <a:cubicBezTo>
                  <a:pt x="529" y="685"/>
                  <a:pt x="529" y="685"/>
                  <a:pt x="529" y="685"/>
                </a:cubicBezTo>
                <a:lnTo>
                  <a:pt x="529" y="90"/>
                </a:lnTo>
                <a:close/>
                <a:moveTo>
                  <a:pt x="302" y="728"/>
                </a:moveTo>
                <a:cubicBezTo>
                  <a:pt x="285" y="728"/>
                  <a:pt x="272" y="742"/>
                  <a:pt x="272" y="758"/>
                </a:cubicBezTo>
                <a:cubicBezTo>
                  <a:pt x="272" y="775"/>
                  <a:pt x="285" y="788"/>
                  <a:pt x="302" y="788"/>
                </a:cubicBezTo>
                <a:cubicBezTo>
                  <a:pt x="319" y="788"/>
                  <a:pt x="332" y="775"/>
                  <a:pt x="332" y="758"/>
                </a:cubicBezTo>
                <a:cubicBezTo>
                  <a:pt x="332" y="742"/>
                  <a:pt x="319" y="728"/>
                  <a:pt x="302" y="728"/>
                </a:cubicBezTo>
                <a:close/>
                <a:moveTo>
                  <a:pt x="302" y="741"/>
                </a:moveTo>
                <a:cubicBezTo>
                  <a:pt x="293" y="741"/>
                  <a:pt x="285" y="749"/>
                  <a:pt x="285" y="758"/>
                </a:cubicBezTo>
                <a:cubicBezTo>
                  <a:pt x="285" y="768"/>
                  <a:pt x="293" y="775"/>
                  <a:pt x="302" y="775"/>
                </a:cubicBezTo>
                <a:cubicBezTo>
                  <a:pt x="312" y="775"/>
                  <a:pt x="319" y="768"/>
                  <a:pt x="319" y="758"/>
                </a:cubicBezTo>
                <a:cubicBezTo>
                  <a:pt x="319" y="749"/>
                  <a:pt x="312" y="741"/>
                  <a:pt x="302" y="741"/>
                </a:cubicBezTo>
                <a:close/>
                <a:moveTo>
                  <a:pt x="448" y="599"/>
                </a:moveTo>
                <a:cubicBezTo>
                  <a:pt x="448" y="252"/>
                  <a:pt x="448" y="252"/>
                  <a:pt x="448" y="252"/>
                </a:cubicBezTo>
                <a:cubicBezTo>
                  <a:pt x="369" y="252"/>
                  <a:pt x="369" y="252"/>
                  <a:pt x="369" y="252"/>
                </a:cubicBezTo>
                <a:cubicBezTo>
                  <a:pt x="369" y="599"/>
                  <a:pt x="369" y="599"/>
                  <a:pt x="369" y="599"/>
                </a:cubicBezTo>
                <a:cubicBezTo>
                  <a:pt x="342" y="599"/>
                  <a:pt x="342" y="599"/>
                  <a:pt x="342" y="599"/>
                </a:cubicBezTo>
                <a:cubicBezTo>
                  <a:pt x="342" y="347"/>
                  <a:pt x="342" y="347"/>
                  <a:pt x="342" y="347"/>
                </a:cubicBezTo>
                <a:cubicBezTo>
                  <a:pt x="263" y="347"/>
                  <a:pt x="263" y="347"/>
                  <a:pt x="263" y="347"/>
                </a:cubicBezTo>
                <a:cubicBezTo>
                  <a:pt x="263" y="599"/>
                  <a:pt x="263" y="599"/>
                  <a:pt x="263" y="599"/>
                </a:cubicBezTo>
                <a:cubicBezTo>
                  <a:pt x="235" y="599"/>
                  <a:pt x="235" y="599"/>
                  <a:pt x="235" y="599"/>
                </a:cubicBezTo>
                <a:cubicBezTo>
                  <a:pt x="235" y="441"/>
                  <a:pt x="235" y="441"/>
                  <a:pt x="235" y="441"/>
                </a:cubicBezTo>
                <a:cubicBezTo>
                  <a:pt x="156" y="441"/>
                  <a:pt x="156" y="441"/>
                  <a:pt x="156" y="441"/>
                </a:cubicBezTo>
                <a:cubicBezTo>
                  <a:pt x="156" y="599"/>
                  <a:pt x="156" y="599"/>
                  <a:pt x="156" y="599"/>
                </a:cubicBezTo>
                <a:cubicBezTo>
                  <a:pt x="132" y="599"/>
                  <a:pt x="132" y="599"/>
                  <a:pt x="132" y="599"/>
                </a:cubicBezTo>
                <a:cubicBezTo>
                  <a:pt x="132" y="614"/>
                  <a:pt x="132" y="614"/>
                  <a:pt x="132" y="614"/>
                </a:cubicBezTo>
                <a:cubicBezTo>
                  <a:pt x="472" y="614"/>
                  <a:pt x="472" y="614"/>
                  <a:pt x="472" y="614"/>
                </a:cubicBezTo>
                <a:cubicBezTo>
                  <a:pt x="472" y="599"/>
                  <a:pt x="472" y="599"/>
                  <a:pt x="472" y="599"/>
                </a:cubicBezTo>
                <a:lnTo>
                  <a:pt x="448" y="599"/>
                </a:lnTo>
                <a:close/>
                <a:moveTo>
                  <a:pt x="196" y="409"/>
                </a:moveTo>
                <a:cubicBezTo>
                  <a:pt x="208" y="409"/>
                  <a:pt x="218" y="399"/>
                  <a:pt x="218" y="386"/>
                </a:cubicBezTo>
                <a:cubicBezTo>
                  <a:pt x="218" y="382"/>
                  <a:pt x="217" y="378"/>
                  <a:pt x="215" y="375"/>
                </a:cubicBezTo>
                <a:cubicBezTo>
                  <a:pt x="295" y="273"/>
                  <a:pt x="295" y="273"/>
                  <a:pt x="295" y="273"/>
                </a:cubicBezTo>
                <a:cubicBezTo>
                  <a:pt x="297" y="274"/>
                  <a:pt x="300" y="275"/>
                  <a:pt x="302" y="275"/>
                </a:cubicBezTo>
                <a:cubicBezTo>
                  <a:pt x="315" y="275"/>
                  <a:pt x="325" y="264"/>
                  <a:pt x="325" y="252"/>
                </a:cubicBezTo>
                <a:cubicBezTo>
                  <a:pt x="325" y="250"/>
                  <a:pt x="324" y="249"/>
                  <a:pt x="324" y="247"/>
                </a:cubicBezTo>
                <a:cubicBezTo>
                  <a:pt x="395" y="202"/>
                  <a:pt x="395" y="202"/>
                  <a:pt x="395" y="202"/>
                </a:cubicBezTo>
                <a:cubicBezTo>
                  <a:pt x="399" y="205"/>
                  <a:pt x="403" y="207"/>
                  <a:pt x="408" y="207"/>
                </a:cubicBezTo>
                <a:cubicBezTo>
                  <a:pt x="421" y="207"/>
                  <a:pt x="431" y="197"/>
                  <a:pt x="431" y="184"/>
                </a:cubicBezTo>
                <a:cubicBezTo>
                  <a:pt x="431" y="172"/>
                  <a:pt x="421" y="161"/>
                  <a:pt x="408" y="161"/>
                </a:cubicBezTo>
                <a:cubicBezTo>
                  <a:pt x="396" y="161"/>
                  <a:pt x="386" y="172"/>
                  <a:pt x="386" y="184"/>
                </a:cubicBezTo>
                <a:cubicBezTo>
                  <a:pt x="386" y="186"/>
                  <a:pt x="386" y="187"/>
                  <a:pt x="387" y="189"/>
                </a:cubicBezTo>
                <a:cubicBezTo>
                  <a:pt x="316" y="234"/>
                  <a:pt x="316" y="234"/>
                  <a:pt x="316" y="234"/>
                </a:cubicBezTo>
                <a:cubicBezTo>
                  <a:pt x="312" y="231"/>
                  <a:pt x="307" y="229"/>
                  <a:pt x="302" y="229"/>
                </a:cubicBezTo>
                <a:cubicBezTo>
                  <a:pt x="290" y="229"/>
                  <a:pt x="279" y="239"/>
                  <a:pt x="279" y="252"/>
                </a:cubicBezTo>
                <a:cubicBezTo>
                  <a:pt x="279" y="256"/>
                  <a:pt x="281" y="260"/>
                  <a:pt x="283" y="264"/>
                </a:cubicBezTo>
                <a:cubicBezTo>
                  <a:pt x="203" y="365"/>
                  <a:pt x="203" y="365"/>
                  <a:pt x="203" y="365"/>
                </a:cubicBezTo>
                <a:cubicBezTo>
                  <a:pt x="201" y="364"/>
                  <a:pt x="198" y="364"/>
                  <a:pt x="196" y="364"/>
                </a:cubicBezTo>
                <a:cubicBezTo>
                  <a:pt x="183" y="364"/>
                  <a:pt x="173" y="374"/>
                  <a:pt x="173" y="386"/>
                </a:cubicBezTo>
                <a:cubicBezTo>
                  <a:pt x="173" y="399"/>
                  <a:pt x="183" y="409"/>
                  <a:pt x="196" y="409"/>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2" name="Freeform 64"/>
          <p:cNvSpPr>
            <a:spLocks noEditPoints="1"/>
          </p:cNvSpPr>
          <p:nvPr/>
        </p:nvSpPr>
        <p:spPr bwMode="auto">
          <a:xfrm>
            <a:off x="5134465" y="4490928"/>
            <a:ext cx="115321" cy="148097"/>
          </a:xfrm>
          <a:custGeom>
            <a:avLst/>
            <a:gdLst>
              <a:gd name="T0" fmla="*/ 0 w 605"/>
              <a:gd name="T1" fmla="*/ 831 h 831"/>
              <a:gd name="T2" fmla="*/ 454 w 605"/>
              <a:gd name="T3" fmla="*/ 0 h 831"/>
              <a:gd name="T4" fmla="*/ 605 w 605"/>
              <a:gd name="T5" fmla="*/ 151 h 831"/>
              <a:gd name="T6" fmla="*/ 472 w 605"/>
              <a:gd name="T7" fmla="*/ 0 h 831"/>
              <a:gd name="T8" fmla="*/ 605 w 605"/>
              <a:gd name="T9" fmla="*/ 132 h 831"/>
              <a:gd name="T10" fmla="*/ 448 w 605"/>
              <a:gd name="T11" fmla="*/ 438 h 831"/>
              <a:gd name="T12" fmla="*/ 369 w 605"/>
              <a:gd name="T13" fmla="*/ 181 h 831"/>
              <a:gd name="T14" fmla="*/ 342 w 605"/>
              <a:gd name="T15" fmla="*/ 438 h 831"/>
              <a:gd name="T16" fmla="*/ 263 w 605"/>
              <a:gd name="T17" fmla="*/ 276 h 831"/>
              <a:gd name="T18" fmla="*/ 235 w 605"/>
              <a:gd name="T19" fmla="*/ 438 h 831"/>
              <a:gd name="T20" fmla="*/ 157 w 605"/>
              <a:gd name="T21" fmla="*/ 370 h 831"/>
              <a:gd name="T22" fmla="*/ 132 w 605"/>
              <a:gd name="T23" fmla="*/ 438 h 831"/>
              <a:gd name="T24" fmla="*/ 472 w 605"/>
              <a:gd name="T25" fmla="*/ 453 h 831"/>
              <a:gd name="T26" fmla="*/ 448 w 605"/>
              <a:gd name="T27" fmla="*/ 438 h 831"/>
              <a:gd name="T28" fmla="*/ 219 w 605"/>
              <a:gd name="T29" fmla="*/ 315 h 831"/>
              <a:gd name="T30" fmla="*/ 295 w 605"/>
              <a:gd name="T31" fmla="*/ 202 h 831"/>
              <a:gd name="T32" fmla="*/ 325 w 605"/>
              <a:gd name="T33" fmla="*/ 181 h 831"/>
              <a:gd name="T34" fmla="*/ 395 w 605"/>
              <a:gd name="T35" fmla="*/ 131 h 831"/>
              <a:gd name="T36" fmla="*/ 431 w 605"/>
              <a:gd name="T37" fmla="*/ 113 h 831"/>
              <a:gd name="T38" fmla="*/ 386 w 605"/>
              <a:gd name="T39" fmla="*/ 113 h 831"/>
              <a:gd name="T40" fmla="*/ 316 w 605"/>
              <a:gd name="T41" fmla="*/ 163 h 831"/>
              <a:gd name="T42" fmla="*/ 280 w 605"/>
              <a:gd name="T43" fmla="*/ 181 h 831"/>
              <a:gd name="T44" fmla="*/ 203 w 605"/>
              <a:gd name="T45" fmla="*/ 294 h 831"/>
              <a:gd name="T46" fmla="*/ 173 w 605"/>
              <a:gd name="T47" fmla="*/ 315 h 831"/>
              <a:gd name="T48" fmla="*/ 68 w 605"/>
              <a:gd name="T49" fmla="*/ 521 h 831"/>
              <a:gd name="T50" fmla="*/ 536 w 605"/>
              <a:gd name="T51" fmla="*/ 763 h 831"/>
              <a:gd name="T52" fmla="*/ 68 w 605"/>
              <a:gd name="T53" fmla="*/ 521 h 831"/>
              <a:gd name="T54" fmla="*/ 234 w 605"/>
              <a:gd name="T55" fmla="*/ 649 h 831"/>
              <a:gd name="T56" fmla="*/ 371 w 605"/>
              <a:gd name="T57" fmla="*/ 692 h 831"/>
              <a:gd name="T58" fmla="*/ 371 w 605"/>
              <a:gd name="T59" fmla="*/ 706 h 831"/>
              <a:gd name="T60" fmla="*/ 234 w 605"/>
              <a:gd name="T61" fmla="*/ 748 h 831"/>
              <a:gd name="T62" fmla="*/ 371 w 605"/>
              <a:gd name="T63" fmla="*/ 706 h 831"/>
              <a:gd name="T64" fmla="*/ 371 w 605"/>
              <a:gd name="T65" fmla="*/ 635 h 831"/>
              <a:gd name="T66" fmla="*/ 234 w 605"/>
              <a:gd name="T67" fmla="*/ 592 h 831"/>
              <a:gd name="T68" fmla="*/ 220 w 605"/>
              <a:gd name="T69" fmla="*/ 592 h 831"/>
              <a:gd name="T70" fmla="*/ 83 w 605"/>
              <a:gd name="T71" fmla="*/ 635 h 831"/>
              <a:gd name="T72" fmla="*/ 220 w 605"/>
              <a:gd name="T73" fmla="*/ 592 h 831"/>
              <a:gd name="T74" fmla="*/ 220 w 605"/>
              <a:gd name="T75" fmla="*/ 692 h 831"/>
              <a:gd name="T76" fmla="*/ 83 w 605"/>
              <a:gd name="T77" fmla="*/ 649 h 831"/>
              <a:gd name="T78" fmla="*/ 385 w 605"/>
              <a:gd name="T79" fmla="*/ 649 h 831"/>
              <a:gd name="T80" fmla="*/ 522 w 605"/>
              <a:gd name="T81" fmla="*/ 692 h 831"/>
              <a:gd name="T82" fmla="*/ 385 w 605"/>
              <a:gd name="T83" fmla="*/ 649 h 831"/>
              <a:gd name="T84" fmla="*/ 385 w 605"/>
              <a:gd name="T85" fmla="*/ 592 h 831"/>
              <a:gd name="T86" fmla="*/ 522 w 605"/>
              <a:gd name="T87" fmla="*/ 635 h 831"/>
              <a:gd name="T88" fmla="*/ 83 w 605"/>
              <a:gd name="T89" fmla="*/ 706 h 831"/>
              <a:gd name="T90" fmla="*/ 220 w 605"/>
              <a:gd name="T91" fmla="*/ 748 h 831"/>
              <a:gd name="T92" fmla="*/ 83 w 605"/>
              <a:gd name="T93" fmla="*/ 706 h 831"/>
              <a:gd name="T94" fmla="*/ 385 w 605"/>
              <a:gd name="T95" fmla="*/ 706 h 831"/>
              <a:gd name="T96" fmla="*/ 522 w 605"/>
              <a:gd name="T97" fmla="*/ 748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05" h="831">
                <a:moveTo>
                  <a:pt x="605" y="831"/>
                </a:moveTo>
                <a:cubicBezTo>
                  <a:pt x="0" y="831"/>
                  <a:pt x="0" y="831"/>
                  <a:pt x="0" y="831"/>
                </a:cubicBezTo>
                <a:cubicBezTo>
                  <a:pt x="0" y="0"/>
                  <a:pt x="0" y="0"/>
                  <a:pt x="0" y="0"/>
                </a:cubicBezTo>
                <a:cubicBezTo>
                  <a:pt x="454" y="0"/>
                  <a:pt x="454" y="0"/>
                  <a:pt x="454" y="0"/>
                </a:cubicBezTo>
                <a:cubicBezTo>
                  <a:pt x="454" y="151"/>
                  <a:pt x="454" y="151"/>
                  <a:pt x="454" y="151"/>
                </a:cubicBezTo>
                <a:cubicBezTo>
                  <a:pt x="605" y="151"/>
                  <a:pt x="605" y="151"/>
                  <a:pt x="605" y="151"/>
                </a:cubicBezTo>
                <a:lnTo>
                  <a:pt x="605" y="831"/>
                </a:lnTo>
                <a:close/>
                <a:moveTo>
                  <a:pt x="472" y="0"/>
                </a:moveTo>
                <a:cubicBezTo>
                  <a:pt x="472" y="132"/>
                  <a:pt x="472" y="132"/>
                  <a:pt x="472" y="132"/>
                </a:cubicBezTo>
                <a:cubicBezTo>
                  <a:pt x="605" y="132"/>
                  <a:pt x="605" y="132"/>
                  <a:pt x="605" y="132"/>
                </a:cubicBezTo>
                <a:lnTo>
                  <a:pt x="472" y="0"/>
                </a:lnTo>
                <a:close/>
                <a:moveTo>
                  <a:pt x="448" y="438"/>
                </a:moveTo>
                <a:cubicBezTo>
                  <a:pt x="448" y="181"/>
                  <a:pt x="448" y="181"/>
                  <a:pt x="448" y="181"/>
                </a:cubicBezTo>
                <a:cubicBezTo>
                  <a:pt x="369" y="181"/>
                  <a:pt x="369" y="181"/>
                  <a:pt x="369" y="181"/>
                </a:cubicBezTo>
                <a:cubicBezTo>
                  <a:pt x="369" y="438"/>
                  <a:pt x="369" y="438"/>
                  <a:pt x="369" y="438"/>
                </a:cubicBezTo>
                <a:cubicBezTo>
                  <a:pt x="342" y="438"/>
                  <a:pt x="342" y="438"/>
                  <a:pt x="342" y="438"/>
                </a:cubicBezTo>
                <a:cubicBezTo>
                  <a:pt x="342" y="276"/>
                  <a:pt x="342" y="276"/>
                  <a:pt x="342" y="276"/>
                </a:cubicBezTo>
                <a:cubicBezTo>
                  <a:pt x="263" y="276"/>
                  <a:pt x="263" y="276"/>
                  <a:pt x="263" y="276"/>
                </a:cubicBezTo>
                <a:cubicBezTo>
                  <a:pt x="263" y="438"/>
                  <a:pt x="263" y="438"/>
                  <a:pt x="263" y="438"/>
                </a:cubicBezTo>
                <a:cubicBezTo>
                  <a:pt x="235" y="438"/>
                  <a:pt x="235" y="438"/>
                  <a:pt x="235" y="438"/>
                </a:cubicBezTo>
                <a:cubicBezTo>
                  <a:pt x="235" y="370"/>
                  <a:pt x="235" y="370"/>
                  <a:pt x="235" y="370"/>
                </a:cubicBezTo>
                <a:cubicBezTo>
                  <a:pt x="157" y="370"/>
                  <a:pt x="157" y="370"/>
                  <a:pt x="157" y="370"/>
                </a:cubicBezTo>
                <a:cubicBezTo>
                  <a:pt x="157" y="438"/>
                  <a:pt x="157" y="438"/>
                  <a:pt x="157" y="438"/>
                </a:cubicBezTo>
                <a:cubicBezTo>
                  <a:pt x="132" y="438"/>
                  <a:pt x="132" y="438"/>
                  <a:pt x="132" y="438"/>
                </a:cubicBezTo>
                <a:cubicBezTo>
                  <a:pt x="132" y="453"/>
                  <a:pt x="132" y="453"/>
                  <a:pt x="132" y="453"/>
                </a:cubicBezTo>
                <a:cubicBezTo>
                  <a:pt x="472" y="453"/>
                  <a:pt x="472" y="453"/>
                  <a:pt x="472" y="453"/>
                </a:cubicBezTo>
                <a:cubicBezTo>
                  <a:pt x="472" y="438"/>
                  <a:pt x="472" y="438"/>
                  <a:pt x="472" y="438"/>
                </a:cubicBezTo>
                <a:lnTo>
                  <a:pt x="448" y="438"/>
                </a:lnTo>
                <a:close/>
                <a:moveTo>
                  <a:pt x="196" y="338"/>
                </a:moveTo>
                <a:cubicBezTo>
                  <a:pt x="209" y="338"/>
                  <a:pt x="219" y="328"/>
                  <a:pt x="219" y="315"/>
                </a:cubicBezTo>
                <a:cubicBezTo>
                  <a:pt x="219" y="311"/>
                  <a:pt x="217" y="307"/>
                  <a:pt x="215" y="304"/>
                </a:cubicBezTo>
                <a:cubicBezTo>
                  <a:pt x="295" y="202"/>
                  <a:pt x="295" y="202"/>
                  <a:pt x="295" y="202"/>
                </a:cubicBezTo>
                <a:cubicBezTo>
                  <a:pt x="297" y="203"/>
                  <a:pt x="300" y="204"/>
                  <a:pt x="302" y="204"/>
                </a:cubicBezTo>
                <a:cubicBezTo>
                  <a:pt x="315" y="204"/>
                  <a:pt x="325" y="193"/>
                  <a:pt x="325" y="181"/>
                </a:cubicBezTo>
                <a:cubicBezTo>
                  <a:pt x="325" y="179"/>
                  <a:pt x="324" y="178"/>
                  <a:pt x="324" y="176"/>
                </a:cubicBezTo>
                <a:cubicBezTo>
                  <a:pt x="395" y="131"/>
                  <a:pt x="395" y="131"/>
                  <a:pt x="395" y="131"/>
                </a:cubicBezTo>
                <a:cubicBezTo>
                  <a:pt x="399" y="134"/>
                  <a:pt x="403" y="136"/>
                  <a:pt x="409" y="136"/>
                </a:cubicBezTo>
                <a:cubicBezTo>
                  <a:pt x="421" y="136"/>
                  <a:pt x="431" y="126"/>
                  <a:pt x="431" y="113"/>
                </a:cubicBezTo>
                <a:cubicBezTo>
                  <a:pt x="431" y="101"/>
                  <a:pt x="421" y="90"/>
                  <a:pt x="409" y="90"/>
                </a:cubicBezTo>
                <a:cubicBezTo>
                  <a:pt x="396" y="90"/>
                  <a:pt x="386" y="101"/>
                  <a:pt x="386" y="113"/>
                </a:cubicBezTo>
                <a:cubicBezTo>
                  <a:pt x="386" y="115"/>
                  <a:pt x="387" y="116"/>
                  <a:pt x="387" y="118"/>
                </a:cubicBezTo>
                <a:cubicBezTo>
                  <a:pt x="316" y="163"/>
                  <a:pt x="316" y="163"/>
                  <a:pt x="316" y="163"/>
                </a:cubicBezTo>
                <a:cubicBezTo>
                  <a:pt x="312" y="160"/>
                  <a:pt x="308" y="158"/>
                  <a:pt x="302" y="158"/>
                </a:cubicBezTo>
                <a:cubicBezTo>
                  <a:pt x="290" y="158"/>
                  <a:pt x="280" y="168"/>
                  <a:pt x="280" y="181"/>
                </a:cubicBezTo>
                <a:cubicBezTo>
                  <a:pt x="280" y="185"/>
                  <a:pt x="281" y="189"/>
                  <a:pt x="284" y="193"/>
                </a:cubicBezTo>
                <a:cubicBezTo>
                  <a:pt x="203" y="294"/>
                  <a:pt x="203" y="294"/>
                  <a:pt x="203" y="294"/>
                </a:cubicBezTo>
                <a:cubicBezTo>
                  <a:pt x="201" y="293"/>
                  <a:pt x="199" y="293"/>
                  <a:pt x="196" y="293"/>
                </a:cubicBezTo>
                <a:cubicBezTo>
                  <a:pt x="183" y="293"/>
                  <a:pt x="173" y="303"/>
                  <a:pt x="173" y="315"/>
                </a:cubicBezTo>
                <a:cubicBezTo>
                  <a:pt x="173" y="328"/>
                  <a:pt x="183" y="338"/>
                  <a:pt x="196" y="338"/>
                </a:cubicBezTo>
                <a:close/>
                <a:moveTo>
                  <a:pt x="68" y="521"/>
                </a:moveTo>
                <a:cubicBezTo>
                  <a:pt x="68" y="763"/>
                  <a:pt x="68" y="763"/>
                  <a:pt x="68" y="763"/>
                </a:cubicBezTo>
                <a:cubicBezTo>
                  <a:pt x="536" y="763"/>
                  <a:pt x="536" y="763"/>
                  <a:pt x="536" y="763"/>
                </a:cubicBezTo>
                <a:cubicBezTo>
                  <a:pt x="536" y="521"/>
                  <a:pt x="536" y="521"/>
                  <a:pt x="536" y="521"/>
                </a:cubicBezTo>
                <a:lnTo>
                  <a:pt x="68" y="521"/>
                </a:lnTo>
                <a:close/>
                <a:moveTo>
                  <a:pt x="234" y="692"/>
                </a:moveTo>
                <a:cubicBezTo>
                  <a:pt x="234" y="649"/>
                  <a:pt x="234" y="649"/>
                  <a:pt x="234" y="649"/>
                </a:cubicBezTo>
                <a:cubicBezTo>
                  <a:pt x="371" y="649"/>
                  <a:pt x="371" y="649"/>
                  <a:pt x="371" y="649"/>
                </a:cubicBezTo>
                <a:cubicBezTo>
                  <a:pt x="371" y="692"/>
                  <a:pt x="371" y="692"/>
                  <a:pt x="371" y="692"/>
                </a:cubicBezTo>
                <a:lnTo>
                  <a:pt x="234" y="692"/>
                </a:lnTo>
                <a:close/>
                <a:moveTo>
                  <a:pt x="371" y="706"/>
                </a:moveTo>
                <a:cubicBezTo>
                  <a:pt x="371" y="748"/>
                  <a:pt x="371" y="748"/>
                  <a:pt x="371" y="748"/>
                </a:cubicBezTo>
                <a:cubicBezTo>
                  <a:pt x="234" y="748"/>
                  <a:pt x="234" y="748"/>
                  <a:pt x="234" y="748"/>
                </a:cubicBezTo>
                <a:cubicBezTo>
                  <a:pt x="234" y="706"/>
                  <a:pt x="234" y="706"/>
                  <a:pt x="234" y="706"/>
                </a:cubicBezTo>
                <a:lnTo>
                  <a:pt x="371" y="706"/>
                </a:lnTo>
                <a:close/>
                <a:moveTo>
                  <a:pt x="371" y="592"/>
                </a:moveTo>
                <a:cubicBezTo>
                  <a:pt x="371" y="635"/>
                  <a:pt x="371" y="635"/>
                  <a:pt x="371" y="635"/>
                </a:cubicBezTo>
                <a:cubicBezTo>
                  <a:pt x="234" y="635"/>
                  <a:pt x="234" y="635"/>
                  <a:pt x="234" y="635"/>
                </a:cubicBezTo>
                <a:cubicBezTo>
                  <a:pt x="234" y="592"/>
                  <a:pt x="234" y="592"/>
                  <a:pt x="234" y="592"/>
                </a:cubicBezTo>
                <a:lnTo>
                  <a:pt x="371" y="592"/>
                </a:lnTo>
                <a:close/>
                <a:moveTo>
                  <a:pt x="220" y="592"/>
                </a:moveTo>
                <a:cubicBezTo>
                  <a:pt x="220" y="635"/>
                  <a:pt x="220" y="635"/>
                  <a:pt x="220" y="635"/>
                </a:cubicBezTo>
                <a:cubicBezTo>
                  <a:pt x="83" y="635"/>
                  <a:pt x="83" y="635"/>
                  <a:pt x="83" y="635"/>
                </a:cubicBezTo>
                <a:cubicBezTo>
                  <a:pt x="83" y="592"/>
                  <a:pt x="83" y="592"/>
                  <a:pt x="83" y="592"/>
                </a:cubicBezTo>
                <a:lnTo>
                  <a:pt x="220" y="592"/>
                </a:lnTo>
                <a:close/>
                <a:moveTo>
                  <a:pt x="220" y="649"/>
                </a:moveTo>
                <a:cubicBezTo>
                  <a:pt x="220" y="692"/>
                  <a:pt x="220" y="692"/>
                  <a:pt x="220" y="692"/>
                </a:cubicBezTo>
                <a:cubicBezTo>
                  <a:pt x="83" y="692"/>
                  <a:pt x="83" y="692"/>
                  <a:pt x="83" y="692"/>
                </a:cubicBezTo>
                <a:cubicBezTo>
                  <a:pt x="83" y="649"/>
                  <a:pt x="83" y="649"/>
                  <a:pt x="83" y="649"/>
                </a:cubicBezTo>
                <a:lnTo>
                  <a:pt x="220" y="649"/>
                </a:lnTo>
                <a:close/>
                <a:moveTo>
                  <a:pt x="385" y="649"/>
                </a:moveTo>
                <a:cubicBezTo>
                  <a:pt x="522" y="649"/>
                  <a:pt x="522" y="649"/>
                  <a:pt x="522" y="649"/>
                </a:cubicBezTo>
                <a:cubicBezTo>
                  <a:pt x="522" y="692"/>
                  <a:pt x="522" y="692"/>
                  <a:pt x="522" y="692"/>
                </a:cubicBezTo>
                <a:cubicBezTo>
                  <a:pt x="385" y="692"/>
                  <a:pt x="385" y="692"/>
                  <a:pt x="385" y="692"/>
                </a:cubicBezTo>
                <a:lnTo>
                  <a:pt x="385" y="649"/>
                </a:lnTo>
                <a:close/>
                <a:moveTo>
                  <a:pt x="385" y="635"/>
                </a:moveTo>
                <a:cubicBezTo>
                  <a:pt x="385" y="592"/>
                  <a:pt x="385" y="592"/>
                  <a:pt x="385" y="592"/>
                </a:cubicBezTo>
                <a:cubicBezTo>
                  <a:pt x="522" y="592"/>
                  <a:pt x="522" y="592"/>
                  <a:pt x="522" y="592"/>
                </a:cubicBezTo>
                <a:cubicBezTo>
                  <a:pt x="522" y="635"/>
                  <a:pt x="522" y="635"/>
                  <a:pt x="522" y="635"/>
                </a:cubicBezTo>
                <a:lnTo>
                  <a:pt x="385" y="635"/>
                </a:lnTo>
                <a:close/>
                <a:moveTo>
                  <a:pt x="83" y="706"/>
                </a:moveTo>
                <a:cubicBezTo>
                  <a:pt x="220" y="706"/>
                  <a:pt x="220" y="706"/>
                  <a:pt x="220" y="706"/>
                </a:cubicBezTo>
                <a:cubicBezTo>
                  <a:pt x="220" y="748"/>
                  <a:pt x="220" y="748"/>
                  <a:pt x="220" y="748"/>
                </a:cubicBezTo>
                <a:cubicBezTo>
                  <a:pt x="83" y="748"/>
                  <a:pt x="83" y="748"/>
                  <a:pt x="83" y="748"/>
                </a:cubicBezTo>
                <a:lnTo>
                  <a:pt x="83" y="706"/>
                </a:lnTo>
                <a:close/>
                <a:moveTo>
                  <a:pt x="385" y="748"/>
                </a:moveTo>
                <a:cubicBezTo>
                  <a:pt x="385" y="706"/>
                  <a:pt x="385" y="706"/>
                  <a:pt x="385" y="706"/>
                </a:cubicBezTo>
                <a:cubicBezTo>
                  <a:pt x="522" y="706"/>
                  <a:pt x="522" y="706"/>
                  <a:pt x="522" y="706"/>
                </a:cubicBezTo>
                <a:cubicBezTo>
                  <a:pt x="522" y="748"/>
                  <a:pt x="522" y="748"/>
                  <a:pt x="522" y="748"/>
                </a:cubicBezTo>
                <a:lnTo>
                  <a:pt x="385" y="748"/>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3" name="Freeform 65"/>
          <p:cNvSpPr>
            <a:spLocks noEditPoints="1"/>
          </p:cNvSpPr>
          <p:nvPr/>
        </p:nvSpPr>
        <p:spPr bwMode="auto">
          <a:xfrm>
            <a:off x="6948839" y="4490928"/>
            <a:ext cx="136231" cy="148097"/>
          </a:xfrm>
          <a:custGeom>
            <a:avLst/>
            <a:gdLst>
              <a:gd name="T0" fmla="*/ 391 w 717"/>
              <a:gd name="T1" fmla="*/ 0 h 831"/>
              <a:gd name="T2" fmla="*/ 85 w 717"/>
              <a:gd name="T3" fmla="*/ 831 h 831"/>
              <a:gd name="T4" fmla="*/ 391 w 717"/>
              <a:gd name="T5" fmla="*/ 831 h 831"/>
              <a:gd name="T6" fmla="*/ 0 w 717"/>
              <a:gd name="T7" fmla="*/ 810 h 831"/>
              <a:gd name="T8" fmla="*/ 0 w 717"/>
              <a:gd name="T9" fmla="*/ 86 h 831"/>
              <a:gd name="T10" fmla="*/ 340 w 717"/>
              <a:gd name="T11" fmla="*/ 149 h 831"/>
              <a:gd name="T12" fmla="*/ 231 w 717"/>
              <a:gd name="T13" fmla="*/ 258 h 831"/>
              <a:gd name="T14" fmla="*/ 218 w 717"/>
              <a:gd name="T15" fmla="*/ 364 h 831"/>
              <a:gd name="T16" fmla="*/ 218 w 717"/>
              <a:gd name="T17" fmla="*/ 466 h 831"/>
              <a:gd name="T18" fmla="*/ 231 w 717"/>
              <a:gd name="T19" fmla="*/ 572 h 831"/>
              <a:gd name="T20" fmla="*/ 339 w 717"/>
              <a:gd name="T21" fmla="*/ 682 h 831"/>
              <a:gd name="T22" fmla="*/ 92 w 717"/>
              <a:gd name="T23" fmla="*/ 120 h 831"/>
              <a:gd name="T24" fmla="*/ 92 w 717"/>
              <a:gd name="T25" fmla="*/ 120 h 831"/>
              <a:gd name="T26" fmla="*/ 168 w 717"/>
              <a:gd name="T27" fmla="*/ 149 h 831"/>
              <a:gd name="T28" fmla="*/ 627 w 717"/>
              <a:gd name="T29" fmla="*/ 234 h 831"/>
              <a:gd name="T30" fmla="*/ 309 w 717"/>
              <a:gd name="T31" fmla="*/ 597 h 831"/>
              <a:gd name="T32" fmla="*/ 323 w 717"/>
              <a:gd name="T33" fmla="*/ 579 h 831"/>
              <a:gd name="T34" fmla="*/ 613 w 717"/>
              <a:gd name="T35" fmla="*/ 252 h 831"/>
              <a:gd name="T36" fmla="*/ 323 w 717"/>
              <a:gd name="T37" fmla="*/ 264 h 831"/>
              <a:gd name="T38" fmla="*/ 613 w 717"/>
              <a:gd name="T39" fmla="*/ 567 h 831"/>
              <a:gd name="T40" fmla="*/ 323 w 717"/>
              <a:gd name="T41" fmla="*/ 264 h 831"/>
              <a:gd name="T42" fmla="*/ 275 w 717"/>
              <a:gd name="T43" fmla="*/ 350 h 831"/>
              <a:gd name="T44" fmla="*/ 231 w 717"/>
              <a:gd name="T45" fmla="*/ 275 h 831"/>
              <a:gd name="T46" fmla="*/ 219 w 717"/>
              <a:gd name="T47" fmla="*/ 287 h 831"/>
              <a:gd name="T48" fmla="*/ 275 w 717"/>
              <a:gd name="T49" fmla="*/ 402 h 831"/>
              <a:gd name="T50" fmla="*/ 231 w 717"/>
              <a:gd name="T51" fmla="*/ 480 h 831"/>
              <a:gd name="T52" fmla="*/ 219 w 717"/>
              <a:gd name="T53" fmla="*/ 492 h 831"/>
              <a:gd name="T54" fmla="*/ 275 w 717"/>
              <a:gd name="T55" fmla="*/ 453 h 831"/>
              <a:gd name="T56" fmla="*/ 379 w 717"/>
              <a:gd name="T57" fmla="*/ 178 h 831"/>
              <a:gd name="T58" fmla="*/ 379 w 717"/>
              <a:gd name="T59" fmla="*/ 222 h 831"/>
              <a:gd name="T60" fmla="*/ 455 w 717"/>
              <a:gd name="T61" fmla="*/ 178 h 831"/>
              <a:gd name="T62" fmla="*/ 585 w 717"/>
              <a:gd name="T63" fmla="*/ 178 h 831"/>
              <a:gd name="T64" fmla="*/ 585 w 717"/>
              <a:gd name="T65" fmla="*/ 222 h 831"/>
              <a:gd name="T66" fmla="*/ 705 w 717"/>
              <a:gd name="T67" fmla="*/ 300 h 831"/>
              <a:gd name="T68" fmla="*/ 482 w 717"/>
              <a:gd name="T69" fmla="*/ 178 h 831"/>
              <a:gd name="T70" fmla="*/ 482 w 717"/>
              <a:gd name="T71" fmla="*/ 222 h 831"/>
              <a:gd name="T72" fmla="*/ 557 w 717"/>
              <a:gd name="T73" fmla="*/ 178 h 831"/>
              <a:gd name="T74" fmla="*/ 328 w 717"/>
              <a:gd name="T75" fmla="*/ 178 h 831"/>
              <a:gd name="T76" fmla="*/ 328 w 717"/>
              <a:gd name="T77" fmla="*/ 222 h 831"/>
              <a:gd name="T78" fmla="*/ 661 w 717"/>
              <a:gd name="T79" fmla="*/ 429 h 831"/>
              <a:gd name="T80" fmla="*/ 705 w 717"/>
              <a:gd name="T81" fmla="*/ 505 h 831"/>
              <a:gd name="T82" fmla="*/ 717 w 717"/>
              <a:gd name="T83" fmla="*/ 493 h 831"/>
              <a:gd name="T84" fmla="*/ 584 w 717"/>
              <a:gd name="T85" fmla="*/ 653 h 831"/>
              <a:gd name="T86" fmla="*/ 705 w 717"/>
              <a:gd name="T87" fmla="*/ 556 h 831"/>
              <a:gd name="T88" fmla="*/ 717 w 717"/>
              <a:gd name="T89" fmla="*/ 544 h 831"/>
              <a:gd name="T90" fmla="*/ 661 w 717"/>
              <a:gd name="T91" fmla="*/ 327 h 831"/>
              <a:gd name="T92" fmla="*/ 705 w 717"/>
              <a:gd name="T93" fmla="*/ 402 h 831"/>
              <a:gd name="T94" fmla="*/ 717 w 717"/>
              <a:gd name="T95" fmla="*/ 390 h 831"/>
              <a:gd name="T96" fmla="*/ 379 w 717"/>
              <a:gd name="T97" fmla="*/ 653 h 831"/>
              <a:gd name="T98" fmla="*/ 351 w 717"/>
              <a:gd name="T99" fmla="*/ 653 h 831"/>
              <a:gd name="T100" fmla="*/ 351 w 717"/>
              <a:gd name="T101" fmla="*/ 609 h 831"/>
              <a:gd name="T102" fmla="*/ 231 w 717"/>
              <a:gd name="T103" fmla="*/ 531 h 831"/>
              <a:gd name="T104" fmla="*/ 505 w 717"/>
              <a:gd name="T105" fmla="*/ 653 h 831"/>
              <a:gd name="T106" fmla="*/ 505 w 717"/>
              <a:gd name="T107" fmla="*/ 609 h 831"/>
              <a:gd name="T108" fmla="*/ 532 w 717"/>
              <a:gd name="T109" fmla="*/ 653 h 831"/>
              <a:gd name="T110" fmla="*/ 454 w 717"/>
              <a:gd name="T111" fmla="*/ 653 h 831"/>
              <a:gd name="T112" fmla="*/ 454 w 717"/>
              <a:gd name="T113" fmla="*/ 609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831">
                <a:moveTo>
                  <a:pt x="391" y="72"/>
                </a:moveTo>
                <a:cubicBezTo>
                  <a:pt x="0" y="72"/>
                  <a:pt x="0" y="72"/>
                  <a:pt x="0" y="72"/>
                </a:cubicBezTo>
                <a:cubicBezTo>
                  <a:pt x="0" y="0"/>
                  <a:pt x="0" y="0"/>
                  <a:pt x="0" y="0"/>
                </a:cubicBezTo>
                <a:cubicBezTo>
                  <a:pt x="391" y="0"/>
                  <a:pt x="391" y="0"/>
                  <a:pt x="391" y="0"/>
                </a:cubicBezTo>
                <a:lnTo>
                  <a:pt x="391" y="72"/>
                </a:lnTo>
                <a:close/>
                <a:moveTo>
                  <a:pt x="0" y="810"/>
                </a:moveTo>
                <a:cubicBezTo>
                  <a:pt x="0" y="831"/>
                  <a:pt x="0" y="831"/>
                  <a:pt x="0" y="831"/>
                </a:cubicBezTo>
                <a:cubicBezTo>
                  <a:pt x="85" y="831"/>
                  <a:pt x="85" y="831"/>
                  <a:pt x="85" y="831"/>
                </a:cubicBezTo>
                <a:cubicBezTo>
                  <a:pt x="85" y="810"/>
                  <a:pt x="85" y="810"/>
                  <a:pt x="85" y="810"/>
                </a:cubicBezTo>
                <a:cubicBezTo>
                  <a:pt x="306" y="810"/>
                  <a:pt x="306" y="810"/>
                  <a:pt x="306" y="810"/>
                </a:cubicBezTo>
                <a:cubicBezTo>
                  <a:pt x="306" y="831"/>
                  <a:pt x="306" y="831"/>
                  <a:pt x="306" y="831"/>
                </a:cubicBezTo>
                <a:cubicBezTo>
                  <a:pt x="391" y="831"/>
                  <a:pt x="391" y="831"/>
                  <a:pt x="391" y="831"/>
                </a:cubicBezTo>
                <a:cubicBezTo>
                  <a:pt x="391" y="810"/>
                  <a:pt x="391" y="810"/>
                  <a:pt x="391" y="810"/>
                </a:cubicBezTo>
                <a:cubicBezTo>
                  <a:pt x="391" y="729"/>
                  <a:pt x="391" y="729"/>
                  <a:pt x="391" y="729"/>
                </a:cubicBezTo>
                <a:cubicBezTo>
                  <a:pt x="0" y="729"/>
                  <a:pt x="0" y="729"/>
                  <a:pt x="0" y="729"/>
                </a:cubicBezTo>
                <a:lnTo>
                  <a:pt x="0" y="810"/>
                </a:lnTo>
                <a:close/>
                <a:moveTo>
                  <a:pt x="391" y="681"/>
                </a:moveTo>
                <a:cubicBezTo>
                  <a:pt x="391" y="714"/>
                  <a:pt x="391" y="714"/>
                  <a:pt x="391" y="714"/>
                </a:cubicBezTo>
                <a:cubicBezTo>
                  <a:pt x="0" y="714"/>
                  <a:pt x="0" y="714"/>
                  <a:pt x="0" y="714"/>
                </a:cubicBezTo>
                <a:cubicBezTo>
                  <a:pt x="0" y="86"/>
                  <a:pt x="0" y="86"/>
                  <a:pt x="0" y="86"/>
                </a:cubicBezTo>
                <a:cubicBezTo>
                  <a:pt x="391" y="86"/>
                  <a:pt x="391" y="86"/>
                  <a:pt x="391" y="86"/>
                </a:cubicBezTo>
                <a:cubicBezTo>
                  <a:pt x="391" y="149"/>
                  <a:pt x="391" y="149"/>
                  <a:pt x="391" y="149"/>
                </a:cubicBezTo>
                <a:cubicBezTo>
                  <a:pt x="380" y="150"/>
                  <a:pt x="371" y="156"/>
                  <a:pt x="366" y="165"/>
                </a:cubicBezTo>
                <a:cubicBezTo>
                  <a:pt x="361" y="156"/>
                  <a:pt x="351" y="149"/>
                  <a:pt x="340" y="149"/>
                </a:cubicBezTo>
                <a:cubicBezTo>
                  <a:pt x="324" y="149"/>
                  <a:pt x="311" y="162"/>
                  <a:pt x="311" y="178"/>
                </a:cubicBezTo>
                <a:cubicBezTo>
                  <a:pt x="311" y="217"/>
                  <a:pt x="311" y="217"/>
                  <a:pt x="311" y="217"/>
                </a:cubicBezTo>
                <a:cubicBezTo>
                  <a:pt x="289" y="218"/>
                  <a:pt x="271" y="236"/>
                  <a:pt x="270" y="258"/>
                </a:cubicBezTo>
                <a:cubicBezTo>
                  <a:pt x="231" y="258"/>
                  <a:pt x="231" y="258"/>
                  <a:pt x="231" y="258"/>
                </a:cubicBezTo>
                <a:cubicBezTo>
                  <a:pt x="215" y="258"/>
                  <a:pt x="202" y="271"/>
                  <a:pt x="202" y="287"/>
                </a:cubicBezTo>
                <a:cubicBezTo>
                  <a:pt x="202" y="298"/>
                  <a:pt x="208" y="308"/>
                  <a:pt x="218" y="312"/>
                </a:cubicBezTo>
                <a:cubicBezTo>
                  <a:pt x="208" y="317"/>
                  <a:pt x="202" y="327"/>
                  <a:pt x="202" y="338"/>
                </a:cubicBezTo>
                <a:cubicBezTo>
                  <a:pt x="202" y="349"/>
                  <a:pt x="208" y="359"/>
                  <a:pt x="218" y="364"/>
                </a:cubicBezTo>
                <a:cubicBezTo>
                  <a:pt x="208" y="368"/>
                  <a:pt x="202" y="378"/>
                  <a:pt x="202" y="389"/>
                </a:cubicBezTo>
                <a:cubicBezTo>
                  <a:pt x="202" y="401"/>
                  <a:pt x="208" y="410"/>
                  <a:pt x="218" y="415"/>
                </a:cubicBezTo>
                <a:cubicBezTo>
                  <a:pt x="208" y="420"/>
                  <a:pt x="202" y="430"/>
                  <a:pt x="202" y="441"/>
                </a:cubicBezTo>
                <a:cubicBezTo>
                  <a:pt x="202" y="452"/>
                  <a:pt x="208" y="462"/>
                  <a:pt x="218" y="466"/>
                </a:cubicBezTo>
                <a:cubicBezTo>
                  <a:pt x="208" y="471"/>
                  <a:pt x="202" y="481"/>
                  <a:pt x="202" y="492"/>
                </a:cubicBezTo>
                <a:cubicBezTo>
                  <a:pt x="202" y="503"/>
                  <a:pt x="208" y="513"/>
                  <a:pt x="218" y="518"/>
                </a:cubicBezTo>
                <a:cubicBezTo>
                  <a:pt x="208" y="522"/>
                  <a:pt x="202" y="532"/>
                  <a:pt x="202" y="543"/>
                </a:cubicBezTo>
                <a:cubicBezTo>
                  <a:pt x="202" y="559"/>
                  <a:pt x="215" y="572"/>
                  <a:pt x="231" y="572"/>
                </a:cubicBezTo>
                <a:cubicBezTo>
                  <a:pt x="270" y="572"/>
                  <a:pt x="270" y="572"/>
                  <a:pt x="270" y="572"/>
                </a:cubicBezTo>
                <a:cubicBezTo>
                  <a:pt x="270" y="595"/>
                  <a:pt x="288" y="613"/>
                  <a:pt x="311" y="613"/>
                </a:cubicBezTo>
                <a:cubicBezTo>
                  <a:pt x="311" y="653"/>
                  <a:pt x="311" y="653"/>
                  <a:pt x="311" y="653"/>
                </a:cubicBezTo>
                <a:cubicBezTo>
                  <a:pt x="311" y="669"/>
                  <a:pt x="324" y="682"/>
                  <a:pt x="339" y="682"/>
                </a:cubicBezTo>
                <a:cubicBezTo>
                  <a:pt x="351" y="682"/>
                  <a:pt x="360" y="675"/>
                  <a:pt x="365" y="666"/>
                </a:cubicBezTo>
                <a:cubicBezTo>
                  <a:pt x="370" y="675"/>
                  <a:pt x="380" y="682"/>
                  <a:pt x="391" y="682"/>
                </a:cubicBezTo>
                <a:cubicBezTo>
                  <a:pt x="391" y="682"/>
                  <a:pt x="391" y="681"/>
                  <a:pt x="391" y="681"/>
                </a:cubicBezTo>
                <a:close/>
                <a:moveTo>
                  <a:pt x="92" y="120"/>
                </a:moveTo>
                <a:cubicBezTo>
                  <a:pt x="35" y="120"/>
                  <a:pt x="35" y="120"/>
                  <a:pt x="35" y="120"/>
                </a:cubicBezTo>
                <a:cubicBezTo>
                  <a:pt x="35" y="149"/>
                  <a:pt x="35" y="149"/>
                  <a:pt x="35" y="149"/>
                </a:cubicBezTo>
                <a:cubicBezTo>
                  <a:pt x="92" y="149"/>
                  <a:pt x="92" y="149"/>
                  <a:pt x="92" y="149"/>
                </a:cubicBezTo>
                <a:lnTo>
                  <a:pt x="92" y="120"/>
                </a:lnTo>
                <a:close/>
                <a:moveTo>
                  <a:pt x="168" y="120"/>
                </a:moveTo>
                <a:cubicBezTo>
                  <a:pt x="111" y="120"/>
                  <a:pt x="111" y="120"/>
                  <a:pt x="111" y="120"/>
                </a:cubicBezTo>
                <a:cubicBezTo>
                  <a:pt x="111" y="149"/>
                  <a:pt x="111" y="149"/>
                  <a:pt x="111" y="149"/>
                </a:cubicBezTo>
                <a:cubicBezTo>
                  <a:pt x="168" y="149"/>
                  <a:pt x="168" y="149"/>
                  <a:pt x="168" y="149"/>
                </a:cubicBezTo>
                <a:lnTo>
                  <a:pt x="168" y="120"/>
                </a:lnTo>
                <a:close/>
                <a:moveTo>
                  <a:pt x="649" y="574"/>
                </a:moveTo>
                <a:cubicBezTo>
                  <a:pt x="649" y="257"/>
                  <a:pt x="649" y="257"/>
                  <a:pt x="649" y="257"/>
                </a:cubicBezTo>
                <a:cubicBezTo>
                  <a:pt x="649" y="244"/>
                  <a:pt x="639" y="234"/>
                  <a:pt x="627" y="234"/>
                </a:cubicBezTo>
                <a:cubicBezTo>
                  <a:pt x="309" y="234"/>
                  <a:pt x="309" y="234"/>
                  <a:pt x="309" y="234"/>
                </a:cubicBezTo>
                <a:cubicBezTo>
                  <a:pt x="297" y="234"/>
                  <a:pt x="287" y="244"/>
                  <a:pt x="287" y="257"/>
                </a:cubicBezTo>
                <a:cubicBezTo>
                  <a:pt x="287" y="574"/>
                  <a:pt x="287" y="574"/>
                  <a:pt x="287" y="574"/>
                </a:cubicBezTo>
                <a:cubicBezTo>
                  <a:pt x="287" y="587"/>
                  <a:pt x="297" y="597"/>
                  <a:pt x="309" y="597"/>
                </a:cubicBezTo>
                <a:cubicBezTo>
                  <a:pt x="627" y="597"/>
                  <a:pt x="627" y="597"/>
                  <a:pt x="627" y="597"/>
                </a:cubicBezTo>
                <a:cubicBezTo>
                  <a:pt x="639" y="597"/>
                  <a:pt x="649" y="587"/>
                  <a:pt x="649" y="574"/>
                </a:cubicBezTo>
                <a:close/>
                <a:moveTo>
                  <a:pt x="613" y="579"/>
                </a:moveTo>
                <a:cubicBezTo>
                  <a:pt x="323" y="579"/>
                  <a:pt x="323" y="579"/>
                  <a:pt x="323" y="579"/>
                </a:cubicBezTo>
                <a:cubicBezTo>
                  <a:pt x="313" y="579"/>
                  <a:pt x="305" y="571"/>
                  <a:pt x="305" y="561"/>
                </a:cubicBezTo>
                <a:cubicBezTo>
                  <a:pt x="305" y="270"/>
                  <a:pt x="305" y="270"/>
                  <a:pt x="305" y="270"/>
                </a:cubicBezTo>
                <a:cubicBezTo>
                  <a:pt x="305" y="260"/>
                  <a:pt x="313" y="252"/>
                  <a:pt x="323" y="252"/>
                </a:cubicBezTo>
                <a:cubicBezTo>
                  <a:pt x="613" y="252"/>
                  <a:pt x="613" y="252"/>
                  <a:pt x="613" y="252"/>
                </a:cubicBezTo>
                <a:cubicBezTo>
                  <a:pt x="623" y="252"/>
                  <a:pt x="631" y="260"/>
                  <a:pt x="631" y="270"/>
                </a:cubicBezTo>
                <a:cubicBezTo>
                  <a:pt x="631" y="561"/>
                  <a:pt x="631" y="561"/>
                  <a:pt x="631" y="561"/>
                </a:cubicBezTo>
                <a:cubicBezTo>
                  <a:pt x="631" y="571"/>
                  <a:pt x="623" y="579"/>
                  <a:pt x="613" y="579"/>
                </a:cubicBezTo>
                <a:close/>
                <a:moveTo>
                  <a:pt x="323" y="264"/>
                </a:moveTo>
                <a:cubicBezTo>
                  <a:pt x="320" y="264"/>
                  <a:pt x="317" y="267"/>
                  <a:pt x="317" y="270"/>
                </a:cubicBezTo>
                <a:cubicBezTo>
                  <a:pt x="317" y="561"/>
                  <a:pt x="317" y="561"/>
                  <a:pt x="317" y="561"/>
                </a:cubicBezTo>
                <a:cubicBezTo>
                  <a:pt x="317" y="564"/>
                  <a:pt x="320" y="567"/>
                  <a:pt x="323" y="567"/>
                </a:cubicBezTo>
                <a:cubicBezTo>
                  <a:pt x="613" y="567"/>
                  <a:pt x="613" y="567"/>
                  <a:pt x="613" y="567"/>
                </a:cubicBezTo>
                <a:cubicBezTo>
                  <a:pt x="616" y="567"/>
                  <a:pt x="619" y="564"/>
                  <a:pt x="619" y="561"/>
                </a:cubicBezTo>
                <a:cubicBezTo>
                  <a:pt x="619" y="270"/>
                  <a:pt x="619" y="270"/>
                  <a:pt x="619" y="270"/>
                </a:cubicBezTo>
                <a:cubicBezTo>
                  <a:pt x="619" y="267"/>
                  <a:pt x="616" y="264"/>
                  <a:pt x="613" y="264"/>
                </a:cubicBezTo>
                <a:lnTo>
                  <a:pt x="323" y="264"/>
                </a:lnTo>
                <a:close/>
                <a:moveTo>
                  <a:pt x="219" y="338"/>
                </a:moveTo>
                <a:cubicBezTo>
                  <a:pt x="219" y="331"/>
                  <a:pt x="224" y="326"/>
                  <a:pt x="231" y="326"/>
                </a:cubicBezTo>
                <a:cubicBezTo>
                  <a:pt x="275" y="326"/>
                  <a:pt x="275" y="326"/>
                  <a:pt x="275" y="326"/>
                </a:cubicBezTo>
                <a:cubicBezTo>
                  <a:pt x="275" y="350"/>
                  <a:pt x="275" y="350"/>
                  <a:pt x="275" y="350"/>
                </a:cubicBezTo>
                <a:cubicBezTo>
                  <a:pt x="231" y="350"/>
                  <a:pt x="231" y="350"/>
                  <a:pt x="231" y="350"/>
                </a:cubicBezTo>
                <a:cubicBezTo>
                  <a:pt x="224" y="350"/>
                  <a:pt x="219" y="345"/>
                  <a:pt x="219" y="338"/>
                </a:cubicBezTo>
                <a:close/>
                <a:moveTo>
                  <a:pt x="219" y="287"/>
                </a:moveTo>
                <a:cubicBezTo>
                  <a:pt x="219" y="280"/>
                  <a:pt x="224" y="275"/>
                  <a:pt x="231" y="275"/>
                </a:cubicBezTo>
                <a:cubicBezTo>
                  <a:pt x="275" y="275"/>
                  <a:pt x="275" y="275"/>
                  <a:pt x="275" y="275"/>
                </a:cubicBezTo>
                <a:cubicBezTo>
                  <a:pt x="275" y="299"/>
                  <a:pt x="275" y="299"/>
                  <a:pt x="275" y="299"/>
                </a:cubicBezTo>
                <a:cubicBezTo>
                  <a:pt x="231" y="299"/>
                  <a:pt x="231" y="299"/>
                  <a:pt x="231" y="299"/>
                </a:cubicBezTo>
                <a:cubicBezTo>
                  <a:pt x="224" y="299"/>
                  <a:pt x="219" y="293"/>
                  <a:pt x="219" y="287"/>
                </a:cubicBezTo>
                <a:close/>
                <a:moveTo>
                  <a:pt x="219" y="389"/>
                </a:moveTo>
                <a:cubicBezTo>
                  <a:pt x="219" y="383"/>
                  <a:pt x="224" y="377"/>
                  <a:pt x="231" y="377"/>
                </a:cubicBezTo>
                <a:cubicBezTo>
                  <a:pt x="275" y="377"/>
                  <a:pt x="275" y="377"/>
                  <a:pt x="275" y="377"/>
                </a:cubicBezTo>
                <a:cubicBezTo>
                  <a:pt x="275" y="402"/>
                  <a:pt x="275" y="402"/>
                  <a:pt x="275" y="402"/>
                </a:cubicBezTo>
                <a:cubicBezTo>
                  <a:pt x="231" y="402"/>
                  <a:pt x="231" y="402"/>
                  <a:pt x="231" y="402"/>
                </a:cubicBezTo>
                <a:cubicBezTo>
                  <a:pt x="224" y="402"/>
                  <a:pt x="219" y="396"/>
                  <a:pt x="219" y="389"/>
                </a:cubicBezTo>
                <a:close/>
                <a:moveTo>
                  <a:pt x="219" y="492"/>
                </a:moveTo>
                <a:cubicBezTo>
                  <a:pt x="219" y="485"/>
                  <a:pt x="224" y="480"/>
                  <a:pt x="231" y="480"/>
                </a:cubicBezTo>
                <a:cubicBezTo>
                  <a:pt x="275" y="480"/>
                  <a:pt x="275" y="480"/>
                  <a:pt x="275" y="480"/>
                </a:cubicBezTo>
                <a:cubicBezTo>
                  <a:pt x="275" y="504"/>
                  <a:pt x="275" y="504"/>
                  <a:pt x="275" y="504"/>
                </a:cubicBezTo>
                <a:cubicBezTo>
                  <a:pt x="231" y="504"/>
                  <a:pt x="231" y="504"/>
                  <a:pt x="231" y="504"/>
                </a:cubicBezTo>
                <a:cubicBezTo>
                  <a:pt x="224" y="504"/>
                  <a:pt x="219" y="499"/>
                  <a:pt x="219" y="492"/>
                </a:cubicBezTo>
                <a:close/>
                <a:moveTo>
                  <a:pt x="219" y="441"/>
                </a:moveTo>
                <a:cubicBezTo>
                  <a:pt x="219" y="434"/>
                  <a:pt x="224" y="429"/>
                  <a:pt x="231" y="429"/>
                </a:cubicBezTo>
                <a:cubicBezTo>
                  <a:pt x="275" y="429"/>
                  <a:pt x="275" y="429"/>
                  <a:pt x="275" y="429"/>
                </a:cubicBezTo>
                <a:cubicBezTo>
                  <a:pt x="275" y="453"/>
                  <a:pt x="275" y="453"/>
                  <a:pt x="275" y="453"/>
                </a:cubicBezTo>
                <a:cubicBezTo>
                  <a:pt x="231" y="453"/>
                  <a:pt x="231" y="453"/>
                  <a:pt x="231" y="453"/>
                </a:cubicBezTo>
                <a:cubicBezTo>
                  <a:pt x="224" y="453"/>
                  <a:pt x="219" y="447"/>
                  <a:pt x="219" y="441"/>
                </a:cubicBezTo>
                <a:close/>
                <a:moveTo>
                  <a:pt x="379" y="222"/>
                </a:moveTo>
                <a:cubicBezTo>
                  <a:pt x="379" y="178"/>
                  <a:pt x="379" y="178"/>
                  <a:pt x="379" y="178"/>
                </a:cubicBezTo>
                <a:cubicBezTo>
                  <a:pt x="379" y="171"/>
                  <a:pt x="385" y="166"/>
                  <a:pt x="391" y="166"/>
                </a:cubicBezTo>
                <a:cubicBezTo>
                  <a:pt x="398" y="166"/>
                  <a:pt x="404" y="171"/>
                  <a:pt x="404" y="178"/>
                </a:cubicBezTo>
                <a:cubicBezTo>
                  <a:pt x="404" y="222"/>
                  <a:pt x="404" y="222"/>
                  <a:pt x="404" y="222"/>
                </a:cubicBezTo>
                <a:lnTo>
                  <a:pt x="379" y="222"/>
                </a:lnTo>
                <a:close/>
                <a:moveTo>
                  <a:pt x="431" y="222"/>
                </a:moveTo>
                <a:cubicBezTo>
                  <a:pt x="431" y="178"/>
                  <a:pt x="431" y="178"/>
                  <a:pt x="431" y="178"/>
                </a:cubicBezTo>
                <a:cubicBezTo>
                  <a:pt x="431" y="171"/>
                  <a:pt x="436" y="166"/>
                  <a:pt x="443" y="166"/>
                </a:cubicBezTo>
                <a:cubicBezTo>
                  <a:pt x="449" y="166"/>
                  <a:pt x="455" y="171"/>
                  <a:pt x="455" y="178"/>
                </a:cubicBezTo>
                <a:cubicBezTo>
                  <a:pt x="455" y="222"/>
                  <a:pt x="455" y="222"/>
                  <a:pt x="455" y="222"/>
                </a:cubicBezTo>
                <a:lnTo>
                  <a:pt x="431" y="222"/>
                </a:lnTo>
                <a:close/>
                <a:moveTo>
                  <a:pt x="585" y="222"/>
                </a:moveTo>
                <a:cubicBezTo>
                  <a:pt x="585" y="178"/>
                  <a:pt x="585" y="178"/>
                  <a:pt x="585" y="178"/>
                </a:cubicBezTo>
                <a:cubicBezTo>
                  <a:pt x="585" y="171"/>
                  <a:pt x="590" y="166"/>
                  <a:pt x="597" y="166"/>
                </a:cubicBezTo>
                <a:cubicBezTo>
                  <a:pt x="603" y="166"/>
                  <a:pt x="609" y="171"/>
                  <a:pt x="609" y="178"/>
                </a:cubicBezTo>
                <a:cubicBezTo>
                  <a:pt x="609" y="222"/>
                  <a:pt x="609" y="222"/>
                  <a:pt x="609" y="222"/>
                </a:cubicBezTo>
                <a:lnTo>
                  <a:pt x="585" y="222"/>
                </a:lnTo>
                <a:close/>
                <a:moveTo>
                  <a:pt x="661" y="275"/>
                </a:moveTo>
                <a:cubicBezTo>
                  <a:pt x="705" y="275"/>
                  <a:pt x="705" y="275"/>
                  <a:pt x="705" y="275"/>
                </a:cubicBezTo>
                <a:cubicBezTo>
                  <a:pt x="712" y="275"/>
                  <a:pt x="717" y="281"/>
                  <a:pt x="717" y="288"/>
                </a:cubicBezTo>
                <a:cubicBezTo>
                  <a:pt x="717" y="294"/>
                  <a:pt x="712" y="300"/>
                  <a:pt x="705" y="300"/>
                </a:cubicBezTo>
                <a:cubicBezTo>
                  <a:pt x="661" y="300"/>
                  <a:pt x="661" y="300"/>
                  <a:pt x="661" y="300"/>
                </a:cubicBezTo>
                <a:lnTo>
                  <a:pt x="661" y="275"/>
                </a:lnTo>
                <a:close/>
                <a:moveTo>
                  <a:pt x="482" y="222"/>
                </a:moveTo>
                <a:cubicBezTo>
                  <a:pt x="482" y="178"/>
                  <a:pt x="482" y="178"/>
                  <a:pt x="482" y="178"/>
                </a:cubicBezTo>
                <a:cubicBezTo>
                  <a:pt x="482" y="171"/>
                  <a:pt x="487" y="166"/>
                  <a:pt x="494" y="166"/>
                </a:cubicBezTo>
                <a:cubicBezTo>
                  <a:pt x="501" y="166"/>
                  <a:pt x="506" y="171"/>
                  <a:pt x="506" y="178"/>
                </a:cubicBezTo>
                <a:cubicBezTo>
                  <a:pt x="506" y="222"/>
                  <a:pt x="506" y="222"/>
                  <a:pt x="506" y="222"/>
                </a:cubicBezTo>
                <a:lnTo>
                  <a:pt x="482" y="222"/>
                </a:lnTo>
                <a:close/>
                <a:moveTo>
                  <a:pt x="533" y="222"/>
                </a:moveTo>
                <a:cubicBezTo>
                  <a:pt x="533" y="178"/>
                  <a:pt x="533" y="178"/>
                  <a:pt x="533" y="178"/>
                </a:cubicBezTo>
                <a:cubicBezTo>
                  <a:pt x="533" y="171"/>
                  <a:pt x="539" y="166"/>
                  <a:pt x="545" y="166"/>
                </a:cubicBezTo>
                <a:cubicBezTo>
                  <a:pt x="552" y="166"/>
                  <a:pt x="557" y="171"/>
                  <a:pt x="557" y="178"/>
                </a:cubicBezTo>
                <a:cubicBezTo>
                  <a:pt x="557" y="222"/>
                  <a:pt x="557" y="222"/>
                  <a:pt x="557" y="222"/>
                </a:cubicBezTo>
                <a:lnTo>
                  <a:pt x="533" y="222"/>
                </a:lnTo>
                <a:close/>
                <a:moveTo>
                  <a:pt x="328" y="222"/>
                </a:moveTo>
                <a:cubicBezTo>
                  <a:pt x="328" y="178"/>
                  <a:pt x="328" y="178"/>
                  <a:pt x="328" y="178"/>
                </a:cubicBezTo>
                <a:cubicBezTo>
                  <a:pt x="328" y="171"/>
                  <a:pt x="333" y="166"/>
                  <a:pt x="340" y="166"/>
                </a:cubicBezTo>
                <a:cubicBezTo>
                  <a:pt x="347" y="166"/>
                  <a:pt x="352" y="171"/>
                  <a:pt x="352" y="178"/>
                </a:cubicBezTo>
                <a:cubicBezTo>
                  <a:pt x="352" y="222"/>
                  <a:pt x="352" y="222"/>
                  <a:pt x="352" y="222"/>
                </a:cubicBezTo>
                <a:lnTo>
                  <a:pt x="328" y="222"/>
                </a:lnTo>
                <a:close/>
                <a:moveTo>
                  <a:pt x="717" y="441"/>
                </a:moveTo>
                <a:cubicBezTo>
                  <a:pt x="717" y="448"/>
                  <a:pt x="712" y="454"/>
                  <a:pt x="705" y="454"/>
                </a:cubicBezTo>
                <a:cubicBezTo>
                  <a:pt x="661" y="454"/>
                  <a:pt x="661" y="454"/>
                  <a:pt x="661" y="454"/>
                </a:cubicBezTo>
                <a:cubicBezTo>
                  <a:pt x="661" y="429"/>
                  <a:pt x="661" y="429"/>
                  <a:pt x="661" y="429"/>
                </a:cubicBezTo>
                <a:cubicBezTo>
                  <a:pt x="705" y="429"/>
                  <a:pt x="705" y="429"/>
                  <a:pt x="705" y="429"/>
                </a:cubicBezTo>
                <a:cubicBezTo>
                  <a:pt x="712" y="429"/>
                  <a:pt x="717" y="435"/>
                  <a:pt x="717" y="441"/>
                </a:cubicBezTo>
                <a:close/>
                <a:moveTo>
                  <a:pt x="717" y="493"/>
                </a:moveTo>
                <a:cubicBezTo>
                  <a:pt x="717" y="499"/>
                  <a:pt x="712" y="505"/>
                  <a:pt x="705" y="505"/>
                </a:cubicBezTo>
                <a:cubicBezTo>
                  <a:pt x="661" y="505"/>
                  <a:pt x="661" y="505"/>
                  <a:pt x="661" y="505"/>
                </a:cubicBezTo>
                <a:cubicBezTo>
                  <a:pt x="661" y="481"/>
                  <a:pt x="661" y="481"/>
                  <a:pt x="661" y="481"/>
                </a:cubicBezTo>
                <a:cubicBezTo>
                  <a:pt x="705" y="481"/>
                  <a:pt x="705" y="481"/>
                  <a:pt x="705" y="481"/>
                </a:cubicBezTo>
                <a:cubicBezTo>
                  <a:pt x="712" y="481"/>
                  <a:pt x="717" y="486"/>
                  <a:pt x="717" y="493"/>
                </a:cubicBezTo>
                <a:close/>
                <a:moveTo>
                  <a:pt x="608" y="609"/>
                </a:moveTo>
                <a:cubicBezTo>
                  <a:pt x="608" y="653"/>
                  <a:pt x="608" y="653"/>
                  <a:pt x="608" y="653"/>
                </a:cubicBezTo>
                <a:cubicBezTo>
                  <a:pt x="608" y="659"/>
                  <a:pt x="603" y="665"/>
                  <a:pt x="596" y="665"/>
                </a:cubicBezTo>
                <a:cubicBezTo>
                  <a:pt x="589" y="665"/>
                  <a:pt x="584" y="659"/>
                  <a:pt x="584" y="653"/>
                </a:cubicBezTo>
                <a:cubicBezTo>
                  <a:pt x="584" y="609"/>
                  <a:pt x="584" y="609"/>
                  <a:pt x="584" y="609"/>
                </a:cubicBezTo>
                <a:lnTo>
                  <a:pt x="608" y="609"/>
                </a:lnTo>
                <a:close/>
                <a:moveTo>
                  <a:pt x="717" y="544"/>
                </a:moveTo>
                <a:cubicBezTo>
                  <a:pt x="717" y="551"/>
                  <a:pt x="712" y="556"/>
                  <a:pt x="705" y="556"/>
                </a:cubicBezTo>
                <a:cubicBezTo>
                  <a:pt x="661" y="556"/>
                  <a:pt x="661" y="556"/>
                  <a:pt x="661" y="556"/>
                </a:cubicBezTo>
                <a:cubicBezTo>
                  <a:pt x="661" y="532"/>
                  <a:pt x="661" y="532"/>
                  <a:pt x="661" y="532"/>
                </a:cubicBezTo>
                <a:cubicBezTo>
                  <a:pt x="705" y="532"/>
                  <a:pt x="705" y="532"/>
                  <a:pt x="705" y="532"/>
                </a:cubicBezTo>
                <a:cubicBezTo>
                  <a:pt x="712" y="532"/>
                  <a:pt x="717" y="537"/>
                  <a:pt x="717" y="544"/>
                </a:cubicBezTo>
                <a:close/>
                <a:moveTo>
                  <a:pt x="717" y="339"/>
                </a:moveTo>
                <a:cubicBezTo>
                  <a:pt x="717" y="346"/>
                  <a:pt x="712" y="351"/>
                  <a:pt x="705" y="351"/>
                </a:cubicBezTo>
                <a:cubicBezTo>
                  <a:pt x="661" y="351"/>
                  <a:pt x="661" y="351"/>
                  <a:pt x="661" y="351"/>
                </a:cubicBezTo>
                <a:cubicBezTo>
                  <a:pt x="661" y="327"/>
                  <a:pt x="661" y="327"/>
                  <a:pt x="661" y="327"/>
                </a:cubicBezTo>
                <a:cubicBezTo>
                  <a:pt x="705" y="327"/>
                  <a:pt x="705" y="327"/>
                  <a:pt x="705" y="327"/>
                </a:cubicBezTo>
                <a:cubicBezTo>
                  <a:pt x="712" y="327"/>
                  <a:pt x="717" y="332"/>
                  <a:pt x="717" y="339"/>
                </a:cubicBezTo>
                <a:close/>
                <a:moveTo>
                  <a:pt x="717" y="390"/>
                </a:moveTo>
                <a:cubicBezTo>
                  <a:pt x="717" y="397"/>
                  <a:pt x="712" y="402"/>
                  <a:pt x="705" y="402"/>
                </a:cubicBezTo>
                <a:cubicBezTo>
                  <a:pt x="661" y="402"/>
                  <a:pt x="661" y="402"/>
                  <a:pt x="661" y="402"/>
                </a:cubicBezTo>
                <a:cubicBezTo>
                  <a:pt x="661" y="378"/>
                  <a:pt x="661" y="378"/>
                  <a:pt x="661" y="378"/>
                </a:cubicBezTo>
                <a:cubicBezTo>
                  <a:pt x="705" y="378"/>
                  <a:pt x="705" y="378"/>
                  <a:pt x="705" y="378"/>
                </a:cubicBezTo>
                <a:cubicBezTo>
                  <a:pt x="712" y="378"/>
                  <a:pt x="717" y="384"/>
                  <a:pt x="717" y="390"/>
                </a:cubicBezTo>
                <a:close/>
                <a:moveTo>
                  <a:pt x="403" y="609"/>
                </a:moveTo>
                <a:cubicBezTo>
                  <a:pt x="403" y="653"/>
                  <a:pt x="403" y="653"/>
                  <a:pt x="403" y="653"/>
                </a:cubicBezTo>
                <a:cubicBezTo>
                  <a:pt x="403" y="659"/>
                  <a:pt x="397" y="665"/>
                  <a:pt x="391" y="665"/>
                </a:cubicBezTo>
                <a:cubicBezTo>
                  <a:pt x="384" y="665"/>
                  <a:pt x="379" y="659"/>
                  <a:pt x="379" y="653"/>
                </a:cubicBezTo>
                <a:cubicBezTo>
                  <a:pt x="379" y="609"/>
                  <a:pt x="379" y="609"/>
                  <a:pt x="379" y="609"/>
                </a:cubicBezTo>
                <a:lnTo>
                  <a:pt x="403" y="609"/>
                </a:lnTo>
                <a:close/>
                <a:moveTo>
                  <a:pt x="351" y="609"/>
                </a:moveTo>
                <a:cubicBezTo>
                  <a:pt x="351" y="653"/>
                  <a:pt x="351" y="653"/>
                  <a:pt x="351" y="653"/>
                </a:cubicBezTo>
                <a:cubicBezTo>
                  <a:pt x="351" y="659"/>
                  <a:pt x="346" y="665"/>
                  <a:pt x="339" y="665"/>
                </a:cubicBezTo>
                <a:cubicBezTo>
                  <a:pt x="333" y="665"/>
                  <a:pt x="327" y="659"/>
                  <a:pt x="327" y="653"/>
                </a:cubicBezTo>
                <a:cubicBezTo>
                  <a:pt x="327" y="609"/>
                  <a:pt x="327" y="609"/>
                  <a:pt x="327" y="609"/>
                </a:cubicBezTo>
                <a:lnTo>
                  <a:pt x="351" y="609"/>
                </a:lnTo>
                <a:close/>
                <a:moveTo>
                  <a:pt x="275" y="555"/>
                </a:moveTo>
                <a:cubicBezTo>
                  <a:pt x="231" y="555"/>
                  <a:pt x="231" y="555"/>
                  <a:pt x="231" y="555"/>
                </a:cubicBezTo>
                <a:cubicBezTo>
                  <a:pt x="224" y="555"/>
                  <a:pt x="219" y="550"/>
                  <a:pt x="219" y="543"/>
                </a:cubicBezTo>
                <a:cubicBezTo>
                  <a:pt x="219" y="537"/>
                  <a:pt x="224" y="531"/>
                  <a:pt x="231" y="531"/>
                </a:cubicBezTo>
                <a:cubicBezTo>
                  <a:pt x="275" y="531"/>
                  <a:pt x="275" y="531"/>
                  <a:pt x="275" y="531"/>
                </a:cubicBezTo>
                <a:lnTo>
                  <a:pt x="275" y="555"/>
                </a:lnTo>
                <a:close/>
                <a:moveTo>
                  <a:pt x="505" y="609"/>
                </a:moveTo>
                <a:cubicBezTo>
                  <a:pt x="505" y="653"/>
                  <a:pt x="505" y="653"/>
                  <a:pt x="505" y="653"/>
                </a:cubicBezTo>
                <a:cubicBezTo>
                  <a:pt x="505" y="659"/>
                  <a:pt x="500" y="665"/>
                  <a:pt x="493" y="665"/>
                </a:cubicBezTo>
                <a:cubicBezTo>
                  <a:pt x="487" y="665"/>
                  <a:pt x="481" y="659"/>
                  <a:pt x="481" y="653"/>
                </a:cubicBezTo>
                <a:cubicBezTo>
                  <a:pt x="481" y="609"/>
                  <a:pt x="481" y="609"/>
                  <a:pt x="481" y="609"/>
                </a:cubicBezTo>
                <a:lnTo>
                  <a:pt x="505" y="609"/>
                </a:lnTo>
                <a:close/>
                <a:moveTo>
                  <a:pt x="557" y="609"/>
                </a:moveTo>
                <a:cubicBezTo>
                  <a:pt x="557" y="653"/>
                  <a:pt x="557" y="653"/>
                  <a:pt x="557" y="653"/>
                </a:cubicBezTo>
                <a:cubicBezTo>
                  <a:pt x="557" y="659"/>
                  <a:pt x="551" y="665"/>
                  <a:pt x="545" y="665"/>
                </a:cubicBezTo>
                <a:cubicBezTo>
                  <a:pt x="538" y="665"/>
                  <a:pt x="532" y="659"/>
                  <a:pt x="532" y="653"/>
                </a:cubicBezTo>
                <a:cubicBezTo>
                  <a:pt x="532" y="609"/>
                  <a:pt x="532" y="609"/>
                  <a:pt x="532" y="609"/>
                </a:cubicBezTo>
                <a:lnTo>
                  <a:pt x="557" y="609"/>
                </a:lnTo>
                <a:close/>
                <a:moveTo>
                  <a:pt x="454" y="609"/>
                </a:moveTo>
                <a:cubicBezTo>
                  <a:pt x="454" y="653"/>
                  <a:pt x="454" y="653"/>
                  <a:pt x="454" y="653"/>
                </a:cubicBezTo>
                <a:cubicBezTo>
                  <a:pt x="454" y="659"/>
                  <a:pt x="449" y="665"/>
                  <a:pt x="442" y="665"/>
                </a:cubicBezTo>
                <a:cubicBezTo>
                  <a:pt x="435" y="665"/>
                  <a:pt x="430" y="659"/>
                  <a:pt x="430" y="653"/>
                </a:cubicBezTo>
                <a:cubicBezTo>
                  <a:pt x="430" y="609"/>
                  <a:pt x="430" y="609"/>
                  <a:pt x="430" y="609"/>
                </a:cubicBezTo>
                <a:lnTo>
                  <a:pt x="454" y="609"/>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nvGrpSpPr>
          <p:cNvPr id="94" name="グループ化 93"/>
          <p:cNvGrpSpPr/>
          <p:nvPr/>
        </p:nvGrpSpPr>
        <p:grpSpPr>
          <a:xfrm>
            <a:off x="3330215" y="2944656"/>
            <a:ext cx="1478620" cy="432455"/>
            <a:chOff x="3792466" y="3507447"/>
            <a:chExt cx="1478620" cy="432455"/>
          </a:xfrm>
        </p:grpSpPr>
        <p:sp>
          <p:nvSpPr>
            <p:cNvPr id="95" name="角丸四角形 94"/>
            <p:cNvSpPr/>
            <p:nvPr/>
          </p:nvSpPr>
          <p:spPr>
            <a:xfrm>
              <a:off x="3792466" y="3507447"/>
              <a:ext cx="1478620" cy="395309"/>
            </a:xfrm>
            <a:prstGeom prst="roundRect">
              <a:avLst/>
            </a:prstGeom>
            <a:solidFill>
              <a:srgbClr val="2E7DC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200" dirty="0"/>
                <a:t>AI-OCR</a:t>
              </a:r>
              <a:endParaRPr lang="ja-JP" altLang="en-US" sz="1200" dirty="0"/>
            </a:p>
          </p:txBody>
        </p:sp>
        <p:sp>
          <p:nvSpPr>
            <p:cNvPr id="96" name="テキスト ボックス 95"/>
            <p:cNvSpPr txBox="1"/>
            <p:nvPr/>
          </p:nvSpPr>
          <p:spPr>
            <a:xfrm>
              <a:off x="4070911" y="3720611"/>
              <a:ext cx="956799" cy="219291"/>
            </a:xfrm>
            <a:prstGeom prst="rect">
              <a:avLst/>
            </a:prstGeom>
            <a:noFill/>
            <a:ln>
              <a:noFill/>
            </a:ln>
          </p:spPr>
          <p:txBody>
            <a:bodyPr wrap="square" rtlCol="0">
              <a:spAutoFit/>
            </a:bodyPr>
            <a:lstStyle/>
            <a:p>
              <a:r>
                <a:rPr lang="en-US" altLang="ja-JP" sz="825" dirty="0">
                  <a:solidFill>
                    <a:schemeClr val="bg1"/>
                  </a:solidFill>
                </a:rPr>
                <a:t>AI-OCR</a:t>
              </a:r>
              <a:r>
                <a:rPr lang="en-US" altLang="ja-JP" sz="750" dirty="0">
                  <a:solidFill>
                    <a:schemeClr val="bg1"/>
                  </a:solidFill>
                </a:rPr>
                <a:t>(</a:t>
              </a:r>
              <a:r>
                <a:rPr lang="ja-JP" altLang="en-US" sz="750" dirty="0">
                  <a:solidFill>
                    <a:schemeClr val="bg1"/>
                  </a:solidFill>
                </a:rPr>
                <a:t>請求書</a:t>
              </a:r>
              <a:r>
                <a:rPr lang="en-US" altLang="ja-JP" sz="750" dirty="0">
                  <a:solidFill>
                    <a:schemeClr val="bg1"/>
                  </a:solidFill>
                </a:rPr>
                <a:t>)</a:t>
              </a:r>
            </a:p>
          </p:txBody>
        </p:sp>
        <p:sp>
          <p:nvSpPr>
            <p:cNvPr id="97" name="Freeform 43"/>
            <p:cNvSpPr>
              <a:spLocks noEditPoints="1"/>
            </p:cNvSpPr>
            <p:nvPr/>
          </p:nvSpPr>
          <p:spPr bwMode="auto">
            <a:xfrm>
              <a:off x="3922675" y="3541998"/>
              <a:ext cx="253281" cy="168503"/>
            </a:xfrm>
            <a:custGeom>
              <a:avLst/>
              <a:gdLst>
                <a:gd name="T0" fmla="*/ 511 w 1061"/>
                <a:gd name="T1" fmla="*/ 0 h 756"/>
                <a:gd name="T2" fmla="*/ 1061 w 1061"/>
                <a:gd name="T3" fmla="*/ 138 h 756"/>
                <a:gd name="T4" fmla="*/ 941 w 1061"/>
                <a:gd name="T5" fmla="*/ 121 h 756"/>
                <a:gd name="T6" fmla="*/ 1027 w 1061"/>
                <a:gd name="T7" fmla="*/ 231 h 756"/>
                <a:gd name="T8" fmla="*/ 1027 w 1061"/>
                <a:gd name="T9" fmla="*/ 248 h 756"/>
                <a:gd name="T10" fmla="*/ 546 w 1061"/>
                <a:gd name="T11" fmla="*/ 509 h 756"/>
                <a:gd name="T12" fmla="*/ 1027 w 1061"/>
                <a:gd name="T13" fmla="*/ 509 h 756"/>
                <a:gd name="T14" fmla="*/ 584 w 1061"/>
                <a:gd name="T15" fmla="*/ 297 h 756"/>
                <a:gd name="T16" fmla="*/ 825 w 1061"/>
                <a:gd name="T17" fmla="*/ 297 h 756"/>
                <a:gd name="T18" fmla="*/ 787 w 1061"/>
                <a:gd name="T19" fmla="*/ 413 h 756"/>
                <a:gd name="T20" fmla="*/ 666 w 1061"/>
                <a:gd name="T21" fmla="*/ 297 h 756"/>
                <a:gd name="T22" fmla="*/ 706 w 1061"/>
                <a:gd name="T23" fmla="*/ 389 h 756"/>
                <a:gd name="T24" fmla="*/ 766 w 1061"/>
                <a:gd name="T25" fmla="*/ 464 h 756"/>
                <a:gd name="T26" fmla="*/ 932 w 1061"/>
                <a:gd name="T27" fmla="*/ 382 h 756"/>
                <a:gd name="T28" fmla="*/ 917 w 1061"/>
                <a:gd name="T29" fmla="*/ 382 h 756"/>
                <a:gd name="T30" fmla="*/ 898 w 1061"/>
                <a:gd name="T31" fmla="*/ 464 h 756"/>
                <a:gd name="T32" fmla="*/ 955 w 1061"/>
                <a:gd name="T33" fmla="*/ 297 h 756"/>
                <a:gd name="T34" fmla="*/ 255 w 1061"/>
                <a:gd name="T35" fmla="*/ 438 h 756"/>
                <a:gd name="T36" fmla="*/ 273 w 1061"/>
                <a:gd name="T37" fmla="*/ 456 h 756"/>
                <a:gd name="T38" fmla="*/ 188 w 1061"/>
                <a:gd name="T39" fmla="*/ 236 h 756"/>
                <a:gd name="T40" fmla="*/ 150 w 1061"/>
                <a:gd name="T41" fmla="*/ 185 h 756"/>
                <a:gd name="T42" fmla="*/ 244 w 1061"/>
                <a:gd name="T43" fmla="*/ 203 h 756"/>
                <a:gd name="T44" fmla="*/ 95 w 1061"/>
                <a:gd name="T45" fmla="*/ 142 h 756"/>
                <a:gd name="T46" fmla="*/ 217 w 1061"/>
                <a:gd name="T47" fmla="*/ 291 h 756"/>
                <a:gd name="T48" fmla="*/ 255 w 1061"/>
                <a:gd name="T49" fmla="*/ 341 h 756"/>
                <a:gd name="T50" fmla="*/ 28 w 1061"/>
                <a:gd name="T51" fmla="*/ 378 h 756"/>
                <a:gd name="T52" fmla="*/ 90 w 1061"/>
                <a:gd name="T53" fmla="*/ 609 h 756"/>
                <a:gd name="T54" fmla="*/ 101 w 1061"/>
                <a:gd name="T55" fmla="*/ 339 h 756"/>
                <a:gd name="T56" fmla="*/ 112 w 1061"/>
                <a:gd name="T57" fmla="*/ 628 h 756"/>
                <a:gd name="T58" fmla="*/ 321 w 1061"/>
                <a:gd name="T59" fmla="*/ 690 h 756"/>
                <a:gd name="T60" fmla="*/ 244 w 1061"/>
                <a:gd name="T61" fmla="*/ 588 h 756"/>
                <a:gd name="T62" fmla="*/ 255 w 1061"/>
                <a:gd name="T63" fmla="*/ 416 h 756"/>
                <a:gd name="T64" fmla="*/ 266 w 1061"/>
                <a:gd name="T65" fmla="*/ 588 h 756"/>
                <a:gd name="T66" fmla="*/ 321 w 1061"/>
                <a:gd name="T67" fmla="*/ 390 h 756"/>
                <a:gd name="T68" fmla="*/ 189 w 1061"/>
                <a:gd name="T69" fmla="*/ 495 h 756"/>
                <a:gd name="T70" fmla="*/ 139 w 1061"/>
                <a:gd name="T71" fmla="*/ 533 h 756"/>
                <a:gd name="T72" fmla="*/ 200 w 1061"/>
                <a:gd name="T73" fmla="*/ 368 h 756"/>
                <a:gd name="T74" fmla="*/ 266 w 1061"/>
                <a:gd name="T75" fmla="*/ 52 h 756"/>
                <a:gd name="T76" fmla="*/ 255 w 1061"/>
                <a:gd name="T77" fmla="*/ 284 h 756"/>
                <a:gd name="T78" fmla="*/ 273 w 1061"/>
                <a:gd name="T79" fmla="*/ 302 h 756"/>
                <a:gd name="T80" fmla="*/ 196 w 1061"/>
                <a:gd name="T81" fmla="*/ 533 h 756"/>
                <a:gd name="T82" fmla="*/ 119 w 1061"/>
                <a:gd name="T83" fmla="*/ 379 h 756"/>
                <a:gd name="T84" fmla="*/ 101 w 1061"/>
                <a:gd name="T85" fmla="*/ 396 h 756"/>
                <a:gd name="T86" fmla="*/ 409 w 1061"/>
                <a:gd name="T87" fmla="*/ 396 h 756"/>
                <a:gd name="T88" fmla="*/ 391 w 1061"/>
                <a:gd name="T89" fmla="*/ 379 h 756"/>
                <a:gd name="T90" fmla="*/ 391 w 1061"/>
                <a:gd name="T91" fmla="*/ 148 h 756"/>
                <a:gd name="T92" fmla="*/ 391 w 1061"/>
                <a:gd name="T93" fmla="*/ 610 h 756"/>
                <a:gd name="T94" fmla="*/ 409 w 1061"/>
                <a:gd name="T95" fmla="*/ 592 h 756"/>
                <a:gd name="T96" fmla="*/ 431 w 1061"/>
                <a:gd name="T97" fmla="*/ 236 h 756"/>
                <a:gd name="T98" fmla="*/ 448 w 1061"/>
                <a:gd name="T99" fmla="*/ 379 h 756"/>
                <a:gd name="T100" fmla="*/ 398 w 1061"/>
                <a:gd name="T101" fmla="*/ 341 h 756"/>
                <a:gd name="T102" fmla="*/ 484 w 1061"/>
                <a:gd name="T103" fmla="*/ 214 h 756"/>
                <a:gd name="T104" fmla="*/ 343 w 1061"/>
                <a:gd name="T105" fmla="*/ 67 h 756"/>
                <a:gd name="T106" fmla="*/ 409 w 1061"/>
                <a:gd name="T107" fmla="*/ 108 h 756"/>
                <a:gd name="T108" fmla="*/ 371 w 1061"/>
                <a:gd name="T109" fmla="*/ 159 h 756"/>
                <a:gd name="T110" fmla="*/ 387 w 1061"/>
                <a:gd name="T111" fmla="*/ 445 h 756"/>
                <a:gd name="T112" fmla="*/ 448 w 1061"/>
                <a:gd name="T113" fmla="*/ 610 h 756"/>
                <a:gd name="T114" fmla="*/ 398 w 1061"/>
                <a:gd name="T115" fmla="*/ 572 h 756"/>
                <a:gd name="T116" fmla="*/ 343 w 1061"/>
                <a:gd name="T117" fmla="*/ 467 h 756"/>
                <a:gd name="T118" fmla="*/ 484 w 1061"/>
                <a:gd name="T119" fmla="*/ 641 h 756"/>
                <a:gd name="T120" fmla="*/ 150 w 1061"/>
                <a:gd name="T121" fmla="*/ 242 h 756"/>
                <a:gd name="T122" fmla="*/ 132 w 1061"/>
                <a:gd name="T123" fmla="*/ 225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61" h="756">
                  <a:moveTo>
                    <a:pt x="1061" y="756"/>
                  </a:moveTo>
                  <a:cubicBezTo>
                    <a:pt x="511" y="756"/>
                    <a:pt x="511" y="756"/>
                    <a:pt x="511" y="756"/>
                  </a:cubicBezTo>
                  <a:cubicBezTo>
                    <a:pt x="511" y="0"/>
                    <a:pt x="511" y="0"/>
                    <a:pt x="511" y="0"/>
                  </a:cubicBezTo>
                  <a:cubicBezTo>
                    <a:pt x="924" y="0"/>
                    <a:pt x="924" y="0"/>
                    <a:pt x="924" y="0"/>
                  </a:cubicBezTo>
                  <a:cubicBezTo>
                    <a:pt x="924" y="138"/>
                    <a:pt x="924" y="138"/>
                    <a:pt x="924" y="138"/>
                  </a:cubicBezTo>
                  <a:cubicBezTo>
                    <a:pt x="1061" y="138"/>
                    <a:pt x="1061" y="138"/>
                    <a:pt x="1061" y="138"/>
                  </a:cubicBezTo>
                  <a:lnTo>
                    <a:pt x="1061" y="756"/>
                  </a:lnTo>
                  <a:close/>
                  <a:moveTo>
                    <a:pt x="941" y="0"/>
                  </a:moveTo>
                  <a:cubicBezTo>
                    <a:pt x="941" y="121"/>
                    <a:pt x="941" y="121"/>
                    <a:pt x="941" y="121"/>
                  </a:cubicBezTo>
                  <a:cubicBezTo>
                    <a:pt x="1061" y="121"/>
                    <a:pt x="1061" y="121"/>
                    <a:pt x="1061" y="121"/>
                  </a:cubicBezTo>
                  <a:lnTo>
                    <a:pt x="941" y="0"/>
                  </a:lnTo>
                  <a:close/>
                  <a:moveTo>
                    <a:pt x="1027" y="231"/>
                  </a:moveTo>
                  <a:cubicBezTo>
                    <a:pt x="546" y="231"/>
                    <a:pt x="546" y="231"/>
                    <a:pt x="546" y="231"/>
                  </a:cubicBezTo>
                  <a:cubicBezTo>
                    <a:pt x="546" y="248"/>
                    <a:pt x="546" y="248"/>
                    <a:pt x="546" y="248"/>
                  </a:cubicBezTo>
                  <a:cubicBezTo>
                    <a:pt x="1027" y="248"/>
                    <a:pt x="1027" y="248"/>
                    <a:pt x="1027" y="248"/>
                  </a:cubicBezTo>
                  <a:lnTo>
                    <a:pt x="1027" y="231"/>
                  </a:lnTo>
                  <a:close/>
                  <a:moveTo>
                    <a:pt x="1027" y="509"/>
                  </a:moveTo>
                  <a:cubicBezTo>
                    <a:pt x="546" y="509"/>
                    <a:pt x="546" y="509"/>
                    <a:pt x="546" y="509"/>
                  </a:cubicBezTo>
                  <a:cubicBezTo>
                    <a:pt x="546" y="526"/>
                    <a:pt x="546" y="526"/>
                    <a:pt x="546" y="526"/>
                  </a:cubicBezTo>
                  <a:cubicBezTo>
                    <a:pt x="1027" y="526"/>
                    <a:pt x="1027" y="526"/>
                    <a:pt x="1027" y="526"/>
                  </a:cubicBezTo>
                  <a:lnTo>
                    <a:pt x="1027" y="509"/>
                  </a:lnTo>
                  <a:close/>
                  <a:moveTo>
                    <a:pt x="630" y="464"/>
                  </a:moveTo>
                  <a:cubicBezTo>
                    <a:pt x="630" y="297"/>
                    <a:pt x="630" y="297"/>
                    <a:pt x="630" y="297"/>
                  </a:cubicBezTo>
                  <a:cubicBezTo>
                    <a:pt x="584" y="297"/>
                    <a:pt x="584" y="297"/>
                    <a:pt x="584" y="297"/>
                  </a:cubicBezTo>
                  <a:cubicBezTo>
                    <a:pt x="584" y="464"/>
                    <a:pt x="584" y="464"/>
                    <a:pt x="584" y="464"/>
                  </a:cubicBezTo>
                  <a:lnTo>
                    <a:pt x="630" y="464"/>
                  </a:lnTo>
                  <a:close/>
                  <a:moveTo>
                    <a:pt x="825" y="297"/>
                  </a:moveTo>
                  <a:cubicBezTo>
                    <a:pt x="785" y="297"/>
                    <a:pt x="785" y="297"/>
                    <a:pt x="785" y="297"/>
                  </a:cubicBezTo>
                  <a:cubicBezTo>
                    <a:pt x="785" y="373"/>
                    <a:pt x="785" y="373"/>
                    <a:pt x="785" y="373"/>
                  </a:cubicBezTo>
                  <a:cubicBezTo>
                    <a:pt x="785" y="383"/>
                    <a:pt x="785" y="396"/>
                    <a:pt x="787" y="413"/>
                  </a:cubicBezTo>
                  <a:cubicBezTo>
                    <a:pt x="786" y="413"/>
                    <a:pt x="786" y="413"/>
                    <a:pt x="786" y="413"/>
                  </a:cubicBezTo>
                  <a:cubicBezTo>
                    <a:pt x="725" y="297"/>
                    <a:pt x="725" y="297"/>
                    <a:pt x="725" y="297"/>
                  </a:cubicBezTo>
                  <a:cubicBezTo>
                    <a:pt x="666" y="297"/>
                    <a:pt x="666" y="297"/>
                    <a:pt x="666" y="297"/>
                  </a:cubicBezTo>
                  <a:cubicBezTo>
                    <a:pt x="666" y="464"/>
                    <a:pt x="666" y="464"/>
                    <a:pt x="666" y="464"/>
                  </a:cubicBezTo>
                  <a:cubicBezTo>
                    <a:pt x="706" y="464"/>
                    <a:pt x="706" y="464"/>
                    <a:pt x="706" y="464"/>
                  </a:cubicBezTo>
                  <a:cubicBezTo>
                    <a:pt x="706" y="389"/>
                    <a:pt x="706" y="389"/>
                    <a:pt x="706" y="389"/>
                  </a:cubicBezTo>
                  <a:cubicBezTo>
                    <a:pt x="706" y="379"/>
                    <a:pt x="705" y="365"/>
                    <a:pt x="704" y="346"/>
                  </a:cubicBezTo>
                  <a:cubicBezTo>
                    <a:pt x="705" y="346"/>
                    <a:pt x="705" y="346"/>
                    <a:pt x="705" y="346"/>
                  </a:cubicBezTo>
                  <a:cubicBezTo>
                    <a:pt x="766" y="464"/>
                    <a:pt x="766" y="464"/>
                    <a:pt x="766" y="464"/>
                  </a:cubicBezTo>
                  <a:cubicBezTo>
                    <a:pt x="825" y="464"/>
                    <a:pt x="825" y="464"/>
                    <a:pt x="825" y="464"/>
                  </a:cubicBezTo>
                  <a:lnTo>
                    <a:pt x="825" y="297"/>
                  </a:lnTo>
                  <a:close/>
                  <a:moveTo>
                    <a:pt x="932" y="382"/>
                  </a:moveTo>
                  <a:cubicBezTo>
                    <a:pt x="931" y="387"/>
                    <a:pt x="930" y="393"/>
                    <a:pt x="928" y="401"/>
                  </a:cubicBezTo>
                  <a:cubicBezTo>
                    <a:pt x="926" y="409"/>
                    <a:pt x="925" y="416"/>
                    <a:pt x="925" y="421"/>
                  </a:cubicBezTo>
                  <a:cubicBezTo>
                    <a:pt x="924" y="414"/>
                    <a:pt x="922" y="401"/>
                    <a:pt x="917" y="382"/>
                  </a:cubicBezTo>
                  <a:cubicBezTo>
                    <a:pt x="894" y="297"/>
                    <a:pt x="894" y="297"/>
                    <a:pt x="894" y="297"/>
                  </a:cubicBezTo>
                  <a:cubicBezTo>
                    <a:pt x="843" y="297"/>
                    <a:pt x="843" y="297"/>
                    <a:pt x="843" y="297"/>
                  </a:cubicBezTo>
                  <a:cubicBezTo>
                    <a:pt x="898" y="464"/>
                    <a:pt x="898" y="464"/>
                    <a:pt x="898" y="464"/>
                  </a:cubicBezTo>
                  <a:cubicBezTo>
                    <a:pt x="951" y="464"/>
                    <a:pt x="951" y="464"/>
                    <a:pt x="951" y="464"/>
                  </a:cubicBezTo>
                  <a:cubicBezTo>
                    <a:pt x="1006" y="297"/>
                    <a:pt x="1006" y="297"/>
                    <a:pt x="1006" y="297"/>
                  </a:cubicBezTo>
                  <a:cubicBezTo>
                    <a:pt x="955" y="297"/>
                    <a:pt x="955" y="297"/>
                    <a:pt x="955" y="297"/>
                  </a:cubicBezTo>
                  <a:lnTo>
                    <a:pt x="932" y="382"/>
                  </a:lnTo>
                  <a:close/>
                  <a:moveTo>
                    <a:pt x="273" y="456"/>
                  </a:moveTo>
                  <a:cubicBezTo>
                    <a:pt x="273" y="446"/>
                    <a:pt x="265" y="438"/>
                    <a:pt x="255" y="438"/>
                  </a:cubicBezTo>
                  <a:cubicBezTo>
                    <a:pt x="245" y="438"/>
                    <a:pt x="237" y="446"/>
                    <a:pt x="237" y="456"/>
                  </a:cubicBezTo>
                  <a:cubicBezTo>
                    <a:pt x="237" y="465"/>
                    <a:pt x="245" y="473"/>
                    <a:pt x="255" y="473"/>
                  </a:cubicBezTo>
                  <a:cubicBezTo>
                    <a:pt x="265" y="473"/>
                    <a:pt x="273" y="465"/>
                    <a:pt x="273" y="456"/>
                  </a:cubicBezTo>
                  <a:close/>
                  <a:moveTo>
                    <a:pt x="266" y="203"/>
                  </a:moveTo>
                  <a:cubicBezTo>
                    <a:pt x="266" y="221"/>
                    <a:pt x="251" y="236"/>
                    <a:pt x="233" y="236"/>
                  </a:cubicBezTo>
                  <a:cubicBezTo>
                    <a:pt x="188" y="236"/>
                    <a:pt x="188" y="236"/>
                    <a:pt x="188" y="236"/>
                  </a:cubicBezTo>
                  <a:cubicBezTo>
                    <a:pt x="183" y="252"/>
                    <a:pt x="168" y="264"/>
                    <a:pt x="150" y="264"/>
                  </a:cubicBezTo>
                  <a:cubicBezTo>
                    <a:pt x="128" y="264"/>
                    <a:pt x="110" y="247"/>
                    <a:pt x="110" y="225"/>
                  </a:cubicBezTo>
                  <a:cubicBezTo>
                    <a:pt x="110" y="203"/>
                    <a:pt x="128" y="185"/>
                    <a:pt x="150" y="185"/>
                  </a:cubicBezTo>
                  <a:cubicBezTo>
                    <a:pt x="168" y="185"/>
                    <a:pt x="183" y="197"/>
                    <a:pt x="188" y="214"/>
                  </a:cubicBezTo>
                  <a:cubicBezTo>
                    <a:pt x="233" y="214"/>
                    <a:pt x="233" y="214"/>
                    <a:pt x="233" y="214"/>
                  </a:cubicBezTo>
                  <a:cubicBezTo>
                    <a:pt x="239" y="214"/>
                    <a:pt x="244" y="209"/>
                    <a:pt x="244" y="203"/>
                  </a:cubicBezTo>
                  <a:cubicBezTo>
                    <a:pt x="244" y="56"/>
                    <a:pt x="244" y="56"/>
                    <a:pt x="244" y="56"/>
                  </a:cubicBezTo>
                  <a:cubicBezTo>
                    <a:pt x="213" y="64"/>
                    <a:pt x="190" y="87"/>
                    <a:pt x="180" y="116"/>
                  </a:cubicBezTo>
                  <a:cubicBezTo>
                    <a:pt x="150" y="110"/>
                    <a:pt x="118" y="119"/>
                    <a:pt x="95" y="142"/>
                  </a:cubicBezTo>
                  <a:cubicBezTo>
                    <a:pt x="72" y="165"/>
                    <a:pt x="64" y="197"/>
                    <a:pt x="69" y="227"/>
                  </a:cubicBezTo>
                  <a:cubicBezTo>
                    <a:pt x="41" y="237"/>
                    <a:pt x="18" y="260"/>
                    <a:pt x="9" y="291"/>
                  </a:cubicBezTo>
                  <a:cubicBezTo>
                    <a:pt x="217" y="291"/>
                    <a:pt x="217" y="291"/>
                    <a:pt x="217" y="291"/>
                  </a:cubicBezTo>
                  <a:cubicBezTo>
                    <a:pt x="222" y="274"/>
                    <a:pt x="237" y="262"/>
                    <a:pt x="255" y="262"/>
                  </a:cubicBezTo>
                  <a:cubicBezTo>
                    <a:pt x="277" y="262"/>
                    <a:pt x="295" y="280"/>
                    <a:pt x="295" y="302"/>
                  </a:cubicBezTo>
                  <a:cubicBezTo>
                    <a:pt x="295" y="324"/>
                    <a:pt x="277" y="341"/>
                    <a:pt x="255" y="341"/>
                  </a:cubicBezTo>
                  <a:cubicBezTo>
                    <a:pt x="237" y="341"/>
                    <a:pt x="222" y="329"/>
                    <a:pt x="217" y="313"/>
                  </a:cubicBezTo>
                  <a:cubicBezTo>
                    <a:pt x="6" y="313"/>
                    <a:pt x="6" y="313"/>
                    <a:pt x="6" y="313"/>
                  </a:cubicBezTo>
                  <a:cubicBezTo>
                    <a:pt x="5" y="337"/>
                    <a:pt x="13" y="360"/>
                    <a:pt x="28" y="378"/>
                  </a:cubicBezTo>
                  <a:cubicBezTo>
                    <a:pt x="9" y="402"/>
                    <a:pt x="0" y="434"/>
                    <a:pt x="9" y="465"/>
                  </a:cubicBezTo>
                  <a:cubicBezTo>
                    <a:pt x="17" y="497"/>
                    <a:pt x="41" y="520"/>
                    <a:pt x="69" y="530"/>
                  </a:cubicBezTo>
                  <a:cubicBezTo>
                    <a:pt x="64" y="558"/>
                    <a:pt x="71" y="587"/>
                    <a:pt x="90" y="609"/>
                  </a:cubicBezTo>
                  <a:cubicBezTo>
                    <a:pt x="90" y="417"/>
                    <a:pt x="90" y="417"/>
                    <a:pt x="90" y="417"/>
                  </a:cubicBezTo>
                  <a:cubicBezTo>
                    <a:pt x="74" y="412"/>
                    <a:pt x="62" y="397"/>
                    <a:pt x="62" y="379"/>
                  </a:cubicBezTo>
                  <a:cubicBezTo>
                    <a:pt x="62" y="357"/>
                    <a:pt x="79" y="339"/>
                    <a:pt x="101" y="339"/>
                  </a:cubicBezTo>
                  <a:cubicBezTo>
                    <a:pt x="123" y="339"/>
                    <a:pt x="141" y="357"/>
                    <a:pt x="141" y="379"/>
                  </a:cubicBezTo>
                  <a:cubicBezTo>
                    <a:pt x="141" y="397"/>
                    <a:pt x="128" y="412"/>
                    <a:pt x="112" y="417"/>
                  </a:cubicBezTo>
                  <a:cubicBezTo>
                    <a:pt x="112" y="628"/>
                    <a:pt x="112" y="628"/>
                    <a:pt x="112" y="628"/>
                  </a:cubicBezTo>
                  <a:cubicBezTo>
                    <a:pt x="133" y="641"/>
                    <a:pt x="157" y="646"/>
                    <a:pt x="180" y="641"/>
                  </a:cubicBezTo>
                  <a:cubicBezTo>
                    <a:pt x="190" y="670"/>
                    <a:pt x="214" y="693"/>
                    <a:pt x="245" y="702"/>
                  </a:cubicBezTo>
                  <a:cubicBezTo>
                    <a:pt x="272" y="709"/>
                    <a:pt x="299" y="704"/>
                    <a:pt x="321" y="690"/>
                  </a:cubicBezTo>
                  <a:cubicBezTo>
                    <a:pt x="321" y="620"/>
                    <a:pt x="321" y="620"/>
                    <a:pt x="321" y="620"/>
                  </a:cubicBezTo>
                  <a:cubicBezTo>
                    <a:pt x="277" y="620"/>
                    <a:pt x="277" y="620"/>
                    <a:pt x="277" y="620"/>
                  </a:cubicBezTo>
                  <a:cubicBezTo>
                    <a:pt x="259" y="620"/>
                    <a:pt x="244" y="606"/>
                    <a:pt x="244" y="588"/>
                  </a:cubicBezTo>
                  <a:cubicBezTo>
                    <a:pt x="244" y="493"/>
                    <a:pt x="244" y="493"/>
                    <a:pt x="244" y="493"/>
                  </a:cubicBezTo>
                  <a:cubicBezTo>
                    <a:pt x="228" y="489"/>
                    <a:pt x="215" y="474"/>
                    <a:pt x="215" y="456"/>
                  </a:cubicBezTo>
                  <a:cubicBezTo>
                    <a:pt x="215" y="434"/>
                    <a:pt x="233" y="416"/>
                    <a:pt x="255" y="416"/>
                  </a:cubicBezTo>
                  <a:cubicBezTo>
                    <a:pt x="277" y="416"/>
                    <a:pt x="295" y="434"/>
                    <a:pt x="295" y="456"/>
                  </a:cubicBezTo>
                  <a:cubicBezTo>
                    <a:pt x="295" y="474"/>
                    <a:pt x="282" y="489"/>
                    <a:pt x="266" y="493"/>
                  </a:cubicBezTo>
                  <a:cubicBezTo>
                    <a:pt x="266" y="588"/>
                    <a:pt x="266" y="588"/>
                    <a:pt x="266" y="588"/>
                  </a:cubicBezTo>
                  <a:cubicBezTo>
                    <a:pt x="266" y="594"/>
                    <a:pt x="271" y="599"/>
                    <a:pt x="277" y="599"/>
                  </a:cubicBezTo>
                  <a:cubicBezTo>
                    <a:pt x="321" y="599"/>
                    <a:pt x="321" y="599"/>
                    <a:pt x="321" y="599"/>
                  </a:cubicBezTo>
                  <a:cubicBezTo>
                    <a:pt x="321" y="390"/>
                    <a:pt x="321" y="390"/>
                    <a:pt x="321" y="390"/>
                  </a:cubicBezTo>
                  <a:cubicBezTo>
                    <a:pt x="200" y="390"/>
                    <a:pt x="200" y="390"/>
                    <a:pt x="200" y="390"/>
                  </a:cubicBezTo>
                  <a:cubicBezTo>
                    <a:pt x="194" y="390"/>
                    <a:pt x="189" y="395"/>
                    <a:pt x="189" y="401"/>
                  </a:cubicBezTo>
                  <a:cubicBezTo>
                    <a:pt x="189" y="495"/>
                    <a:pt x="189" y="495"/>
                    <a:pt x="189" y="495"/>
                  </a:cubicBezTo>
                  <a:cubicBezTo>
                    <a:pt x="205" y="500"/>
                    <a:pt x="218" y="515"/>
                    <a:pt x="218" y="533"/>
                  </a:cubicBezTo>
                  <a:cubicBezTo>
                    <a:pt x="218" y="554"/>
                    <a:pt x="200" y="572"/>
                    <a:pt x="178" y="572"/>
                  </a:cubicBezTo>
                  <a:cubicBezTo>
                    <a:pt x="156" y="572"/>
                    <a:pt x="139" y="554"/>
                    <a:pt x="139" y="533"/>
                  </a:cubicBezTo>
                  <a:cubicBezTo>
                    <a:pt x="139" y="515"/>
                    <a:pt x="151" y="500"/>
                    <a:pt x="167" y="495"/>
                  </a:cubicBezTo>
                  <a:cubicBezTo>
                    <a:pt x="167" y="401"/>
                    <a:pt x="167" y="401"/>
                    <a:pt x="167" y="401"/>
                  </a:cubicBezTo>
                  <a:cubicBezTo>
                    <a:pt x="167" y="382"/>
                    <a:pt x="182" y="368"/>
                    <a:pt x="200" y="368"/>
                  </a:cubicBezTo>
                  <a:cubicBezTo>
                    <a:pt x="321" y="368"/>
                    <a:pt x="321" y="368"/>
                    <a:pt x="321" y="368"/>
                  </a:cubicBezTo>
                  <a:cubicBezTo>
                    <a:pt x="321" y="67"/>
                    <a:pt x="321" y="67"/>
                    <a:pt x="321" y="67"/>
                  </a:cubicBezTo>
                  <a:cubicBezTo>
                    <a:pt x="305" y="57"/>
                    <a:pt x="286" y="51"/>
                    <a:pt x="266" y="52"/>
                  </a:cubicBezTo>
                  <a:lnTo>
                    <a:pt x="266" y="203"/>
                  </a:lnTo>
                  <a:close/>
                  <a:moveTo>
                    <a:pt x="273" y="302"/>
                  </a:moveTo>
                  <a:cubicBezTo>
                    <a:pt x="273" y="292"/>
                    <a:pt x="265" y="284"/>
                    <a:pt x="255" y="284"/>
                  </a:cubicBezTo>
                  <a:cubicBezTo>
                    <a:pt x="245" y="284"/>
                    <a:pt x="237" y="292"/>
                    <a:pt x="237" y="302"/>
                  </a:cubicBezTo>
                  <a:cubicBezTo>
                    <a:pt x="237" y="312"/>
                    <a:pt x="245" y="319"/>
                    <a:pt x="255" y="319"/>
                  </a:cubicBezTo>
                  <a:cubicBezTo>
                    <a:pt x="265" y="319"/>
                    <a:pt x="273" y="312"/>
                    <a:pt x="273" y="302"/>
                  </a:cubicBezTo>
                  <a:close/>
                  <a:moveTo>
                    <a:pt x="160" y="533"/>
                  </a:moveTo>
                  <a:cubicBezTo>
                    <a:pt x="160" y="542"/>
                    <a:pt x="168" y="550"/>
                    <a:pt x="178" y="550"/>
                  </a:cubicBezTo>
                  <a:cubicBezTo>
                    <a:pt x="188" y="550"/>
                    <a:pt x="196" y="542"/>
                    <a:pt x="196" y="533"/>
                  </a:cubicBezTo>
                  <a:cubicBezTo>
                    <a:pt x="196" y="523"/>
                    <a:pt x="188" y="515"/>
                    <a:pt x="178" y="515"/>
                  </a:cubicBezTo>
                  <a:cubicBezTo>
                    <a:pt x="168" y="515"/>
                    <a:pt x="160" y="523"/>
                    <a:pt x="160" y="533"/>
                  </a:cubicBezTo>
                  <a:close/>
                  <a:moveTo>
                    <a:pt x="119" y="379"/>
                  </a:moveTo>
                  <a:cubicBezTo>
                    <a:pt x="119" y="369"/>
                    <a:pt x="111" y="361"/>
                    <a:pt x="101" y="361"/>
                  </a:cubicBezTo>
                  <a:cubicBezTo>
                    <a:pt x="91" y="361"/>
                    <a:pt x="83" y="369"/>
                    <a:pt x="83" y="379"/>
                  </a:cubicBezTo>
                  <a:cubicBezTo>
                    <a:pt x="83" y="388"/>
                    <a:pt x="91" y="396"/>
                    <a:pt x="101" y="396"/>
                  </a:cubicBezTo>
                  <a:cubicBezTo>
                    <a:pt x="111" y="396"/>
                    <a:pt x="119" y="388"/>
                    <a:pt x="119" y="379"/>
                  </a:cubicBezTo>
                  <a:close/>
                  <a:moveTo>
                    <a:pt x="391" y="379"/>
                  </a:moveTo>
                  <a:cubicBezTo>
                    <a:pt x="391" y="388"/>
                    <a:pt x="399" y="396"/>
                    <a:pt x="409" y="396"/>
                  </a:cubicBezTo>
                  <a:cubicBezTo>
                    <a:pt x="419" y="396"/>
                    <a:pt x="427" y="388"/>
                    <a:pt x="427" y="379"/>
                  </a:cubicBezTo>
                  <a:cubicBezTo>
                    <a:pt x="427" y="369"/>
                    <a:pt x="419" y="361"/>
                    <a:pt x="409" y="361"/>
                  </a:cubicBezTo>
                  <a:cubicBezTo>
                    <a:pt x="399" y="361"/>
                    <a:pt x="391" y="369"/>
                    <a:pt x="391" y="379"/>
                  </a:cubicBezTo>
                  <a:close/>
                  <a:moveTo>
                    <a:pt x="427" y="148"/>
                  </a:moveTo>
                  <a:cubicBezTo>
                    <a:pt x="427" y="138"/>
                    <a:pt x="419" y="130"/>
                    <a:pt x="409" y="130"/>
                  </a:cubicBezTo>
                  <a:cubicBezTo>
                    <a:pt x="399" y="130"/>
                    <a:pt x="391" y="138"/>
                    <a:pt x="391" y="148"/>
                  </a:cubicBezTo>
                  <a:cubicBezTo>
                    <a:pt x="391" y="158"/>
                    <a:pt x="399" y="166"/>
                    <a:pt x="409" y="166"/>
                  </a:cubicBezTo>
                  <a:cubicBezTo>
                    <a:pt x="419" y="166"/>
                    <a:pt x="427" y="158"/>
                    <a:pt x="427" y="148"/>
                  </a:cubicBezTo>
                  <a:close/>
                  <a:moveTo>
                    <a:pt x="391" y="610"/>
                  </a:moveTo>
                  <a:cubicBezTo>
                    <a:pt x="391" y="619"/>
                    <a:pt x="399" y="627"/>
                    <a:pt x="409" y="627"/>
                  </a:cubicBezTo>
                  <a:cubicBezTo>
                    <a:pt x="419" y="627"/>
                    <a:pt x="427" y="619"/>
                    <a:pt x="427" y="610"/>
                  </a:cubicBezTo>
                  <a:cubicBezTo>
                    <a:pt x="427" y="600"/>
                    <a:pt x="419" y="592"/>
                    <a:pt x="409" y="592"/>
                  </a:cubicBezTo>
                  <a:cubicBezTo>
                    <a:pt x="399" y="592"/>
                    <a:pt x="391" y="600"/>
                    <a:pt x="391" y="610"/>
                  </a:cubicBezTo>
                  <a:close/>
                  <a:moveTo>
                    <a:pt x="484" y="236"/>
                  </a:moveTo>
                  <a:cubicBezTo>
                    <a:pt x="431" y="236"/>
                    <a:pt x="431" y="236"/>
                    <a:pt x="431" y="236"/>
                  </a:cubicBezTo>
                  <a:cubicBezTo>
                    <a:pt x="425" y="236"/>
                    <a:pt x="420" y="241"/>
                    <a:pt x="420" y="247"/>
                  </a:cubicBezTo>
                  <a:cubicBezTo>
                    <a:pt x="420" y="341"/>
                    <a:pt x="420" y="341"/>
                    <a:pt x="420" y="341"/>
                  </a:cubicBezTo>
                  <a:cubicBezTo>
                    <a:pt x="436" y="346"/>
                    <a:pt x="448" y="361"/>
                    <a:pt x="448" y="379"/>
                  </a:cubicBezTo>
                  <a:cubicBezTo>
                    <a:pt x="448" y="401"/>
                    <a:pt x="431" y="418"/>
                    <a:pt x="409" y="418"/>
                  </a:cubicBezTo>
                  <a:cubicBezTo>
                    <a:pt x="387" y="418"/>
                    <a:pt x="369" y="401"/>
                    <a:pt x="369" y="379"/>
                  </a:cubicBezTo>
                  <a:cubicBezTo>
                    <a:pt x="369" y="361"/>
                    <a:pt x="382" y="346"/>
                    <a:pt x="398" y="341"/>
                  </a:cubicBezTo>
                  <a:cubicBezTo>
                    <a:pt x="398" y="247"/>
                    <a:pt x="398" y="247"/>
                    <a:pt x="398" y="247"/>
                  </a:cubicBezTo>
                  <a:cubicBezTo>
                    <a:pt x="398" y="229"/>
                    <a:pt x="413" y="214"/>
                    <a:pt x="431" y="214"/>
                  </a:cubicBezTo>
                  <a:cubicBezTo>
                    <a:pt x="484" y="214"/>
                    <a:pt x="484" y="214"/>
                    <a:pt x="484" y="214"/>
                  </a:cubicBezTo>
                  <a:cubicBezTo>
                    <a:pt x="484" y="116"/>
                    <a:pt x="484" y="116"/>
                    <a:pt x="484" y="116"/>
                  </a:cubicBezTo>
                  <a:cubicBezTo>
                    <a:pt x="474" y="87"/>
                    <a:pt x="450" y="64"/>
                    <a:pt x="419" y="55"/>
                  </a:cubicBezTo>
                  <a:cubicBezTo>
                    <a:pt x="392" y="48"/>
                    <a:pt x="365" y="53"/>
                    <a:pt x="343" y="67"/>
                  </a:cubicBezTo>
                  <a:cubicBezTo>
                    <a:pt x="343" y="137"/>
                    <a:pt x="343" y="137"/>
                    <a:pt x="343" y="137"/>
                  </a:cubicBezTo>
                  <a:cubicBezTo>
                    <a:pt x="371" y="137"/>
                    <a:pt x="371" y="137"/>
                    <a:pt x="371" y="137"/>
                  </a:cubicBezTo>
                  <a:cubicBezTo>
                    <a:pt x="376" y="120"/>
                    <a:pt x="391" y="108"/>
                    <a:pt x="409" y="108"/>
                  </a:cubicBezTo>
                  <a:cubicBezTo>
                    <a:pt x="431" y="108"/>
                    <a:pt x="448" y="126"/>
                    <a:pt x="448" y="148"/>
                  </a:cubicBezTo>
                  <a:cubicBezTo>
                    <a:pt x="448" y="170"/>
                    <a:pt x="431" y="187"/>
                    <a:pt x="409" y="187"/>
                  </a:cubicBezTo>
                  <a:cubicBezTo>
                    <a:pt x="391" y="187"/>
                    <a:pt x="376" y="175"/>
                    <a:pt x="371" y="159"/>
                  </a:cubicBezTo>
                  <a:cubicBezTo>
                    <a:pt x="343" y="159"/>
                    <a:pt x="343" y="159"/>
                    <a:pt x="343" y="159"/>
                  </a:cubicBezTo>
                  <a:cubicBezTo>
                    <a:pt x="343" y="445"/>
                    <a:pt x="343" y="445"/>
                    <a:pt x="343" y="445"/>
                  </a:cubicBezTo>
                  <a:cubicBezTo>
                    <a:pt x="387" y="445"/>
                    <a:pt x="387" y="445"/>
                    <a:pt x="387" y="445"/>
                  </a:cubicBezTo>
                  <a:cubicBezTo>
                    <a:pt x="405" y="445"/>
                    <a:pt x="420" y="459"/>
                    <a:pt x="420" y="478"/>
                  </a:cubicBezTo>
                  <a:cubicBezTo>
                    <a:pt x="420" y="572"/>
                    <a:pt x="420" y="572"/>
                    <a:pt x="420" y="572"/>
                  </a:cubicBezTo>
                  <a:cubicBezTo>
                    <a:pt x="436" y="577"/>
                    <a:pt x="448" y="592"/>
                    <a:pt x="448" y="610"/>
                  </a:cubicBezTo>
                  <a:cubicBezTo>
                    <a:pt x="448" y="631"/>
                    <a:pt x="431" y="649"/>
                    <a:pt x="409" y="649"/>
                  </a:cubicBezTo>
                  <a:cubicBezTo>
                    <a:pt x="387" y="649"/>
                    <a:pt x="369" y="631"/>
                    <a:pt x="369" y="610"/>
                  </a:cubicBezTo>
                  <a:cubicBezTo>
                    <a:pt x="369" y="592"/>
                    <a:pt x="382" y="577"/>
                    <a:pt x="398" y="572"/>
                  </a:cubicBezTo>
                  <a:cubicBezTo>
                    <a:pt x="398" y="478"/>
                    <a:pt x="398" y="478"/>
                    <a:pt x="398" y="478"/>
                  </a:cubicBezTo>
                  <a:cubicBezTo>
                    <a:pt x="398" y="471"/>
                    <a:pt x="393" y="467"/>
                    <a:pt x="387" y="467"/>
                  </a:cubicBezTo>
                  <a:cubicBezTo>
                    <a:pt x="343" y="467"/>
                    <a:pt x="343" y="467"/>
                    <a:pt x="343" y="467"/>
                  </a:cubicBezTo>
                  <a:cubicBezTo>
                    <a:pt x="343" y="690"/>
                    <a:pt x="343" y="690"/>
                    <a:pt x="343" y="690"/>
                  </a:cubicBezTo>
                  <a:cubicBezTo>
                    <a:pt x="365" y="704"/>
                    <a:pt x="392" y="709"/>
                    <a:pt x="419" y="702"/>
                  </a:cubicBezTo>
                  <a:cubicBezTo>
                    <a:pt x="450" y="693"/>
                    <a:pt x="474" y="670"/>
                    <a:pt x="484" y="641"/>
                  </a:cubicBezTo>
                  <a:lnTo>
                    <a:pt x="484" y="236"/>
                  </a:lnTo>
                  <a:close/>
                  <a:moveTo>
                    <a:pt x="132" y="225"/>
                  </a:moveTo>
                  <a:cubicBezTo>
                    <a:pt x="132" y="235"/>
                    <a:pt x="140" y="242"/>
                    <a:pt x="150" y="242"/>
                  </a:cubicBezTo>
                  <a:cubicBezTo>
                    <a:pt x="160" y="242"/>
                    <a:pt x="168" y="235"/>
                    <a:pt x="168" y="225"/>
                  </a:cubicBezTo>
                  <a:cubicBezTo>
                    <a:pt x="168" y="215"/>
                    <a:pt x="160" y="207"/>
                    <a:pt x="150" y="207"/>
                  </a:cubicBezTo>
                  <a:cubicBezTo>
                    <a:pt x="140" y="207"/>
                    <a:pt x="132" y="215"/>
                    <a:pt x="132" y="225"/>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sp>
        <p:nvSpPr>
          <p:cNvPr id="98" name="角丸四角形 97"/>
          <p:cNvSpPr/>
          <p:nvPr/>
        </p:nvSpPr>
        <p:spPr>
          <a:xfrm>
            <a:off x="3323865" y="3939226"/>
            <a:ext cx="1484970" cy="395309"/>
          </a:xfrm>
          <a:prstGeom prst="round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API-Bank</a:t>
            </a:r>
            <a:endParaRPr lang="ja-JP" altLang="en-US" sz="1200" dirty="0"/>
          </a:p>
        </p:txBody>
      </p:sp>
      <p:sp>
        <p:nvSpPr>
          <p:cNvPr id="99" name="テキスト ボックス 98"/>
          <p:cNvSpPr txBox="1"/>
          <p:nvPr/>
        </p:nvSpPr>
        <p:spPr>
          <a:xfrm>
            <a:off x="3602759" y="4121659"/>
            <a:ext cx="927182" cy="219291"/>
          </a:xfrm>
          <a:prstGeom prst="rect">
            <a:avLst/>
          </a:prstGeom>
          <a:noFill/>
          <a:ln>
            <a:noFill/>
          </a:ln>
        </p:spPr>
        <p:txBody>
          <a:bodyPr wrap="square" rtlCol="0">
            <a:spAutoFit/>
          </a:bodyPr>
          <a:lstStyle/>
          <a:p>
            <a:r>
              <a:rPr lang="ja-JP" altLang="en-US" sz="825" dirty="0">
                <a:solidFill>
                  <a:schemeClr val="bg1"/>
                </a:solidFill>
              </a:rPr>
              <a:t>銀行マスタ</a:t>
            </a:r>
            <a:r>
              <a:rPr lang="en-US" altLang="ja-JP" sz="825" dirty="0">
                <a:solidFill>
                  <a:schemeClr val="bg1"/>
                </a:solidFill>
              </a:rPr>
              <a:t>API</a:t>
            </a:r>
          </a:p>
        </p:txBody>
      </p:sp>
      <p:sp>
        <p:nvSpPr>
          <p:cNvPr id="100" name="Freeform 14"/>
          <p:cNvSpPr>
            <a:spLocks noEditPoints="1"/>
          </p:cNvSpPr>
          <p:nvPr/>
        </p:nvSpPr>
        <p:spPr bwMode="auto">
          <a:xfrm>
            <a:off x="3575537" y="3974495"/>
            <a:ext cx="177862" cy="165675"/>
          </a:xfrm>
          <a:custGeom>
            <a:avLst/>
            <a:gdLst>
              <a:gd name="T0" fmla="*/ 799 w 907"/>
              <a:gd name="T1" fmla="*/ 589 h 907"/>
              <a:gd name="T2" fmla="*/ 821 w 907"/>
              <a:gd name="T3" fmla="*/ 724 h 907"/>
              <a:gd name="T4" fmla="*/ 706 w 907"/>
              <a:gd name="T5" fmla="*/ 690 h 907"/>
              <a:gd name="T6" fmla="*/ 686 w 907"/>
              <a:gd name="T7" fmla="*/ 744 h 907"/>
              <a:gd name="T8" fmla="*/ 637 w 907"/>
              <a:gd name="T9" fmla="*/ 872 h 907"/>
              <a:gd name="T10" fmla="*/ 557 w 907"/>
              <a:gd name="T11" fmla="*/ 784 h 907"/>
              <a:gd name="T12" fmla="*/ 509 w 907"/>
              <a:gd name="T13" fmla="*/ 821 h 907"/>
              <a:gd name="T14" fmla="*/ 403 w 907"/>
              <a:gd name="T15" fmla="*/ 907 h 907"/>
              <a:gd name="T16" fmla="*/ 376 w 907"/>
              <a:gd name="T17" fmla="*/ 791 h 907"/>
              <a:gd name="T18" fmla="*/ 318 w 907"/>
              <a:gd name="T19" fmla="*/ 800 h 907"/>
              <a:gd name="T20" fmla="*/ 183 w 907"/>
              <a:gd name="T21" fmla="*/ 821 h 907"/>
              <a:gd name="T22" fmla="*/ 217 w 907"/>
              <a:gd name="T23" fmla="*/ 706 h 907"/>
              <a:gd name="T24" fmla="*/ 163 w 907"/>
              <a:gd name="T25" fmla="*/ 686 h 907"/>
              <a:gd name="T26" fmla="*/ 35 w 907"/>
              <a:gd name="T27" fmla="*/ 637 h 907"/>
              <a:gd name="T28" fmla="*/ 123 w 907"/>
              <a:gd name="T29" fmla="*/ 557 h 907"/>
              <a:gd name="T30" fmla="*/ 86 w 907"/>
              <a:gd name="T31" fmla="*/ 510 h 907"/>
              <a:gd name="T32" fmla="*/ 0 w 907"/>
              <a:gd name="T33" fmla="*/ 403 h 907"/>
              <a:gd name="T34" fmla="*/ 116 w 907"/>
              <a:gd name="T35" fmla="*/ 376 h 907"/>
              <a:gd name="T36" fmla="*/ 107 w 907"/>
              <a:gd name="T37" fmla="*/ 319 h 907"/>
              <a:gd name="T38" fmla="*/ 86 w 907"/>
              <a:gd name="T39" fmla="*/ 183 h 907"/>
              <a:gd name="T40" fmla="*/ 201 w 907"/>
              <a:gd name="T41" fmla="*/ 217 h 907"/>
              <a:gd name="T42" fmla="*/ 221 w 907"/>
              <a:gd name="T43" fmla="*/ 164 h 907"/>
              <a:gd name="T44" fmla="*/ 270 w 907"/>
              <a:gd name="T45" fmla="*/ 36 h 907"/>
              <a:gd name="T46" fmla="*/ 350 w 907"/>
              <a:gd name="T47" fmla="*/ 123 h 907"/>
              <a:gd name="T48" fmla="*/ 397 w 907"/>
              <a:gd name="T49" fmla="*/ 86 h 907"/>
              <a:gd name="T50" fmla="*/ 504 w 907"/>
              <a:gd name="T51" fmla="*/ 0 h 907"/>
              <a:gd name="T52" fmla="*/ 531 w 907"/>
              <a:gd name="T53" fmla="*/ 117 h 907"/>
              <a:gd name="T54" fmla="*/ 588 w 907"/>
              <a:gd name="T55" fmla="*/ 108 h 907"/>
              <a:gd name="T56" fmla="*/ 724 w 907"/>
              <a:gd name="T57" fmla="*/ 86 h 907"/>
              <a:gd name="T58" fmla="*/ 690 w 907"/>
              <a:gd name="T59" fmla="*/ 201 h 907"/>
              <a:gd name="T60" fmla="*/ 743 w 907"/>
              <a:gd name="T61" fmla="*/ 221 h 907"/>
              <a:gd name="T62" fmla="*/ 871 w 907"/>
              <a:gd name="T63" fmla="*/ 270 h 907"/>
              <a:gd name="T64" fmla="*/ 784 w 907"/>
              <a:gd name="T65" fmla="*/ 350 h 907"/>
              <a:gd name="T66" fmla="*/ 821 w 907"/>
              <a:gd name="T67" fmla="*/ 398 h 907"/>
              <a:gd name="T68" fmla="*/ 907 w 907"/>
              <a:gd name="T69" fmla="*/ 504 h 907"/>
              <a:gd name="T70" fmla="*/ 790 w 907"/>
              <a:gd name="T71" fmla="*/ 531 h 907"/>
              <a:gd name="T72" fmla="*/ 453 w 907"/>
              <a:gd name="T73" fmla="*/ 226 h 907"/>
              <a:gd name="T74" fmla="*/ 453 w 907"/>
              <a:gd name="T75" fmla="*/ 682 h 907"/>
              <a:gd name="T76" fmla="*/ 453 w 907"/>
              <a:gd name="T77" fmla="*/ 226 h 907"/>
              <a:gd name="T78" fmla="*/ 374 w 907"/>
              <a:gd name="T79" fmla="*/ 527 h 907"/>
              <a:gd name="T80" fmla="*/ 437 w 907"/>
              <a:gd name="T81" fmla="*/ 478 h 907"/>
              <a:gd name="T82" fmla="*/ 408 w 907"/>
              <a:gd name="T83" fmla="*/ 440 h 907"/>
              <a:gd name="T84" fmla="*/ 427 w 907"/>
              <a:gd name="T85" fmla="*/ 426 h 907"/>
              <a:gd name="T86" fmla="*/ 418 w 907"/>
              <a:gd name="T87" fmla="*/ 371 h 907"/>
              <a:gd name="T88" fmla="*/ 310 w 907"/>
              <a:gd name="T89" fmla="*/ 361 h 907"/>
              <a:gd name="T90" fmla="*/ 354 w 907"/>
              <a:gd name="T91" fmla="*/ 395 h 907"/>
              <a:gd name="T92" fmla="*/ 388 w 907"/>
              <a:gd name="T93" fmla="*/ 409 h 907"/>
              <a:gd name="T94" fmla="*/ 368 w 907"/>
              <a:gd name="T95" fmla="*/ 425 h 907"/>
              <a:gd name="T96" fmla="*/ 354 w 907"/>
              <a:gd name="T97" fmla="*/ 395 h 907"/>
              <a:gd name="T98" fmla="*/ 386 w 907"/>
              <a:gd name="T99" fmla="*/ 462 h 907"/>
              <a:gd name="T100" fmla="*/ 370 w 907"/>
              <a:gd name="T101" fmla="*/ 492 h 907"/>
              <a:gd name="T102" fmla="*/ 354 w 907"/>
              <a:gd name="T103" fmla="*/ 458 h 907"/>
              <a:gd name="T104" fmla="*/ 552 w 907"/>
              <a:gd name="T105" fmla="*/ 436 h 907"/>
              <a:gd name="T106" fmla="*/ 555 w 907"/>
              <a:gd name="T107" fmla="*/ 361 h 907"/>
              <a:gd name="T108" fmla="*/ 507 w 907"/>
              <a:gd name="T109" fmla="*/ 433 h 907"/>
              <a:gd name="T110" fmla="*/ 462 w 907"/>
              <a:gd name="T111" fmla="*/ 361 h 907"/>
              <a:gd name="T112" fmla="*/ 507 w 907"/>
              <a:gd name="T113" fmla="*/ 527 h 907"/>
              <a:gd name="T114" fmla="*/ 520 w 907"/>
              <a:gd name="T115" fmla="*/ 464 h 907"/>
              <a:gd name="T116" fmla="*/ 603 w 907"/>
              <a:gd name="T117" fmla="*/ 52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7" h="907">
                <a:moveTo>
                  <a:pt x="784" y="557"/>
                </a:moveTo>
                <a:cubicBezTo>
                  <a:pt x="781" y="569"/>
                  <a:pt x="786" y="580"/>
                  <a:pt x="799" y="589"/>
                </a:cubicBezTo>
                <a:cubicBezTo>
                  <a:pt x="871" y="637"/>
                  <a:pt x="871" y="637"/>
                  <a:pt x="871" y="637"/>
                </a:cubicBezTo>
                <a:cubicBezTo>
                  <a:pt x="821" y="724"/>
                  <a:pt x="821" y="724"/>
                  <a:pt x="821" y="724"/>
                </a:cubicBezTo>
                <a:cubicBezTo>
                  <a:pt x="743" y="686"/>
                  <a:pt x="743" y="686"/>
                  <a:pt x="743" y="686"/>
                </a:cubicBezTo>
                <a:cubicBezTo>
                  <a:pt x="729" y="678"/>
                  <a:pt x="715" y="680"/>
                  <a:pt x="706" y="690"/>
                </a:cubicBezTo>
                <a:cubicBezTo>
                  <a:pt x="701" y="695"/>
                  <a:pt x="695" y="701"/>
                  <a:pt x="690" y="706"/>
                </a:cubicBezTo>
                <a:cubicBezTo>
                  <a:pt x="680" y="715"/>
                  <a:pt x="678" y="729"/>
                  <a:pt x="686" y="744"/>
                </a:cubicBezTo>
                <a:cubicBezTo>
                  <a:pt x="724" y="821"/>
                  <a:pt x="724" y="821"/>
                  <a:pt x="724" y="821"/>
                </a:cubicBezTo>
                <a:cubicBezTo>
                  <a:pt x="637" y="872"/>
                  <a:pt x="637" y="872"/>
                  <a:pt x="637" y="872"/>
                </a:cubicBezTo>
                <a:cubicBezTo>
                  <a:pt x="588" y="800"/>
                  <a:pt x="588" y="800"/>
                  <a:pt x="588" y="800"/>
                </a:cubicBezTo>
                <a:cubicBezTo>
                  <a:pt x="580" y="787"/>
                  <a:pt x="569" y="782"/>
                  <a:pt x="557" y="784"/>
                </a:cubicBezTo>
                <a:cubicBezTo>
                  <a:pt x="548" y="786"/>
                  <a:pt x="540" y="789"/>
                  <a:pt x="531" y="791"/>
                </a:cubicBezTo>
                <a:cubicBezTo>
                  <a:pt x="518" y="794"/>
                  <a:pt x="510" y="805"/>
                  <a:pt x="509" y="821"/>
                </a:cubicBezTo>
                <a:cubicBezTo>
                  <a:pt x="504" y="907"/>
                  <a:pt x="504" y="907"/>
                  <a:pt x="504" y="907"/>
                </a:cubicBezTo>
                <a:cubicBezTo>
                  <a:pt x="403" y="907"/>
                  <a:pt x="403" y="907"/>
                  <a:pt x="403" y="907"/>
                </a:cubicBezTo>
                <a:cubicBezTo>
                  <a:pt x="397" y="821"/>
                  <a:pt x="397" y="821"/>
                  <a:pt x="397" y="821"/>
                </a:cubicBezTo>
                <a:cubicBezTo>
                  <a:pt x="397" y="805"/>
                  <a:pt x="388" y="794"/>
                  <a:pt x="376" y="791"/>
                </a:cubicBezTo>
                <a:cubicBezTo>
                  <a:pt x="367" y="789"/>
                  <a:pt x="358" y="786"/>
                  <a:pt x="350" y="784"/>
                </a:cubicBezTo>
                <a:cubicBezTo>
                  <a:pt x="338" y="782"/>
                  <a:pt x="326" y="787"/>
                  <a:pt x="318" y="800"/>
                </a:cubicBezTo>
                <a:cubicBezTo>
                  <a:pt x="270" y="872"/>
                  <a:pt x="270" y="872"/>
                  <a:pt x="270" y="872"/>
                </a:cubicBezTo>
                <a:cubicBezTo>
                  <a:pt x="183" y="821"/>
                  <a:pt x="183" y="821"/>
                  <a:pt x="183" y="821"/>
                </a:cubicBezTo>
                <a:cubicBezTo>
                  <a:pt x="221" y="744"/>
                  <a:pt x="221" y="744"/>
                  <a:pt x="221" y="744"/>
                </a:cubicBezTo>
                <a:cubicBezTo>
                  <a:pt x="229" y="729"/>
                  <a:pt x="227" y="715"/>
                  <a:pt x="217" y="706"/>
                </a:cubicBezTo>
                <a:cubicBezTo>
                  <a:pt x="212" y="701"/>
                  <a:pt x="206" y="695"/>
                  <a:pt x="201" y="690"/>
                </a:cubicBezTo>
                <a:cubicBezTo>
                  <a:pt x="192" y="680"/>
                  <a:pt x="178" y="678"/>
                  <a:pt x="163" y="686"/>
                </a:cubicBezTo>
                <a:cubicBezTo>
                  <a:pt x="86" y="724"/>
                  <a:pt x="86" y="724"/>
                  <a:pt x="86" y="724"/>
                </a:cubicBezTo>
                <a:cubicBezTo>
                  <a:pt x="35" y="637"/>
                  <a:pt x="35" y="637"/>
                  <a:pt x="35" y="637"/>
                </a:cubicBezTo>
                <a:cubicBezTo>
                  <a:pt x="107" y="589"/>
                  <a:pt x="107" y="589"/>
                  <a:pt x="107" y="589"/>
                </a:cubicBezTo>
                <a:cubicBezTo>
                  <a:pt x="120" y="580"/>
                  <a:pt x="125" y="569"/>
                  <a:pt x="123" y="557"/>
                </a:cubicBezTo>
                <a:cubicBezTo>
                  <a:pt x="121" y="549"/>
                  <a:pt x="118" y="540"/>
                  <a:pt x="116" y="531"/>
                </a:cubicBezTo>
                <a:cubicBezTo>
                  <a:pt x="113" y="519"/>
                  <a:pt x="102" y="510"/>
                  <a:pt x="86" y="510"/>
                </a:cubicBezTo>
                <a:cubicBezTo>
                  <a:pt x="0" y="504"/>
                  <a:pt x="0" y="504"/>
                  <a:pt x="0" y="504"/>
                </a:cubicBezTo>
                <a:cubicBezTo>
                  <a:pt x="0" y="403"/>
                  <a:pt x="0" y="403"/>
                  <a:pt x="0" y="403"/>
                </a:cubicBezTo>
                <a:cubicBezTo>
                  <a:pt x="86" y="398"/>
                  <a:pt x="86" y="398"/>
                  <a:pt x="86" y="398"/>
                </a:cubicBezTo>
                <a:cubicBezTo>
                  <a:pt x="102" y="397"/>
                  <a:pt x="113" y="389"/>
                  <a:pt x="116" y="376"/>
                </a:cubicBezTo>
                <a:cubicBezTo>
                  <a:pt x="118" y="367"/>
                  <a:pt x="121" y="359"/>
                  <a:pt x="123" y="350"/>
                </a:cubicBezTo>
                <a:cubicBezTo>
                  <a:pt x="125" y="338"/>
                  <a:pt x="120" y="327"/>
                  <a:pt x="107" y="319"/>
                </a:cubicBezTo>
                <a:cubicBezTo>
                  <a:pt x="35" y="270"/>
                  <a:pt x="35" y="270"/>
                  <a:pt x="35" y="270"/>
                </a:cubicBezTo>
                <a:cubicBezTo>
                  <a:pt x="86" y="183"/>
                  <a:pt x="86" y="183"/>
                  <a:pt x="86" y="183"/>
                </a:cubicBezTo>
                <a:cubicBezTo>
                  <a:pt x="163" y="221"/>
                  <a:pt x="163" y="221"/>
                  <a:pt x="163" y="221"/>
                </a:cubicBezTo>
                <a:cubicBezTo>
                  <a:pt x="178" y="229"/>
                  <a:pt x="192" y="227"/>
                  <a:pt x="201" y="217"/>
                </a:cubicBezTo>
                <a:cubicBezTo>
                  <a:pt x="206" y="212"/>
                  <a:pt x="212" y="206"/>
                  <a:pt x="217" y="201"/>
                </a:cubicBezTo>
                <a:cubicBezTo>
                  <a:pt x="227" y="192"/>
                  <a:pt x="229" y="178"/>
                  <a:pt x="221" y="164"/>
                </a:cubicBezTo>
                <a:cubicBezTo>
                  <a:pt x="183" y="86"/>
                  <a:pt x="183" y="86"/>
                  <a:pt x="183" y="86"/>
                </a:cubicBezTo>
                <a:cubicBezTo>
                  <a:pt x="270" y="36"/>
                  <a:pt x="270" y="36"/>
                  <a:pt x="270" y="36"/>
                </a:cubicBezTo>
                <a:cubicBezTo>
                  <a:pt x="318" y="108"/>
                  <a:pt x="318" y="108"/>
                  <a:pt x="318" y="108"/>
                </a:cubicBezTo>
                <a:cubicBezTo>
                  <a:pt x="326" y="121"/>
                  <a:pt x="338" y="125"/>
                  <a:pt x="350" y="123"/>
                </a:cubicBezTo>
                <a:cubicBezTo>
                  <a:pt x="358" y="121"/>
                  <a:pt x="367" y="119"/>
                  <a:pt x="376" y="117"/>
                </a:cubicBezTo>
                <a:cubicBezTo>
                  <a:pt x="388" y="113"/>
                  <a:pt x="397" y="103"/>
                  <a:pt x="397" y="86"/>
                </a:cubicBezTo>
                <a:cubicBezTo>
                  <a:pt x="403" y="0"/>
                  <a:pt x="403" y="0"/>
                  <a:pt x="403" y="0"/>
                </a:cubicBezTo>
                <a:cubicBezTo>
                  <a:pt x="504" y="0"/>
                  <a:pt x="504" y="0"/>
                  <a:pt x="504" y="0"/>
                </a:cubicBezTo>
                <a:cubicBezTo>
                  <a:pt x="509" y="86"/>
                  <a:pt x="509" y="86"/>
                  <a:pt x="509" y="86"/>
                </a:cubicBezTo>
                <a:cubicBezTo>
                  <a:pt x="510" y="103"/>
                  <a:pt x="518" y="113"/>
                  <a:pt x="531" y="117"/>
                </a:cubicBezTo>
                <a:cubicBezTo>
                  <a:pt x="540" y="119"/>
                  <a:pt x="548" y="121"/>
                  <a:pt x="557" y="123"/>
                </a:cubicBezTo>
                <a:cubicBezTo>
                  <a:pt x="569" y="125"/>
                  <a:pt x="580" y="121"/>
                  <a:pt x="588" y="108"/>
                </a:cubicBezTo>
                <a:cubicBezTo>
                  <a:pt x="637" y="36"/>
                  <a:pt x="637" y="36"/>
                  <a:pt x="637" y="36"/>
                </a:cubicBezTo>
                <a:cubicBezTo>
                  <a:pt x="724" y="86"/>
                  <a:pt x="724" y="86"/>
                  <a:pt x="724" y="86"/>
                </a:cubicBezTo>
                <a:cubicBezTo>
                  <a:pt x="686" y="164"/>
                  <a:pt x="686" y="164"/>
                  <a:pt x="686" y="164"/>
                </a:cubicBezTo>
                <a:cubicBezTo>
                  <a:pt x="678" y="178"/>
                  <a:pt x="680" y="192"/>
                  <a:pt x="690" y="201"/>
                </a:cubicBezTo>
                <a:cubicBezTo>
                  <a:pt x="695" y="206"/>
                  <a:pt x="701" y="212"/>
                  <a:pt x="706" y="217"/>
                </a:cubicBezTo>
                <a:cubicBezTo>
                  <a:pt x="715" y="227"/>
                  <a:pt x="729" y="229"/>
                  <a:pt x="743" y="221"/>
                </a:cubicBezTo>
                <a:cubicBezTo>
                  <a:pt x="821" y="183"/>
                  <a:pt x="821" y="183"/>
                  <a:pt x="821" y="183"/>
                </a:cubicBezTo>
                <a:cubicBezTo>
                  <a:pt x="871" y="270"/>
                  <a:pt x="871" y="270"/>
                  <a:pt x="871" y="270"/>
                </a:cubicBezTo>
                <a:cubicBezTo>
                  <a:pt x="799" y="319"/>
                  <a:pt x="799" y="319"/>
                  <a:pt x="799" y="319"/>
                </a:cubicBezTo>
                <a:cubicBezTo>
                  <a:pt x="786" y="327"/>
                  <a:pt x="781" y="338"/>
                  <a:pt x="784" y="350"/>
                </a:cubicBezTo>
                <a:cubicBezTo>
                  <a:pt x="786" y="359"/>
                  <a:pt x="788" y="367"/>
                  <a:pt x="790" y="376"/>
                </a:cubicBezTo>
                <a:cubicBezTo>
                  <a:pt x="794" y="389"/>
                  <a:pt x="804" y="397"/>
                  <a:pt x="821" y="398"/>
                </a:cubicBezTo>
                <a:cubicBezTo>
                  <a:pt x="907" y="403"/>
                  <a:pt x="907" y="403"/>
                  <a:pt x="907" y="403"/>
                </a:cubicBezTo>
                <a:cubicBezTo>
                  <a:pt x="907" y="504"/>
                  <a:pt x="907" y="504"/>
                  <a:pt x="907" y="504"/>
                </a:cubicBezTo>
                <a:cubicBezTo>
                  <a:pt x="821" y="510"/>
                  <a:pt x="821" y="510"/>
                  <a:pt x="821" y="510"/>
                </a:cubicBezTo>
                <a:cubicBezTo>
                  <a:pt x="804" y="510"/>
                  <a:pt x="794" y="519"/>
                  <a:pt x="790" y="531"/>
                </a:cubicBezTo>
                <a:cubicBezTo>
                  <a:pt x="788" y="540"/>
                  <a:pt x="786" y="549"/>
                  <a:pt x="784" y="557"/>
                </a:cubicBezTo>
                <a:close/>
                <a:moveTo>
                  <a:pt x="453" y="226"/>
                </a:moveTo>
                <a:cubicBezTo>
                  <a:pt x="327" y="226"/>
                  <a:pt x="225" y="328"/>
                  <a:pt x="225" y="454"/>
                </a:cubicBezTo>
                <a:cubicBezTo>
                  <a:pt x="225" y="580"/>
                  <a:pt x="327" y="682"/>
                  <a:pt x="453" y="682"/>
                </a:cubicBezTo>
                <a:cubicBezTo>
                  <a:pt x="579" y="682"/>
                  <a:pt x="681" y="580"/>
                  <a:pt x="681" y="454"/>
                </a:cubicBezTo>
                <a:cubicBezTo>
                  <a:pt x="681" y="328"/>
                  <a:pt x="579" y="226"/>
                  <a:pt x="453" y="226"/>
                </a:cubicBezTo>
                <a:close/>
                <a:moveTo>
                  <a:pt x="310" y="527"/>
                </a:moveTo>
                <a:cubicBezTo>
                  <a:pt x="374" y="527"/>
                  <a:pt x="374" y="527"/>
                  <a:pt x="374" y="527"/>
                </a:cubicBezTo>
                <a:cubicBezTo>
                  <a:pt x="394" y="527"/>
                  <a:pt x="409" y="523"/>
                  <a:pt x="420" y="514"/>
                </a:cubicBezTo>
                <a:cubicBezTo>
                  <a:pt x="432" y="505"/>
                  <a:pt x="437" y="494"/>
                  <a:pt x="437" y="478"/>
                </a:cubicBezTo>
                <a:cubicBezTo>
                  <a:pt x="437" y="468"/>
                  <a:pt x="435" y="460"/>
                  <a:pt x="430" y="454"/>
                </a:cubicBezTo>
                <a:cubicBezTo>
                  <a:pt x="426" y="447"/>
                  <a:pt x="418" y="443"/>
                  <a:pt x="408" y="440"/>
                </a:cubicBezTo>
                <a:cubicBezTo>
                  <a:pt x="408" y="439"/>
                  <a:pt x="408" y="439"/>
                  <a:pt x="408" y="439"/>
                </a:cubicBezTo>
                <a:cubicBezTo>
                  <a:pt x="416" y="437"/>
                  <a:pt x="422" y="433"/>
                  <a:pt x="427" y="426"/>
                </a:cubicBezTo>
                <a:cubicBezTo>
                  <a:pt x="432" y="420"/>
                  <a:pt x="434" y="412"/>
                  <a:pt x="434" y="403"/>
                </a:cubicBezTo>
                <a:cubicBezTo>
                  <a:pt x="434" y="389"/>
                  <a:pt x="428" y="378"/>
                  <a:pt x="418" y="371"/>
                </a:cubicBezTo>
                <a:cubicBezTo>
                  <a:pt x="407" y="365"/>
                  <a:pt x="390" y="361"/>
                  <a:pt x="368" y="361"/>
                </a:cubicBezTo>
                <a:cubicBezTo>
                  <a:pt x="310" y="361"/>
                  <a:pt x="310" y="361"/>
                  <a:pt x="310" y="361"/>
                </a:cubicBezTo>
                <a:lnTo>
                  <a:pt x="310" y="527"/>
                </a:lnTo>
                <a:close/>
                <a:moveTo>
                  <a:pt x="354" y="395"/>
                </a:moveTo>
                <a:cubicBezTo>
                  <a:pt x="367" y="395"/>
                  <a:pt x="367" y="395"/>
                  <a:pt x="367" y="395"/>
                </a:cubicBezTo>
                <a:cubicBezTo>
                  <a:pt x="381" y="395"/>
                  <a:pt x="388" y="400"/>
                  <a:pt x="388" y="409"/>
                </a:cubicBezTo>
                <a:cubicBezTo>
                  <a:pt x="388" y="414"/>
                  <a:pt x="386" y="418"/>
                  <a:pt x="383" y="421"/>
                </a:cubicBezTo>
                <a:cubicBezTo>
                  <a:pt x="379" y="424"/>
                  <a:pt x="374" y="425"/>
                  <a:pt x="368" y="425"/>
                </a:cubicBezTo>
                <a:cubicBezTo>
                  <a:pt x="354" y="425"/>
                  <a:pt x="354" y="425"/>
                  <a:pt x="354" y="425"/>
                </a:cubicBezTo>
                <a:lnTo>
                  <a:pt x="354" y="395"/>
                </a:lnTo>
                <a:close/>
                <a:moveTo>
                  <a:pt x="369" y="458"/>
                </a:moveTo>
                <a:cubicBezTo>
                  <a:pt x="376" y="458"/>
                  <a:pt x="382" y="459"/>
                  <a:pt x="386" y="462"/>
                </a:cubicBezTo>
                <a:cubicBezTo>
                  <a:pt x="389" y="465"/>
                  <a:pt x="391" y="469"/>
                  <a:pt x="391" y="475"/>
                </a:cubicBezTo>
                <a:cubicBezTo>
                  <a:pt x="391" y="487"/>
                  <a:pt x="384" y="492"/>
                  <a:pt x="370" y="492"/>
                </a:cubicBezTo>
                <a:cubicBezTo>
                  <a:pt x="354" y="492"/>
                  <a:pt x="354" y="492"/>
                  <a:pt x="354" y="492"/>
                </a:cubicBezTo>
                <a:cubicBezTo>
                  <a:pt x="354" y="458"/>
                  <a:pt x="354" y="458"/>
                  <a:pt x="354" y="458"/>
                </a:cubicBezTo>
                <a:lnTo>
                  <a:pt x="369" y="458"/>
                </a:lnTo>
                <a:close/>
                <a:moveTo>
                  <a:pt x="552" y="436"/>
                </a:moveTo>
                <a:cubicBezTo>
                  <a:pt x="604" y="361"/>
                  <a:pt x="604" y="361"/>
                  <a:pt x="604" y="361"/>
                </a:cubicBezTo>
                <a:cubicBezTo>
                  <a:pt x="555" y="361"/>
                  <a:pt x="555" y="361"/>
                  <a:pt x="555" y="361"/>
                </a:cubicBezTo>
                <a:cubicBezTo>
                  <a:pt x="521" y="412"/>
                  <a:pt x="521" y="412"/>
                  <a:pt x="521" y="412"/>
                </a:cubicBezTo>
                <a:cubicBezTo>
                  <a:pt x="514" y="422"/>
                  <a:pt x="509" y="429"/>
                  <a:pt x="507" y="433"/>
                </a:cubicBezTo>
                <a:cubicBezTo>
                  <a:pt x="507" y="361"/>
                  <a:pt x="507" y="361"/>
                  <a:pt x="507" y="361"/>
                </a:cubicBezTo>
                <a:cubicBezTo>
                  <a:pt x="462" y="361"/>
                  <a:pt x="462" y="361"/>
                  <a:pt x="462" y="361"/>
                </a:cubicBezTo>
                <a:cubicBezTo>
                  <a:pt x="462" y="527"/>
                  <a:pt x="462" y="527"/>
                  <a:pt x="462" y="527"/>
                </a:cubicBezTo>
                <a:cubicBezTo>
                  <a:pt x="507" y="527"/>
                  <a:pt x="507" y="527"/>
                  <a:pt x="507" y="527"/>
                </a:cubicBezTo>
                <a:cubicBezTo>
                  <a:pt x="507" y="472"/>
                  <a:pt x="507" y="472"/>
                  <a:pt x="507" y="472"/>
                </a:cubicBezTo>
                <a:cubicBezTo>
                  <a:pt x="520" y="464"/>
                  <a:pt x="520" y="464"/>
                  <a:pt x="520" y="464"/>
                </a:cubicBezTo>
                <a:cubicBezTo>
                  <a:pt x="553" y="527"/>
                  <a:pt x="553" y="527"/>
                  <a:pt x="553" y="527"/>
                </a:cubicBezTo>
                <a:cubicBezTo>
                  <a:pt x="603" y="527"/>
                  <a:pt x="603" y="527"/>
                  <a:pt x="603" y="527"/>
                </a:cubicBezTo>
                <a:lnTo>
                  <a:pt x="552" y="43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101" name="テキスト ボックス 100"/>
          <p:cNvSpPr txBox="1"/>
          <p:nvPr/>
        </p:nvSpPr>
        <p:spPr>
          <a:xfrm>
            <a:off x="5421589" y="4121739"/>
            <a:ext cx="1020100" cy="180000"/>
          </a:xfrm>
          <a:prstGeom prst="rect">
            <a:avLst/>
          </a:prstGeom>
          <a:noFill/>
          <a:ln>
            <a:noFill/>
          </a:ln>
        </p:spPr>
        <p:txBody>
          <a:bodyPr wrap="square" rtlCol="0">
            <a:spAutoFit/>
          </a:bodyPr>
          <a:lstStyle/>
          <a:p>
            <a:r>
              <a:rPr lang="ja-JP" altLang="en-US" sz="825" dirty="0">
                <a:solidFill>
                  <a:schemeClr val="bg1"/>
                </a:solidFill>
              </a:rPr>
              <a:t>取引先マスタ</a:t>
            </a:r>
            <a:r>
              <a:rPr lang="en-US" altLang="ja-JP" sz="825" dirty="0">
                <a:solidFill>
                  <a:schemeClr val="bg1"/>
                </a:solidFill>
              </a:rPr>
              <a:t>API</a:t>
            </a:r>
          </a:p>
        </p:txBody>
      </p:sp>
      <p:sp>
        <p:nvSpPr>
          <p:cNvPr id="102" name="Freeform 15"/>
          <p:cNvSpPr>
            <a:spLocks noEditPoints="1"/>
          </p:cNvSpPr>
          <p:nvPr/>
        </p:nvSpPr>
        <p:spPr bwMode="auto">
          <a:xfrm>
            <a:off x="5303729" y="3974495"/>
            <a:ext cx="177862" cy="165675"/>
          </a:xfrm>
          <a:custGeom>
            <a:avLst/>
            <a:gdLst>
              <a:gd name="T0" fmla="*/ 800 w 907"/>
              <a:gd name="T1" fmla="*/ 589 h 907"/>
              <a:gd name="T2" fmla="*/ 821 w 907"/>
              <a:gd name="T3" fmla="*/ 724 h 907"/>
              <a:gd name="T4" fmla="*/ 706 w 907"/>
              <a:gd name="T5" fmla="*/ 690 h 907"/>
              <a:gd name="T6" fmla="*/ 686 w 907"/>
              <a:gd name="T7" fmla="*/ 744 h 907"/>
              <a:gd name="T8" fmla="*/ 637 w 907"/>
              <a:gd name="T9" fmla="*/ 872 h 907"/>
              <a:gd name="T10" fmla="*/ 557 w 907"/>
              <a:gd name="T11" fmla="*/ 784 h 907"/>
              <a:gd name="T12" fmla="*/ 510 w 907"/>
              <a:gd name="T13" fmla="*/ 821 h 907"/>
              <a:gd name="T14" fmla="*/ 403 w 907"/>
              <a:gd name="T15" fmla="*/ 907 h 907"/>
              <a:gd name="T16" fmla="*/ 376 w 907"/>
              <a:gd name="T17" fmla="*/ 791 h 907"/>
              <a:gd name="T18" fmla="*/ 318 w 907"/>
              <a:gd name="T19" fmla="*/ 800 h 907"/>
              <a:gd name="T20" fmla="*/ 183 w 907"/>
              <a:gd name="T21" fmla="*/ 821 h 907"/>
              <a:gd name="T22" fmla="*/ 217 w 907"/>
              <a:gd name="T23" fmla="*/ 706 h 907"/>
              <a:gd name="T24" fmla="*/ 164 w 907"/>
              <a:gd name="T25" fmla="*/ 686 h 907"/>
              <a:gd name="T26" fmla="*/ 36 w 907"/>
              <a:gd name="T27" fmla="*/ 637 h 907"/>
              <a:gd name="T28" fmla="*/ 123 w 907"/>
              <a:gd name="T29" fmla="*/ 557 h 907"/>
              <a:gd name="T30" fmla="*/ 86 w 907"/>
              <a:gd name="T31" fmla="*/ 510 h 907"/>
              <a:gd name="T32" fmla="*/ 0 w 907"/>
              <a:gd name="T33" fmla="*/ 403 h 907"/>
              <a:gd name="T34" fmla="*/ 117 w 907"/>
              <a:gd name="T35" fmla="*/ 376 h 907"/>
              <a:gd name="T36" fmla="*/ 107 w 907"/>
              <a:gd name="T37" fmla="*/ 319 h 907"/>
              <a:gd name="T38" fmla="*/ 86 w 907"/>
              <a:gd name="T39" fmla="*/ 183 h 907"/>
              <a:gd name="T40" fmla="*/ 201 w 907"/>
              <a:gd name="T41" fmla="*/ 217 h 907"/>
              <a:gd name="T42" fmla="*/ 221 w 907"/>
              <a:gd name="T43" fmla="*/ 164 h 907"/>
              <a:gd name="T44" fmla="*/ 270 w 907"/>
              <a:gd name="T45" fmla="*/ 36 h 907"/>
              <a:gd name="T46" fmla="*/ 350 w 907"/>
              <a:gd name="T47" fmla="*/ 123 h 907"/>
              <a:gd name="T48" fmla="*/ 398 w 907"/>
              <a:gd name="T49" fmla="*/ 86 h 907"/>
              <a:gd name="T50" fmla="*/ 504 w 907"/>
              <a:gd name="T51" fmla="*/ 0 h 907"/>
              <a:gd name="T52" fmla="*/ 531 w 907"/>
              <a:gd name="T53" fmla="*/ 117 h 907"/>
              <a:gd name="T54" fmla="*/ 589 w 907"/>
              <a:gd name="T55" fmla="*/ 108 h 907"/>
              <a:gd name="T56" fmla="*/ 724 w 907"/>
              <a:gd name="T57" fmla="*/ 86 h 907"/>
              <a:gd name="T58" fmla="*/ 690 w 907"/>
              <a:gd name="T59" fmla="*/ 201 h 907"/>
              <a:gd name="T60" fmla="*/ 744 w 907"/>
              <a:gd name="T61" fmla="*/ 221 h 907"/>
              <a:gd name="T62" fmla="*/ 871 w 907"/>
              <a:gd name="T63" fmla="*/ 270 h 907"/>
              <a:gd name="T64" fmla="*/ 784 w 907"/>
              <a:gd name="T65" fmla="*/ 350 h 907"/>
              <a:gd name="T66" fmla="*/ 821 w 907"/>
              <a:gd name="T67" fmla="*/ 398 h 907"/>
              <a:gd name="T68" fmla="*/ 907 w 907"/>
              <a:gd name="T69" fmla="*/ 504 h 907"/>
              <a:gd name="T70" fmla="*/ 791 w 907"/>
              <a:gd name="T71" fmla="*/ 531 h 907"/>
              <a:gd name="T72" fmla="*/ 454 w 907"/>
              <a:gd name="T73" fmla="*/ 226 h 907"/>
              <a:gd name="T74" fmla="*/ 454 w 907"/>
              <a:gd name="T75" fmla="*/ 682 h 907"/>
              <a:gd name="T76" fmla="*/ 454 w 907"/>
              <a:gd name="T77" fmla="*/ 226 h 907"/>
              <a:gd name="T78" fmla="*/ 428 w 907"/>
              <a:gd name="T79" fmla="*/ 406 h 907"/>
              <a:gd name="T80" fmla="*/ 391 w 907"/>
              <a:gd name="T81" fmla="*/ 359 h 907"/>
              <a:gd name="T82" fmla="*/ 320 w 907"/>
              <a:gd name="T83" fmla="*/ 399 h 907"/>
              <a:gd name="T84" fmla="*/ 331 w 907"/>
              <a:gd name="T85" fmla="*/ 507 h 907"/>
              <a:gd name="T86" fmla="*/ 435 w 907"/>
              <a:gd name="T87" fmla="*/ 520 h 907"/>
              <a:gd name="T88" fmla="*/ 414 w 907"/>
              <a:gd name="T89" fmla="*/ 490 h 907"/>
              <a:gd name="T90" fmla="*/ 357 w 907"/>
              <a:gd name="T91" fmla="*/ 445 h 907"/>
              <a:gd name="T92" fmla="*/ 390 w 907"/>
              <a:gd name="T93" fmla="*/ 396 h 907"/>
              <a:gd name="T94" fmla="*/ 568 w 907"/>
              <a:gd name="T95" fmla="*/ 449 h 907"/>
              <a:gd name="T96" fmla="*/ 510 w 907"/>
              <a:gd name="T97" fmla="*/ 414 h 907"/>
              <a:gd name="T98" fmla="*/ 509 w 907"/>
              <a:gd name="T99" fmla="*/ 398 h 907"/>
              <a:gd name="T100" fmla="*/ 562 w 907"/>
              <a:gd name="T101" fmla="*/ 405 h 907"/>
              <a:gd name="T102" fmla="*/ 523 w 907"/>
              <a:gd name="T103" fmla="*/ 359 h 907"/>
              <a:gd name="T104" fmla="*/ 461 w 907"/>
              <a:gd name="T105" fmla="*/ 408 h 907"/>
              <a:gd name="T106" fmla="*/ 477 w 907"/>
              <a:gd name="T107" fmla="*/ 445 h 907"/>
              <a:gd name="T108" fmla="*/ 523 w 907"/>
              <a:gd name="T109" fmla="*/ 469 h 907"/>
              <a:gd name="T110" fmla="*/ 531 w 907"/>
              <a:gd name="T111" fmla="*/ 481 h 907"/>
              <a:gd name="T112" fmla="*/ 512 w 907"/>
              <a:gd name="T113" fmla="*/ 493 h 907"/>
              <a:gd name="T114" fmla="*/ 460 w 907"/>
              <a:gd name="T115" fmla="*/ 479 h 907"/>
              <a:gd name="T116" fmla="*/ 483 w 907"/>
              <a:gd name="T117" fmla="*/ 527 h 907"/>
              <a:gd name="T118" fmla="*/ 546 w 907"/>
              <a:gd name="T119" fmla="*/ 523 h 907"/>
              <a:gd name="T120" fmla="*/ 576 w 907"/>
              <a:gd name="T121" fmla="*/ 47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7" h="907">
                <a:moveTo>
                  <a:pt x="784" y="557"/>
                </a:moveTo>
                <a:cubicBezTo>
                  <a:pt x="782" y="569"/>
                  <a:pt x="787" y="580"/>
                  <a:pt x="800" y="589"/>
                </a:cubicBezTo>
                <a:cubicBezTo>
                  <a:pt x="871" y="637"/>
                  <a:pt x="871" y="637"/>
                  <a:pt x="871" y="637"/>
                </a:cubicBezTo>
                <a:cubicBezTo>
                  <a:pt x="821" y="724"/>
                  <a:pt x="821" y="724"/>
                  <a:pt x="821" y="724"/>
                </a:cubicBezTo>
                <a:cubicBezTo>
                  <a:pt x="744" y="686"/>
                  <a:pt x="744" y="686"/>
                  <a:pt x="744" y="686"/>
                </a:cubicBezTo>
                <a:cubicBezTo>
                  <a:pt x="729" y="678"/>
                  <a:pt x="715" y="680"/>
                  <a:pt x="706" y="690"/>
                </a:cubicBezTo>
                <a:cubicBezTo>
                  <a:pt x="701" y="695"/>
                  <a:pt x="695" y="701"/>
                  <a:pt x="690" y="706"/>
                </a:cubicBezTo>
                <a:cubicBezTo>
                  <a:pt x="680" y="715"/>
                  <a:pt x="678" y="729"/>
                  <a:pt x="686" y="744"/>
                </a:cubicBezTo>
                <a:cubicBezTo>
                  <a:pt x="724" y="821"/>
                  <a:pt x="724" y="821"/>
                  <a:pt x="724" y="821"/>
                </a:cubicBezTo>
                <a:cubicBezTo>
                  <a:pt x="637" y="872"/>
                  <a:pt x="637" y="872"/>
                  <a:pt x="637" y="872"/>
                </a:cubicBezTo>
                <a:cubicBezTo>
                  <a:pt x="589" y="800"/>
                  <a:pt x="589" y="800"/>
                  <a:pt x="589" y="800"/>
                </a:cubicBezTo>
                <a:cubicBezTo>
                  <a:pt x="580" y="787"/>
                  <a:pt x="569" y="782"/>
                  <a:pt x="557" y="784"/>
                </a:cubicBezTo>
                <a:cubicBezTo>
                  <a:pt x="549" y="786"/>
                  <a:pt x="540" y="789"/>
                  <a:pt x="531" y="791"/>
                </a:cubicBezTo>
                <a:cubicBezTo>
                  <a:pt x="518" y="794"/>
                  <a:pt x="510" y="805"/>
                  <a:pt x="510" y="821"/>
                </a:cubicBezTo>
                <a:cubicBezTo>
                  <a:pt x="504" y="907"/>
                  <a:pt x="504" y="907"/>
                  <a:pt x="504" y="907"/>
                </a:cubicBezTo>
                <a:cubicBezTo>
                  <a:pt x="403" y="907"/>
                  <a:pt x="403" y="907"/>
                  <a:pt x="403" y="907"/>
                </a:cubicBezTo>
                <a:cubicBezTo>
                  <a:pt x="398" y="821"/>
                  <a:pt x="398" y="821"/>
                  <a:pt x="398" y="821"/>
                </a:cubicBezTo>
                <a:cubicBezTo>
                  <a:pt x="397" y="805"/>
                  <a:pt x="389" y="794"/>
                  <a:pt x="376" y="791"/>
                </a:cubicBezTo>
                <a:cubicBezTo>
                  <a:pt x="367" y="789"/>
                  <a:pt x="359" y="786"/>
                  <a:pt x="350" y="784"/>
                </a:cubicBezTo>
                <a:cubicBezTo>
                  <a:pt x="338" y="782"/>
                  <a:pt x="327" y="787"/>
                  <a:pt x="318" y="800"/>
                </a:cubicBezTo>
                <a:cubicBezTo>
                  <a:pt x="270" y="872"/>
                  <a:pt x="270" y="872"/>
                  <a:pt x="270" y="872"/>
                </a:cubicBezTo>
                <a:cubicBezTo>
                  <a:pt x="183" y="821"/>
                  <a:pt x="183" y="821"/>
                  <a:pt x="183" y="821"/>
                </a:cubicBezTo>
                <a:cubicBezTo>
                  <a:pt x="221" y="744"/>
                  <a:pt x="221" y="744"/>
                  <a:pt x="221" y="744"/>
                </a:cubicBezTo>
                <a:cubicBezTo>
                  <a:pt x="229" y="729"/>
                  <a:pt x="227" y="715"/>
                  <a:pt x="217" y="706"/>
                </a:cubicBezTo>
                <a:cubicBezTo>
                  <a:pt x="212" y="701"/>
                  <a:pt x="206" y="695"/>
                  <a:pt x="201" y="690"/>
                </a:cubicBezTo>
                <a:cubicBezTo>
                  <a:pt x="192" y="680"/>
                  <a:pt x="178" y="678"/>
                  <a:pt x="164" y="686"/>
                </a:cubicBezTo>
                <a:cubicBezTo>
                  <a:pt x="86" y="724"/>
                  <a:pt x="86" y="724"/>
                  <a:pt x="86" y="724"/>
                </a:cubicBezTo>
                <a:cubicBezTo>
                  <a:pt x="36" y="637"/>
                  <a:pt x="36" y="637"/>
                  <a:pt x="36" y="637"/>
                </a:cubicBezTo>
                <a:cubicBezTo>
                  <a:pt x="107" y="589"/>
                  <a:pt x="107" y="589"/>
                  <a:pt x="107" y="589"/>
                </a:cubicBezTo>
                <a:cubicBezTo>
                  <a:pt x="121" y="580"/>
                  <a:pt x="125" y="569"/>
                  <a:pt x="123" y="557"/>
                </a:cubicBezTo>
                <a:cubicBezTo>
                  <a:pt x="121" y="549"/>
                  <a:pt x="119" y="540"/>
                  <a:pt x="117" y="531"/>
                </a:cubicBezTo>
                <a:cubicBezTo>
                  <a:pt x="113" y="519"/>
                  <a:pt x="103" y="510"/>
                  <a:pt x="86" y="510"/>
                </a:cubicBezTo>
                <a:cubicBezTo>
                  <a:pt x="0" y="504"/>
                  <a:pt x="0" y="504"/>
                  <a:pt x="0" y="504"/>
                </a:cubicBezTo>
                <a:cubicBezTo>
                  <a:pt x="0" y="403"/>
                  <a:pt x="0" y="403"/>
                  <a:pt x="0" y="403"/>
                </a:cubicBezTo>
                <a:cubicBezTo>
                  <a:pt x="86" y="398"/>
                  <a:pt x="86" y="398"/>
                  <a:pt x="86" y="398"/>
                </a:cubicBezTo>
                <a:cubicBezTo>
                  <a:pt x="103" y="397"/>
                  <a:pt x="113" y="389"/>
                  <a:pt x="117" y="376"/>
                </a:cubicBezTo>
                <a:cubicBezTo>
                  <a:pt x="119" y="367"/>
                  <a:pt x="121" y="359"/>
                  <a:pt x="123" y="350"/>
                </a:cubicBezTo>
                <a:cubicBezTo>
                  <a:pt x="125" y="338"/>
                  <a:pt x="121" y="327"/>
                  <a:pt x="107" y="319"/>
                </a:cubicBezTo>
                <a:cubicBezTo>
                  <a:pt x="36" y="270"/>
                  <a:pt x="36" y="270"/>
                  <a:pt x="36" y="270"/>
                </a:cubicBezTo>
                <a:cubicBezTo>
                  <a:pt x="86" y="183"/>
                  <a:pt x="86" y="183"/>
                  <a:pt x="86" y="183"/>
                </a:cubicBezTo>
                <a:cubicBezTo>
                  <a:pt x="164" y="221"/>
                  <a:pt x="164" y="221"/>
                  <a:pt x="164" y="221"/>
                </a:cubicBezTo>
                <a:cubicBezTo>
                  <a:pt x="178" y="229"/>
                  <a:pt x="192" y="227"/>
                  <a:pt x="201" y="217"/>
                </a:cubicBezTo>
                <a:cubicBezTo>
                  <a:pt x="206" y="212"/>
                  <a:pt x="212" y="206"/>
                  <a:pt x="217" y="201"/>
                </a:cubicBezTo>
                <a:cubicBezTo>
                  <a:pt x="227" y="192"/>
                  <a:pt x="229" y="178"/>
                  <a:pt x="221" y="164"/>
                </a:cubicBezTo>
                <a:cubicBezTo>
                  <a:pt x="183" y="86"/>
                  <a:pt x="183" y="86"/>
                  <a:pt x="183" y="86"/>
                </a:cubicBezTo>
                <a:cubicBezTo>
                  <a:pt x="270" y="36"/>
                  <a:pt x="270" y="36"/>
                  <a:pt x="270" y="36"/>
                </a:cubicBezTo>
                <a:cubicBezTo>
                  <a:pt x="318" y="108"/>
                  <a:pt x="318" y="108"/>
                  <a:pt x="318" y="108"/>
                </a:cubicBezTo>
                <a:cubicBezTo>
                  <a:pt x="327" y="121"/>
                  <a:pt x="338" y="125"/>
                  <a:pt x="350" y="123"/>
                </a:cubicBezTo>
                <a:cubicBezTo>
                  <a:pt x="359" y="121"/>
                  <a:pt x="367" y="119"/>
                  <a:pt x="376" y="117"/>
                </a:cubicBezTo>
                <a:cubicBezTo>
                  <a:pt x="389" y="113"/>
                  <a:pt x="397" y="103"/>
                  <a:pt x="398" y="86"/>
                </a:cubicBezTo>
                <a:cubicBezTo>
                  <a:pt x="403" y="0"/>
                  <a:pt x="403" y="0"/>
                  <a:pt x="403" y="0"/>
                </a:cubicBezTo>
                <a:cubicBezTo>
                  <a:pt x="504" y="0"/>
                  <a:pt x="504" y="0"/>
                  <a:pt x="504" y="0"/>
                </a:cubicBezTo>
                <a:cubicBezTo>
                  <a:pt x="510" y="86"/>
                  <a:pt x="510" y="86"/>
                  <a:pt x="510" y="86"/>
                </a:cubicBezTo>
                <a:cubicBezTo>
                  <a:pt x="510" y="103"/>
                  <a:pt x="518" y="113"/>
                  <a:pt x="531" y="117"/>
                </a:cubicBezTo>
                <a:cubicBezTo>
                  <a:pt x="540" y="119"/>
                  <a:pt x="549" y="121"/>
                  <a:pt x="557" y="123"/>
                </a:cubicBezTo>
                <a:cubicBezTo>
                  <a:pt x="569" y="125"/>
                  <a:pt x="580" y="121"/>
                  <a:pt x="589" y="108"/>
                </a:cubicBezTo>
                <a:cubicBezTo>
                  <a:pt x="637" y="36"/>
                  <a:pt x="637" y="36"/>
                  <a:pt x="637" y="36"/>
                </a:cubicBezTo>
                <a:cubicBezTo>
                  <a:pt x="724" y="86"/>
                  <a:pt x="724" y="86"/>
                  <a:pt x="724" y="86"/>
                </a:cubicBezTo>
                <a:cubicBezTo>
                  <a:pt x="686" y="164"/>
                  <a:pt x="686" y="164"/>
                  <a:pt x="686" y="164"/>
                </a:cubicBezTo>
                <a:cubicBezTo>
                  <a:pt x="678" y="178"/>
                  <a:pt x="680" y="192"/>
                  <a:pt x="690" y="201"/>
                </a:cubicBezTo>
                <a:cubicBezTo>
                  <a:pt x="695" y="206"/>
                  <a:pt x="701" y="212"/>
                  <a:pt x="706" y="217"/>
                </a:cubicBezTo>
                <a:cubicBezTo>
                  <a:pt x="715" y="227"/>
                  <a:pt x="729" y="229"/>
                  <a:pt x="744" y="221"/>
                </a:cubicBezTo>
                <a:cubicBezTo>
                  <a:pt x="821" y="183"/>
                  <a:pt x="821" y="183"/>
                  <a:pt x="821" y="183"/>
                </a:cubicBezTo>
                <a:cubicBezTo>
                  <a:pt x="871" y="270"/>
                  <a:pt x="871" y="270"/>
                  <a:pt x="871" y="270"/>
                </a:cubicBezTo>
                <a:cubicBezTo>
                  <a:pt x="800" y="319"/>
                  <a:pt x="800" y="319"/>
                  <a:pt x="800" y="319"/>
                </a:cubicBezTo>
                <a:cubicBezTo>
                  <a:pt x="787" y="327"/>
                  <a:pt x="782" y="338"/>
                  <a:pt x="784" y="350"/>
                </a:cubicBezTo>
                <a:cubicBezTo>
                  <a:pt x="786" y="359"/>
                  <a:pt x="789" y="367"/>
                  <a:pt x="791" y="376"/>
                </a:cubicBezTo>
                <a:cubicBezTo>
                  <a:pt x="794" y="389"/>
                  <a:pt x="805" y="397"/>
                  <a:pt x="821" y="398"/>
                </a:cubicBezTo>
                <a:cubicBezTo>
                  <a:pt x="907" y="403"/>
                  <a:pt x="907" y="403"/>
                  <a:pt x="907" y="403"/>
                </a:cubicBezTo>
                <a:cubicBezTo>
                  <a:pt x="907" y="504"/>
                  <a:pt x="907" y="504"/>
                  <a:pt x="907" y="504"/>
                </a:cubicBezTo>
                <a:cubicBezTo>
                  <a:pt x="821" y="510"/>
                  <a:pt x="821" y="510"/>
                  <a:pt x="821" y="510"/>
                </a:cubicBezTo>
                <a:cubicBezTo>
                  <a:pt x="805" y="510"/>
                  <a:pt x="794" y="519"/>
                  <a:pt x="791" y="531"/>
                </a:cubicBezTo>
                <a:cubicBezTo>
                  <a:pt x="789" y="540"/>
                  <a:pt x="786" y="549"/>
                  <a:pt x="784" y="557"/>
                </a:cubicBezTo>
                <a:close/>
                <a:moveTo>
                  <a:pt x="454" y="226"/>
                </a:moveTo>
                <a:cubicBezTo>
                  <a:pt x="328" y="226"/>
                  <a:pt x="226" y="328"/>
                  <a:pt x="226" y="454"/>
                </a:cubicBezTo>
                <a:cubicBezTo>
                  <a:pt x="226" y="580"/>
                  <a:pt x="328" y="682"/>
                  <a:pt x="454" y="682"/>
                </a:cubicBezTo>
                <a:cubicBezTo>
                  <a:pt x="579" y="682"/>
                  <a:pt x="682" y="580"/>
                  <a:pt x="682" y="454"/>
                </a:cubicBezTo>
                <a:cubicBezTo>
                  <a:pt x="682" y="328"/>
                  <a:pt x="579" y="226"/>
                  <a:pt x="454" y="226"/>
                </a:cubicBezTo>
                <a:close/>
                <a:moveTo>
                  <a:pt x="410" y="399"/>
                </a:moveTo>
                <a:cubicBezTo>
                  <a:pt x="416" y="401"/>
                  <a:pt x="422" y="403"/>
                  <a:pt x="428" y="406"/>
                </a:cubicBezTo>
                <a:cubicBezTo>
                  <a:pt x="442" y="371"/>
                  <a:pt x="442" y="371"/>
                  <a:pt x="442" y="371"/>
                </a:cubicBezTo>
                <a:cubicBezTo>
                  <a:pt x="426" y="363"/>
                  <a:pt x="409" y="359"/>
                  <a:pt x="391" y="359"/>
                </a:cubicBezTo>
                <a:cubicBezTo>
                  <a:pt x="374" y="359"/>
                  <a:pt x="360" y="363"/>
                  <a:pt x="348" y="370"/>
                </a:cubicBezTo>
                <a:cubicBezTo>
                  <a:pt x="336" y="377"/>
                  <a:pt x="327" y="387"/>
                  <a:pt x="320" y="399"/>
                </a:cubicBezTo>
                <a:cubicBezTo>
                  <a:pt x="314" y="412"/>
                  <a:pt x="311" y="428"/>
                  <a:pt x="311" y="445"/>
                </a:cubicBezTo>
                <a:cubicBezTo>
                  <a:pt x="311" y="472"/>
                  <a:pt x="317" y="493"/>
                  <a:pt x="331" y="507"/>
                </a:cubicBezTo>
                <a:cubicBezTo>
                  <a:pt x="344" y="522"/>
                  <a:pt x="363" y="529"/>
                  <a:pt x="388" y="529"/>
                </a:cubicBezTo>
                <a:cubicBezTo>
                  <a:pt x="405" y="529"/>
                  <a:pt x="421" y="526"/>
                  <a:pt x="435" y="520"/>
                </a:cubicBezTo>
                <a:cubicBezTo>
                  <a:pt x="435" y="482"/>
                  <a:pt x="435" y="482"/>
                  <a:pt x="435" y="482"/>
                </a:cubicBezTo>
                <a:cubicBezTo>
                  <a:pt x="428" y="485"/>
                  <a:pt x="421" y="488"/>
                  <a:pt x="414" y="490"/>
                </a:cubicBezTo>
                <a:cubicBezTo>
                  <a:pt x="407" y="492"/>
                  <a:pt x="400" y="493"/>
                  <a:pt x="393" y="493"/>
                </a:cubicBezTo>
                <a:cubicBezTo>
                  <a:pt x="369" y="493"/>
                  <a:pt x="357" y="477"/>
                  <a:pt x="357" y="445"/>
                </a:cubicBezTo>
                <a:cubicBezTo>
                  <a:pt x="357" y="430"/>
                  <a:pt x="360" y="418"/>
                  <a:pt x="365" y="409"/>
                </a:cubicBezTo>
                <a:cubicBezTo>
                  <a:pt x="371" y="400"/>
                  <a:pt x="380" y="396"/>
                  <a:pt x="390" y="396"/>
                </a:cubicBezTo>
                <a:cubicBezTo>
                  <a:pt x="397" y="396"/>
                  <a:pt x="404" y="397"/>
                  <a:pt x="410" y="399"/>
                </a:cubicBezTo>
                <a:close/>
                <a:moveTo>
                  <a:pt x="568" y="449"/>
                </a:moveTo>
                <a:cubicBezTo>
                  <a:pt x="562" y="442"/>
                  <a:pt x="552" y="435"/>
                  <a:pt x="538" y="428"/>
                </a:cubicBezTo>
                <a:cubicBezTo>
                  <a:pt x="523" y="421"/>
                  <a:pt x="514" y="417"/>
                  <a:pt x="510" y="414"/>
                </a:cubicBezTo>
                <a:cubicBezTo>
                  <a:pt x="507" y="412"/>
                  <a:pt x="505" y="409"/>
                  <a:pt x="505" y="405"/>
                </a:cubicBezTo>
                <a:cubicBezTo>
                  <a:pt x="505" y="402"/>
                  <a:pt x="507" y="400"/>
                  <a:pt x="509" y="398"/>
                </a:cubicBezTo>
                <a:cubicBezTo>
                  <a:pt x="512" y="396"/>
                  <a:pt x="516" y="395"/>
                  <a:pt x="522" y="395"/>
                </a:cubicBezTo>
                <a:cubicBezTo>
                  <a:pt x="533" y="395"/>
                  <a:pt x="547" y="398"/>
                  <a:pt x="562" y="405"/>
                </a:cubicBezTo>
                <a:cubicBezTo>
                  <a:pt x="576" y="371"/>
                  <a:pt x="576" y="371"/>
                  <a:pt x="576" y="371"/>
                </a:cubicBezTo>
                <a:cubicBezTo>
                  <a:pt x="558" y="363"/>
                  <a:pt x="541" y="359"/>
                  <a:pt x="523" y="359"/>
                </a:cubicBezTo>
                <a:cubicBezTo>
                  <a:pt x="504" y="359"/>
                  <a:pt x="489" y="363"/>
                  <a:pt x="478" y="372"/>
                </a:cubicBezTo>
                <a:cubicBezTo>
                  <a:pt x="467" y="380"/>
                  <a:pt x="461" y="392"/>
                  <a:pt x="461" y="408"/>
                </a:cubicBezTo>
                <a:cubicBezTo>
                  <a:pt x="461" y="416"/>
                  <a:pt x="462" y="423"/>
                  <a:pt x="465" y="429"/>
                </a:cubicBezTo>
                <a:cubicBezTo>
                  <a:pt x="468" y="435"/>
                  <a:pt x="472" y="440"/>
                  <a:pt x="477" y="445"/>
                </a:cubicBezTo>
                <a:cubicBezTo>
                  <a:pt x="482" y="449"/>
                  <a:pt x="490" y="454"/>
                  <a:pt x="501" y="459"/>
                </a:cubicBezTo>
                <a:cubicBezTo>
                  <a:pt x="513" y="464"/>
                  <a:pt x="521" y="468"/>
                  <a:pt x="523" y="469"/>
                </a:cubicBezTo>
                <a:cubicBezTo>
                  <a:pt x="526" y="471"/>
                  <a:pt x="528" y="473"/>
                  <a:pt x="529" y="475"/>
                </a:cubicBezTo>
                <a:cubicBezTo>
                  <a:pt x="531" y="476"/>
                  <a:pt x="531" y="478"/>
                  <a:pt x="531" y="481"/>
                </a:cubicBezTo>
                <a:cubicBezTo>
                  <a:pt x="531" y="484"/>
                  <a:pt x="530" y="487"/>
                  <a:pt x="526" y="489"/>
                </a:cubicBezTo>
                <a:cubicBezTo>
                  <a:pt x="523" y="492"/>
                  <a:pt x="519" y="493"/>
                  <a:pt x="512" y="493"/>
                </a:cubicBezTo>
                <a:cubicBezTo>
                  <a:pt x="504" y="493"/>
                  <a:pt x="496" y="492"/>
                  <a:pt x="487" y="489"/>
                </a:cubicBezTo>
                <a:cubicBezTo>
                  <a:pt x="477" y="487"/>
                  <a:pt x="468" y="483"/>
                  <a:pt x="460" y="479"/>
                </a:cubicBezTo>
                <a:cubicBezTo>
                  <a:pt x="460" y="519"/>
                  <a:pt x="460" y="519"/>
                  <a:pt x="460" y="519"/>
                </a:cubicBezTo>
                <a:cubicBezTo>
                  <a:pt x="468" y="523"/>
                  <a:pt x="476" y="525"/>
                  <a:pt x="483" y="527"/>
                </a:cubicBezTo>
                <a:cubicBezTo>
                  <a:pt x="491" y="528"/>
                  <a:pt x="500" y="529"/>
                  <a:pt x="511" y="529"/>
                </a:cubicBezTo>
                <a:cubicBezTo>
                  <a:pt x="524" y="529"/>
                  <a:pt x="536" y="527"/>
                  <a:pt x="546" y="523"/>
                </a:cubicBezTo>
                <a:cubicBezTo>
                  <a:pt x="555" y="518"/>
                  <a:pt x="563" y="512"/>
                  <a:pt x="568" y="504"/>
                </a:cubicBezTo>
                <a:cubicBezTo>
                  <a:pt x="573" y="496"/>
                  <a:pt x="576" y="487"/>
                  <a:pt x="576" y="477"/>
                </a:cubicBezTo>
                <a:cubicBezTo>
                  <a:pt x="576" y="466"/>
                  <a:pt x="573" y="456"/>
                  <a:pt x="568" y="44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nvGrpSpPr>
          <p:cNvPr id="103" name="グループ化 102"/>
          <p:cNvGrpSpPr/>
          <p:nvPr/>
        </p:nvGrpSpPr>
        <p:grpSpPr>
          <a:xfrm>
            <a:off x="5187511" y="2957268"/>
            <a:ext cx="1486613" cy="429777"/>
            <a:chOff x="6586702" y="3507671"/>
            <a:chExt cx="1486613" cy="429777"/>
          </a:xfrm>
        </p:grpSpPr>
        <p:sp>
          <p:nvSpPr>
            <p:cNvPr id="104" name="角丸四角形 103"/>
            <p:cNvSpPr/>
            <p:nvPr/>
          </p:nvSpPr>
          <p:spPr>
            <a:xfrm>
              <a:off x="6586702" y="3507671"/>
              <a:ext cx="1486613" cy="395308"/>
            </a:xfrm>
            <a:prstGeom prst="roundRect">
              <a:avLst/>
            </a:prstGeom>
            <a:solidFill>
              <a:srgbClr val="2E7DC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200" dirty="0"/>
                <a:t>AI-OCR</a:t>
              </a:r>
              <a:endParaRPr lang="ja-JP" altLang="en-US" sz="1200" dirty="0"/>
            </a:p>
          </p:txBody>
        </p:sp>
        <p:sp>
          <p:nvSpPr>
            <p:cNvPr id="105" name="テキスト ボックス 104"/>
            <p:cNvSpPr txBox="1"/>
            <p:nvPr/>
          </p:nvSpPr>
          <p:spPr>
            <a:xfrm>
              <a:off x="6751173" y="3718157"/>
              <a:ext cx="1262931" cy="219291"/>
            </a:xfrm>
            <a:prstGeom prst="rect">
              <a:avLst/>
            </a:prstGeom>
            <a:noFill/>
            <a:ln>
              <a:noFill/>
            </a:ln>
          </p:spPr>
          <p:txBody>
            <a:bodyPr wrap="square" rtlCol="0">
              <a:spAutoFit/>
            </a:bodyPr>
            <a:lstStyle/>
            <a:p>
              <a:r>
                <a:rPr lang="en-US" altLang="ja-JP" sz="825" dirty="0">
                  <a:solidFill>
                    <a:schemeClr val="bg1"/>
                  </a:solidFill>
                </a:rPr>
                <a:t>AI-OCR</a:t>
              </a:r>
              <a:r>
                <a:rPr lang="en-US" altLang="ja-JP" sz="750" dirty="0">
                  <a:solidFill>
                    <a:schemeClr val="bg1"/>
                  </a:solidFill>
                </a:rPr>
                <a:t>(</a:t>
              </a:r>
              <a:r>
                <a:rPr lang="ja-JP" altLang="en-US" sz="750" dirty="0">
                  <a:solidFill>
                    <a:schemeClr val="bg1"/>
                  </a:solidFill>
                </a:rPr>
                <a:t>請求書明細</a:t>
              </a:r>
              <a:r>
                <a:rPr lang="en-US" altLang="ja-JP" sz="750" dirty="0">
                  <a:solidFill>
                    <a:schemeClr val="bg1"/>
                  </a:solidFill>
                </a:rPr>
                <a:t>)</a:t>
              </a:r>
            </a:p>
          </p:txBody>
        </p:sp>
        <p:sp>
          <p:nvSpPr>
            <p:cNvPr id="106" name="Freeform 43"/>
            <p:cNvSpPr>
              <a:spLocks noEditPoints="1"/>
            </p:cNvSpPr>
            <p:nvPr/>
          </p:nvSpPr>
          <p:spPr bwMode="auto">
            <a:xfrm>
              <a:off x="6694983" y="3546804"/>
              <a:ext cx="253281" cy="168503"/>
            </a:xfrm>
            <a:custGeom>
              <a:avLst/>
              <a:gdLst>
                <a:gd name="T0" fmla="*/ 511 w 1061"/>
                <a:gd name="T1" fmla="*/ 0 h 756"/>
                <a:gd name="T2" fmla="*/ 1061 w 1061"/>
                <a:gd name="T3" fmla="*/ 138 h 756"/>
                <a:gd name="T4" fmla="*/ 941 w 1061"/>
                <a:gd name="T5" fmla="*/ 121 h 756"/>
                <a:gd name="T6" fmla="*/ 1027 w 1061"/>
                <a:gd name="T7" fmla="*/ 231 h 756"/>
                <a:gd name="T8" fmla="*/ 1027 w 1061"/>
                <a:gd name="T9" fmla="*/ 248 h 756"/>
                <a:gd name="T10" fmla="*/ 546 w 1061"/>
                <a:gd name="T11" fmla="*/ 509 h 756"/>
                <a:gd name="T12" fmla="*/ 1027 w 1061"/>
                <a:gd name="T13" fmla="*/ 509 h 756"/>
                <a:gd name="T14" fmla="*/ 584 w 1061"/>
                <a:gd name="T15" fmla="*/ 297 h 756"/>
                <a:gd name="T16" fmla="*/ 825 w 1061"/>
                <a:gd name="T17" fmla="*/ 297 h 756"/>
                <a:gd name="T18" fmla="*/ 787 w 1061"/>
                <a:gd name="T19" fmla="*/ 413 h 756"/>
                <a:gd name="T20" fmla="*/ 666 w 1061"/>
                <a:gd name="T21" fmla="*/ 297 h 756"/>
                <a:gd name="T22" fmla="*/ 706 w 1061"/>
                <a:gd name="T23" fmla="*/ 389 h 756"/>
                <a:gd name="T24" fmla="*/ 766 w 1061"/>
                <a:gd name="T25" fmla="*/ 464 h 756"/>
                <a:gd name="T26" fmla="*/ 932 w 1061"/>
                <a:gd name="T27" fmla="*/ 382 h 756"/>
                <a:gd name="T28" fmla="*/ 917 w 1061"/>
                <a:gd name="T29" fmla="*/ 382 h 756"/>
                <a:gd name="T30" fmla="*/ 898 w 1061"/>
                <a:gd name="T31" fmla="*/ 464 h 756"/>
                <a:gd name="T32" fmla="*/ 955 w 1061"/>
                <a:gd name="T33" fmla="*/ 297 h 756"/>
                <a:gd name="T34" fmla="*/ 255 w 1061"/>
                <a:gd name="T35" fmla="*/ 438 h 756"/>
                <a:gd name="T36" fmla="*/ 273 w 1061"/>
                <a:gd name="T37" fmla="*/ 456 h 756"/>
                <a:gd name="T38" fmla="*/ 188 w 1061"/>
                <a:gd name="T39" fmla="*/ 236 h 756"/>
                <a:gd name="T40" fmla="*/ 150 w 1061"/>
                <a:gd name="T41" fmla="*/ 185 h 756"/>
                <a:gd name="T42" fmla="*/ 244 w 1061"/>
                <a:gd name="T43" fmla="*/ 203 h 756"/>
                <a:gd name="T44" fmla="*/ 95 w 1061"/>
                <a:gd name="T45" fmla="*/ 142 h 756"/>
                <a:gd name="T46" fmla="*/ 217 w 1061"/>
                <a:gd name="T47" fmla="*/ 291 h 756"/>
                <a:gd name="T48" fmla="*/ 255 w 1061"/>
                <a:gd name="T49" fmla="*/ 341 h 756"/>
                <a:gd name="T50" fmla="*/ 28 w 1061"/>
                <a:gd name="T51" fmla="*/ 378 h 756"/>
                <a:gd name="T52" fmla="*/ 90 w 1061"/>
                <a:gd name="T53" fmla="*/ 609 h 756"/>
                <a:gd name="T54" fmla="*/ 101 w 1061"/>
                <a:gd name="T55" fmla="*/ 339 h 756"/>
                <a:gd name="T56" fmla="*/ 112 w 1061"/>
                <a:gd name="T57" fmla="*/ 628 h 756"/>
                <a:gd name="T58" fmla="*/ 321 w 1061"/>
                <a:gd name="T59" fmla="*/ 690 h 756"/>
                <a:gd name="T60" fmla="*/ 244 w 1061"/>
                <a:gd name="T61" fmla="*/ 588 h 756"/>
                <a:gd name="T62" fmla="*/ 255 w 1061"/>
                <a:gd name="T63" fmla="*/ 416 h 756"/>
                <a:gd name="T64" fmla="*/ 266 w 1061"/>
                <a:gd name="T65" fmla="*/ 588 h 756"/>
                <a:gd name="T66" fmla="*/ 321 w 1061"/>
                <a:gd name="T67" fmla="*/ 390 h 756"/>
                <a:gd name="T68" fmla="*/ 189 w 1061"/>
                <a:gd name="T69" fmla="*/ 495 h 756"/>
                <a:gd name="T70" fmla="*/ 139 w 1061"/>
                <a:gd name="T71" fmla="*/ 533 h 756"/>
                <a:gd name="T72" fmla="*/ 200 w 1061"/>
                <a:gd name="T73" fmla="*/ 368 h 756"/>
                <a:gd name="T74" fmla="*/ 266 w 1061"/>
                <a:gd name="T75" fmla="*/ 52 h 756"/>
                <a:gd name="T76" fmla="*/ 255 w 1061"/>
                <a:gd name="T77" fmla="*/ 284 h 756"/>
                <a:gd name="T78" fmla="*/ 273 w 1061"/>
                <a:gd name="T79" fmla="*/ 302 h 756"/>
                <a:gd name="T80" fmla="*/ 196 w 1061"/>
                <a:gd name="T81" fmla="*/ 533 h 756"/>
                <a:gd name="T82" fmla="*/ 119 w 1061"/>
                <a:gd name="T83" fmla="*/ 379 h 756"/>
                <a:gd name="T84" fmla="*/ 101 w 1061"/>
                <a:gd name="T85" fmla="*/ 396 h 756"/>
                <a:gd name="T86" fmla="*/ 409 w 1061"/>
                <a:gd name="T87" fmla="*/ 396 h 756"/>
                <a:gd name="T88" fmla="*/ 391 w 1061"/>
                <a:gd name="T89" fmla="*/ 379 h 756"/>
                <a:gd name="T90" fmla="*/ 391 w 1061"/>
                <a:gd name="T91" fmla="*/ 148 h 756"/>
                <a:gd name="T92" fmla="*/ 391 w 1061"/>
                <a:gd name="T93" fmla="*/ 610 h 756"/>
                <a:gd name="T94" fmla="*/ 409 w 1061"/>
                <a:gd name="T95" fmla="*/ 592 h 756"/>
                <a:gd name="T96" fmla="*/ 431 w 1061"/>
                <a:gd name="T97" fmla="*/ 236 h 756"/>
                <a:gd name="T98" fmla="*/ 448 w 1061"/>
                <a:gd name="T99" fmla="*/ 379 h 756"/>
                <a:gd name="T100" fmla="*/ 398 w 1061"/>
                <a:gd name="T101" fmla="*/ 341 h 756"/>
                <a:gd name="T102" fmla="*/ 484 w 1061"/>
                <a:gd name="T103" fmla="*/ 214 h 756"/>
                <a:gd name="T104" fmla="*/ 343 w 1061"/>
                <a:gd name="T105" fmla="*/ 67 h 756"/>
                <a:gd name="T106" fmla="*/ 409 w 1061"/>
                <a:gd name="T107" fmla="*/ 108 h 756"/>
                <a:gd name="T108" fmla="*/ 371 w 1061"/>
                <a:gd name="T109" fmla="*/ 159 h 756"/>
                <a:gd name="T110" fmla="*/ 387 w 1061"/>
                <a:gd name="T111" fmla="*/ 445 h 756"/>
                <a:gd name="T112" fmla="*/ 448 w 1061"/>
                <a:gd name="T113" fmla="*/ 610 h 756"/>
                <a:gd name="T114" fmla="*/ 398 w 1061"/>
                <a:gd name="T115" fmla="*/ 572 h 756"/>
                <a:gd name="T116" fmla="*/ 343 w 1061"/>
                <a:gd name="T117" fmla="*/ 467 h 756"/>
                <a:gd name="T118" fmla="*/ 484 w 1061"/>
                <a:gd name="T119" fmla="*/ 641 h 756"/>
                <a:gd name="T120" fmla="*/ 150 w 1061"/>
                <a:gd name="T121" fmla="*/ 242 h 756"/>
                <a:gd name="T122" fmla="*/ 132 w 1061"/>
                <a:gd name="T123" fmla="*/ 225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61" h="756">
                  <a:moveTo>
                    <a:pt x="1061" y="756"/>
                  </a:moveTo>
                  <a:cubicBezTo>
                    <a:pt x="511" y="756"/>
                    <a:pt x="511" y="756"/>
                    <a:pt x="511" y="756"/>
                  </a:cubicBezTo>
                  <a:cubicBezTo>
                    <a:pt x="511" y="0"/>
                    <a:pt x="511" y="0"/>
                    <a:pt x="511" y="0"/>
                  </a:cubicBezTo>
                  <a:cubicBezTo>
                    <a:pt x="924" y="0"/>
                    <a:pt x="924" y="0"/>
                    <a:pt x="924" y="0"/>
                  </a:cubicBezTo>
                  <a:cubicBezTo>
                    <a:pt x="924" y="138"/>
                    <a:pt x="924" y="138"/>
                    <a:pt x="924" y="138"/>
                  </a:cubicBezTo>
                  <a:cubicBezTo>
                    <a:pt x="1061" y="138"/>
                    <a:pt x="1061" y="138"/>
                    <a:pt x="1061" y="138"/>
                  </a:cubicBezTo>
                  <a:lnTo>
                    <a:pt x="1061" y="756"/>
                  </a:lnTo>
                  <a:close/>
                  <a:moveTo>
                    <a:pt x="941" y="0"/>
                  </a:moveTo>
                  <a:cubicBezTo>
                    <a:pt x="941" y="121"/>
                    <a:pt x="941" y="121"/>
                    <a:pt x="941" y="121"/>
                  </a:cubicBezTo>
                  <a:cubicBezTo>
                    <a:pt x="1061" y="121"/>
                    <a:pt x="1061" y="121"/>
                    <a:pt x="1061" y="121"/>
                  </a:cubicBezTo>
                  <a:lnTo>
                    <a:pt x="941" y="0"/>
                  </a:lnTo>
                  <a:close/>
                  <a:moveTo>
                    <a:pt x="1027" y="231"/>
                  </a:moveTo>
                  <a:cubicBezTo>
                    <a:pt x="546" y="231"/>
                    <a:pt x="546" y="231"/>
                    <a:pt x="546" y="231"/>
                  </a:cubicBezTo>
                  <a:cubicBezTo>
                    <a:pt x="546" y="248"/>
                    <a:pt x="546" y="248"/>
                    <a:pt x="546" y="248"/>
                  </a:cubicBezTo>
                  <a:cubicBezTo>
                    <a:pt x="1027" y="248"/>
                    <a:pt x="1027" y="248"/>
                    <a:pt x="1027" y="248"/>
                  </a:cubicBezTo>
                  <a:lnTo>
                    <a:pt x="1027" y="231"/>
                  </a:lnTo>
                  <a:close/>
                  <a:moveTo>
                    <a:pt x="1027" y="509"/>
                  </a:moveTo>
                  <a:cubicBezTo>
                    <a:pt x="546" y="509"/>
                    <a:pt x="546" y="509"/>
                    <a:pt x="546" y="509"/>
                  </a:cubicBezTo>
                  <a:cubicBezTo>
                    <a:pt x="546" y="526"/>
                    <a:pt x="546" y="526"/>
                    <a:pt x="546" y="526"/>
                  </a:cubicBezTo>
                  <a:cubicBezTo>
                    <a:pt x="1027" y="526"/>
                    <a:pt x="1027" y="526"/>
                    <a:pt x="1027" y="526"/>
                  </a:cubicBezTo>
                  <a:lnTo>
                    <a:pt x="1027" y="509"/>
                  </a:lnTo>
                  <a:close/>
                  <a:moveTo>
                    <a:pt x="630" y="464"/>
                  </a:moveTo>
                  <a:cubicBezTo>
                    <a:pt x="630" y="297"/>
                    <a:pt x="630" y="297"/>
                    <a:pt x="630" y="297"/>
                  </a:cubicBezTo>
                  <a:cubicBezTo>
                    <a:pt x="584" y="297"/>
                    <a:pt x="584" y="297"/>
                    <a:pt x="584" y="297"/>
                  </a:cubicBezTo>
                  <a:cubicBezTo>
                    <a:pt x="584" y="464"/>
                    <a:pt x="584" y="464"/>
                    <a:pt x="584" y="464"/>
                  </a:cubicBezTo>
                  <a:lnTo>
                    <a:pt x="630" y="464"/>
                  </a:lnTo>
                  <a:close/>
                  <a:moveTo>
                    <a:pt x="825" y="297"/>
                  </a:moveTo>
                  <a:cubicBezTo>
                    <a:pt x="785" y="297"/>
                    <a:pt x="785" y="297"/>
                    <a:pt x="785" y="297"/>
                  </a:cubicBezTo>
                  <a:cubicBezTo>
                    <a:pt x="785" y="373"/>
                    <a:pt x="785" y="373"/>
                    <a:pt x="785" y="373"/>
                  </a:cubicBezTo>
                  <a:cubicBezTo>
                    <a:pt x="785" y="383"/>
                    <a:pt x="785" y="396"/>
                    <a:pt x="787" y="413"/>
                  </a:cubicBezTo>
                  <a:cubicBezTo>
                    <a:pt x="786" y="413"/>
                    <a:pt x="786" y="413"/>
                    <a:pt x="786" y="413"/>
                  </a:cubicBezTo>
                  <a:cubicBezTo>
                    <a:pt x="725" y="297"/>
                    <a:pt x="725" y="297"/>
                    <a:pt x="725" y="297"/>
                  </a:cubicBezTo>
                  <a:cubicBezTo>
                    <a:pt x="666" y="297"/>
                    <a:pt x="666" y="297"/>
                    <a:pt x="666" y="297"/>
                  </a:cubicBezTo>
                  <a:cubicBezTo>
                    <a:pt x="666" y="464"/>
                    <a:pt x="666" y="464"/>
                    <a:pt x="666" y="464"/>
                  </a:cubicBezTo>
                  <a:cubicBezTo>
                    <a:pt x="706" y="464"/>
                    <a:pt x="706" y="464"/>
                    <a:pt x="706" y="464"/>
                  </a:cubicBezTo>
                  <a:cubicBezTo>
                    <a:pt x="706" y="389"/>
                    <a:pt x="706" y="389"/>
                    <a:pt x="706" y="389"/>
                  </a:cubicBezTo>
                  <a:cubicBezTo>
                    <a:pt x="706" y="379"/>
                    <a:pt x="705" y="365"/>
                    <a:pt x="704" y="346"/>
                  </a:cubicBezTo>
                  <a:cubicBezTo>
                    <a:pt x="705" y="346"/>
                    <a:pt x="705" y="346"/>
                    <a:pt x="705" y="346"/>
                  </a:cubicBezTo>
                  <a:cubicBezTo>
                    <a:pt x="766" y="464"/>
                    <a:pt x="766" y="464"/>
                    <a:pt x="766" y="464"/>
                  </a:cubicBezTo>
                  <a:cubicBezTo>
                    <a:pt x="825" y="464"/>
                    <a:pt x="825" y="464"/>
                    <a:pt x="825" y="464"/>
                  </a:cubicBezTo>
                  <a:lnTo>
                    <a:pt x="825" y="297"/>
                  </a:lnTo>
                  <a:close/>
                  <a:moveTo>
                    <a:pt x="932" y="382"/>
                  </a:moveTo>
                  <a:cubicBezTo>
                    <a:pt x="931" y="387"/>
                    <a:pt x="930" y="393"/>
                    <a:pt x="928" y="401"/>
                  </a:cubicBezTo>
                  <a:cubicBezTo>
                    <a:pt x="926" y="409"/>
                    <a:pt x="925" y="416"/>
                    <a:pt x="925" y="421"/>
                  </a:cubicBezTo>
                  <a:cubicBezTo>
                    <a:pt x="924" y="414"/>
                    <a:pt x="922" y="401"/>
                    <a:pt x="917" y="382"/>
                  </a:cubicBezTo>
                  <a:cubicBezTo>
                    <a:pt x="894" y="297"/>
                    <a:pt x="894" y="297"/>
                    <a:pt x="894" y="297"/>
                  </a:cubicBezTo>
                  <a:cubicBezTo>
                    <a:pt x="843" y="297"/>
                    <a:pt x="843" y="297"/>
                    <a:pt x="843" y="297"/>
                  </a:cubicBezTo>
                  <a:cubicBezTo>
                    <a:pt x="898" y="464"/>
                    <a:pt x="898" y="464"/>
                    <a:pt x="898" y="464"/>
                  </a:cubicBezTo>
                  <a:cubicBezTo>
                    <a:pt x="951" y="464"/>
                    <a:pt x="951" y="464"/>
                    <a:pt x="951" y="464"/>
                  </a:cubicBezTo>
                  <a:cubicBezTo>
                    <a:pt x="1006" y="297"/>
                    <a:pt x="1006" y="297"/>
                    <a:pt x="1006" y="297"/>
                  </a:cubicBezTo>
                  <a:cubicBezTo>
                    <a:pt x="955" y="297"/>
                    <a:pt x="955" y="297"/>
                    <a:pt x="955" y="297"/>
                  </a:cubicBezTo>
                  <a:lnTo>
                    <a:pt x="932" y="382"/>
                  </a:lnTo>
                  <a:close/>
                  <a:moveTo>
                    <a:pt x="273" y="456"/>
                  </a:moveTo>
                  <a:cubicBezTo>
                    <a:pt x="273" y="446"/>
                    <a:pt x="265" y="438"/>
                    <a:pt x="255" y="438"/>
                  </a:cubicBezTo>
                  <a:cubicBezTo>
                    <a:pt x="245" y="438"/>
                    <a:pt x="237" y="446"/>
                    <a:pt x="237" y="456"/>
                  </a:cubicBezTo>
                  <a:cubicBezTo>
                    <a:pt x="237" y="465"/>
                    <a:pt x="245" y="473"/>
                    <a:pt x="255" y="473"/>
                  </a:cubicBezTo>
                  <a:cubicBezTo>
                    <a:pt x="265" y="473"/>
                    <a:pt x="273" y="465"/>
                    <a:pt x="273" y="456"/>
                  </a:cubicBezTo>
                  <a:close/>
                  <a:moveTo>
                    <a:pt x="266" y="203"/>
                  </a:moveTo>
                  <a:cubicBezTo>
                    <a:pt x="266" y="221"/>
                    <a:pt x="251" y="236"/>
                    <a:pt x="233" y="236"/>
                  </a:cubicBezTo>
                  <a:cubicBezTo>
                    <a:pt x="188" y="236"/>
                    <a:pt x="188" y="236"/>
                    <a:pt x="188" y="236"/>
                  </a:cubicBezTo>
                  <a:cubicBezTo>
                    <a:pt x="183" y="252"/>
                    <a:pt x="168" y="264"/>
                    <a:pt x="150" y="264"/>
                  </a:cubicBezTo>
                  <a:cubicBezTo>
                    <a:pt x="128" y="264"/>
                    <a:pt x="110" y="247"/>
                    <a:pt x="110" y="225"/>
                  </a:cubicBezTo>
                  <a:cubicBezTo>
                    <a:pt x="110" y="203"/>
                    <a:pt x="128" y="185"/>
                    <a:pt x="150" y="185"/>
                  </a:cubicBezTo>
                  <a:cubicBezTo>
                    <a:pt x="168" y="185"/>
                    <a:pt x="183" y="197"/>
                    <a:pt x="188" y="214"/>
                  </a:cubicBezTo>
                  <a:cubicBezTo>
                    <a:pt x="233" y="214"/>
                    <a:pt x="233" y="214"/>
                    <a:pt x="233" y="214"/>
                  </a:cubicBezTo>
                  <a:cubicBezTo>
                    <a:pt x="239" y="214"/>
                    <a:pt x="244" y="209"/>
                    <a:pt x="244" y="203"/>
                  </a:cubicBezTo>
                  <a:cubicBezTo>
                    <a:pt x="244" y="56"/>
                    <a:pt x="244" y="56"/>
                    <a:pt x="244" y="56"/>
                  </a:cubicBezTo>
                  <a:cubicBezTo>
                    <a:pt x="213" y="64"/>
                    <a:pt x="190" y="87"/>
                    <a:pt x="180" y="116"/>
                  </a:cubicBezTo>
                  <a:cubicBezTo>
                    <a:pt x="150" y="110"/>
                    <a:pt x="118" y="119"/>
                    <a:pt x="95" y="142"/>
                  </a:cubicBezTo>
                  <a:cubicBezTo>
                    <a:pt x="72" y="165"/>
                    <a:pt x="64" y="197"/>
                    <a:pt x="69" y="227"/>
                  </a:cubicBezTo>
                  <a:cubicBezTo>
                    <a:pt x="41" y="237"/>
                    <a:pt x="18" y="260"/>
                    <a:pt x="9" y="291"/>
                  </a:cubicBezTo>
                  <a:cubicBezTo>
                    <a:pt x="217" y="291"/>
                    <a:pt x="217" y="291"/>
                    <a:pt x="217" y="291"/>
                  </a:cubicBezTo>
                  <a:cubicBezTo>
                    <a:pt x="222" y="274"/>
                    <a:pt x="237" y="262"/>
                    <a:pt x="255" y="262"/>
                  </a:cubicBezTo>
                  <a:cubicBezTo>
                    <a:pt x="277" y="262"/>
                    <a:pt x="295" y="280"/>
                    <a:pt x="295" y="302"/>
                  </a:cubicBezTo>
                  <a:cubicBezTo>
                    <a:pt x="295" y="324"/>
                    <a:pt x="277" y="341"/>
                    <a:pt x="255" y="341"/>
                  </a:cubicBezTo>
                  <a:cubicBezTo>
                    <a:pt x="237" y="341"/>
                    <a:pt x="222" y="329"/>
                    <a:pt x="217" y="313"/>
                  </a:cubicBezTo>
                  <a:cubicBezTo>
                    <a:pt x="6" y="313"/>
                    <a:pt x="6" y="313"/>
                    <a:pt x="6" y="313"/>
                  </a:cubicBezTo>
                  <a:cubicBezTo>
                    <a:pt x="5" y="337"/>
                    <a:pt x="13" y="360"/>
                    <a:pt x="28" y="378"/>
                  </a:cubicBezTo>
                  <a:cubicBezTo>
                    <a:pt x="9" y="402"/>
                    <a:pt x="0" y="434"/>
                    <a:pt x="9" y="465"/>
                  </a:cubicBezTo>
                  <a:cubicBezTo>
                    <a:pt x="17" y="497"/>
                    <a:pt x="41" y="520"/>
                    <a:pt x="69" y="530"/>
                  </a:cubicBezTo>
                  <a:cubicBezTo>
                    <a:pt x="64" y="558"/>
                    <a:pt x="71" y="587"/>
                    <a:pt x="90" y="609"/>
                  </a:cubicBezTo>
                  <a:cubicBezTo>
                    <a:pt x="90" y="417"/>
                    <a:pt x="90" y="417"/>
                    <a:pt x="90" y="417"/>
                  </a:cubicBezTo>
                  <a:cubicBezTo>
                    <a:pt x="74" y="412"/>
                    <a:pt x="62" y="397"/>
                    <a:pt x="62" y="379"/>
                  </a:cubicBezTo>
                  <a:cubicBezTo>
                    <a:pt x="62" y="357"/>
                    <a:pt x="79" y="339"/>
                    <a:pt x="101" y="339"/>
                  </a:cubicBezTo>
                  <a:cubicBezTo>
                    <a:pt x="123" y="339"/>
                    <a:pt x="141" y="357"/>
                    <a:pt x="141" y="379"/>
                  </a:cubicBezTo>
                  <a:cubicBezTo>
                    <a:pt x="141" y="397"/>
                    <a:pt x="128" y="412"/>
                    <a:pt x="112" y="417"/>
                  </a:cubicBezTo>
                  <a:cubicBezTo>
                    <a:pt x="112" y="628"/>
                    <a:pt x="112" y="628"/>
                    <a:pt x="112" y="628"/>
                  </a:cubicBezTo>
                  <a:cubicBezTo>
                    <a:pt x="133" y="641"/>
                    <a:pt x="157" y="646"/>
                    <a:pt x="180" y="641"/>
                  </a:cubicBezTo>
                  <a:cubicBezTo>
                    <a:pt x="190" y="670"/>
                    <a:pt x="214" y="693"/>
                    <a:pt x="245" y="702"/>
                  </a:cubicBezTo>
                  <a:cubicBezTo>
                    <a:pt x="272" y="709"/>
                    <a:pt x="299" y="704"/>
                    <a:pt x="321" y="690"/>
                  </a:cubicBezTo>
                  <a:cubicBezTo>
                    <a:pt x="321" y="620"/>
                    <a:pt x="321" y="620"/>
                    <a:pt x="321" y="620"/>
                  </a:cubicBezTo>
                  <a:cubicBezTo>
                    <a:pt x="277" y="620"/>
                    <a:pt x="277" y="620"/>
                    <a:pt x="277" y="620"/>
                  </a:cubicBezTo>
                  <a:cubicBezTo>
                    <a:pt x="259" y="620"/>
                    <a:pt x="244" y="606"/>
                    <a:pt x="244" y="588"/>
                  </a:cubicBezTo>
                  <a:cubicBezTo>
                    <a:pt x="244" y="493"/>
                    <a:pt x="244" y="493"/>
                    <a:pt x="244" y="493"/>
                  </a:cubicBezTo>
                  <a:cubicBezTo>
                    <a:pt x="228" y="489"/>
                    <a:pt x="215" y="474"/>
                    <a:pt x="215" y="456"/>
                  </a:cubicBezTo>
                  <a:cubicBezTo>
                    <a:pt x="215" y="434"/>
                    <a:pt x="233" y="416"/>
                    <a:pt x="255" y="416"/>
                  </a:cubicBezTo>
                  <a:cubicBezTo>
                    <a:pt x="277" y="416"/>
                    <a:pt x="295" y="434"/>
                    <a:pt x="295" y="456"/>
                  </a:cubicBezTo>
                  <a:cubicBezTo>
                    <a:pt x="295" y="474"/>
                    <a:pt x="282" y="489"/>
                    <a:pt x="266" y="493"/>
                  </a:cubicBezTo>
                  <a:cubicBezTo>
                    <a:pt x="266" y="588"/>
                    <a:pt x="266" y="588"/>
                    <a:pt x="266" y="588"/>
                  </a:cubicBezTo>
                  <a:cubicBezTo>
                    <a:pt x="266" y="594"/>
                    <a:pt x="271" y="599"/>
                    <a:pt x="277" y="599"/>
                  </a:cubicBezTo>
                  <a:cubicBezTo>
                    <a:pt x="321" y="599"/>
                    <a:pt x="321" y="599"/>
                    <a:pt x="321" y="599"/>
                  </a:cubicBezTo>
                  <a:cubicBezTo>
                    <a:pt x="321" y="390"/>
                    <a:pt x="321" y="390"/>
                    <a:pt x="321" y="390"/>
                  </a:cubicBezTo>
                  <a:cubicBezTo>
                    <a:pt x="200" y="390"/>
                    <a:pt x="200" y="390"/>
                    <a:pt x="200" y="390"/>
                  </a:cubicBezTo>
                  <a:cubicBezTo>
                    <a:pt x="194" y="390"/>
                    <a:pt x="189" y="395"/>
                    <a:pt x="189" y="401"/>
                  </a:cubicBezTo>
                  <a:cubicBezTo>
                    <a:pt x="189" y="495"/>
                    <a:pt x="189" y="495"/>
                    <a:pt x="189" y="495"/>
                  </a:cubicBezTo>
                  <a:cubicBezTo>
                    <a:pt x="205" y="500"/>
                    <a:pt x="218" y="515"/>
                    <a:pt x="218" y="533"/>
                  </a:cubicBezTo>
                  <a:cubicBezTo>
                    <a:pt x="218" y="554"/>
                    <a:pt x="200" y="572"/>
                    <a:pt x="178" y="572"/>
                  </a:cubicBezTo>
                  <a:cubicBezTo>
                    <a:pt x="156" y="572"/>
                    <a:pt x="139" y="554"/>
                    <a:pt x="139" y="533"/>
                  </a:cubicBezTo>
                  <a:cubicBezTo>
                    <a:pt x="139" y="515"/>
                    <a:pt x="151" y="500"/>
                    <a:pt x="167" y="495"/>
                  </a:cubicBezTo>
                  <a:cubicBezTo>
                    <a:pt x="167" y="401"/>
                    <a:pt x="167" y="401"/>
                    <a:pt x="167" y="401"/>
                  </a:cubicBezTo>
                  <a:cubicBezTo>
                    <a:pt x="167" y="382"/>
                    <a:pt x="182" y="368"/>
                    <a:pt x="200" y="368"/>
                  </a:cubicBezTo>
                  <a:cubicBezTo>
                    <a:pt x="321" y="368"/>
                    <a:pt x="321" y="368"/>
                    <a:pt x="321" y="368"/>
                  </a:cubicBezTo>
                  <a:cubicBezTo>
                    <a:pt x="321" y="67"/>
                    <a:pt x="321" y="67"/>
                    <a:pt x="321" y="67"/>
                  </a:cubicBezTo>
                  <a:cubicBezTo>
                    <a:pt x="305" y="57"/>
                    <a:pt x="286" y="51"/>
                    <a:pt x="266" y="52"/>
                  </a:cubicBezTo>
                  <a:lnTo>
                    <a:pt x="266" y="203"/>
                  </a:lnTo>
                  <a:close/>
                  <a:moveTo>
                    <a:pt x="273" y="302"/>
                  </a:moveTo>
                  <a:cubicBezTo>
                    <a:pt x="273" y="292"/>
                    <a:pt x="265" y="284"/>
                    <a:pt x="255" y="284"/>
                  </a:cubicBezTo>
                  <a:cubicBezTo>
                    <a:pt x="245" y="284"/>
                    <a:pt x="237" y="292"/>
                    <a:pt x="237" y="302"/>
                  </a:cubicBezTo>
                  <a:cubicBezTo>
                    <a:pt x="237" y="312"/>
                    <a:pt x="245" y="319"/>
                    <a:pt x="255" y="319"/>
                  </a:cubicBezTo>
                  <a:cubicBezTo>
                    <a:pt x="265" y="319"/>
                    <a:pt x="273" y="312"/>
                    <a:pt x="273" y="302"/>
                  </a:cubicBezTo>
                  <a:close/>
                  <a:moveTo>
                    <a:pt x="160" y="533"/>
                  </a:moveTo>
                  <a:cubicBezTo>
                    <a:pt x="160" y="542"/>
                    <a:pt x="168" y="550"/>
                    <a:pt x="178" y="550"/>
                  </a:cubicBezTo>
                  <a:cubicBezTo>
                    <a:pt x="188" y="550"/>
                    <a:pt x="196" y="542"/>
                    <a:pt x="196" y="533"/>
                  </a:cubicBezTo>
                  <a:cubicBezTo>
                    <a:pt x="196" y="523"/>
                    <a:pt x="188" y="515"/>
                    <a:pt x="178" y="515"/>
                  </a:cubicBezTo>
                  <a:cubicBezTo>
                    <a:pt x="168" y="515"/>
                    <a:pt x="160" y="523"/>
                    <a:pt x="160" y="533"/>
                  </a:cubicBezTo>
                  <a:close/>
                  <a:moveTo>
                    <a:pt x="119" y="379"/>
                  </a:moveTo>
                  <a:cubicBezTo>
                    <a:pt x="119" y="369"/>
                    <a:pt x="111" y="361"/>
                    <a:pt x="101" y="361"/>
                  </a:cubicBezTo>
                  <a:cubicBezTo>
                    <a:pt x="91" y="361"/>
                    <a:pt x="83" y="369"/>
                    <a:pt x="83" y="379"/>
                  </a:cubicBezTo>
                  <a:cubicBezTo>
                    <a:pt x="83" y="388"/>
                    <a:pt x="91" y="396"/>
                    <a:pt x="101" y="396"/>
                  </a:cubicBezTo>
                  <a:cubicBezTo>
                    <a:pt x="111" y="396"/>
                    <a:pt x="119" y="388"/>
                    <a:pt x="119" y="379"/>
                  </a:cubicBezTo>
                  <a:close/>
                  <a:moveTo>
                    <a:pt x="391" y="379"/>
                  </a:moveTo>
                  <a:cubicBezTo>
                    <a:pt x="391" y="388"/>
                    <a:pt x="399" y="396"/>
                    <a:pt x="409" y="396"/>
                  </a:cubicBezTo>
                  <a:cubicBezTo>
                    <a:pt x="419" y="396"/>
                    <a:pt x="427" y="388"/>
                    <a:pt x="427" y="379"/>
                  </a:cubicBezTo>
                  <a:cubicBezTo>
                    <a:pt x="427" y="369"/>
                    <a:pt x="419" y="361"/>
                    <a:pt x="409" y="361"/>
                  </a:cubicBezTo>
                  <a:cubicBezTo>
                    <a:pt x="399" y="361"/>
                    <a:pt x="391" y="369"/>
                    <a:pt x="391" y="379"/>
                  </a:cubicBezTo>
                  <a:close/>
                  <a:moveTo>
                    <a:pt x="427" y="148"/>
                  </a:moveTo>
                  <a:cubicBezTo>
                    <a:pt x="427" y="138"/>
                    <a:pt x="419" y="130"/>
                    <a:pt x="409" y="130"/>
                  </a:cubicBezTo>
                  <a:cubicBezTo>
                    <a:pt x="399" y="130"/>
                    <a:pt x="391" y="138"/>
                    <a:pt x="391" y="148"/>
                  </a:cubicBezTo>
                  <a:cubicBezTo>
                    <a:pt x="391" y="158"/>
                    <a:pt x="399" y="166"/>
                    <a:pt x="409" y="166"/>
                  </a:cubicBezTo>
                  <a:cubicBezTo>
                    <a:pt x="419" y="166"/>
                    <a:pt x="427" y="158"/>
                    <a:pt x="427" y="148"/>
                  </a:cubicBezTo>
                  <a:close/>
                  <a:moveTo>
                    <a:pt x="391" y="610"/>
                  </a:moveTo>
                  <a:cubicBezTo>
                    <a:pt x="391" y="619"/>
                    <a:pt x="399" y="627"/>
                    <a:pt x="409" y="627"/>
                  </a:cubicBezTo>
                  <a:cubicBezTo>
                    <a:pt x="419" y="627"/>
                    <a:pt x="427" y="619"/>
                    <a:pt x="427" y="610"/>
                  </a:cubicBezTo>
                  <a:cubicBezTo>
                    <a:pt x="427" y="600"/>
                    <a:pt x="419" y="592"/>
                    <a:pt x="409" y="592"/>
                  </a:cubicBezTo>
                  <a:cubicBezTo>
                    <a:pt x="399" y="592"/>
                    <a:pt x="391" y="600"/>
                    <a:pt x="391" y="610"/>
                  </a:cubicBezTo>
                  <a:close/>
                  <a:moveTo>
                    <a:pt x="484" y="236"/>
                  </a:moveTo>
                  <a:cubicBezTo>
                    <a:pt x="431" y="236"/>
                    <a:pt x="431" y="236"/>
                    <a:pt x="431" y="236"/>
                  </a:cubicBezTo>
                  <a:cubicBezTo>
                    <a:pt x="425" y="236"/>
                    <a:pt x="420" y="241"/>
                    <a:pt x="420" y="247"/>
                  </a:cubicBezTo>
                  <a:cubicBezTo>
                    <a:pt x="420" y="341"/>
                    <a:pt x="420" y="341"/>
                    <a:pt x="420" y="341"/>
                  </a:cubicBezTo>
                  <a:cubicBezTo>
                    <a:pt x="436" y="346"/>
                    <a:pt x="448" y="361"/>
                    <a:pt x="448" y="379"/>
                  </a:cubicBezTo>
                  <a:cubicBezTo>
                    <a:pt x="448" y="401"/>
                    <a:pt x="431" y="418"/>
                    <a:pt x="409" y="418"/>
                  </a:cubicBezTo>
                  <a:cubicBezTo>
                    <a:pt x="387" y="418"/>
                    <a:pt x="369" y="401"/>
                    <a:pt x="369" y="379"/>
                  </a:cubicBezTo>
                  <a:cubicBezTo>
                    <a:pt x="369" y="361"/>
                    <a:pt x="382" y="346"/>
                    <a:pt x="398" y="341"/>
                  </a:cubicBezTo>
                  <a:cubicBezTo>
                    <a:pt x="398" y="247"/>
                    <a:pt x="398" y="247"/>
                    <a:pt x="398" y="247"/>
                  </a:cubicBezTo>
                  <a:cubicBezTo>
                    <a:pt x="398" y="229"/>
                    <a:pt x="413" y="214"/>
                    <a:pt x="431" y="214"/>
                  </a:cubicBezTo>
                  <a:cubicBezTo>
                    <a:pt x="484" y="214"/>
                    <a:pt x="484" y="214"/>
                    <a:pt x="484" y="214"/>
                  </a:cubicBezTo>
                  <a:cubicBezTo>
                    <a:pt x="484" y="116"/>
                    <a:pt x="484" y="116"/>
                    <a:pt x="484" y="116"/>
                  </a:cubicBezTo>
                  <a:cubicBezTo>
                    <a:pt x="474" y="87"/>
                    <a:pt x="450" y="64"/>
                    <a:pt x="419" y="55"/>
                  </a:cubicBezTo>
                  <a:cubicBezTo>
                    <a:pt x="392" y="48"/>
                    <a:pt x="365" y="53"/>
                    <a:pt x="343" y="67"/>
                  </a:cubicBezTo>
                  <a:cubicBezTo>
                    <a:pt x="343" y="137"/>
                    <a:pt x="343" y="137"/>
                    <a:pt x="343" y="137"/>
                  </a:cubicBezTo>
                  <a:cubicBezTo>
                    <a:pt x="371" y="137"/>
                    <a:pt x="371" y="137"/>
                    <a:pt x="371" y="137"/>
                  </a:cubicBezTo>
                  <a:cubicBezTo>
                    <a:pt x="376" y="120"/>
                    <a:pt x="391" y="108"/>
                    <a:pt x="409" y="108"/>
                  </a:cubicBezTo>
                  <a:cubicBezTo>
                    <a:pt x="431" y="108"/>
                    <a:pt x="448" y="126"/>
                    <a:pt x="448" y="148"/>
                  </a:cubicBezTo>
                  <a:cubicBezTo>
                    <a:pt x="448" y="170"/>
                    <a:pt x="431" y="187"/>
                    <a:pt x="409" y="187"/>
                  </a:cubicBezTo>
                  <a:cubicBezTo>
                    <a:pt x="391" y="187"/>
                    <a:pt x="376" y="175"/>
                    <a:pt x="371" y="159"/>
                  </a:cubicBezTo>
                  <a:cubicBezTo>
                    <a:pt x="343" y="159"/>
                    <a:pt x="343" y="159"/>
                    <a:pt x="343" y="159"/>
                  </a:cubicBezTo>
                  <a:cubicBezTo>
                    <a:pt x="343" y="445"/>
                    <a:pt x="343" y="445"/>
                    <a:pt x="343" y="445"/>
                  </a:cubicBezTo>
                  <a:cubicBezTo>
                    <a:pt x="387" y="445"/>
                    <a:pt x="387" y="445"/>
                    <a:pt x="387" y="445"/>
                  </a:cubicBezTo>
                  <a:cubicBezTo>
                    <a:pt x="405" y="445"/>
                    <a:pt x="420" y="459"/>
                    <a:pt x="420" y="478"/>
                  </a:cubicBezTo>
                  <a:cubicBezTo>
                    <a:pt x="420" y="572"/>
                    <a:pt x="420" y="572"/>
                    <a:pt x="420" y="572"/>
                  </a:cubicBezTo>
                  <a:cubicBezTo>
                    <a:pt x="436" y="577"/>
                    <a:pt x="448" y="592"/>
                    <a:pt x="448" y="610"/>
                  </a:cubicBezTo>
                  <a:cubicBezTo>
                    <a:pt x="448" y="631"/>
                    <a:pt x="431" y="649"/>
                    <a:pt x="409" y="649"/>
                  </a:cubicBezTo>
                  <a:cubicBezTo>
                    <a:pt x="387" y="649"/>
                    <a:pt x="369" y="631"/>
                    <a:pt x="369" y="610"/>
                  </a:cubicBezTo>
                  <a:cubicBezTo>
                    <a:pt x="369" y="592"/>
                    <a:pt x="382" y="577"/>
                    <a:pt x="398" y="572"/>
                  </a:cubicBezTo>
                  <a:cubicBezTo>
                    <a:pt x="398" y="478"/>
                    <a:pt x="398" y="478"/>
                    <a:pt x="398" y="478"/>
                  </a:cubicBezTo>
                  <a:cubicBezTo>
                    <a:pt x="398" y="471"/>
                    <a:pt x="393" y="467"/>
                    <a:pt x="387" y="467"/>
                  </a:cubicBezTo>
                  <a:cubicBezTo>
                    <a:pt x="343" y="467"/>
                    <a:pt x="343" y="467"/>
                    <a:pt x="343" y="467"/>
                  </a:cubicBezTo>
                  <a:cubicBezTo>
                    <a:pt x="343" y="690"/>
                    <a:pt x="343" y="690"/>
                    <a:pt x="343" y="690"/>
                  </a:cubicBezTo>
                  <a:cubicBezTo>
                    <a:pt x="365" y="704"/>
                    <a:pt x="392" y="709"/>
                    <a:pt x="419" y="702"/>
                  </a:cubicBezTo>
                  <a:cubicBezTo>
                    <a:pt x="450" y="693"/>
                    <a:pt x="474" y="670"/>
                    <a:pt x="484" y="641"/>
                  </a:cubicBezTo>
                  <a:lnTo>
                    <a:pt x="484" y="236"/>
                  </a:lnTo>
                  <a:close/>
                  <a:moveTo>
                    <a:pt x="132" y="225"/>
                  </a:moveTo>
                  <a:cubicBezTo>
                    <a:pt x="132" y="235"/>
                    <a:pt x="140" y="242"/>
                    <a:pt x="150" y="242"/>
                  </a:cubicBezTo>
                  <a:cubicBezTo>
                    <a:pt x="160" y="242"/>
                    <a:pt x="168" y="235"/>
                    <a:pt x="168" y="225"/>
                  </a:cubicBezTo>
                  <a:cubicBezTo>
                    <a:pt x="168" y="215"/>
                    <a:pt x="160" y="207"/>
                    <a:pt x="150" y="207"/>
                  </a:cubicBezTo>
                  <a:cubicBezTo>
                    <a:pt x="140" y="207"/>
                    <a:pt x="132" y="215"/>
                    <a:pt x="132" y="225"/>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sp>
        <p:nvSpPr>
          <p:cNvPr id="107" name="Freeform 14"/>
          <p:cNvSpPr>
            <a:spLocks noEditPoints="1"/>
          </p:cNvSpPr>
          <p:nvPr/>
        </p:nvSpPr>
        <p:spPr bwMode="auto">
          <a:xfrm>
            <a:off x="7240974" y="3974495"/>
            <a:ext cx="177862" cy="165675"/>
          </a:xfrm>
          <a:custGeom>
            <a:avLst/>
            <a:gdLst>
              <a:gd name="T0" fmla="*/ 799 w 907"/>
              <a:gd name="T1" fmla="*/ 589 h 907"/>
              <a:gd name="T2" fmla="*/ 821 w 907"/>
              <a:gd name="T3" fmla="*/ 724 h 907"/>
              <a:gd name="T4" fmla="*/ 706 w 907"/>
              <a:gd name="T5" fmla="*/ 690 h 907"/>
              <a:gd name="T6" fmla="*/ 686 w 907"/>
              <a:gd name="T7" fmla="*/ 744 h 907"/>
              <a:gd name="T8" fmla="*/ 637 w 907"/>
              <a:gd name="T9" fmla="*/ 872 h 907"/>
              <a:gd name="T10" fmla="*/ 557 w 907"/>
              <a:gd name="T11" fmla="*/ 784 h 907"/>
              <a:gd name="T12" fmla="*/ 509 w 907"/>
              <a:gd name="T13" fmla="*/ 821 h 907"/>
              <a:gd name="T14" fmla="*/ 403 w 907"/>
              <a:gd name="T15" fmla="*/ 907 h 907"/>
              <a:gd name="T16" fmla="*/ 376 w 907"/>
              <a:gd name="T17" fmla="*/ 791 h 907"/>
              <a:gd name="T18" fmla="*/ 318 w 907"/>
              <a:gd name="T19" fmla="*/ 800 h 907"/>
              <a:gd name="T20" fmla="*/ 183 w 907"/>
              <a:gd name="T21" fmla="*/ 821 h 907"/>
              <a:gd name="T22" fmla="*/ 217 w 907"/>
              <a:gd name="T23" fmla="*/ 706 h 907"/>
              <a:gd name="T24" fmla="*/ 163 w 907"/>
              <a:gd name="T25" fmla="*/ 686 h 907"/>
              <a:gd name="T26" fmla="*/ 35 w 907"/>
              <a:gd name="T27" fmla="*/ 637 h 907"/>
              <a:gd name="T28" fmla="*/ 123 w 907"/>
              <a:gd name="T29" fmla="*/ 557 h 907"/>
              <a:gd name="T30" fmla="*/ 86 w 907"/>
              <a:gd name="T31" fmla="*/ 510 h 907"/>
              <a:gd name="T32" fmla="*/ 0 w 907"/>
              <a:gd name="T33" fmla="*/ 403 h 907"/>
              <a:gd name="T34" fmla="*/ 116 w 907"/>
              <a:gd name="T35" fmla="*/ 376 h 907"/>
              <a:gd name="T36" fmla="*/ 107 w 907"/>
              <a:gd name="T37" fmla="*/ 319 h 907"/>
              <a:gd name="T38" fmla="*/ 86 w 907"/>
              <a:gd name="T39" fmla="*/ 183 h 907"/>
              <a:gd name="T40" fmla="*/ 201 w 907"/>
              <a:gd name="T41" fmla="*/ 217 h 907"/>
              <a:gd name="T42" fmla="*/ 221 w 907"/>
              <a:gd name="T43" fmla="*/ 164 h 907"/>
              <a:gd name="T44" fmla="*/ 270 w 907"/>
              <a:gd name="T45" fmla="*/ 36 h 907"/>
              <a:gd name="T46" fmla="*/ 350 w 907"/>
              <a:gd name="T47" fmla="*/ 123 h 907"/>
              <a:gd name="T48" fmla="*/ 397 w 907"/>
              <a:gd name="T49" fmla="*/ 86 h 907"/>
              <a:gd name="T50" fmla="*/ 504 w 907"/>
              <a:gd name="T51" fmla="*/ 0 h 907"/>
              <a:gd name="T52" fmla="*/ 531 w 907"/>
              <a:gd name="T53" fmla="*/ 117 h 907"/>
              <a:gd name="T54" fmla="*/ 588 w 907"/>
              <a:gd name="T55" fmla="*/ 108 h 907"/>
              <a:gd name="T56" fmla="*/ 724 w 907"/>
              <a:gd name="T57" fmla="*/ 86 h 907"/>
              <a:gd name="T58" fmla="*/ 690 w 907"/>
              <a:gd name="T59" fmla="*/ 201 h 907"/>
              <a:gd name="T60" fmla="*/ 743 w 907"/>
              <a:gd name="T61" fmla="*/ 221 h 907"/>
              <a:gd name="T62" fmla="*/ 871 w 907"/>
              <a:gd name="T63" fmla="*/ 270 h 907"/>
              <a:gd name="T64" fmla="*/ 784 w 907"/>
              <a:gd name="T65" fmla="*/ 350 h 907"/>
              <a:gd name="T66" fmla="*/ 821 w 907"/>
              <a:gd name="T67" fmla="*/ 398 h 907"/>
              <a:gd name="T68" fmla="*/ 907 w 907"/>
              <a:gd name="T69" fmla="*/ 504 h 907"/>
              <a:gd name="T70" fmla="*/ 790 w 907"/>
              <a:gd name="T71" fmla="*/ 531 h 907"/>
              <a:gd name="T72" fmla="*/ 453 w 907"/>
              <a:gd name="T73" fmla="*/ 226 h 907"/>
              <a:gd name="T74" fmla="*/ 453 w 907"/>
              <a:gd name="T75" fmla="*/ 682 h 907"/>
              <a:gd name="T76" fmla="*/ 453 w 907"/>
              <a:gd name="T77" fmla="*/ 226 h 907"/>
              <a:gd name="T78" fmla="*/ 374 w 907"/>
              <a:gd name="T79" fmla="*/ 527 h 907"/>
              <a:gd name="T80" fmla="*/ 437 w 907"/>
              <a:gd name="T81" fmla="*/ 478 h 907"/>
              <a:gd name="T82" fmla="*/ 408 w 907"/>
              <a:gd name="T83" fmla="*/ 440 h 907"/>
              <a:gd name="T84" fmla="*/ 427 w 907"/>
              <a:gd name="T85" fmla="*/ 426 h 907"/>
              <a:gd name="T86" fmla="*/ 418 w 907"/>
              <a:gd name="T87" fmla="*/ 371 h 907"/>
              <a:gd name="T88" fmla="*/ 310 w 907"/>
              <a:gd name="T89" fmla="*/ 361 h 907"/>
              <a:gd name="T90" fmla="*/ 354 w 907"/>
              <a:gd name="T91" fmla="*/ 395 h 907"/>
              <a:gd name="T92" fmla="*/ 388 w 907"/>
              <a:gd name="T93" fmla="*/ 409 h 907"/>
              <a:gd name="T94" fmla="*/ 368 w 907"/>
              <a:gd name="T95" fmla="*/ 425 h 907"/>
              <a:gd name="T96" fmla="*/ 354 w 907"/>
              <a:gd name="T97" fmla="*/ 395 h 907"/>
              <a:gd name="T98" fmla="*/ 386 w 907"/>
              <a:gd name="T99" fmla="*/ 462 h 907"/>
              <a:gd name="T100" fmla="*/ 370 w 907"/>
              <a:gd name="T101" fmla="*/ 492 h 907"/>
              <a:gd name="T102" fmla="*/ 354 w 907"/>
              <a:gd name="T103" fmla="*/ 458 h 907"/>
              <a:gd name="T104" fmla="*/ 552 w 907"/>
              <a:gd name="T105" fmla="*/ 436 h 907"/>
              <a:gd name="T106" fmla="*/ 555 w 907"/>
              <a:gd name="T107" fmla="*/ 361 h 907"/>
              <a:gd name="T108" fmla="*/ 507 w 907"/>
              <a:gd name="T109" fmla="*/ 433 h 907"/>
              <a:gd name="T110" fmla="*/ 462 w 907"/>
              <a:gd name="T111" fmla="*/ 361 h 907"/>
              <a:gd name="T112" fmla="*/ 507 w 907"/>
              <a:gd name="T113" fmla="*/ 527 h 907"/>
              <a:gd name="T114" fmla="*/ 520 w 907"/>
              <a:gd name="T115" fmla="*/ 464 h 907"/>
              <a:gd name="T116" fmla="*/ 603 w 907"/>
              <a:gd name="T117" fmla="*/ 52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7" h="907">
                <a:moveTo>
                  <a:pt x="784" y="557"/>
                </a:moveTo>
                <a:cubicBezTo>
                  <a:pt x="781" y="569"/>
                  <a:pt x="786" y="580"/>
                  <a:pt x="799" y="589"/>
                </a:cubicBezTo>
                <a:cubicBezTo>
                  <a:pt x="871" y="637"/>
                  <a:pt x="871" y="637"/>
                  <a:pt x="871" y="637"/>
                </a:cubicBezTo>
                <a:cubicBezTo>
                  <a:pt x="821" y="724"/>
                  <a:pt x="821" y="724"/>
                  <a:pt x="821" y="724"/>
                </a:cubicBezTo>
                <a:cubicBezTo>
                  <a:pt x="743" y="686"/>
                  <a:pt x="743" y="686"/>
                  <a:pt x="743" y="686"/>
                </a:cubicBezTo>
                <a:cubicBezTo>
                  <a:pt x="729" y="678"/>
                  <a:pt x="715" y="680"/>
                  <a:pt x="706" y="690"/>
                </a:cubicBezTo>
                <a:cubicBezTo>
                  <a:pt x="701" y="695"/>
                  <a:pt x="695" y="701"/>
                  <a:pt x="690" y="706"/>
                </a:cubicBezTo>
                <a:cubicBezTo>
                  <a:pt x="680" y="715"/>
                  <a:pt x="678" y="729"/>
                  <a:pt x="686" y="744"/>
                </a:cubicBezTo>
                <a:cubicBezTo>
                  <a:pt x="724" y="821"/>
                  <a:pt x="724" y="821"/>
                  <a:pt x="724" y="821"/>
                </a:cubicBezTo>
                <a:cubicBezTo>
                  <a:pt x="637" y="872"/>
                  <a:pt x="637" y="872"/>
                  <a:pt x="637" y="872"/>
                </a:cubicBezTo>
                <a:cubicBezTo>
                  <a:pt x="588" y="800"/>
                  <a:pt x="588" y="800"/>
                  <a:pt x="588" y="800"/>
                </a:cubicBezTo>
                <a:cubicBezTo>
                  <a:pt x="580" y="787"/>
                  <a:pt x="569" y="782"/>
                  <a:pt x="557" y="784"/>
                </a:cubicBezTo>
                <a:cubicBezTo>
                  <a:pt x="548" y="786"/>
                  <a:pt x="540" y="789"/>
                  <a:pt x="531" y="791"/>
                </a:cubicBezTo>
                <a:cubicBezTo>
                  <a:pt x="518" y="794"/>
                  <a:pt x="510" y="805"/>
                  <a:pt x="509" y="821"/>
                </a:cubicBezTo>
                <a:cubicBezTo>
                  <a:pt x="504" y="907"/>
                  <a:pt x="504" y="907"/>
                  <a:pt x="504" y="907"/>
                </a:cubicBezTo>
                <a:cubicBezTo>
                  <a:pt x="403" y="907"/>
                  <a:pt x="403" y="907"/>
                  <a:pt x="403" y="907"/>
                </a:cubicBezTo>
                <a:cubicBezTo>
                  <a:pt x="397" y="821"/>
                  <a:pt x="397" y="821"/>
                  <a:pt x="397" y="821"/>
                </a:cubicBezTo>
                <a:cubicBezTo>
                  <a:pt x="397" y="805"/>
                  <a:pt x="388" y="794"/>
                  <a:pt x="376" y="791"/>
                </a:cubicBezTo>
                <a:cubicBezTo>
                  <a:pt x="367" y="789"/>
                  <a:pt x="358" y="786"/>
                  <a:pt x="350" y="784"/>
                </a:cubicBezTo>
                <a:cubicBezTo>
                  <a:pt x="338" y="782"/>
                  <a:pt x="326" y="787"/>
                  <a:pt x="318" y="800"/>
                </a:cubicBezTo>
                <a:cubicBezTo>
                  <a:pt x="270" y="872"/>
                  <a:pt x="270" y="872"/>
                  <a:pt x="270" y="872"/>
                </a:cubicBezTo>
                <a:cubicBezTo>
                  <a:pt x="183" y="821"/>
                  <a:pt x="183" y="821"/>
                  <a:pt x="183" y="821"/>
                </a:cubicBezTo>
                <a:cubicBezTo>
                  <a:pt x="221" y="744"/>
                  <a:pt x="221" y="744"/>
                  <a:pt x="221" y="744"/>
                </a:cubicBezTo>
                <a:cubicBezTo>
                  <a:pt x="229" y="729"/>
                  <a:pt x="227" y="715"/>
                  <a:pt x="217" y="706"/>
                </a:cubicBezTo>
                <a:cubicBezTo>
                  <a:pt x="212" y="701"/>
                  <a:pt x="206" y="695"/>
                  <a:pt x="201" y="690"/>
                </a:cubicBezTo>
                <a:cubicBezTo>
                  <a:pt x="192" y="680"/>
                  <a:pt x="178" y="678"/>
                  <a:pt x="163" y="686"/>
                </a:cubicBezTo>
                <a:cubicBezTo>
                  <a:pt x="86" y="724"/>
                  <a:pt x="86" y="724"/>
                  <a:pt x="86" y="724"/>
                </a:cubicBezTo>
                <a:cubicBezTo>
                  <a:pt x="35" y="637"/>
                  <a:pt x="35" y="637"/>
                  <a:pt x="35" y="637"/>
                </a:cubicBezTo>
                <a:cubicBezTo>
                  <a:pt x="107" y="589"/>
                  <a:pt x="107" y="589"/>
                  <a:pt x="107" y="589"/>
                </a:cubicBezTo>
                <a:cubicBezTo>
                  <a:pt x="120" y="580"/>
                  <a:pt x="125" y="569"/>
                  <a:pt x="123" y="557"/>
                </a:cubicBezTo>
                <a:cubicBezTo>
                  <a:pt x="121" y="549"/>
                  <a:pt x="118" y="540"/>
                  <a:pt x="116" y="531"/>
                </a:cubicBezTo>
                <a:cubicBezTo>
                  <a:pt x="113" y="519"/>
                  <a:pt x="102" y="510"/>
                  <a:pt x="86" y="510"/>
                </a:cubicBezTo>
                <a:cubicBezTo>
                  <a:pt x="0" y="504"/>
                  <a:pt x="0" y="504"/>
                  <a:pt x="0" y="504"/>
                </a:cubicBezTo>
                <a:cubicBezTo>
                  <a:pt x="0" y="403"/>
                  <a:pt x="0" y="403"/>
                  <a:pt x="0" y="403"/>
                </a:cubicBezTo>
                <a:cubicBezTo>
                  <a:pt x="86" y="398"/>
                  <a:pt x="86" y="398"/>
                  <a:pt x="86" y="398"/>
                </a:cubicBezTo>
                <a:cubicBezTo>
                  <a:pt x="102" y="397"/>
                  <a:pt x="113" y="389"/>
                  <a:pt x="116" y="376"/>
                </a:cubicBezTo>
                <a:cubicBezTo>
                  <a:pt x="118" y="367"/>
                  <a:pt x="121" y="359"/>
                  <a:pt x="123" y="350"/>
                </a:cubicBezTo>
                <a:cubicBezTo>
                  <a:pt x="125" y="338"/>
                  <a:pt x="120" y="327"/>
                  <a:pt x="107" y="319"/>
                </a:cubicBezTo>
                <a:cubicBezTo>
                  <a:pt x="35" y="270"/>
                  <a:pt x="35" y="270"/>
                  <a:pt x="35" y="270"/>
                </a:cubicBezTo>
                <a:cubicBezTo>
                  <a:pt x="86" y="183"/>
                  <a:pt x="86" y="183"/>
                  <a:pt x="86" y="183"/>
                </a:cubicBezTo>
                <a:cubicBezTo>
                  <a:pt x="163" y="221"/>
                  <a:pt x="163" y="221"/>
                  <a:pt x="163" y="221"/>
                </a:cubicBezTo>
                <a:cubicBezTo>
                  <a:pt x="178" y="229"/>
                  <a:pt x="192" y="227"/>
                  <a:pt x="201" y="217"/>
                </a:cubicBezTo>
                <a:cubicBezTo>
                  <a:pt x="206" y="212"/>
                  <a:pt x="212" y="206"/>
                  <a:pt x="217" y="201"/>
                </a:cubicBezTo>
                <a:cubicBezTo>
                  <a:pt x="227" y="192"/>
                  <a:pt x="229" y="178"/>
                  <a:pt x="221" y="164"/>
                </a:cubicBezTo>
                <a:cubicBezTo>
                  <a:pt x="183" y="86"/>
                  <a:pt x="183" y="86"/>
                  <a:pt x="183" y="86"/>
                </a:cubicBezTo>
                <a:cubicBezTo>
                  <a:pt x="270" y="36"/>
                  <a:pt x="270" y="36"/>
                  <a:pt x="270" y="36"/>
                </a:cubicBezTo>
                <a:cubicBezTo>
                  <a:pt x="318" y="108"/>
                  <a:pt x="318" y="108"/>
                  <a:pt x="318" y="108"/>
                </a:cubicBezTo>
                <a:cubicBezTo>
                  <a:pt x="326" y="121"/>
                  <a:pt x="338" y="125"/>
                  <a:pt x="350" y="123"/>
                </a:cubicBezTo>
                <a:cubicBezTo>
                  <a:pt x="358" y="121"/>
                  <a:pt x="367" y="119"/>
                  <a:pt x="376" y="117"/>
                </a:cubicBezTo>
                <a:cubicBezTo>
                  <a:pt x="388" y="113"/>
                  <a:pt x="397" y="103"/>
                  <a:pt x="397" y="86"/>
                </a:cubicBezTo>
                <a:cubicBezTo>
                  <a:pt x="403" y="0"/>
                  <a:pt x="403" y="0"/>
                  <a:pt x="403" y="0"/>
                </a:cubicBezTo>
                <a:cubicBezTo>
                  <a:pt x="504" y="0"/>
                  <a:pt x="504" y="0"/>
                  <a:pt x="504" y="0"/>
                </a:cubicBezTo>
                <a:cubicBezTo>
                  <a:pt x="509" y="86"/>
                  <a:pt x="509" y="86"/>
                  <a:pt x="509" y="86"/>
                </a:cubicBezTo>
                <a:cubicBezTo>
                  <a:pt x="510" y="103"/>
                  <a:pt x="518" y="113"/>
                  <a:pt x="531" y="117"/>
                </a:cubicBezTo>
                <a:cubicBezTo>
                  <a:pt x="540" y="119"/>
                  <a:pt x="548" y="121"/>
                  <a:pt x="557" y="123"/>
                </a:cubicBezTo>
                <a:cubicBezTo>
                  <a:pt x="569" y="125"/>
                  <a:pt x="580" y="121"/>
                  <a:pt x="588" y="108"/>
                </a:cubicBezTo>
                <a:cubicBezTo>
                  <a:pt x="637" y="36"/>
                  <a:pt x="637" y="36"/>
                  <a:pt x="637" y="36"/>
                </a:cubicBezTo>
                <a:cubicBezTo>
                  <a:pt x="724" y="86"/>
                  <a:pt x="724" y="86"/>
                  <a:pt x="724" y="86"/>
                </a:cubicBezTo>
                <a:cubicBezTo>
                  <a:pt x="686" y="164"/>
                  <a:pt x="686" y="164"/>
                  <a:pt x="686" y="164"/>
                </a:cubicBezTo>
                <a:cubicBezTo>
                  <a:pt x="678" y="178"/>
                  <a:pt x="680" y="192"/>
                  <a:pt x="690" y="201"/>
                </a:cubicBezTo>
                <a:cubicBezTo>
                  <a:pt x="695" y="206"/>
                  <a:pt x="701" y="212"/>
                  <a:pt x="706" y="217"/>
                </a:cubicBezTo>
                <a:cubicBezTo>
                  <a:pt x="715" y="227"/>
                  <a:pt x="729" y="229"/>
                  <a:pt x="743" y="221"/>
                </a:cubicBezTo>
                <a:cubicBezTo>
                  <a:pt x="821" y="183"/>
                  <a:pt x="821" y="183"/>
                  <a:pt x="821" y="183"/>
                </a:cubicBezTo>
                <a:cubicBezTo>
                  <a:pt x="871" y="270"/>
                  <a:pt x="871" y="270"/>
                  <a:pt x="871" y="270"/>
                </a:cubicBezTo>
                <a:cubicBezTo>
                  <a:pt x="799" y="319"/>
                  <a:pt x="799" y="319"/>
                  <a:pt x="799" y="319"/>
                </a:cubicBezTo>
                <a:cubicBezTo>
                  <a:pt x="786" y="327"/>
                  <a:pt x="781" y="338"/>
                  <a:pt x="784" y="350"/>
                </a:cubicBezTo>
                <a:cubicBezTo>
                  <a:pt x="786" y="359"/>
                  <a:pt x="788" y="367"/>
                  <a:pt x="790" y="376"/>
                </a:cubicBezTo>
                <a:cubicBezTo>
                  <a:pt x="794" y="389"/>
                  <a:pt x="804" y="397"/>
                  <a:pt x="821" y="398"/>
                </a:cubicBezTo>
                <a:cubicBezTo>
                  <a:pt x="907" y="403"/>
                  <a:pt x="907" y="403"/>
                  <a:pt x="907" y="403"/>
                </a:cubicBezTo>
                <a:cubicBezTo>
                  <a:pt x="907" y="504"/>
                  <a:pt x="907" y="504"/>
                  <a:pt x="907" y="504"/>
                </a:cubicBezTo>
                <a:cubicBezTo>
                  <a:pt x="821" y="510"/>
                  <a:pt x="821" y="510"/>
                  <a:pt x="821" y="510"/>
                </a:cubicBezTo>
                <a:cubicBezTo>
                  <a:pt x="804" y="510"/>
                  <a:pt x="794" y="519"/>
                  <a:pt x="790" y="531"/>
                </a:cubicBezTo>
                <a:cubicBezTo>
                  <a:pt x="788" y="540"/>
                  <a:pt x="786" y="549"/>
                  <a:pt x="784" y="557"/>
                </a:cubicBezTo>
                <a:close/>
                <a:moveTo>
                  <a:pt x="453" y="226"/>
                </a:moveTo>
                <a:cubicBezTo>
                  <a:pt x="327" y="226"/>
                  <a:pt x="225" y="328"/>
                  <a:pt x="225" y="454"/>
                </a:cubicBezTo>
                <a:cubicBezTo>
                  <a:pt x="225" y="580"/>
                  <a:pt x="327" y="682"/>
                  <a:pt x="453" y="682"/>
                </a:cubicBezTo>
                <a:cubicBezTo>
                  <a:pt x="579" y="682"/>
                  <a:pt x="681" y="580"/>
                  <a:pt x="681" y="454"/>
                </a:cubicBezTo>
                <a:cubicBezTo>
                  <a:pt x="681" y="328"/>
                  <a:pt x="579" y="226"/>
                  <a:pt x="453" y="226"/>
                </a:cubicBezTo>
                <a:close/>
                <a:moveTo>
                  <a:pt x="310" y="527"/>
                </a:moveTo>
                <a:cubicBezTo>
                  <a:pt x="374" y="527"/>
                  <a:pt x="374" y="527"/>
                  <a:pt x="374" y="527"/>
                </a:cubicBezTo>
                <a:cubicBezTo>
                  <a:pt x="394" y="527"/>
                  <a:pt x="409" y="523"/>
                  <a:pt x="420" y="514"/>
                </a:cubicBezTo>
                <a:cubicBezTo>
                  <a:pt x="432" y="505"/>
                  <a:pt x="437" y="494"/>
                  <a:pt x="437" y="478"/>
                </a:cubicBezTo>
                <a:cubicBezTo>
                  <a:pt x="437" y="468"/>
                  <a:pt x="435" y="460"/>
                  <a:pt x="430" y="454"/>
                </a:cubicBezTo>
                <a:cubicBezTo>
                  <a:pt x="426" y="447"/>
                  <a:pt x="418" y="443"/>
                  <a:pt x="408" y="440"/>
                </a:cubicBezTo>
                <a:cubicBezTo>
                  <a:pt x="408" y="439"/>
                  <a:pt x="408" y="439"/>
                  <a:pt x="408" y="439"/>
                </a:cubicBezTo>
                <a:cubicBezTo>
                  <a:pt x="416" y="437"/>
                  <a:pt x="422" y="433"/>
                  <a:pt x="427" y="426"/>
                </a:cubicBezTo>
                <a:cubicBezTo>
                  <a:pt x="432" y="420"/>
                  <a:pt x="434" y="412"/>
                  <a:pt x="434" y="403"/>
                </a:cubicBezTo>
                <a:cubicBezTo>
                  <a:pt x="434" y="389"/>
                  <a:pt x="428" y="378"/>
                  <a:pt x="418" y="371"/>
                </a:cubicBezTo>
                <a:cubicBezTo>
                  <a:pt x="407" y="365"/>
                  <a:pt x="390" y="361"/>
                  <a:pt x="368" y="361"/>
                </a:cubicBezTo>
                <a:cubicBezTo>
                  <a:pt x="310" y="361"/>
                  <a:pt x="310" y="361"/>
                  <a:pt x="310" y="361"/>
                </a:cubicBezTo>
                <a:lnTo>
                  <a:pt x="310" y="527"/>
                </a:lnTo>
                <a:close/>
                <a:moveTo>
                  <a:pt x="354" y="395"/>
                </a:moveTo>
                <a:cubicBezTo>
                  <a:pt x="367" y="395"/>
                  <a:pt x="367" y="395"/>
                  <a:pt x="367" y="395"/>
                </a:cubicBezTo>
                <a:cubicBezTo>
                  <a:pt x="381" y="395"/>
                  <a:pt x="388" y="400"/>
                  <a:pt x="388" y="409"/>
                </a:cubicBezTo>
                <a:cubicBezTo>
                  <a:pt x="388" y="414"/>
                  <a:pt x="386" y="418"/>
                  <a:pt x="383" y="421"/>
                </a:cubicBezTo>
                <a:cubicBezTo>
                  <a:pt x="379" y="424"/>
                  <a:pt x="374" y="425"/>
                  <a:pt x="368" y="425"/>
                </a:cubicBezTo>
                <a:cubicBezTo>
                  <a:pt x="354" y="425"/>
                  <a:pt x="354" y="425"/>
                  <a:pt x="354" y="425"/>
                </a:cubicBezTo>
                <a:lnTo>
                  <a:pt x="354" y="395"/>
                </a:lnTo>
                <a:close/>
                <a:moveTo>
                  <a:pt x="369" y="458"/>
                </a:moveTo>
                <a:cubicBezTo>
                  <a:pt x="376" y="458"/>
                  <a:pt x="382" y="459"/>
                  <a:pt x="386" y="462"/>
                </a:cubicBezTo>
                <a:cubicBezTo>
                  <a:pt x="389" y="465"/>
                  <a:pt x="391" y="469"/>
                  <a:pt x="391" y="475"/>
                </a:cubicBezTo>
                <a:cubicBezTo>
                  <a:pt x="391" y="487"/>
                  <a:pt x="384" y="492"/>
                  <a:pt x="370" y="492"/>
                </a:cubicBezTo>
                <a:cubicBezTo>
                  <a:pt x="354" y="492"/>
                  <a:pt x="354" y="492"/>
                  <a:pt x="354" y="492"/>
                </a:cubicBezTo>
                <a:cubicBezTo>
                  <a:pt x="354" y="458"/>
                  <a:pt x="354" y="458"/>
                  <a:pt x="354" y="458"/>
                </a:cubicBezTo>
                <a:lnTo>
                  <a:pt x="369" y="458"/>
                </a:lnTo>
                <a:close/>
                <a:moveTo>
                  <a:pt x="552" y="436"/>
                </a:moveTo>
                <a:cubicBezTo>
                  <a:pt x="604" y="361"/>
                  <a:pt x="604" y="361"/>
                  <a:pt x="604" y="361"/>
                </a:cubicBezTo>
                <a:cubicBezTo>
                  <a:pt x="555" y="361"/>
                  <a:pt x="555" y="361"/>
                  <a:pt x="555" y="361"/>
                </a:cubicBezTo>
                <a:cubicBezTo>
                  <a:pt x="521" y="412"/>
                  <a:pt x="521" y="412"/>
                  <a:pt x="521" y="412"/>
                </a:cubicBezTo>
                <a:cubicBezTo>
                  <a:pt x="514" y="422"/>
                  <a:pt x="509" y="429"/>
                  <a:pt x="507" y="433"/>
                </a:cubicBezTo>
                <a:cubicBezTo>
                  <a:pt x="507" y="361"/>
                  <a:pt x="507" y="361"/>
                  <a:pt x="507" y="361"/>
                </a:cubicBezTo>
                <a:cubicBezTo>
                  <a:pt x="462" y="361"/>
                  <a:pt x="462" y="361"/>
                  <a:pt x="462" y="361"/>
                </a:cubicBezTo>
                <a:cubicBezTo>
                  <a:pt x="462" y="527"/>
                  <a:pt x="462" y="527"/>
                  <a:pt x="462" y="527"/>
                </a:cubicBezTo>
                <a:cubicBezTo>
                  <a:pt x="507" y="527"/>
                  <a:pt x="507" y="527"/>
                  <a:pt x="507" y="527"/>
                </a:cubicBezTo>
                <a:cubicBezTo>
                  <a:pt x="507" y="472"/>
                  <a:pt x="507" y="472"/>
                  <a:pt x="507" y="472"/>
                </a:cubicBezTo>
                <a:cubicBezTo>
                  <a:pt x="520" y="464"/>
                  <a:pt x="520" y="464"/>
                  <a:pt x="520" y="464"/>
                </a:cubicBezTo>
                <a:cubicBezTo>
                  <a:pt x="553" y="527"/>
                  <a:pt x="553" y="527"/>
                  <a:pt x="553" y="527"/>
                </a:cubicBezTo>
                <a:cubicBezTo>
                  <a:pt x="603" y="527"/>
                  <a:pt x="603" y="527"/>
                  <a:pt x="603" y="527"/>
                </a:cubicBezTo>
                <a:lnTo>
                  <a:pt x="552" y="43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108" name="テキスト ボックス 107"/>
          <p:cNvSpPr txBox="1"/>
          <p:nvPr/>
        </p:nvSpPr>
        <p:spPr>
          <a:xfrm>
            <a:off x="7348248" y="4121739"/>
            <a:ext cx="811406" cy="219291"/>
          </a:xfrm>
          <a:prstGeom prst="rect">
            <a:avLst/>
          </a:prstGeom>
          <a:noFill/>
          <a:ln>
            <a:noFill/>
          </a:ln>
        </p:spPr>
        <p:txBody>
          <a:bodyPr wrap="square" rtlCol="0">
            <a:spAutoFit/>
          </a:bodyPr>
          <a:lstStyle/>
          <a:p>
            <a:r>
              <a:rPr lang="ja-JP" altLang="en-US" sz="825" dirty="0">
                <a:solidFill>
                  <a:schemeClr val="bg1"/>
                </a:solidFill>
              </a:rPr>
              <a:t>銀行口座</a:t>
            </a:r>
            <a:r>
              <a:rPr lang="en-US" altLang="ja-JP" sz="825" dirty="0">
                <a:solidFill>
                  <a:schemeClr val="bg1"/>
                </a:solidFill>
              </a:rPr>
              <a:t>API</a:t>
            </a:r>
          </a:p>
        </p:txBody>
      </p:sp>
      <p:sp>
        <p:nvSpPr>
          <p:cNvPr id="109" name="角丸四角形 108"/>
          <p:cNvSpPr/>
          <p:nvPr/>
        </p:nvSpPr>
        <p:spPr>
          <a:xfrm>
            <a:off x="3321351" y="3455809"/>
            <a:ext cx="1496344" cy="395309"/>
          </a:xfrm>
          <a:prstGeom prst="roundRect">
            <a:avLst/>
          </a:prstGeom>
          <a:solidFill>
            <a:srgbClr val="8F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Connect</a:t>
            </a:r>
            <a:endParaRPr lang="ja-JP" altLang="en-US" sz="1200" dirty="0"/>
          </a:p>
        </p:txBody>
      </p:sp>
      <p:sp>
        <p:nvSpPr>
          <p:cNvPr id="110" name="テキスト ボックス 109"/>
          <p:cNvSpPr txBox="1"/>
          <p:nvPr/>
        </p:nvSpPr>
        <p:spPr>
          <a:xfrm>
            <a:off x="3491242" y="3661753"/>
            <a:ext cx="1394922" cy="219291"/>
          </a:xfrm>
          <a:prstGeom prst="rect">
            <a:avLst/>
          </a:prstGeom>
          <a:noFill/>
          <a:ln>
            <a:noFill/>
          </a:ln>
        </p:spPr>
        <p:txBody>
          <a:bodyPr wrap="square" rtlCol="0">
            <a:spAutoFit/>
          </a:bodyPr>
          <a:lstStyle/>
          <a:p>
            <a:r>
              <a:rPr lang="ja-JP" altLang="en-US" sz="825" dirty="0">
                <a:solidFill>
                  <a:schemeClr val="bg1"/>
                </a:solidFill>
              </a:rPr>
              <a:t>システム連携ツール</a:t>
            </a:r>
            <a:endParaRPr lang="en-US" altLang="ja-JP" sz="825" dirty="0">
              <a:solidFill>
                <a:schemeClr val="bg1"/>
              </a:solidFill>
            </a:endParaRPr>
          </a:p>
        </p:txBody>
      </p:sp>
      <p:sp>
        <p:nvSpPr>
          <p:cNvPr id="111" name="角丸四角形 110"/>
          <p:cNvSpPr/>
          <p:nvPr/>
        </p:nvSpPr>
        <p:spPr>
          <a:xfrm>
            <a:off x="5187512" y="3455809"/>
            <a:ext cx="1486612" cy="395309"/>
          </a:xfrm>
          <a:prstGeom prst="roundRect">
            <a:avLst/>
          </a:prstGeom>
          <a:solidFill>
            <a:srgbClr val="8F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200"/>
          </a:p>
        </p:txBody>
      </p:sp>
      <p:sp>
        <p:nvSpPr>
          <p:cNvPr id="114" name="テキスト ボックス 113"/>
          <p:cNvSpPr txBox="1"/>
          <p:nvPr/>
        </p:nvSpPr>
        <p:spPr>
          <a:xfrm>
            <a:off x="5320744" y="3483768"/>
            <a:ext cx="1221790" cy="403187"/>
          </a:xfrm>
          <a:prstGeom prst="rect">
            <a:avLst/>
          </a:prstGeom>
          <a:noFill/>
          <a:ln>
            <a:noFill/>
          </a:ln>
        </p:spPr>
        <p:txBody>
          <a:bodyPr wrap="square" rtlCol="0">
            <a:spAutoFit/>
          </a:bodyPr>
          <a:lstStyle/>
          <a:p>
            <a:r>
              <a:rPr lang="ja-JP" altLang="en-US" sz="1010" dirty="0">
                <a:solidFill>
                  <a:schemeClr val="bg1"/>
                </a:solidFill>
              </a:rPr>
              <a:t>スーパー</a:t>
            </a:r>
            <a:endParaRPr lang="en-US" altLang="ja-JP" sz="1010" dirty="0">
              <a:solidFill>
                <a:schemeClr val="bg1"/>
              </a:solidFill>
            </a:endParaRPr>
          </a:p>
          <a:p>
            <a:r>
              <a:rPr lang="ja-JP" altLang="en-US" sz="1010" dirty="0">
                <a:solidFill>
                  <a:schemeClr val="bg1"/>
                </a:solidFill>
              </a:rPr>
              <a:t>インターフェース</a:t>
            </a:r>
            <a:endParaRPr lang="en-US" altLang="ja-JP" sz="1010" dirty="0">
              <a:solidFill>
                <a:schemeClr val="bg1"/>
              </a:solidFill>
            </a:endParaRPr>
          </a:p>
        </p:txBody>
      </p:sp>
      <p:sp>
        <p:nvSpPr>
          <p:cNvPr id="115" name="Freeform 53"/>
          <p:cNvSpPr>
            <a:spLocks noEditPoints="1"/>
          </p:cNvSpPr>
          <p:nvPr/>
        </p:nvSpPr>
        <p:spPr bwMode="auto">
          <a:xfrm>
            <a:off x="3586876" y="3536141"/>
            <a:ext cx="177826" cy="117901"/>
          </a:xfrm>
          <a:custGeom>
            <a:avLst/>
            <a:gdLst>
              <a:gd name="T0" fmla="*/ 355 w 1058"/>
              <a:gd name="T1" fmla="*/ 610 h 756"/>
              <a:gd name="T2" fmla="*/ 0 w 1058"/>
              <a:gd name="T3" fmla="*/ 650 h 756"/>
              <a:gd name="T4" fmla="*/ 0 w 1058"/>
              <a:gd name="T5" fmla="*/ 737 h 756"/>
              <a:gd name="T6" fmla="*/ 77 w 1058"/>
              <a:gd name="T7" fmla="*/ 756 h 756"/>
              <a:gd name="T8" fmla="*/ 278 w 1058"/>
              <a:gd name="T9" fmla="*/ 737 h 756"/>
              <a:gd name="T10" fmla="*/ 355 w 1058"/>
              <a:gd name="T11" fmla="*/ 756 h 756"/>
              <a:gd name="T12" fmla="*/ 355 w 1058"/>
              <a:gd name="T13" fmla="*/ 663 h 756"/>
              <a:gd name="T14" fmla="*/ 0 w 1058"/>
              <a:gd name="T15" fmla="*/ 737 h 756"/>
              <a:gd name="T16" fmla="*/ 355 w 1058"/>
              <a:gd name="T17" fmla="*/ 597 h 756"/>
              <a:gd name="T18" fmla="*/ 0 w 1058"/>
              <a:gd name="T19" fmla="*/ 557 h 756"/>
              <a:gd name="T20" fmla="*/ 355 w 1058"/>
              <a:gd name="T21" fmla="*/ 0 h 756"/>
              <a:gd name="T22" fmla="*/ 0 w 1058"/>
              <a:gd name="T23" fmla="*/ 66 h 756"/>
              <a:gd name="T24" fmla="*/ 355 w 1058"/>
              <a:gd name="T25" fmla="*/ 0 h 756"/>
              <a:gd name="T26" fmla="*/ 1058 w 1058"/>
              <a:gd name="T27" fmla="*/ 79 h 756"/>
              <a:gd name="T28" fmla="*/ 703 w 1058"/>
              <a:gd name="T29" fmla="*/ 544 h 756"/>
              <a:gd name="T30" fmla="*/ 630 w 1058"/>
              <a:gd name="T31" fmla="*/ 389 h 756"/>
              <a:gd name="T32" fmla="*/ 428 w 1058"/>
              <a:gd name="T33" fmla="*/ 389 h 756"/>
              <a:gd name="T34" fmla="*/ 355 w 1058"/>
              <a:gd name="T35" fmla="*/ 544 h 756"/>
              <a:gd name="T36" fmla="*/ 0 w 1058"/>
              <a:gd name="T37" fmla="*/ 79 h 756"/>
              <a:gd name="T38" fmla="*/ 355 w 1058"/>
              <a:gd name="T39" fmla="*/ 367 h 756"/>
              <a:gd name="T40" fmla="*/ 529 w 1058"/>
              <a:gd name="T41" fmla="*/ 276 h 756"/>
              <a:gd name="T42" fmla="*/ 703 w 1058"/>
              <a:gd name="T43" fmla="*/ 367 h 756"/>
              <a:gd name="T44" fmla="*/ 84 w 1058"/>
              <a:gd name="T45" fmla="*/ 109 h 756"/>
              <a:gd name="T46" fmla="*/ 32 w 1058"/>
              <a:gd name="T47" fmla="*/ 135 h 756"/>
              <a:gd name="T48" fmla="*/ 84 w 1058"/>
              <a:gd name="T49" fmla="*/ 109 h 756"/>
              <a:gd name="T50" fmla="*/ 101 w 1058"/>
              <a:gd name="T51" fmla="*/ 109 h 756"/>
              <a:gd name="T52" fmla="*/ 152 w 1058"/>
              <a:gd name="T53" fmla="*/ 135 h 756"/>
              <a:gd name="T54" fmla="*/ 803 w 1058"/>
              <a:gd name="T55" fmla="*/ 135 h 756"/>
              <a:gd name="T56" fmla="*/ 855 w 1058"/>
              <a:gd name="T57" fmla="*/ 109 h 756"/>
              <a:gd name="T58" fmla="*/ 803 w 1058"/>
              <a:gd name="T59" fmla="*/ 135 h 756"/>
              <a:gd name="T60" fmla="*/ 786 w 1058"/>
              <a:gd name="T61" fmla="*/ 135 h 756"/>
              <a:gd name="T62" fmla="*/ 735 w 1058"/>
              <a:gd name="T63" fmla="*/ 109 h 756"/>
              <a:gd name="T64" fmla="*/ 703 w 1058"/>
              <a:gd name="T65" fmla="*/ 737 h 756"/>
              <a:gd name="T66" fmla="*/ 780 w 1058"/>
              <a:gd name="T67" fmla="*/ 756 h 756"/>
              <a:gd name="T68" fmla="*/ 981 w 1058"/>
              <a:gd name="T69" fmla="*/ 737 h 756"/>
              <a:gd name="T70" fmla="*/ 1058 w 1058"/>
              <a:gd name="T71" fmla="*/ 756 h 756"/>
              <a:gd name="T72" fmla="*/ 1058 w 1058"/>
              <a:gd name="T73" fmla="*/ 663 h 756"/>
              <a:gd name="T74" fmla="*/ 703 w 1058"/>
              <a:gd name="T75" fmla="*/ 737 h 756"/>
              <a:gd name="T76" fmla="*/ 703 w 1058"/>
              <a:gd name="T77" fmla="*/ 66 h 756"/>
              <a:gd name="T78" fmla="*/ 1058 w 1058"/>
              <a:gd name="T79" fmla="*/ 0 h 756"/>
              <a:gd name="T80" fmla="*/ 703 w 1058"/>
              <a:gd name="T81" fmla="*/ 597 h 756"/>
              <a:gd name="T82" fmla="*/ 1058 w 1058"/>
              <a:gd name="T83" fmla="*/ 557 h 756"/>
              <a:gd name="T84" fmla="*/ 703 w 1058"/>
              <a:gd name="T85" fmla="*/ 597 h 756"/>
              <a:gd name="T86" fmla="*/ 1058 w 1058"/>
              <a:gd name="T87" fmla="*/ 650 h 756"/>
              <a:gd name="T88" fmla="*/ 703 w 1058"/>
              <a:gd name="T89" fmla="*/ 610 h 756"/>
              <a:gd name="T90" fmla="*/ 529 w 1058"/>
              <a:gd name="T91" fmla="*/ 299 h 756"/>
              <a:gd name="T92" fmla="*/ 529 w 1058"/>
              <a:gd name="T93" fmla="*/ 457 h 756"/>
              <a:gd name="T94" fmla="*/ 529 w 1058"/>
              <a:gd name="T95" fmla="*/ 299 h 756"/>
              <a:gd name="T96" fmla="*/ 484 w 1058"/>
              <a:gd name="T97" fmla="*/ 378 h 756"/>
              <a:gd name="T98" fmla="*/ 574 w 1058"/>
              <a:gd name="T99" fmla="*/ 378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58" h="756">
                <a:moveTo>
                  <a:pt x="0" y="610"/>
                </a:moveTo>
                <a:cubicBezTo>
                  <a:pt x="355" y="610"/>
                  <a:pt x="355" y="610"/>
                  <a:pt x="355" y="610"/>
                </a:cubicBezTo>
                <a:cubicBezTo>
                  <a:pt x="355" y="650"/>
                  <a:pt x="355" y="650"/>
                  <a:pt x="355" y="650"/>
                </a:cubicBezTo>
                <a:cubicBezTo>
                  <a:pt x="0" y="650"/>
                  <a:pt x="0" y="650"/>
                  <a:pt x="0" y="650"/>
                </a:cubicBezTo>
                <a:lnTo>
                  <a:pt x="0" y="610"/>
                </a:lnTo>
                <a:close/>
                <a:moveTo>
                  <a:pt x="0" y="737"/>
                </a:moveTo>
                <a:cubicBezTo>
                  <a:pt x="0" y="756"/>
                  <a:pt x="0" y="756"/>
                  <a:pt x="0" y="756"/>
                </a:cubicBezTo>
                <a:cubicBezTo>
                  <a:pt x="77" y="756"/>
                  <a:pt x="77" y="756"/>
                  <a:pt x="77" y="756"/>
                </a:cubicBezTo>
                <a:cubicBezTo>
                  <a:pt x="77" y="737"/>
                  <a:pt x="77" y="737"/>
                  <a:pt x="77" y="737"/>
                </a:cubicBezTo>
                <a:cubicBezTo>
                  <a:pt x="278" y="737"/>
                  <a:pt x="278" y="737"/>
                  <a:pt x="278" y="737"/>
                </a:cubicBezTo>
                <a:cubicBezTo>
                  <a:pt x="278" y="756"/>
                  <a:pt x="278" y="756"/>
                  <a:pt x="278" y="756"/>
                </a:cubicBezTo>
                <a:cubicBezTo>
                  <a:pt x="355" y="756"/>
                  <a:pt x="355" y="756"/>
                  <a:pt x="355" y="756"/>
                </a:cubicBezTo>
                <a:cubicBezTo>
                  <a:pt x="355" y="737"/>
                  <a:pt x="355" y="737"/>
                  <a:pt x="355" y="737"/>
                </a:cubicBezTo>
                <a:cubicBezTo>
                  <a:pt x="355" y="663"/>
                  <a:pt x="355" y="663"/>
                  <a:pt x="355" y="663"/>
                </a:cubicBezTo>
                <a:cubicBezTo>
                  <a:pt x="0" y="663"/>
                  <a:pt x="0" y="663"/>
                  <a:pt x="0" y="663"/>
                </a:cubicBezTo>
                <a:lnTo>
                  <a:pt x="0" y="737"/>
                </a:lnTo>
                <a:close/>
                <a:moveTo>
                  <a:pt x="0" y="597"/>
                </a:moveTo>
                <a:cubicBezTo>
                  <a:pt x="355" y="597"/>
                  <a:pt x="355" y="597"/>
                  <a:pt x="355" y="597"/>
                </a:cubicBezTo>
                <a:cubicBezTo>
                  <a:pt x="355" y="557"/>
                  <a:pt x="355" y="557"/>
                  <a:pt x="355" y="557"/>
                </a:cubicBezTo>
                <a:cubicBezTo>
                  <a:pt x="0" y="557"/>
                  <a:pt x="0" y="557"/>
                  <a:pt x="0" y="557"/>
                </a:cubicBezTo>
                <a:lnTo>
                  <a:pt x="0" y="597"/>
                </a:lnTo>
                <a:close/>
                <a:moveTo>
                  <a:pt x="355" y="0"/>
                </a:moveTo>
                <a:cubicBezTo>
                  <a:pt x="0" y="0"/>
                  <a:pt x="0" y="0"/>
                  <a:pt x="0" y="0"/>
                </a:cubicBezTo>
                <a:cubicBezTo>
                  <a:pt x="0" y="66"/>
                  <a:pt x="0" y="66"/>
                  <a:pt x="0" y="66"/>
                </a:cubicBezTo>
                <a:cubicBezTo>
                  <a:pt x="355" y="66"/>
                  <a:pt x="355" y="66"/>
                  <a:pt x="355" y="66"/>
                </a:cubicBezTo>
                <a:lnTo>
                  <a:pt x="355" y="0"/>
                </a:lnTo>
                <a:close/>
                <a:moveTo>
                  <a:pt x="703" y="79"/>
                </a:moveTo>
                <a:cubicBezTo>
                  <a:pt x="1058" y="79"/>
                  <a:pt x="1058" y="79"/>
                  <a:pt x="1058" y="79"/>
                </a:cubicBezTo>
                <a:cubicBezTo>
                  <a:pt x="1058" y="544"/>
                  <a:pt x="1058" y="544"/>
                  <a:pt x="1058" y="544"/>
                </a:cubicBezTo>
                <a:cubicBezTo>
                  <a:pt x="703" y="544"/>
                  <a:pt x="703" y="544"/>
                  <a:pt x="703" y="544"/>
                </a:cubicBezTo>
                <a:cubicBezTo>
                  <a:pt x="703" y="389"/>
                  <a:pt x="703" y="389"/>
                  <a:pt x="703" y="389"/>
                </a:cubicBezTo>
                <a:cubicBezTo>
                  <a:pt x="630" y="389"/>
                  <a:pt x="630" y="389"/>
                  <a:pt x="630" y="389"/>
                </a:cubicBezTo>
                <a:cubicBezTo>
                  <a:pt x="624" y="440"/>
                  <a:pt x="582" y="480"/>
                  <a:pt x="529" y="480"/>
                </a:cubicBezTo>
                <a:cubicBezTo>
                  <a:pt x="477" y="480"/>
                  <a:pt x="434" y="440"/>
                  <a:pt x="428" y="389"/>
                </a:cubicBezTo>
                <a:cubicBezTo>
                  <a:pt x="355" y="389"/>
                  <a:pt x="355" y="389"/>
                  <a:pt x="355" y="389"/>
                </a:cubicBezTo>
                <a:cubicBezTo>
                  <a:pt x="355" y="544"/>
                  <a:pt x="355" y="544"/>
                  <a:pt x="355" y="544"/>
                </a:cubicBezTo>
                <a:cubicBezTo>
                  <a:pt x="0" y="544"/>
                  <a:pt x="0" y="544"/>
                  <a:pt x="0" y="544"/>
                </a:cubicBezTo>
                <a:cubicBezTo>
                  <a:pt x="0" y="79"/>
                  <a:pt x="0" y="79"/>
                  <a:pt x="0" y="79"/>
                </a:cubicBezTo>
                <a:cubicBezTo>
                  <a:pt x="355" y="79"/>
                  <a:pt x="355" y="79"/>
                  <a:pt x="355" y="79"/>
                </a:cubicBezTo>
                <a:cubicBezTo>
                  <a:pt x="355" y="367"/>
                  <a:pt x="355" y="367"/>
                  <a:pt x="355" y="367"/>
                </a:cubicBezTo>
                <a:cubicBezTo>
                  <a:pt x="428" y="367"/>
                  <a:pt x="428" y="367"/>
                  <a:pt x="428" y="367"/>
                </a:cubicBezTo>
                <a:cubicBezTo>
                  <a:pt x="434" y="316"/>
                  <a:pt x="477" y="276"/>
                  <a:pt x="529" y="276"/>
                </a:cubicBezTo>
                <a:cubicBezTo>
                  <a:pt x="582" y="276"/>
                  <a:pt x="624" y="316"/>
                  <a:pt x="630" y="367"/>
                </a:cubicBezTo>
                <a:cubicBezTo>
                  <a:pt x="703" y="367"/>
                  <a:pt x="703" y="367"/>
                  <a:pt x="703" y="367"/>
                </a:cubicBezTo>
                <a:lnTo>
                  <a:pt x="703" y="79"/>
                </a:lnTo>
                <a:close/>
                <a:moveTo>
                  <a:pt x="84" y="109"/>
                </a:moveTo>
                <a:cubicBezTo>
                  <a:pt x="32" y="109"/>
                  <a:pt x="32" y="109"/>
                  <a:pt x="32" y="109"/>
                </a:cubicBezTo>
                <a:cubicBezTo>
                  <a:pt x="32" y="135"/>
                  <a:pt x="32" y="135"/>
                  <a:pt x="32" y="135"/>
                </a:cubicBezTo>
                <a:cubicBezTo>
                  <a:pt x="84" y="135"/>
                  <a:pt x="84" y="135"/>
                  <a:pt x="84" y="135"/>
                </a:cubicBezTo>
                <a:lnTo>
                  <a:pt x="84" y="109"/>
                </a:lnTo>
                <a:close/>
                <a:moveTo>
                  <a:pt x="152" y="109"/>
                </a:moveTo>
                <a:cubicBezTo>
                  <a:pt x="101" y="109"/>
                  <a:pt x="101" y="109"/>
                  <a:pt x="101" y="109"/>
                </a:cubicBezTo>
                <a:cubicBezTo>
                  <a:pt x="101" y="135"/>
                  <a:pt x="101" y="135"/>
                  <a:pt x="101" y="135"/>
                </a:cubicBezTo>
                <a:cubicBezTo>
                  <a:pt x="152" y="135"/>
                  <a:pt x="152" y="135"/>
                  <a:pt x="152" y="135"/>
                </a:cubicBezTo>
                <a:lnTo>
                  <a:pt x="152" y="109"/>
                </a:lnTo>
                <a:close/>
                <a:moveTo>
                  <a:pt x="803" y="135"/>
                </a:moveTo>
                <a:cubicBezTo>
                  <a:pt x="855" y="135"/>
                  <a:pt x="855" y="135"/>
                  <a:pt x="855" y="135"/>
                </a:cubicBezTo>
                <a:cubicBezTo>
                  <a:pt x="855" y="109"/>
                  <a:pt x="855" y="109"/>
                  <a:pt x="855" y="109"/>
                </a:cubicBezTo>
                <a:cubicBezTo>
                  <a:pt x="803" y="109"/>
                  <a:pt x="803" y="109"/>
                  <a:pt x="803" y="109"/>
                </a:cubicBezTo>
                <a:lnTo>
                  <a:pt x="803" y="135"/>
                </a:lnTo>
                <a:close/>
                <a:moveTo>
                  <a:pt x="735" y="135"/>
                </a:moveTo>
                <a:cubicBezTo>
                  <a:pt x="786" y="135"/>
                  <a:pt x="786" y="135"/>
                  <a:pt x="786" y="135"/>
                </a:cubicBezTo>
                <a:cubicBezTo>
                  <a:pt x="786" y="109"/>
                  <a:pt x="786" y="109"/>
                  <a:pt x="786" y="109"/>
                </a:cubicBezTo>
                <a:cubicBezTo>
                  <a:pt x="735" y="109"/>
                  <a:pt x="735" y="109"/>
                  <a:pt x="735" y="109"/>
                </a:cubicBezTo>
                <a:lnTo>
                  <a:pt x="735" y="135"/>
                </a:lnTo>
                <a:close/>
                <a:moveTo>
                  <a:pt x="703" y="737"/>
                </a:moveTo>
                <a:cubicBezTo>
                  <a:pt x="703" y="756"/>
                  <a:pt x="703" y="756"/>
                  <a:pt x="703" y="756"/>
                </a:cubicBezTo>
                <a:cubicBezTo>
                  <a:pt x="780" y="756"/>
                  <a:pt x="780" y="756"/>
                  <a:pt x="780" y="756"/>
                </a:cubicBezTo>
                <a:cubicBezTo>
                  <a:pt x="780" y="737"/>
                  <a:pt x="780" y="737"/>
                  <a:pt x="780" y="737"/>
                </a:cubicBezTo>
                <a:cubicBezTo>
                  <a:pt x="981" y="737"/>
                  <a:pt x="981" y="737"/>
                  <a:pt x="981" y="737"/>
                </a:cubicBezTo>
                <a:cubicBezTo>
                  <a:pt x="981" y="756"/>
                  <a:pt x="981" y="756"/>
                  <a:pt x="981" y="756"/>
                </a:cubicBezTo>
                <a:cubicBezTo>
                  <a:pt x="1058" y="756"/>
                  <a:pt x="1058" y="756"/>
                  <a:pt x="1058" y="756"/>
                </a:cubicBezTo>
                <a:cubicBezTo>
                  <a:pt x="1058" y="737"/>
                  <a:pt x="1058" y="737"/>
                  <a:pt x="1058" y="737"/>
                </a:cubicBezTo>
                <a:cubicBezTo>
                  <a:pt x="1058" y="663"/>
                  <a:pt x="1058" y="663"/>
                  <a:pt x="1058" y="663"/>
                </a:cubicBezTo>
                <a:cubicBezTo>
                  <a:pt x="703" y="663"/>
                  <a:pt x="703" y="663"/>
                  <a:pt x="703" y="663"/>
                </a:cubicBezTo>
                <a:lnTo>
                  <a:pt x="703" y="737"/>
                </a:lnTo>
                <a:close/>
                <a:moveTo>
                  <a:pt x="703" y="0"/>
                </a:moveTo>
                <a:cubicBezTo>
                  <a:pt x="703" y="66"/>
                  <a:pt x="703" y="66"/>
                  <a:pt x="703" y="66"/>
                </a:cubicBezTo>
                <a:cubicBezTo>
                  <a:pt x="1058" y="66"/>
                  <a:pt x="1058" y="66"/>
                  <a:pt x="1058" y="66"/>
                </a:cubicBezTo>
                <a:cubicBezTo>
                  <a:pt x="1058" y="0"/>
                  <a:pt x="1058" y="0"/>
                  <a:pt x="1058" y="0"/>
                </a:cubicBezTo>
                <a:lnTo>
                  <a:pt x="703" y="0"/>
                </a:lnTo>
                <a:close/>
                <a:moveTo>
                  <a:pt x="703" y="597"/>
                </a:moveTo>
                <a:cubicBezTo>
                  <a:pt x="1058" y="597"/>
                  <a:pt x="1058" y="597"/>
                  <a:pt x="1058" y="597"/>
                </a:cubicBezTo>
                <a:cubicBezTo>
                  <a:pt x="1058" y="557"/>
                  <a:pt x="1058" y="557"/>
                  <a:pt x="1058" y="557"/>
                </a:cubicBezTo>
                <a:cubicBezTo>
                  <a:pt x="703" y="557"/>
                  <a:pt x="703" y="557"/>
                  <a:pt x="703" y="557"/>
                </a:cubicBezTo>
                <a:lnTo>
                  <a:pt x="703" y="597"/>
                </a:lnTo>
                <a:close/>
                <a:moveTo>
                  <a:pt x="703" y="650"/>
                </a:moveTo>
                <a:cubicBezTo>
                  <a:pt x="1058" y="650"/>
                  <a:pt x="1058" y="650"/>
                  <a:pt x="1058" y="650"/>
                </a:cubicBezTo>
                <a:cubicBezTo>
                  <a:pt x="1058" y="610"/>
                  <a:pt x="1058" y="610"/>
                  <a:pt x="1058" y="610"/>
                </a:cubicBezTo>
                <a:cubicBezTo>
                  <a:pt x="703" y="610"/>
                  <a:pt x="703" y="610"/>
                  <a:pt x="703" y="610"/>
                </a:cubicBezTo>
                <a:lnTo>
                  <a:pt x="703" y="650"/>
                </a:lnTo>
                <a:close/>
                <a:moveTo>
                  <a:pt x="529" y="299"/>
                </a:moveTo>
                <a:cubicBezTo>
                  <a:pt x="485" y="299"/>
                  <a:pt x="450" y="334"/>
                  <a:pt x="450" y="378"/>
                </a:cubicBezTo>
                <a:cubicBezTo>
                  <a:pt x="450" y="422"/>
                  <a:pt x="485" y="457"/>
                  <a:pt x="529" y="457"/>
                </a:cubicBezTo>
                <a:cubicBezTo>
                  <a:pt x="573" y="457"/>
                  <a:pt x="608" y="422"/>
                  <a:pt x="608" y="378"/>
                </a:cubicBezTo>
                <a:cubicBezTo>
                  <a:pt x="608" y="334"/>
                  <a:pt x="573" y="299"/>
                  <a:pt x="529" y="299"/>
                </a:cubicBezTo>
                <a:close/>
                <a:moveTo>
                  <a:pt x="529" y="333"/>
                </a:moveTo>
                <a:cubicBezTo>
                  <a:pt x="504" y="333"/>
                  <a:pt x="484" y="353"/>
                  <a:pt x="484" y="378"/>
                </a:cubicBezTo>
                <a:cubicBezTo>
                  <a:pt x="484" y="403"/>
                  <a:pt x="504" y="423"/>
                  <a:pt x="529" y="423"/>
                </a:cubicBezTo>
                <a:cubicBezTo>
                  <a:pt x="554" y="423"/>
                  <a:pt x="574" y="403"/>
                  <a:pt x="574" y="378"/>
                </a:cubicBezTo>
                <a:cubicBezTo>
                  <a:pt x="574" y="353"/>
                  <a:pt x="554" y="333"/>
                  <a:pt x="529" y="333"/>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116" name="角丸四角形 115"/>
          <p:cNvSpPr/>
          <p:nvPr/>
        </p:nvSpPr>
        <p:spPr>
          <a:xfrm>
            <a:off x="7240974" y="936244"/>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HR</a:t>
            </a:r>
            <a:endParaRPr lang="ja-JP" altLang="en-US" sz="1013" dirty="0"/>
          </a:p>
        </p:txBody>
      </p:sp>
      <p:sp>
        <p:nvSpPr>
          <p:cNvPr id="117" name="テキスト ボックス 116"/>
          <p:cNvSpPr txBox="1"/>
          <p:nvPr/>
        </p:nvSpPr>
        <p:spPr>
          <a:xfrm>
            <a:off x="7240974" y="1252423"/>
            <a:ext cx="950427" cy="230832"/>
          </a:xfrm>
          <a:prstGeom prst="rect">
            <a:avLst/>
          </a:prstGeom>
          <a:noFill/>
          <a:ln>
            <a:noFill/>
          </a:ln>
        </p:spPr>
        <p:txBody>
          <a:bodyPr wrap="square" rtlCol="0">
            <a:spAutoFit/>
          </a:bodyPr>
          <a:lstStyle/>
          <a:p>
            <a:pPr algn="ctr"/>
            <a:r>
              <a:rPr lang="ja-JP" altLang="en-US" sz="900" dirty="0">
                <a:solidFill>
                  <a:schemeClr val="bg1"/>
                </a:solidFill>
              </a:rPr>
              <a:t>人事管理</a:t>
            </a:r>
            <a:endParaRPr lang="en-US" altLang="ja-JP" sz="900" dirty="0">
              <a:solidFill>
                <a:schemeClr val="bg1"/>
              </a:solidFill>
            </a:endParaRPr>
          </a:p>
        </p:txBody>
      </p:sp>
      <p:sp>
        <p:nvSpPr>
          <p:cNvPr id="119" name="角丸四角形 118"/>
          <p:cNvSpPr/>
          <p:nvPr/>
        </p:nvSpPr>
        <p:spPr>
          <a:xfrm>
            <a:off x="7240974" y="3154037"/>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TM</a:t>
            </a:r>
            <a:endParaRPr lang="ja-JP" altLang="en-US" sz="1013" dirty="0"/>
          </a:p>
        </p:txBody>
      </p:sp>
      <p:sp>
        <p:nvSpPr>
          <p:cNvPr id="120" name="テキスト ボックス 119"/>
          <p:cNvSpPr txBox="1"/>
          <p:nvPr/>
        </p:nvSpPr>
        <p:spPr>
          <a:xfrm>
            <a:off x="7240974" y="3470216"/>
            <a:ext cx="950427" cy="230832"/>
          </a:xfrm>
          <a:prstGeom prst="rect">
            <a:avLst/>
          </a:prstGeom>
          <a:noFill/>
          <a:ln>
            <a:noFill/>
          </a:ln>
        </p:spPr>
        <p:txBody>
          <a:bodyPr wrap="square" rtlCol="0">
            <a:spAutoFit/>
          </a:bodyPr>
          <a:lstStyle/>
          <a:p>
            <a:pPr algn="ctr"/>
            <a:r>
              <a:rPr lang="ja-JP" altLang="en-US" sz="900" dirty="0">
                <a:solidFill>
                  <a:schemeClr val="bg1"/>
                </a:solidFill>
              </a:rPr>
              <a:t>勤怠管理</a:t>
            </a:r>
            <a:endParaRPr lang="en-US" altLang="ja-JP" sz="900" dirty="0">
              <a:solidFill>
                <a:schemeClr val="bg1"/>
              </a:solidFill>
            </a:endParaRPr>
          </a:p>
        </p:txBody>
      </p:sp>
      <p:sp>
        <p:nvSpPr>
          <p:cNvPr id="121" name="角丸四角形 120"/>
          <p:cNvSpPr/>
          <p:nvPr/>
        </p:nvSpPr>
        <p:spPr>
          <a:xfrm>
            <a:off x="7240974" y="2402698"/>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field/HR</a:t>
            </a:r>
            <a:endParaRPr lang="ja-JP" altLang="en-US" sz="1013" dirty="0"/>
          </a:p>
        </p:txBody>
      </p:sp>
      <p:sp>
        <p:nvSpPr>
          <p:cNvPr id="122" name="テキスト ボックス 121"/>
          <p:cNvSpPr txBox="1"/>
          <p:nvPr/>
        </p:nvSpPr>
        <p:spPr>
          <a:xfrm>
            <a:off x="7240974" y="2718877"/>
            <a:ext cx="950427" cy="230832"/>
          </a:xfrm>
          <a:prstGeom prst="rect">
            <a:avLst/>
          </a:prstGeom>
          <a:noFill/>
          <a:ln>
            <a:noFill/>
          </a:ln>
        </p:spPr>
        <p:txBody>
          <a:bodyPr wrap="square" rtlCol="0">
            <a:spAutoFit/>
          </a:bodyPr>
          <a:lstStyle/>
          <a:p>
            <a:pPr algn="ctr"/>
            <a:r>
              <a:rPr lang="ja-JP" altLang="en-US" sz="900" dirty="0">
                <a:solidFill>
                  <a:schemeClr val="bg1"/>
                </a:solidFill>
              </a:rPr>
              <a:t>人事諸届･照会</a:t>
            </a:r>
            <a:endParaRPr lang="en-US" altLang="ja-JP" sz="900" dirty="0">
              <a:solidFill>
                <a:schemeClr val="bg1"/>
              </a:solidFill>
            </a:endParaRPr>
          </a:p>
        </p:txBody>
      </p:sp>
      <p:sp>
        <p:nvSpPr>
          <p:cNvPr id="123" name="角丸四角形 122"/>
          <p:cNvSpPr/>
          <p:nvPr/>
        </p:nvSpPr>
        <p:spPr>
          <a:xfrm>
            <a:off x="7240974" y="1659324"/>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PR</a:t>
            </a:r>
            <a:endParaRPr lang="ja-JP" altLang="en-US" sz="1013" dirty="0"/>
          </a:p>
        </p:txBody>
      </p:sp>
      <p:sp>
        <p:nvSpPr>
          <p:cNvPr id="124" name="テキスト ボックス 123"/>
          <p:cNvSpPr txBox="1"/>
          <p:nvPr/>
        </p:nvSpPr>
        <p:spPr>
          <a:xfrm>
            <a:off x="7240974" y="1975503"/>
            <a:ext cx="950427" cy="230832"/>
          </a:xfrm>
          <a:prstGeom prst="rect">
            <a:avLst/>
          </a:prstGeom>
          <a:noFill/>
          <a:ln>
            <a:noFill/>
          </a:ln>
        </p:spPr>
        <p:txBody>
          <a:bodyPr wrap="square" rtlCol="0">
            <a:spAutoFit/>
          </a:bodyPr>
          <a:lstStyle/>
          <a:p>
            <a:pPr algn="ctr"/>
            <a:r>
              <a:rPr lang="ja-JP" altLang="en-US" sz="900" dirty="0">
                <a:solidFill>
                  <a:schemeClr val="bg1"/>
                </a:solidFill>
              </a:rPr>
              <a:t>給与管理</a:t>
            </a:r>
            <a:endParaRPr lang="en-US" altLang="ja-JP" sz="900" dirty="0">
              <a:solidFill>
                <a:schemeClr val="bg1"/>
              </a:solidFill>
            </a:endParaRPr>
          </a:p>
        </p:txBody>
      </p:sp>
      <p:sp>
        <p:nvSpPr>
          <p:cNvPr id="125" name="Freeform 58"/>
          <p:cNvSpPr>
            <a:spLocks noEditPoints="1"/>
          </p:cNvSpPr>
          <p:nvPr/>
        </p:nvSpPr>
        <p:spPr bwMode="auto">
          <a:xfrm>
            <a:off x="7293104" y="1700557"/>
            <a:ext cx="248041" cy="213121"/>
          </a:xfrm>
          <a:custGeom>
            <a:avLst/>
            <a:gdLst>
              <a:gd name="T0" fmla="*/ 53 w 1132"/>
              <a:gd name="T1" fmla="*/ 416 h 832"/>
              <a:gd name="T2" fmla="*/ 420 w 1132"/>
              <a:gd name="T3" fmla="*/ 416 h 832"/>
              <a:gd name="T4" fmla="*/ 320 w 1132"/>
              <a:gd name="T5" fmla="*/ 423 h 832"/>
              <a:gd name="T6" fmla="*/ 256 w 1132"/>
              <a:gd name="T7" fmla="*/ 453 h 832"/>
              <a:gd name="T8" fmla="*/ 320 w 1132"/>
              <a:gd name="T9" fmla="*/ 477 h 832"/>
              <a:gd name="T10" fmla="*/ 256 w 1132"/>
              <a:gd name="T11" fmla="*/ 506 h 832"/>
              <a:gd name="T12" fmla="*/ 217 w 1132"/>
              <a:gd name="T13" fmla="*/ 540 h 832"/>
              <a:gd name="T14" fmla="*/ 154 w 1132"/>
              <a:gd name="T15" fmla="*/ 506 h 832"/>
              <a:gd name="T16" fmla="*/ 217 w 1132"/>
              <a:gd name="T17" fmla="*/ 477 h 832"/>
              <a:gd name="T18" fmla="*/ 154 w 1132"/>
              <a:gd name="T19" fmla="*/ 453 h 832"/>
              <a:gd name="T20" fmla="*/ 206 w 1132"/>
              <a:gd name="T21" fmla="*/ 423 h 832"/>
              <a:gd name="T22" fmla="*/ 176 w 1132"/>
              <a:gd name="T23" fmla="*/ 309 h 832"/>
              <a:gd name="T24" fmla="*/ 297 w 1132"/>
              <a:gd name="T25" fmla="*/ 309 h 832"/>
              <a:gd name="T26" fmla="*/ 268 w 1132"/>
              <a:gd name="T27" fmla="*/ 423 h 832"/>
              <a:gd name="T28" fmla="*/ 554 w 1132"/>
              <a:gd name="T29" fmla="*/ 330 h 832"/>
              <a:gd name="T30" fmla="*/ 560 w 1132"/>
              <a:gd name="T31" fmla="*/ 396 h 832"/>
              <a:gd name="T32" fmla="*/ 237 w 1132"/>
              <a:gd name="T33" fmla="*/ 180 h 832"/>
              <a:gd name="T34" fmla="*/ 237 w 1132"/>
              <a:gd name="T35" fmla="*/ 652 h 832"/>
              <a:gd name="T36" fmla="*/ 560 w 1132"/>
              <a:gd name="T37" fmla="*/ 436 h 832"/>
              <a:gd name="T38" fmla="*/ 554 w 1132"/>
              <a:gd name="T39" fmla="*/ 501 h 832"/>
              <a:gd name="T40" fmla="*/ 554 w 1132"/>
              <a:gd name="T41" fmla="*/ 330 h 832"/>
              <a:gd name="T42" fmla="*/ 36 w 1132"/>
              <a:gd name="T43" fmla="*/ 416 h 832"/>
              <a:gd name="T44" fmla="*/ 437 w 1132"/>
              <a:gd name="T45" fmla="*/ 416 h 832"/>
              <a:gd name="T46" fmla="*/ 999 w 1132"/>
              <a:gd name="T47" fmla="*/ 330 h 832"/>
              <a:gd name="T48" fmla="*/ 1132 w 1132"/>
              <a:gd name="T49" fmla="*/ 832 h 832"/>
              <a:gd name="T50" fmla="*/ 1055 w 1132"/>
              <a:gd name="T51" fmla="*/ 474 h 832"/>
              <a:gd name="T52" fmla="*/ 1037 w 1132"/>
              <a:gd name="T53" fmla="*/ 832 h 832"/>
              <a:gd name="T54" fmla="*/ 735 w 1132"/>
              <a:gd name="T55" fmla="*/ 474 h 832"/>
              <a:gd name="T56" fmla="*/ 717 w 1132"/>
              <a:gd name="T57" fmla="*/ 832 h 832"/>
              <a:gd name="T58" fmla="*/ 641 w 1132"/>
              <a:gd name="T59" fmla="*/ 458 h 832"/>
              <a:gd name="T60" fmla="*/ 842 w 1132"/>
              <a:gd name="T61" fmla="*/ 330 h 832"/>
              <a:gd name="T62" fmla="*/ 831 w 1132"/>
              <a:gd name="T63" fmla="*/ 567 h 832"/>
              <a:gd name="T64" fmla="*/ 942 w 1132"/>
              <a:gd name="T65" fmla="*/ 567 h 832"/>
              <a:gd name="T66" fmla="*/ 931 w 1132"/>
              <a:gd name="T67" fmla="*/ 330 h 832"/>
              <a:gd name="T68" fmla="*/ 886 w 1132"/>
              <a:gd name="T69" fmla="*/ 0 h 832"/>
              <a:gd name="T70" fmla="*/ 886 w 1132"/>
              <a:gd name="T71" fmla="*/ 296 h 832"/>
              <a:gd name="T72" fmla="*/ 886 w 1132"/>
              <a:gd name="T73" fmla="*/ 0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32" h="832">
                <a:moveTo>
                  <a:pt x="237" y="232"/>
                </a:moveTo>
                <a:cubicBezTo>
                  <a:pt x="135" y="232"/>
                  <a:pt x="53" y="314"/>
                  <a:pt x="53" y="416"/>
                </a:cubicBezTo>
                <a:cubicBezTo>
                  <a:pt x="53" y="517"/>
                  <a:pt x="135" y="600"/>
                  <a:pt x="237" y="600"/>
                </a:cubicBezTo>
                <a:cubicBezTo>
                  <a:pt x="338" y="600"/>
                  <a:pt x="420" y="517"/>
                  <a:pt x="420" y="416"/>
                </a:cubicBezTo>
                <a:cubicBezTo>
                  <a:pt x="420" y="314"/>
                  <a:pt x="338" y="232"/>
                  <a:pt x="237" y="232"/>
                </a:cubicBezTo>
                <a:close/>
                <a:moveTo>
                  <a:pt x="320" y="423"/>
                </a:moveTo>
                <a:cubicBezTo>
                  <a:pt x="320" y="453"/>
                  <a:pt x="320" y="453"/>
                  <a:pt x="320" y="453"/>
                </a:cubicBezTo>
                <a:cubicBezTo>
                  <a:pt x="256" y="453"/>
                  <a:pt x="256" y="453"/>
                  <a:pt x="256" y="453"/>
                </a:cubicBezTo>
                <a:cubicBezTo>
                  <a:pt x="256" y="477"/>
                  <a:pt x="256" y="477"/>
                  <a:pt x="256" y="477"/>
                </a:cubicBezTo>
                <a:cubicBezTo>
                  <a:pt x="320" y="477"/>
                  <a:pt x="320" y="477"/>
                  <a:pt x="320" y="477"/>
                </a:cubicBezTo>
                <a:cubicBezTo>
                  <a:pt x="320" y="506"/>
                  <a:pt x="320" y="506"/>
                  <a:pt x="320" y="506"/>
                </a:cubicBezTo>
                <a:cubicBezTo>
                  <a:pt x="256" y="506"/>
                  <a:pt x="256" y="506"/>
                  <a:pt x="256" y="506"/>
                </a:cubicBezTo>
                <a:cubicBezTo>
                  <a:pt x="256" y="540"/>
                  <a:pt x="256" y="540"/>
                  <a:pt x="256" y="540"/>
                </a:cubicBezTo>
                <a:cubicBezTo>
                  <a:pt x="217" y="540"/>
                  <a:pt x="217" y="540"/>
                  <a:pt x="217" y="540"/>
                </a:cubicBezTo>
                <a:cubicBezTo>
                  <a:pt x="217" y="506"/>
                  <a:pt x="217" y="506"/>
                  <a:pt x="217" y="506"/>
                </a:cubicBezTo>
                <a:cubicBezTo>
                  <a:pt x="154" y="506"/>
                  <a:pt x="154" y="506"/>
                  <a:pt x="154" y="506"/>
                </a:cubicBezTo>
                <a:cubicBezTo>
                  <a:pt x="154" y="477"/>
                  <a:pt x="154" y="477"/>
                  <a:pt x="154" y="477"/>
                </a:cubicBezTo>
                <a:cubicBezTo>
                  <a:pt x="217" y="477"/>
                  <a:pt x="217" y="477"/>
                  <a:pt x="217" y="477"/>
                </a:cubicBezTo>
                <a:cubicBezTo>
                  <a:pt x="217" y="453"/>
                  <a:pt x="217" y="453"/>
                  <a:pt x="217" y="453"/>
                </a:cubicBezTo>
                <a:cubicBezTo>
                  <a:pt x="154" y="453"/>
                  <a:pt x="154" y="453"/>
                  <a:pt x="154" y="453"/>
                </a:cubicBezTo>
                <a:cubicBezTo>
                  <a:pt x="154" y="423"/>
                  <a:pt x="154" y="423"/>
                  <a:pt x="154" y="423"/>
                </a:cubicBezTo>
                <a:cubicBezTo>
                  <a:pt x="206" y="423"/>
                  <a:pt x="206" y="423"/>
                  <a:pt x="206" y="423"/>
                </a:cubicBezTo>
                <a:cubicBezTo>
                  <a:pt x="130" y="309"/>
                  <a:pt x="130" y="309"/>
                  <a:pt x="130" y="309"/>
                </a:cubicBezTo>
                <a:cubicBezTo>
                  <a:pt x="176" y="309"/>
                  <a:pt x="176" y="309"/>
                  <a:pt x="176" y="309"/>
                </a:cubicBezTo>
                <a:cubicBezTo>
                  <a:pt x="237" y="406"/>
                  <a:pt x="237" y="406"/>
                  <a:pt x="237" y="406"/>
                </a:cubicBezTo>
                <a:cubicBezTo>
                  <a:pt x="297" y="309"/>
                  <a:pt x="297" y="309"/>
                  <a:pt x="297" y="309"/>
                </a:cubicBezTo>
                <a:cubicBezTo>
                  <a:pt x="344" y="309"/>
                  <a:pt x="344" y="309"/>
                  <a:pt x="344" y="309"/>
                </a:cubicBezTo>
                <a:cubicBezTo>
                  <a:pt x="268" y="423"/>
                  <a:pt x="268" y="423"/>
                  <a:pt x="268" y="423"/>
                </a:cubicBezTo>
                <a:lnTo>
                  <a:pt x="320" y="423"/>
                </a:lnTo>
                <a:close/>
                <a:moveTo>
                  <a:pt x="554" y="330"/>
                </a:moveTo>
                <a:cubicBezTo>
                  <a:pt x="495" y="330"/>
                  <a:pt x="495" y="330"/>
                  <a:pt x="495" y="330"/>
                </a:cubicBezTo>
                <a:cubicBezTo>
                  <a:pt x="560" y="396"/>
                  <a:pt x="560" y="396"/>
                  <a:pt x="560" y="396"/>
                </a:cubicBezTo>
                <a:cubicBezTo>
                  <a:pt x="472" y="396"/>
                  <a:pt x="472" y="396"/>
                  <a:pt x="472" y="396"/>
                </a:cubicBezTo>
                <a:cubicBezTo>
                  <a:pt x="462" y="275"/>
                  <a:pt x="360" y="180"/>
                  <a:pt x="237" y="180"/>
                </a:cubicBezTo>
                <a:cubicBezTo>
                  <a:pt x="106" y="180"/>
                  <a:pt x="0" y="285"/>
                  <a:pt x="0" y="416"/>
                </a:cubicBezTo>
                <a:cubicBezTo>
                  <a:pt x="0" y="546"/>
                  <a:pt x="106" y="652"/>
                  <a:pt x="237" y="652"/>
                </a:cubicBezTo>
                <a:cubicBezTo>
                  <a:pt x="360" y="652"/>
                  <a:pt x="462" y="557"/>
                  <a:pt x="472" y="436"/>
                </a:cubicBezTo>
                <a:cubicBezTo>
                  <a:pt x="560" y="436"/>
                  <a:pt x="560" y="436"/>
                  <a:pt x="560" y="436"/>
                </a:cubicBezTo>
                <a:cubicBezTo>
                  <a:pt x="495" y="501"/>
                  <a:pt x="495" y="501"/>
                  <a:pt x="495" y="501"/>
                </a:cubicBezTo>
                <a:cubicBezTo>
                  <a:pt x="554" y="501"/>
                  <a:pt x="554" y="501"/>
                  <a:pt x="554" y="501"/>
                </a:cubicBezTo>
                <a:cubicBezTo>
                  <a:pt x="639" y="416"/>
                  <a:pt x="639" y="416"/>
                  <a:pt x="639" y="416"/>
                </a:cubicBezTo>
                <a:lnTo>
                  <a:pt x="554" y="330"/>
                </a:lnTo>
                <a:close/>
                <a:moveTo>
                  <a:pt x="237" y="617"/>
                </a:moveTo>
                <a:cubicBezTo>
                  <a:pt x="126" y="617"/>
                  <a:pt x="36" y="527"/>
                  <a:pt x="36" y="416"/>
                </a:cubicBezTo>
                <a:cubicBezTo>
                  <a:pt x="36" y="305"/>
                  <a:pt x="126" y="215"/>
                  <a:pt x="237" y="215"/>
                </a:cubicBezTo>
                <a:cubicBezTo>
                  <a:pt x="347" y="215"/>
                  <a:pt x="437" y="305"/>
                  <a:pt x="437" y="416"/>
                </a:cubicBezTo>
                <a:cubicBezTo>
                  <a:pt x="437" y="527"/>
                  <a:pt x="347" y="617"/>
                  <a:pt x="237" y="617"/>
                </a:cubicBezTo>
                <a:close/>
                <a:moveTo>
                  <a:pt x="999" y="330"/>
                </a:moveTo>
                <a:cubicBezTo>
                  <a:pt x="1069" y="330"/>
                  <a:pt x="1126" y="387"/>
                  <a:pt x="1132" y="458"/>
                </a:cubicBezTo>
                <a:cubicBezTo>
                  <a:pt x="1132" y="832"/>
                  <a:pt x="1132" y="832"/>
                  <a:pt x="1132" y="832"/>
                </a:cubicBezTo>
                <a:cubicBezTo>
                  <a:pt x="1055" y="832"/>
                  <a:pt x="1055" y="832"/>
                  <a:pt x="1055" y="832"/>
                </a:cubicBezTo>
                <a:cubicBezTo>
                  <a:pt x="1055" y="474"/>
                  <a:pt x="1055" y="474"/>
                  <a:pt x="1055" y="474"/>
                </a:cubicBezTo>
                <a:cubicBezTo>
                  <a:pt x="1037" y="474"/>
                  <a:pt x="1037" y="474"/>
                  <a:pt x="1037" y="474"/>
                </a:cubicBezTo>
                <a:cubicBezTo>
                  <a:pt x="1037" y="832"/>
                  <a:pt x="1037" y="832"/>
                  <a:pt x="1037" y="832"/>
                </a:cubicBezTo>
                <a:cubicBezTo>
                  <a:pt x="735" y="832"/>
                  <a:pt x="735" y="832"/>
                  <a:pt x="735" y="832"/>
                </a:cubicBezTo>
                <a:cubicBezTo>
                  <a:pt x="735" y="474"/>
                  <a:pt x="735" y="474"/>
                  <a:pt x="735" y="474"/>
                </a:cubicBezTo>
                <a:cubicBezTo>
                  <a:pt x="717" y="474"/>
                  <a:pt x="717" y="474"/>
                  <a:pt x="717" y="474"/>
                </a:cubicBezTo>
                <a:cubicBezTo>
                  <a:pt x="717" y="832"/>
                  <a:pt x="717" y="832"/>
                  <a:pt x="717" y="832"/>
                </a:cubicBezTo>
                <a:cubicBezTo>
                  <a:pt x="641" y="832"/>
                  <a:pt x="641" y="832"/>
                  <a:pt x="641" y="832"/>
                </a:cubicBezTo>
                <a:cubicBezTo>
                  <a:pt x="641" y="458"/>
                  <a:pt x="641" y="458"/>
                  <a:pt x="641" y="458"/>
                </a:cubicBezTo>
                <a:cubicBezTo>
                  <a:pt x="646" y="387"/>
                  <a:pt x="703" y="330"/>
                  <a:pt x="774" y="330"/>
                </a:cubicBezTo>
                <a:cubicBezTo>
                  <a:pt x="842" y="330"/>
                  <a:pt x="842" y="330"/>
                  <a:pt x="842" y="330"/>
                </a:cubicBezTo>
                <a:cubicBezTo>
                  <a:pt x="879" y="395"/>
                  <a:pt x="879" y="395"/>
                  <a:pt x="879" y="395"/>
                </a:cubicBezTo>
                <a:cubicBezTo>
                  <a:pt x="831" y="567"/>
                  <a:pt x="831" y="567"/>
                  <a:pt x="831" y="567"/>
                </a:cubicBezTo>
                <a:cubicBezTo>
                  <a:pt x="886" y="626"/>
                  <a:pt x="886" y="626"/>
                  <a:pt x="886" y="626"/>
                </a:cubicBezTo>
                <a:cubicBezTo>
                  <a:pt x="942" y="567"/>
                  <a:pt x="942" y="567"/>
                  <a:pt x="942" y="567"/>
                </a:cubicBezTo>
                <a:cubicBezTo>
                  <a:pt x="894" y="395"/>
                  <a:pt x="894" y="395"/>
                  <a:pt x="894" y="395"/>
                </a:cubicBezTo>
                <a:cubicBezTo>
                  <a:pt x="931" y="330"/>
                  <a:pt x="931" y="330"/>
                  <a:pt x="931" y="330"/>
                </a:cubicBezTo>
                <a:cubicBezTo>
                  <a:pt x="999" y="330"/>
                  <a:pt x="999" y="330"/>
                  <a:pt x="999" y="330"/>
                </a:cubicBezTo>
                <a:moveTo>
                  <a:pt x="886" y="0"/>
                </a:moveTo>
                <a:cubicBezTo>
                  <a:pt x="968" y="0"/>
                  <a:pt x="1034" y="66"/>
                  <a:pt x="1034" y="148"/>
                </a:cubicBezTo>
                <a:cubicBezTo>
                  <a:pt x="1034" y="230"/>
                  <a:pt x="968" y="296"/>
                  <a:pt x="886" y="296"/>
                </a:cubicBezTo>
                <a:cubicBezTo>
                  <a:pt x="805" y="296"/>
                  <a:pt x="739" y="230"/>
                  <a:pt x="739" y="148"/>
                </a:cubicBezTo>
                <a:cubicBezTo>
                  <a:pt x="739" y="66"/>
                  <a:pt x="805" y="0"/>
                  <a:pt x="886"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sz="1200"/>
          </a:p>
        </p:txBody>
      </p:sp>
      <p:sp>
        <p:nvSpPr>
          <p:cNvPr id="126" name="Freeform 61"/>
          <p:cNvSpPr>
            <a:spLocks noEditPoints="1"/>
          </p:cNvSpPr>
          <p:nvPr/>
        </p:nvSpPr>
        <p:spPr bwMode="auto">
          <a:xfrm>
            <a:off x="7298270" y="986287"/>
            <a:ext cx="242875" cy="252493"/>
          </a:xfrm>
          <a:custGeom>
            <a:avLst/>
            <a:gdLst>
              <a:gd name="T0" fmla="*/ 658 w 1034"/>
              <a:gd name="T1" fmla="*/ 420 h 982"/>
              <a:gd name="T2" fmla="*/ 603 w 1034"/>
              <a:gd name="T3" fmla="*/ 281 h 982"/>
              <a:gd name="T4" fmla="*/ 430 w 1034"/>
              <a:gd name="T5" fmla="*/ 281 h 982"/>
              <a:gd name="T6" fmla="*/ 376 w 1034"/>
              <a:gd name="T7" fmla="*/ 420 h 982"/>
              <a:gd name="T8" fmla="*/ 491 w 1034"/>
              <a:gd name="T9" fmla="*/ 189 h 982"/>
              <a:gd name="T10" fmla="*/ 517 w 1034"/>
              <a:gd name="T11" fmla="*/ 359 h 982"/>
              <a:gd name="T12" fmla="*/ 543 w 1034"/>
              <a:gd name="T13" fmla="*/ 189 h 982"/>
              <a:gd name="T14" fmla="*/ 432 w 1034"/>
              <a:gd name="T15" fmla="*/ 85 h 982"/>
              <a:gd name="T16" fmla="*/ 517 w 1034"/>
              <a:gd name="T17" fmla="*/ 0 h 982"/>
              <a:gd name="T18" fmla="*/ 506 w 1034"/>
              <a:gd name="T19" fmla="*/ 438 h 982"/>
              <a:gd name="T20" fmla="*/ 130 w 1034"/>
              <a:gd name="T21" fmla="*/ 544 h 982"/>
              <a:gd name="T22" fmla="*/ 506 w 1034"/>
              <a:gd name="T23" fmla="*/ 502 h 982"/>
              <a:gd name="T24" fmla="*/ 528 w 1034"/>
              <a:gd name="T25" fmla="*/ 502 h 982"/>
              <a:gd name="T26" fmla="*/ 904 w 1034"/>
              <a:gd name="T27" fmla="*/ 544 h 982"/>
              <a:gd name="T28" fmla="*/ 957 w 1034"/>
              <a:gd name="T29" fmla="*/ 752 h 982"/>
              <a:gd name="T30" fmla="*/ 924 w 1034"/>
              <a:gd name="T31" fmla="*/ 888 h 982"/>
              <a:gd name="T32" fmla="*/ 888 w 1034"/>
              <a:gd name="T33" fmla="*/ 789 h 982"/>
              <a:gd name="T34" fmla="*/ 751 w 1034"/>
              <a:gd name="T35" fmla="*/ 825 h 982"/>
              <a:gd name="T36" fmla="*/ 795 w 1034"/>
              <a:gd name="T37" fmla="*/ 844 h 982"/>
              <a:gd name="T38" fmla="*/ 979 w 1034"/>
              <a:gd name="T39" fmla="*/ 982 h 982"/>
              <a:gd name="T40" fmla="*/ 990 w 1034"/>
              <a:gd name="T41" fmla="*/ 982 h 982"/>
              <a:gd name="T42" fmla="*/ 957 w 1034"/>
              <a:gd name="T43" fmla="*/ 752 h 982"/>
              <a:gd name="T44" fmla="*/ 892 w 1034"/>
              <a:gd name="T45" fmla="*/ 732 h 982"/>
              <a:gd name="T46" fmla="*/ 206 w 1034"/>
              <a:gd name="T47" fmla="*/ 752 h 982"/>
              <a:gd name="T48" fmla="*/ 173 w 1034"/>
              <a:gd name="T49" fmla="*/ 888 h 982"/>
              <a:gd name="T50" fmla="*/ 137 w 1034"/>
              <a:gd name="T51" fmla="*/ 789 h 982"/>
              <a:gd name="T52" fmla="*/ 0 w 1034"/>
              <a:gd name="T53" fmla="*/ 825 h 982"/>
              <a:gd name="T54" fmla="*/ 44 w 1034"/>
              <a:gd name="T55" fmla="*/ 844 h 982"/>
              <a:gd name="T56" fmla="*/ 228 w 1034"/>
              <a:gd name="T57" fmla="*/ 982 h 982"/>
              <a:gd name="T58" fmla="*/ 238 w 1034"/>
              <a:gd name="T59" fmla="*/ 982 h 982"/>
              <a:gd name="T60" fmla="*/ 206 w 1034"/>
              <a:gd name="T61" fmla="*/ 752 h 982"/>
              <a:gd name="T62" fmla="*/ 141 w 1034"/>
              <a:gd name="T63" fmla="*/ 732 h 982"/>
              <a:gd name="T64" fmla="*/ 582 w 1034"/>
              <a:gd name="T65" fmla="*/ 752 h 982"/>
              <a:gd name="T66" fmla="*/ 457 w 1034"/>
              <a:gd name="T67" fmla="*/ 752 h 982"/>
              <a:gd name="T68" fmla="*/ 376 w 1034"/>
              <a:gd name="T69" fmla="*/ 982 h 982"/>
              <a:gd name="T70" fmla="*/ 430 w 1034"/>
              <a:gd name="T71" fmla="*/ 844 h 982"/>
              <a:gd name="T72" fmla="*/ 603 w 1034"/>
              <a:gd name="T73" fmla="*/ 844 h 982"/>
              <a:gd name="T74" fmla="*/ 658 w 1034"/>
              <a:gd name="T75" fmla="*/ 982 h 982"/>
              <a:gd name="T76" fmla="*/ 517 w 1034"/>
              <a:gd name="T77" fmla="*/ 732 h 982"/>
              <a:gd name="T78" fmla="*/ 602 w 1034"/>
              <a:gd name="T79" fmla="*/ 714 h 982"/>
              <a:gd name="T80" fmla="*/ 517 w 1034"/>
              <a:gd name="T81" fmla="*/ 562 h 982"/>
              <a:gd name="T82" fmla="*/ 432 w 1034"/>
              <a:gd name="T83" fmla="*/ 714 h 982"/>
              <a:gd name="T84" fmla="*/ 517 w 1034"/>
              <a:gd name="T85" fmla="*/ 732 h 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34" h="982">
                <a:moveTo>
                  <a:pt x="582" y="189"/>
                </a:moveTo>
                <a:cubicBezTo>
                  <a:pt x="622" y="189"/>
                  <a:pt x="655" y="222"/>
                  <a:pt x="658" y="263"/>
                </a:cubicBezTo>
                <a:cubicBezTo>
                  <a:pt x="658" y="420"/>
                  <a:pt x="658" y="420"/>
                  <a:pt x="658" y="420"/>
                </a:cubicBezTo>
                <a:cubicBezTo>
                  <a:pt x="614" y="420"/>
                  <a:pt x="614" y="420"/>
                  <a:pt x="614" y="420"/>
                </a:cubicBezTo>
                <a:cubicBezTo>
                  <a:pt x="614" y="281"/>
                  <a:pt x="614" y="281"/>
                  <a:pt x="614" y="281"/>
                </a:cubicBezTo>
                <a:cubicBezTo>
                  <a:pt x="603" y="281"/>
                  <a:pt x="603" y="281"/>
                  <a:pt x="603" y="281"/>
                </a:cubicBezTo>
                <a:cubicBezTo>
                  <a:pt x="603" y="420"/>
                  <a:pt x="603" y="420"/>
                  <a:pt x="603" y="420"/>
                </a:cubicBezTo>
                <a:cubicBezTo>
                  <a:pt x="430" y="420"/>
                  <a:pt x="430" y="420"/>
                  <a:pt x="430" y="420"/>
                </a:cubicBezTo>
                <a:cubicBezTo>
                  <a:pt x="430" y="281"/>
                  <a:pt x="430" y="281"/>
                  <a:pt x="430" y="281"/>
                </a:cubicBezTo>
                <a:cubicBezTo>
                  <a:pt x="420" y="281"/>
                  <a:pt x="420" y="281"/>
                  <a:pt x="420" y="281"/>
                </a:cubicBezTo>
                <a:cubicBezTo>
                  <a:pt x="420" y="420"/>
                  <a:pt x="420" y="420"/>
                  <a:pt x="420" y="420"/>
                </a:cubicBezTo>
                <a:cubicBezTo>
                  <a:pt x="376" y="420"/>
                  <a:pt x="376" y="420"/>
                  <a:pt x="376" y="420"/>
                </a:cubicBezTo>
                <a:cubicBezTo>
                  <a:pt x="376" y="263"/>
                  <a:pt x="376" y="263"/>
                  <a:pt x="376" y="263"/>
                </a:cubicBezTo>
                <a:cubicBezTo>
                  <a:pt x="379" y="222"/>
                  <a:pt x="412" y="189"/>
                  <a:pt x="452" y="189"/>
                </a:cubicBezTo>
                <a:cubicBezTo>
                  <a:pt x="491" y="189"/>
                  <a:pt x="491" y="189"/>
                  <a:pt x="491" y="189"/>
                </a:cubicBezTo>
                <a:cubicBezTo>
                  <a:pt x="513" y="227"/>
                  <a:pt x="513" y="227"/>
                  <a:pt x="513" y="227"/>
                </a:cubicBezTo>
                <a:cubicBezTo>
                  <a:pt x="485" y="325"/>
                  <a:pt x="485" y="325"/>
                  <a:pt x="485" y="325"/>
                </a:cubicBezTo>
                <a:cubicBezTo>
                  <a:pt x="517" y="359"/>
                  <a:pt x="517" y="359"/>
                  <a:pt x="517" y="359"/>
                </a:cubicBezTo>
                <a:cubicBezTo>
                  <a:pt x="549" y="325"/>
                  <a:pt x="549" y="325"/>
                  <a:pt x="549" y="325"/>
                </a:cubicBezTo>
                <a:cubicBezTo>
                  <a:pt x="521" y="227"/>
                  <a:pt x="521" y="227"/>
                  <a:pt x="521" y="227"/>
                </a:cubicBezTo>
                <a:cubicBezTo>
                  <a:pt x="543" y="189"/>
                  <a:pt x="543" y="189"/>
                  <a:pt x="543" y="189"/>
                </a:cubicBezTo>
                <a:cubicBezTo>
                  <a:pt x="582" y="189"/>
                  <a:pt x="582" y="189"/>
                  <a:pt x="582" y="189"/>
                </a:cubicBezTo>
                <a:moveTo>
                  <a:pt x="517" y="0"/>
                </a:moveTo>
                <a:cubicBezTo>
                  <a:pt x="470" y="0"/>
                  <a:pt x="432" y="38"/>
                  <a:pt x="432" y="85"/>
                </a:cubicBezTo>
                <a:cubicBezTo>
                  <a:pt x="432" y="131"/>
                  <a:pt x="470" y="170"/>
                  <a:pt x="517" y="170"/>
                </a:cubicBezTo>
                <a:cubicBezTo>
                  <a:pt x="564" y="170"/>
                  <a:pt x="602" y="131"/>
                  <a:pt x="602" y="85"/>
                </a:cubicBezTo>
                <a:cubicBezTo>
                  <a:pt x="602" y="38"/>
                  <a:pt x="564" y="0"/>
                  <a:pt x="517" y="0"/>
                </a:cubicBezTo>
                <a:moveTo>
                  <a:pt x="528" y="480"/>
                </a:moveTo>
                <a:cubicBezTo>
                  <a:pt x="528" y="438"/>
                  <a:pt x="528" y="438"/>
                  <a:pt x="528" y="438"/>
                </a:cubicBezTo>
                <a:cubicBezTo>
                  <a:pt x="506" y="438"/>
                  <a:pt x="506" y="438"/>
                  <a:pt x="506" y="438"/>
                </a:cubicBezTo>
                <a:cubicBezTo>
                  <a:pt x="506" y="480"/>
                  <a:pt x="506" y="480"/>
                  <a:pt x="506" y="480"/>
                </a:cubicBezTo>
                <a:cubicBezTo>
                  <a:pt x="130" y="480"/>
                  <a:pt x="130" y="480"/>
                  <a:pt x="130" y="480"/>
                </a:cubicBezTo>
                <a:cubicBezTo>
                  <a:pt x="130" y="544"/>
                  <a:pt x="130" y="544"/>
                  <a:pt x="130" y="544"/>
                </a:cubicBezTo>
                <a:cubicBezTo>
                  <a:pt x="153" y="544"/>
                  <a:pt x="153" y="544"/>
                  <a:pt x="153" y="544"/>
                </a:cubicBezTo>
                <a:cubicBezTo>
                  <a:pt x="153" y="502"/>
                  <a:pt x="153" y="502"/>
                  <a:pt x="153" y="502"/>
                </a:cubicBezTo>
                <a:cubicBezTo>
                  <a:pt x="506" y="502"/>
                  <a:pt x="506" y="502"/>
                  <a:pt x="506" y="502"/>
                </a:cubicBezTo>
                <a:cubicBezTo>
                  <a:pt x="506" y="544"/>
                  <a:pt x="506" y="544"/>
                  <a:pt x="506" y="544"/>
                </a:cubicBezTo>
                <a:cubicBezTo>
                  <a:pt x="528" y="544"/>
                  <a:pt x="528" y="544"/>
                  <a:pt x="528" y="544"/>
                </a:cubicBezTo>
                <a:cubicBezTo>
                  <a:pt x="528" y="502"/>
                  <a:pt x="528" y="502"/>
                  <a:pt x="528" y="502"/>
                </a:cubicBezTo>
                <a:cubicBezTo>
                  <a:pt x="881" y="502"/>
                  <a:pt x="881" y="502"/>
                  <a:pt x="881" y="502"/>
                </a:cubicBezTo>
                <a:cubicBezTo>
                  <a:pt x="881" y="544"/>
                  <a:pt x="881" y="544"/>
                  <a:pt x="881" y="544"/>
                </a:cubicBezTo>
                <a:cubicBezTo>
                  <a:pt x="904" y="544"/>
                  <a:pt x="904" y="544"/>
                  <a:pt x="904" y="544"/>
                </a:cubicBezTo>
                <a:cubicBezTo>
                  <a:pt x="904" y="480"/>
                  <a:pt x="904" y="480"/>
                  <a:pt x="904" y="480"/>
                </a:cubicBezTo>
                <a:lnTo>
                  <a:pt x="528" y="480"/>
                </a:lnTo>
                <a:close/>
                <a:moveTo>
                  <a:pt x="957" y="752"/>
                </a:moveTo>
                <a:cubicBezTo>
                  <a:pt x="918" y="752"/>
                  <a:pt x="918" y="752"/>
                  <a:pt x="918" y="752"/>
                </a:cubicBezTo>
                <a:cubicBezTo>
                  <a:pt x="897" y="789"/>
                  <a:pt x="897" y="789"/>
                  <a:pt x="897" y="789"/>
                </a:cubicBezTo>
                <a:cubicBezTo>
                  <a:pt x="924" y="888"/>
                  <a:pt x="924" y="888"/>
                  <a:pt x="924" y="888"/>
                </a:cubicBezTo>
                <a:cubicBezTo>
                  <a:pt x="892" y="922"/>
                  <a:pt x="892" y="922"/>
                  <a:pt x="892" y="922"/>
                </a:cubicBezTo>
                <a:cubicBezTo>
                  <a:pt x="860" y="888"/>
                  <a:pt x="860" y="888"/>
                  <a:pt x="860" y="888"/>
                </a:cubicBezTo>
                <a:cubicBezTo>
                  <a:pt x="888" y="789"/>
                  <a:pt x="888" y="789"/>
                  <a:pt x="888" y="789"/>
                </a:cubicBezTo>
                <a:cubicBezTo>
                  <a:pt x="867" y="752"/>
                  <a:pt x="867" y="752"/>
                  <a:pt x="867" y="752"/>
                </a:cubicBezTo>
                <a:cubicBezTo>
                  <a:pt x="828" y="752"/>
                  <a:pt x="828" y="752"/>
                  <a:pt x="828" y="752"/>
                </a:cubicBezTo>
                <a:cubicBezTo>
                  <a:pt x="787" y="752"/>
                  <a:pt x="754" y="785"/>
                  <a:pt x="751" y="825"/>
                </a:cubicBezTo>
                <a:cubicBezTo>
                  <a:pt x="751" y="982"/>
                  <a:pt x="751" y="982"/>
                  <a:pt x="751" y="982"/>
                </a:cubicBezTo>
                <a:cubicBezTo>
                  <a:pt x="795" y="982"/>
                  <a:pt x="795" y="982"/>
                  <a:pt x="795" y="982"/>
                </a:cubicBezTo>
                <a:cubicBezTo>
                  <a:pt x="795" y="844"/>
                  <a:pt x="795" y="844"/>
                  <a:pt x="795" y="844"/>
                </a:cubicBezTo>
                <a:cubicBezTo>
                  <a:pt x="806" y="844"/>
                  <a:pt x="806" y="844"/>
                  <a:pt x="806" y="844"/>
                </a:cubicBezTo>
                <a:cubicBezTo>
                  <a:pt x="806" y="982"/>
                  <a:pt x="806" y="982"/>
                  <a:pt x="806" y="982"/>
                </a:cubicBezTo>
                <a:cubicBezTo>
                  <a:pt x="979" y="982"/>
                  <a:pt x="979" y="982"/>
                  <a:pt x="979" y="982"/>
                </a:cubicBezTo>
                <a:cubicBezTo>
                  <a:pt x="979" y="844"/>
                  <a:pt x="979" y="844"/>
                  <a:pt x="979" y="844"/>
                </a:cubicBezTo>
                <a:cubicBezTo>
                  <a:pt x="990" y="844"/>
                  <a:pt x="990" y="844"/>
                  <a:pt x="990" y="844"/>
                </a:cubicBezTo>
                <a:cubicBezTo>
                  <a:pt x="990" y="982"/>
                  <a:pt x="990" y="982"/>
                  <a:pt x="990" y="982"/>
                </a:cubicBezTo>
                <a:cubicBezTo>
                  <a:pt x="1034" y="982"/>
                  <a:pt x="1034" y="982"/>
                  <a:pt x="1034" y="982"/>
                </a:cubicBezTo>
                <a:cubicBezTo>
                  <a:pt x="1034" y="825"/>
                  <a:pt x="1034" y="825"/>
                  <a:pt x="1034" y="825"/>
                </a:cubicBezTo>
                <a:cubicBezTo>
                  <a:pt x="1031" y="785"/>
                  <a:pt x="998" y="752"/>
                  <a:pt x="957" y="752"/>
                </a:cubicBezTo>
                <a:moveTo>
                  <a:pt x="892" y="562"/>
                </a:moveTo>
                <a:cubicBezTo>
                  <a:pt x="846" y="562"/>
                  <a:pt x="808" y="600"/>
                  <a:pt x="808" y="647"/>
                </a:cubicBezTo>
                <a:cubicBezTo>
                  <a:pt x="808" y="694"/>
                  <a:pt x="846" y="732"/>
                  <a:pt x="892" y="732"/>
                </a:cubicBezTo>
                <a:cubicBezTo>
                  <a:pt x="939" y="732"/>
                  <a:pt x="977" y="694"/>
                  <a:pt x="977" y="647"/>
                </a:cubicBezTo>
                <a:cubicBezTo>
                  <a:pt x="977" y="600"/>
                  <a:pt x="939" y="562"/>
                  <a:pt x="892" y="562"/>
                </a:cubicBezTo>
                <a:moveTo>
                  <a:pt x="206" y="752"/>
                </a:moveTo>
                <a:cubicBezTo>
                  <a:pt x="167" y="752"/>
                  <a:pt x="167" y="752"/>
                  <a:pt x="167" y="752"/>
                </a:cubicBezTo>
                <a:cubicBezTo>
                  <a:pt x="146" y="789"/>
                  <a:pt x="146" y="789"/>
                  <a:pt x="146" y="789"/>
                </a:cubicBezTo>
                <a:cubicBezTo>
                  <a:pt x="173" y="888"/>
                  <a:pt x="173" y="888"/>
                  <a:pt x="173" y="888"/>
                </a:cubicBezTo>
                <a:cubicBezTo>
                  <a:pt x="141" y="922"/>
                  <a:pt x="141" y="922"/>
                  <a:pt x="141" y="922"/>
                </a:cubicBezTo>
                <a:cubicBezTo>
                  <a:pt x="109" y="888"/>
                  <a:pt x="109" y="888"/>
                  <a:pt x="109" y="888"/>
                </a:cubicBezTo>
                <a:cubicBezTo>
                  <a:pt x="137" y="789"/>
                  <a:pt x="137" y="789"/>
                  <a:pt x="137" y="789"/>
                </a:cubicBezTo>
                <a:cubicBezTo>
                  <a:pt x="116" y="752"/>
                  <a:pt x="116" y="752"/>
                  <a:pt x="116" y="752"/>
                </a:cubicBezTo>
                <a:cubicBezTo>
                  <a:pt x="77" y="752"/>
                  <a:pt x="77" y="752"/>
                  <a:pt x="77" y="752"/>
                </a:cubicBezTo>
                <a:cubicBezTo>
                  <a:pt x="36" y="752"/>
                  <a:pt x="3" y="785"/>
                  <a:pt x="0" y="825"/>
                </a:cubicBezTo>
                <a:cubicBezTo>
                  <a:pt x="0" y="982"/>
                  <a:pt x="0" y="982"/>
                  <a:pt x="0" y="982"/>
                </a:cubicBezTo>
                <a:cubicBezTo>
                  <a:pt x="44" y="982"/>
                  <a:pt x="44" y="982"/>
                  <a:pt x="44" y="982"/>
                </a:cubicBezTo>
                <a:cubicBezTo>
                  <a:pt x="44" y="844"/>
                  <a:pt x="44" y="844"/>
                  <a:pt x="44" y="844"/>
                </a:cubicBezTo>
                <a:cubicBezTo>
                  <a:pt x="55" y="844"/>
                  <a:pt x="55" y="844"/>
                  <a:pt x="55" y="844"/>
                </a:cubicBezTo>
                <a:cubicBezTo>
                  <a:pt x="55" y="982"/>
                  <a:pt x="55" y="982"/>
                  <a:pt x="55" y="982"/>
                </a:cubicBezTo>
                <a:cubicBezTo>
                  <a:pt x="228" y="982"/>
                  <a:pt x="228" y="982"/>
                  <a:pt x="228" y="982"/>
                </a:cubicBezTo>
                <a:cubicBezTo>
                  <a:pt x="228" y="844"/>
                  <a:pt x="228" y="844"/>
                  <a:pt x="228" y="844"/>
                </a:cubicBezTo>
                <a:cubicBezTo>
                  <a:pt x="238" y="844"/>
                  <a:pt x="238" y="844"/>
                  <a:pt x="238" y="844"/>
                </a:cubicBezTo>
                <a:cubicBezTo>
                  <a:pt x="238" y="982"/>
                  <a:pt x="238" y="982"/>
                  <a:pt x="238" y="982"/>
                </a:cubicBezTo>
                <a:cubicBezTo>
                  <a:pt x="283" y="982"/>
                  <a:pt x="283" y="982"/>
                  <a:pt x="283" y="982"/>
                </a:cubicBezTo>
                <a:cubicBezTo>
                  <a:pt x="283" y="825"/>
                  <a:pt x="283" y="825"/>
                  <a:pt x="283" y="825"/>
                </a:cubicBezTo>
                <a:cubicBezTo>
                  <a:pt x="279" y="785"/>
                  <a:pt x="247" y="752"/>
                  <a:pt x="206" y="752"/>
                </a:cubicBezTo>
                <a:moveTo>
                  <a:pt x="141" y="562"/>
                </a:moveTo>
                <a:cubicBezTo>
                  <a:pt x="94" y="562"/>
                  <a:pt x="56" y="600"/>
                  <a:pt x="56" y="647"/>
                </a:cubicBezTo>
                <a:cubicBezTo>
                  <a:pt x="56" y="694"/>
                  <a:pt x="94" y="732"/>
                  <a:pt x="141" y="732"/>
                </a:cubicBezTo>
                <a:cubicBezTo>
                  <a:pt x="188" y="732"/>
                  <a:pt x="226" y="694"/>
                  <a:pt x="226" y="647"/>
                </a:cubicBezTo>
                <a:cubicBezTo>
                  <a:pt x="226" y="600"/>
                  <a:pt x="188" y="562"/>
                  <a:pt x="141" y="562"/>
                </a:cubicBezTo>
                <a:moveTo>
                  <a:pt x="582" y="752"/>
                </a:moveTo>
                <a:cubicBezTo>
                  <a:pt x="576" y="752"/>
                  <a:pt x="576" y="752"/>
                  <a:pt x="576" y="752"/>
                </a:cubicBezTo>
                <a:cubicBezTo>
                  <a:pt x="580" y="789"/>
                  <a:pt x="556" y="822"/>
                  <a:pt x="517" y="769"/>
                </a:cubicBezTo>
                <a:cubicBezTo>
                  <a:pt x="478" y="822"/>
                  <a:pt x="453" y="789"/>
                  <a:pt x="457" y="752"/>
                </a:cubicBezTo>
                <a:cubicBezTo>
                  <a:pt x="452" y="752"/>
                  <a:pt x="452" y="752"/>
                  <a:pt x="452" y="752"/>
                </a:cubicBezTo>
                <a:cubicBezTo>
                  <a:pt x="412" y="752"/>
                  <a:pt x="379" y="785"/>
                  <a:pt x="376" y="826"/>
                </a:cubicBezTo>
                <a:cubicBezTo>
                  <a:pt x="376" y="982"/>
                  <a:pt x="376" y="982"/>
                  <a:pt x="376" y="982"/>
                </a:cubicBezTo>
                <a:cubicBezTo>
                  <a:pt x="420" y="982"/>
                  <a:pt x="420" y="982"/>
                  <a:pt x="420" y="982"/>
                </a:cubicBezTo>
                <a:cubicBezTo>
                  <a:pt x="420" y="844"/>
                  <a:pt x="420" y="844"/>
                  <a:pt x="420" y="844"/>
                </a:cubicBezTo>
                <a:cubicBezTo>
                  <a:pt x="430" y="844"/>
                  <a:pt x="430" y="844"/>
                  <a:pt x="430" y="844"/>
                </a:cubicBezTo>
                <a:cubicBezTo>
                  <a:pt x="430" y="982"/>
                  <a:pt x="430" y="982"/>
                  <a:pt x="430" y="982"/>
                </a:cubicBezTo>
                <a:cubicBezTo>
                  <a:pt x="603" y="982"/>
                  <a:pt x="603" y="982"/>
                  <a:pt x="603" y="982"/>
                </a:cubicBezTo>
                <a:cubicBezTo>
                  <a:pt x="603" y="844"/>
                  <a:pt x="603" y="844"/>
                  <a:pt x="603" y="844"/>
                </a:cubicBezTo>
                <a:cubicBezTo>
                  <a:pt x="614" y="844"/>
                  <a:pt x="614" y="844"/>
                  <a:pt x="614" y="844"/>
                </a:cubicBezTo>
                <a:cubicBezTo>
                  <a:pt x="614" y="982"/>
                  <a:pt x="614" y="982"/>
                  <a:pt x="614" y="982"/>
                </a:cubicBezTo>
                <a:cubicBezTo>
                  <a:pt x="658" y="982"/>
                  <a:pt x="658" y="982"/>
                  <a:pt x="658" y="982"/>
                </a:cubicBezTo>
                <a:cubicBezTo>
                  <a:pt x="658" y="826"/>
                  <a:pt x="658" y="826"/>
                  <a:pt x="658" y="826"/>
                </a:cubicBezTo>
                <a:cubicBezTo>
                  <a:pt x="655" y="785"/>
                  <a:pt x="622" y="752"/>
                  <a:pt x="582" y="752"/>
                </a:cubicBezTo>
                <a:moveTo>
                  <a:pt x="517" y="732"/>
                </a:moveTo>
                <a:cubicBezTo>
                  <a:pt x="536" y="732"/>
                  <a:pt x="554" y="726"/>
                  <a:pt x="569" y="714"/>
                </a:cubicBezTo>
                <a:cubicBezTo>
                  <a:pt x="602" y="728"/>
                  <a:pt x="602" y="728"/>
                  <a:pt x="602" y="728"/>
                </a:cubicBezTo>
                <a:cubicBezTo>
                  <a:pt x="602" y="714"/>
                  <a:pt x="602" y="714"/>
                  <a:pt x="602" y="714"/>
                </a:cubicBezTo>
                <a:cubicBezTo>
                  <a:pt x="602" y="703"/>
                  <a:pt x="602" y="703"/>
                  <a:pt x="602" y="703"/>
                </a:cubicBezTo>
                <a:cubicBezTo>
                  <a:pt x="602" y="647"/>
                  <a:pt x="602" y="647"/>
                  <a:pt x="602" y="647"/>
                </a:cubicBezTo>
                <a:cubicBezTo>
                  <a:pt x="602" y="600"/>
                  <a:pt x="564" y="562"/>
                  <a:pt x="517" y="562"/>
                </a:cubicBezTo>
                <a:cubicBezTo>
                  <a:pt x="470" y="562"/>
                  <a:pt x="432" y="600"/>
                  <a:pt x="432" y="647"/>
                </a:cubicBezTo>
                <a:cubicBezTo>
                  <a:pt x="432" y="703"/>
                  <a:pt x="432" y="703"/>
                  <a:pt x="432" y="703"/>
                </a:cubicBezTo>
                <a:cubicBezTo>
                  <a:pt x="432" y="714"/>
                  <a:pt x="432" y="714"/>
                  <a:pt x="432" y="714"/>
                </a:cubicBezTo>
                <a:cubicBezTo>
                  <a:pt x="432" y="728"/>
                  <a:pt x="432" y="728"/>
                  <a:pt x="432" y="728"/>
                </a:cubicBezTo>
                <a:cubicBezTo>
                  <a:pt x="465" y="714"/>
                  <a:pt x="465" y="714"/>
                  <a:pt x="465" y="714"/>
                </a:cubicBezTo>
                <a:cubicBezTo>
                  <a:pt x="479" y="726"/>
                  <a:pt x="497" y="732"/>
                  <a:pt x="517" y="73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sz="1200"/>
          </a:p>
        </p:txBody>
      </p:sp>
      <p:sp>
        <p:nvSpPr>
          <p:cNvPr id="127" name="Freeform 6"/>
          <p:cNvSpPr>
            <a:spLocks noEditPoints="1"/>
          </p:cNvSpPr>
          <p:nvPr/>
        </p:nvSpPr>
        <p:spPr bwMode="auto">
          <a:xfrm>
            <a:off x="7329576" y="2456512"/>
            <a:ext cx="182596" cy="198683"/>
          </a:xfrm>
          <a:custGeom>
            <a:avLst/>
            <a:gdLst>
              <a:gd name="T0" fmla="*/ 323 w 403"/>
              <a:gd name="T1" fmla="*/ 382 h 382"/>
              <a:gd name="T2" fmla="*/ 76 w 403"/>
              <a:gd name="T3" fmla="*/ 378 h 382"/>
              <a:gd name="T4" fmla="*/ 79 w 403"/>
              <a:gd name="T5" fmla="*/ 364 h 382"/>
              <a:gd name="T6" fmla="*/ 327 w 403"/>
              <a:gd name="T7" fmla="*/ 368 h 382"/>
              <a:gd name="T8" fmla="*/ 315 w 403"/>
              <a:gd name="T9" fmla="*/ 370 h 382"/>
              <a:gd name="T10" fmla="*/ 296 w 403"/>
              <a:gd name="T11" fmla="*/ 376 h 382"/>
              <a:gd name="T12" fmla="*/ 315 w 403"/>
              <a:gd name="T13" fmla="*/ 370 h 382"/>
              <a:gd name="T14" fmla="*/ 266 w 403"/>
              <a:gd name="T15" fmla="*/ 370 h 382"/>
              <a:gd name="T16" fmla="*/ 285 w 403"/>
              <a:gd name="T17" fmla="*/ 376 h 382"/>
              <a:gd name="T18" fmla="*/ 326 w 403"/>
              <a:gd name="T19" fmla="*/ 227 h 382"/>
              <a:gd name="T20" fmla="*/ 84 w 403"/>
              <a:gd name="T21" fmla="*/ 220 h 382"/>
              <a:gd name="T22" fmla="*/ 77 w 403"/>
              <a:gd name="T23" fmla="*/ 349 h 382"/>
              <a:gd name="T24" fmla="*/ 318 w 403"/>
              <a:gd name="T25" fmla="*/ 356 h 382"/>
              <a:gd name="T26" fmla="*/ 326 w 403"/>
              <a:gd name="T27" fmla="*/ 227 h 382"/>
              <a:gd name="T28" fmla="*/ 128 w 403"/>
              <a:gd name="T29" fmla="*/ 74 h 382"/>
              <a:gd name="T30" fmla="*/ 275 w 403"/>
              <a:gd name="T31" fmla="*/ 74 h 382"/>
              <a:gd name="T32" fmla="*/ 177 w 403"/>
              <a:gd name="T33" fmla="*/ 161 h 382"/>
              <a:gd name="T34" fmla="*/ 55 w 403"/>
              <a:gd name="T35" fmla="*/ 208 h 382"/>
              <a:gd name="T36" fmla="*/ 47 w 403"/>
              <a:gd name="T37" fmla="*/ 355 h 382"/>
              <a:gd name="T38" fmla="*/ 69 w 403"/>
              <a:gd name="T39" fmla="*/ 349 h 382"/>
              <a:gd name="T40" fmla="*/ 52 w 403"/>
              <a:gd name="T41" fmla="*/ 296 h 382"/>
              <a:gd name="T42" fmla="*/ 69 w 403"/>
              <a:gd name="T43" fmla="*/ 285 h 382"/>
              <a:gd name="T44" fmla="*/ 84 w 403"/>
              <a:gd name="T45" fmla="*/ 212 h 382"/>
              <a:gd name="T46" fmla="*/ 193 w 403"/>
              <a:gd name="T47" fmla="*/ 197 h 382"/>
              <a:gd name="T48" fmla="*/ 392 w 403"/>
              <a:gd name="T49" fmla="*/ 306 h 382"/>
              <a:gd name="T50" fmla="*/ 275 w 403"/>
              <a:gd name="T51" fmla="*/ 161 h 382"/>
              <a:gd name="T52" fmla="*/ 210 w 403"/>
              <a:gd name="T53" fmla="*/ 197 h 382"/>
              <a:gd name="T54" fmla="*/ 318 w 403"/>
              <a:gd name="T55" fmla="*/ 212 h 382"/>
              <a:gd name="T56" fmla="*/ 334 w 403"/>
              <a:gd name="T57" fmla="*/ 285 h 382"/>
              <a:gd name="T58" fmla="*/ 351 w 403"/>
              <a:gd name="T59" fmla="*/ 296 h 382"/>
              <a:gd name="T60" fmla="*/ 334 w 403"/>
              <a:gd name="T61" fmla="*/ 349 h 382"/>
              <a:gd name="T62" fmla="*/ 355 w 403"/>
              <a:gd name="T63" fmla="*/ 355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3" h="382">
                <a:moveTo>
                  <a:pt x="327" y="378"/>
                </a:moveTo>
                <a:cubicBezTo>
                  <a:pt x="327" y="380"/>
                  <a:pt x="325" y="382"/>
                  <a:pt x="323" y="382"/>
                </a:cubicBezTo>
                <a:cubicBezTo>
                  <a:pt x="79" y="382"/>
                  <a:pt x="79" y="382"/>
                  <a:pt x="79" y="382"/>
                </a:cubicBezTo>
                <a:cubicBezTo>
                  <a:pt x="77" y="382"/>
                  <a:pt x="76" y="380"/>
                  <a:pt x="76" y="378"/>
                </a:cubicBezTo>
                <a:cubicBezTo>
                  <a:pt x="76" y="368"/>
                  <a:pt x="76" y="368"/>
                  <a:pt x="76" y="368"/>
                </a:cubicBezTo>
                <a:cubicBezTo>
                  <a:pt x="76" y="366"/>
                  <a:pt x="77" y="364"/>
                  <a:pt x="79" y="364"/>
                </a:cubicBezTo>
                <a:cubicBezTo>
                  <a:pt x="323" y="364"/>
                  <a:pt x="323" y="364"/>
                  <a:pt x="323" y="364"/>
                </a:cubicBezTo>
                <a:cubicBezTo>
                  <a:pt x="325" y="364"/>
                  <a:pt x="327" y="366"/>
                  <a:pt x="327" y="368"/>
                </a:cubicBezTo>
                <a:lnTo>
                  <a:pt x="327" y="378"/>
                </a:lnTo>
                <a:close/>
                <a:moveTo>
                  <a:pt x="315" y="370"/>
                </a:moveTo>
                <a:cubicBezTo>
                  <a:pt x="296" y="370"/>
                  <a:pt x="296" y="370"/>
                  <a:pt x="296" y="370"/>
                </a:cubicBezTo>
                <a:cubicBezTo>
                  <a:pt x="296" y="376"/>
                  <a:pt x="296" y="376"/>
                  <a:pt x="296" y="376"/>
                </a:cubicBezTo>
                <a:cubicBezTo>
                  <a:pt x="315" y="376"/>
                  <a:pt x="315" y="376"/>
                  <a:pt x="315" y="376"/>
                </a:cubicBezTo>
                <a:lnTo>
                  <a:pt x="315" y="370"/>
                </a:lnTo>
                <a:close/>
                <a:moveTo>
                  <a:pt x="285" y="370"/>
                </a:moveTo>
                <a:cubicBezTo>
                  <a:pt x="266" y="370"/>
                  <a:pt x="266" y="370"/>
                  <a:pt x="266" y="370"/>
                </a:cubicBezTo>
                <a:cubicBezTo>
                  <a:pt x="266" y="376"/>
                  <a:pt x="266" y="376"/>
                  <a:pt x="266" y="376"/>
                </a:cubicBezTo>
                <a:cubicBezTo>
                  <a:pt x="285" y="376"/>
                  <a:pt x="285" y="376"/>
                  <a:pt x="285" y="376"/>
                </a:cubicBezTo>
                <a:lnTo>
                  <a:pt x="285" y="370"/>
                </a:lnTo>
                <a:close/>
                <a:moveTo>
                  <a:pt x="326" y="227"/>
                </a:moveTo>
                <a:cubicBezTo>
                  <a:pt x="326" y="223"/>
                  <a:pt x="322" y="220"/>
                  <a:pt x="318" y="220"/>
                </a:cubicBezTo>
                <a:cubicBezTo>
                  <a:pt x="84" y="220"/>
                  <a:pt x="84" y="220"/>
                  <a:pt x="84" y="220"/>
                </a:cubicBezTo>
                <a:cubicBezTo>
                  <a:pt x="80" y="220"/>
                  <a:pt x="77" y="223"/>
                  <a:pt x="77" y="227"/>
                </a:cubicBezTo>
                <a:cubicBezTo>
                  <a:pt x="77" y="349"/>
                  <a:pt x="77" y="349"/>
                  <a:pt x="77" y="349"/>
                </a:cubicBezTo>
                <a:cubicBezTo>
                  <a:pt x="77" y="353"/>
                  <a:pt x="80" y="356"/>
                  <a:pt x="84" y="356"/>
                </a:cubicBezTo>
                <a:cubicBezTo>
                  <a:pt x="318" y="356"/>
                  <a:pt x="318" y="356"/>
                  <a:pt x="318" y="356"/>
                </a:cubicBezTo>
                <a:cubicBezTo>
                  <a:pt x="322" y="356"/>
                  <a:pt x="326" y="353"/>
                  <a:pt x="326" y="349"/>
                </a:cubicBezTo>
                <a:lnTo>
                  <a:pt x="326" y="227"/>
                </a:lnTo>
                <a:close/>
                <a:moveTo>
                  <a:pt x="201" y="0"/>
                </a:moveTo>
                <a:cubicBezTo>
                  <a:pt x="161" y="0"/>
                  <a:pt x="128" y="33"/>
                  <a:pt x="128" y="74"/>
                </a:cubicBezTo>
                <a:cubicBezTo>
                  <a:pt x="128" y="114"/>
                  <a:pt x="161" y="147"/>
                  <a:pt x="201" y="147"/>
                </a:cubicBezTo>
                <a:cubicBezTo>
                  <a:pt x="242" y="147"/>
                  <a:pt x="275" y="114"/>
                  <a:pt x="275" y="74"/>
                </a:cubicBezTo>
                <a:cubicBezTo>
                  <a:pt x="275" y="33"/>
                  <a:pt x="242" y="0"/>
                  <a:pt x="201" y="0"/>
                </a:cubicBezTo>
                <a:close/>
                <a:moveTo>
                  <a:pt x="177" y="161"/>
                </a:moveTo>
                <a:cubicBezTo>
                  <a:pt x="128" y="161"/>
                  <a:pt x="128" y="161"/>
                  <a:pt x="128" y="161"/>
                </a:cubicBezTo>
                <a:cubicBezTo>
                  <a:pt x="88" y="161"/>
                  <a:pt x="70" y="177"/>
                  <a:pt x="55" y="208"/>
                </a:cubicBezTo>
                <a:cubicBezTo>
                  <a:pt x="41" y="239"/>
                  <a:pt x="25" y="274"/>
                  <a:pt x="11" y="306"/>
                </a:cubicBezTo>
                <a:cubicBezTo>
                  <a:pt x="0" y="332"/>
                  <a:pt x="21" y="359"/>
                  <a:pt x="47" y="355"/>
                </a:cubicBezTo>
                <a:cubicBezTo>
                  <a:pt x="55" y="354"/>
                  <a:pt x="63" y="353"/>
                  <a:pt x="70" y="352"/>
                </a:cubicBezTo>
                <a:cubicBezTo>
                  <a:pt x="69" y="351"/>
                  <a:pt x="69" y="350"/>
                  <a:pt x="69" y="349"/>
                </a:cubicBezTo>
                <a:cubicBezTo>
                  <a:pt x="69" y="293"/>
                  <a:pt x="69" y="293"/>
                  <a:pt x="69" y="293"/>
                </a:cubicBezTo>
                <a:cubicBezTo>
                  <a:pt x="52" y="296"/>
                  <a:pt x="52" y="296"/>
                  <a:pt x="52" y="296"/>
                </a:cubicBezTo>
                <a:cubicBezTo>
                  <a:pt x="51" y="288"/>
                  <a:pt x="51" y="288"/>
                  <a:pt x="51" y="288"/>
                </a:cubicBezTo>
                <a:cubicBezTo>
                  <a:pt x="69" y="285"/>
                  <a:pt x="69" y="285"/>
                  <a:pt x="69" y="285"/>
                </a:cubicBezTo>
                <a:cubicBezTo>
                  <a:pt x="69" y="227"/>
                  <a:pt x="69" y="227"/>
                  <a:pt x="69" y="227"/>
                </a:cubicBezTo>
                <a:cubicBezTo>
                  <a:pt x="69" y="219"/>
                  <a:pt x="76" y="212"/>
                  <a:pt x="84" y="212"/>
                </a:cubicBezTo>
                <a:cubicBezTo>
                  <a:pt x="187" y="212"/>
                  <a:pt x="187" y="212"/>
                  <a:pt x="187" y="212"/>
                </a:cubicBezTo>
                <a:cubicBezTo>
                  <a:pt x="193" y="197"/>
                  <a:pt x="193" y="197"/>
                  <a:pt x="193" y="197"/>
                </a:cubicBezTo>
                <a:lnTo>
                  <a:pt x="177" y="161"/>
                </a:lnTo>
                <a:close/>
                <a:moveTo>
                  <a:pt x="392" y="306"/>
                </a:moveTo>
                <a:cubicBezTo>
                  <a:pt x="378" y="274"/>
                  <a:pt x="362" y="239"/>
                  <a:pt x="347" y="208"/>
                </a:cubicBezTo>
                <a:cubicBezTo>
                  <a:pt x="333" y="177"/>
                  <a:pt x="315" y="161"/>
                  <a:pt x="275" y="161"/>
                </a:cubicBezTo>
                <a:cubicBezTo>
                  <a:pt x="226" y="161"/>
                  <a:pt x="226" y="161"/>
                  <a:pt x="226" y="161"/>
                </a:cubicBezTo>
                <a:cubicBezTo>
                  <a:pt x="210" y="197"/>
                  <a:pt x="210" y="197"/>
                  <a:pt x="210" y="197"/>
                </a:cubicBezTo>
                <a:cubicBezTo>
                  <a:pt x="215" y="212"/>
                  <a:pt x="215" y="212"/>
                  <a:pt x="215" y="212"/>
                </a:cubicBezTo>
                <a:cubicBezTo>
                  <a:pt x="318" y="212"/>
                  <a:pt x="318" y="212"/>
                  <a:pt x="318" y="212"/>
                </a:cubicBezTo>
                <a:cubicBezTo>
                  <a:pt x="327" y="212"/>
                  <a:pt x="334" y="219"/>
                  <a:pt x="334" y="227"/>
                </a:cubicBezTo>
                <a:cubicBezTo>
                  <a:pt x="334" y="285"/>
                  <a:pt x="334" y="285"/>
                  <a:pt x="334" y="285"/>
                </a:cubicBezTo>
                <a:cubicBezTo>
                  <a:pt x="352" y="288"/>
                  <a:pt x="352" y="288"/>
                  <a:pt x="352" y="288"/>
                </a:cubicBezTo>
                <a:cubicBezTo>
                  <a:pt x="351" y="296"/>
                  <a:pt x="351" y="296"/>
                  <a:pt x="351" y="296"/>
                </a:cubicBezTo>
                <a:cubicBezTo>
                  <a:pt x="334" y="293"/>
                  <a:pt x="334" y="293"/>
                  <a:pt x="334" y="293"/>
                </a:cubicBezTo>
                <a:cubicBezTo>
                  <a:pt x="334" y="349"/>
                  <a:pt x="334" y="349"/>
                  <a:pt x="334" y="349"/>
                </a:cubicBezTo>
                <a:cubicBezTo>
                  <a:pt x="334" y="350"/>
                  <a:pt x="333" y="351"/>
                  <a:pt x="333" y="352"/>
                </a:cubicBezTo>
                <a:cubicBezTo>
                  <a:pt x="340" y="353"/>
                  <a:pt x="348" y="354"/>
                  <a:pt x="355" y="355"/>
                </a:cubicBezTo>
                <a:cubicBezTo>
                  <a:pt x="382" y="359"/>
                  <a:pt x="403" y="332"/>
                  <a:pt x="392" y="30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sz="1200"/>
          </a:p>
        </p:txBody>
      </p:sp>
      <p:sp>
        <p:nvSpPr>
          <p:cNvPr id="128" name="Freeform 13"/>
          <p:cNvSpPr>
            <a:spLocks noEditPoints="1"/>
          </p:cNvSpPr>
          <p:nvPr/>
        </p:nvSpPr>
        <p:spPr bwMode="auto">
          <a:xfrm>
            <a:off x="7329576" y="3193939"/>
            <a:ext cx="245488" cy="239350"/>
          </a:xfrm>
          <a:custGeom>
            <a:avLst/>
            <a:gdLst>
              <a:gd name="T0" fmla="*/ 336 w 466"/>
              <a:gd name="T1" fmla="*/ 261 h 416"/>
              <a:gd name="T2" fmla="*/ 336 w 466"/>
              <a:gd name="T3" fmla="*/ 0 h 416"/>
              <a:gd name="T4" fmla="*/ 336 w 466"/>
              <a:gd name="T5" fmla="*/ 15 h 416"/>
              <a:gd name="T6" fmla="*/ 336 w 466"/>
              <a:gd name="T7" fmla="*/ 246 h 416"/>
              <a:gd name="T8" fmla="*/ 336 w 466"/>
              <a:gd name="T9" fmla="*/ 15 h 416"/>
              <a:gd name="T10" fmla="*/ 394 w 466"/>
              <a:gd name="T11" fmla="*/ 64 h 416"/>
              <a:gd name="T12" fmla="*/ 336 w 466"/>
              <a:gd name="T13" fmla="*/ 117 h 416"/>
              <a:gd name="T14" fmla="*/ 298 w 466"/>
              <a:gd name="T15" fmla="*/ 80 h 416"/>
              <a:gd name="T16" fmla="*/ 286 w 466"/>
              <a:gd name="T17" fmla="*/ 93 h 416"/>
              <a:gd name="T18" fmla="*/ 322 w 466"/>
              <a:gd name="T19" fmla="*/ 130 h 416"/>
              <a:gd name="T20" fmla="*/ 349 w 466"/>
              <a:gd name="T21" fmla="*/ 130 h 416"/>
              <a:gd name="T22" fmla="*/ 402 w 466"/>
              <a:gd name="T23" fmla="*/ 72 h 416"/>
              <a:gd name="T24" fmla="*/ 342 w 466"/>
              <a:gd name="T25" fmla="*/ 130 h 416"/>
              <a:gd name="T26" fmla="*/ 329 w 466"/>
              <a:gd name="T27" fmla="*/ 130 h 416"/>
              <a:gd name="T28" fmla="*/ 342 w 466"/>
              <a:gd name="T29" fmla="*/ 130 h 416"/>
              <a:gd name="T30" fmla="*/ 164 w 466"/>
              <a:gd name="T31" fmla="*/ 185 h 416"/>
              <a:gd name="T32" fmla="*/ 44 w 466"/>
              <a:gd name="T33" fmla="*/ 185 h 416"/>
              <a:gd name="T34" fmla="*/ 233 w 466"/>
              <a:gd name="T35" fmla="*/ 384 h 416"/>
              <a:gd name="T36" fmla="*/ 186 w 466"/>
              <a:gd name="T37" fmla="*/ 390 h 416"/>
              <a:gd name="T38" fmla="*/ 186 w 466"/>
              <a:gd name="T39" fmla="*/ 405 h 416"/>
              <a:gd name="T40" fmla="*/ 208 w 466"/>
              <a:gd name="T41" fmla="*/ 416 h 416"/>
              <a:gd name="T42" fmla="*/ 224 w 466"/>
              <a:gd name="T43" fmla="*/ 405 h 416"/>
              <a:gd name="T44" fmla="*/ 397 w 466"/>
              <a:gd name="T45" fmla="*/ 416 h 416"/>
              <a:gd name="T46" fmla="*/ 412 w 466"/>
              <a:gd name="T47" fmla="*/ 405 h 416"/>
              <a:gd name="T48" fmla="*/ 446 w 466"/>
              <a:gd name="T49" fmla="*/ 397 h 416"/>
              <a:gd name="T50" fmla="*/ 347 w 466"/>
              <a:gd name="T51" fmla="*/ 390 h 416"/>
              <a:gd name="T52" fmla="*/ 379 w 466"/>
              <a:gd name="T53" fmla="*/ 290 h 416"/>
              <a:gd name="T54" fmla="*/ 338 w 466"/>
              <a:gd name="T55" fmla="*/ 380 h 416"/>
              <a:gd name="T56" fmla="*/ 233 w 466"/>
              <a:gd name="T57" fmla="*/ 384 h 416"/>
              <a:gd name="T58" fmla="*/ 16 w 466"/>
              <a:gd name="T59" fmla="*/ 308 h 416"/>
              <a:gd name="T60" fmla="*/ 1 w 466"/>
              <a:gd name="T61" fmla="*/ 309 h 416"/>
              <a:gd name="T62" fmla="*/ 22 w 466"/>
              <a:gd name="T63" fmla="*/ 416 h 416"/>
              <a:gd name="T64" fmla="*/ 159 w 466"/>
              <a:gd name="T65" fmla="*/ 344 h 416"/>
              <a:gd name="T66" fmla="*/ 201 w 466"/>
              <a:gd name="T67" fmla="*/ 366 h 416"/>
              <a:gd name="T68" fmla="*/ 290 w 466"/>
              <a:gd name="T69" fmla="*/ 345 h 416"/>
              <a:gd name="T70" fmla="*/ 207 w 466"/>
              <a:gd name="T71" fmla="*/ 323 h 416"/>
              <a:gd name="T72" fmla="*/ 92 w 466"/>
              <a:gd name="T73" fmla="*/ 259 h 416"/>
              <a:gd name="T74" fmla="*/ 40 w 466"/>
              <a:gd name="T75"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66" h="416">
                <a:moveTo>
                  <a:pt x="466" y="130"/>
                </a:moveTo>
                <a:cubicBezTo>
                  <a:pt x="466" y="202"/>
                  <a:pt x="408" y="261"/>
                  <a:pt x="336" y="261"/>
                </a:cubicBezTo>
                <a:cubicBezTo>
                  <a:pt x="263" y="261"/>
                  <a:pt x="205" y="202"/>
                  <a:pt x="205" y="130"/>
                </a:cubicBezTo>
                <a:cubicBezTo>
                  <a:pt x="205" y="58"/>
                  <a:pt x="263" y="0"/>
                  <a:pt x="336" y="0"/>
                </a:cubicBezTo>
                <a:cubicBezTo>
                  <a:pt x="408" y="0"/>
                  <a:pt x="466" y="58"/>
                  <a:pt x="466" y="130"/>
                </a:cubicBezTo>
                <a:close/>
                <a:moveTo>
                  <a:pt x="336" y="15"/>
                </a:moveTo>
                <a:cubicBezTo>
                  <a:pt x="272" y="15"/>
                  <a:pt x="220" y="67"/>
                  <a:pt x="220" y="130"/>
                </a:cubicBezTo>
                <a:cubicBezTo>
                  <a:pt x="220" y="194"/>
                  <a:pt x="272" y="246"/>
                  <a:pt x="336" y="246"/>
                </a:cubicBezTo>
                <a:cubicBezTo>
                  <a:pt x="399" y="246"/>
                  <a:pt x="451" y="194"/>
                  <a:pt x="451" y="130"/>
                </a:cubicBezTo>
                <a:cubicBezTo>
                  <a:pt x="451" y="67"/>
                  <a:pt x="399" y="15"/>
                  <a:pt x="336" y="15"/>
                </a:cubicBezTo>
                <a:close/>
                <a:moveTo>
                  <a:pt x="402" y="64"/>
                </a:moveTo>
                <a:cubicBezTo>
                  <a:pt x="400" y="62"/>
                  <a:pt x="397" y="62"/>
                  <a:pt x="394" y="64"/>
                </a:cubicBezTo>
                <a:cubicBezTo>
                  <a:pt x="341" y="118"/>
                  <a:pt x="341" y="118"/>
                  <a:pt x="341" y="118"/>
                </a:cubicBezTo>
                <a:cubicBezTo>
                  <a:pt x="339" y="117"/>
                  <a:pt x="337" y="117"/>
                  <a:pt x="336" y="117"/>
                </a:cubicBezTo>
                <a:cubicBezTo>
                  <a:pt x="335" y="117"/>
                  <a:pt x="335" y="117"/>
                  <a:pt x="334" y="117"/>
                </a:cubicBezTo>
                <a:cubicBezTo>
                  <a:pt x="298" y="80"/>
                  <a:pt x="298" y="80"/>
                  <a:pt x="298" y="80"/>
                </a:cubicBezTo>
                <a:cubicBezTo>
                  <a:pt x="294" y="77"/>
                  <a:pt x="289" y="77"/>
                  <a:pt x="286" y="80"/>
                </a:cubicBezTo>
                <a:cubicBezTo>
                  <a:pt x="282" y="84"/>
                  <a:pt x="282" y="89"/>
                  <a:pt x="286" y="93"/>
                </a:cubicBezTo>
                <a:cubicBezTo>
                  <a:pt x="322" y="129"/>
                  <a:pt x="322" y="129"/>
                  <a:pt x="322" y="129"/>
                </a:cubicBezTo>
                <a:cubicBezTo>
                  <a:pt x="322" y="130"/>
                  <a:pt x="322" y="130"/>
                  <a:pt x="322" y="130"/>
                </a:cubicBezTo>
                <a:cubicBezTo>
                  <a:pt x="322" y="138"/>
                  <a:pt x="328" y="144"/>
                  <a:pt x="336" y="144"/>
                </a:cubicBezTo>
                <a:cubicBezTo>
                  <a:pt x="343" y="144"/>
                  <a:pt x="349" y="138"/>
                  <a:pt x="349" y="130"/>
                </a:cubicBezTo>
                <a:cubicBezTo>
                  <a:pt x="349" y="129"/>
                  <a:pt x="349" y="127"/>
                  <a:pt x="348" y="125"/>
                </a:cubicBezTo>
                <a:cubicBezTo>
                  <a:pt x="402" y="72"/>
                  <a:pt x="402" y="72"/>
                  <a:pt x="402" y="72"/>
                </a:cubicBezTo>
                <a:cubicBezTo>
                  <a:pt x="404" y="69"/>
                  <a:pt x="404" y="66"/>
                  <a:pt x="402" y="64"/>
                </a:cubicBezTo>
                <a:close/>
                <a:moveTo>
                  <a:pt x="342" y="130"/>
                </a:moveTo>
                <a:cubicBezTo>
                  <a:pt x="342" y="134"/>
                  <a:pt x="339" y="137"/>
                  <a:pt x="336" y="137"/>
                </a:cubicBezTo>
                <a:cubicBezTo>
                  <a:pt x="332" y="137"/>
                  <a:pt x="329" y="134"/>
                  <a:pt x="329" y="130"/>
                </a:cubicBezTo>
                <a:cubicBezTo>
                  <a:pt x="329" y="127"/>
                  <a:pt x="332" y="124"/>
                  <a:pt x="336" y="124"/>
                </a:cubicBezTo>
                <a:cubicBezTo>
                  <a:pt x="339" y="124"/>
                  <a:pt x="342" y="127"/>
                  <a:pt x="342" y="130"/>
                </a:cubicBezTo>
                <a:close/>
                <a:moveTo>
                  <a:pt x="104" y="245"/>
                </a:moveTo>
                <a:cubicBezTo>
                  <a:pt x="137" y="245"/>
                  <a:pt x="164" y="218"/>
                  <a:pt x="164" y="185"/>
                </a:cubicBezTo>
                <a:cubicBezTo>
                  <a:pt x="164" y="152"/>
                  <a:pt x="137" y="125"/>
                  <a:pt x="104" y="125"/>
                </a:cubicBezTo>
                <a:cubicBezTo>
                  <a:pt x="71" y="125"/>
                  <a:pt x="44" y="152"/>
                  <a:pt x="44" y="185"/>
                </a:cubicBezTo>
                <a:cubicBezTo>
                  <a:pt x="44" y="218"/>
                  <a:pt x="71" y="245"/>
                  <a:pt x="104" y="245"/>
                </a:cubicBezTo>
                <a:close/>
                <a:moveTo>
                  <a:pt x="233" y="384"/>
                </a:moveTo>
                <a:cubicBezTo>
                  <a:pt x="259" y="390"/>
                  <a:pt x="259" y="390"/>
                  <a:pt x="259" y="390"/>
                </a:cubicBezTo>
                <a:cubicBezTo>
                  <a:pt x="186" y="390"/>
                  <a:pt x="186" y="390"/>
                  <a:pt x="186" y="390"/>
                </a:cubicBezTo>
                <a:cubicBezTo>
                  <a:pt x="181" y="390"/>
                  <a:pt x="178" y="393"/>
                  <a:pt x="178" y="397"/>
                </a:cubicBezTo>
                <a:cubicBezTo>
                  <a:pt x="178" y="402"/>
                  <a:pt x="181" y="405"/>
                  <a:pt x="186" y="405"/>
                </a:cubicBezTo>
                <a:cubicBezTo>
                  <a:pt x="208" y="405"/>
                  <a:pt x="208" y="405"/>
                  <a:pt x="208" y="405"/>
                </a:cubicBezTo>
                <a:cubicBezTo>
                  <a:pt x="208" y="416"/>
                  <a:pt x="208" y="416"/>
                  <a:pt x="208" y="416"/>
                </a:cubicBezTo>
                <a:cubicBezTo>
                  <a:pt x="224" y="416"/>
                  <a:pt x="224" y="416"/>
                  <a:pt x="224" y="416"/>
                </a:cubicBezTo>
                <a:cubicBezTo>
                  <a:pt x="224" y="405"/>
                  <a:pt x="224" y="405"/>
                  <a:pt x="224" y="405"/>
                </a:cubicBezTo>
                <a:cubicBezTo>
                  <a:pt x="397" y="405"/>
                  <a:pt x="397" y="405"/>
                  <a:pt x="397" y="405"/>
                </a:cubicBezTo>
                <a:cubicBezTo>
                  <a:pt x="397" y="416"/>
                  <a:pt x="397" y="416"/>
                  <a:pt x="397" y="416"/>
                </a:cubicBezTo>
                <a:cubicBezTo>
                  <a:pt x="412" y="416"/>
                  <a:pt x="412" y="416"/>
                  <a:pt x="412" y="416"/>
                </a:cubicBezTo>
                <a:cubicBezTo>
                  <a:pt x="412" y="405"/>
                  <a:pt x="412" y="405"/>
                  <a:pt x="412" y="405"/>
                </a:cubicBezTo>
                <a:cubicBezTo>
                  <a:pt x="439" y="405"/>
                  <a:pt x="439" y="405"/>
                  <a:pt x="439" y="405"/>
                </a:cubicBezTo>
                <a:cubicBezTo>
                  <a:pt x="443" y="405"/>
                  <a:pt x="446" y="402"/>
                  <a:pt x="446" y="397"/>
                </a:cubicBezTo>
                <a:cubicBezTo>
                  <a:pt x="446" y="393"/>
                  <a:pt x="443" y="390"/>
                  <a:pt x="439" y="390"/>
                </a:cubicBezTo>
                <a:cubicBezTo>
                  <a:pt x="347" y="390"/>
                  <a:pt x="347" y="390"/>
                  <a:pt x="347" y="390"/>
                </a:cubicBezTo>
                <a:cubicBezTo>
                  <a:pt x="347" y="382"/>
                  <a:pt x="347" y="382"/>
                  <a:pt x="347" y="382"/>
                </a:cubicBezTo>
                <a:cubicBezTo>
                  <a:pt x="379" y="290"/>
                  <a:pt x="379" y="290"/>
                  <a:pt x="379" y="290"/>
                </a:cubicBezTo>
                <a:cubicBezTo>
                  <a:pt x="370" y="287"/>
                  <a:pt x="370" y="287"/>
                  <a:pt x="370" y="287"/>
                </a:cubicBezTo>
                <a:cubicBezTo>
                  <a:pt x="338" y="380"/>
                  <a:pt x="338" y="380"/>
                  <a:pt x="338" y="380"/>
                </a:cubicBezTo>
                <a:cubicBezTo>
                  <a:pt x="233" y="380"/>
                  <a:pt x="233" y="380"/>
                  <a:pt x="233" y="380"/>
                </a:cubicBezTo>
                <a:lnTo>
                  <a:pt x="233" y="384"/>
                </a:lnTo>
                <a:close/>
                <a:moveTo>
                  <a:pt x="22" y="416"/>
                </a:moveTo>
                <a:cubicBezTo>
                  <a:pt x="16" y="308"/>
                  <a:pt x="16" y="308"/>
                  <a:pt x="16" y="308"/>
                </a:cubicBezTo>
                <a:cubicBezTo>
                  <a:pt x="16" y="304"/>
                  <a:pt x="12" y="301"/>
                  <a:pt x="8" y="301"/>
                </a:cubicBezTo>
                <a:cubicBezTo>
                  <a:pt x="4" y="301"/>
                  <a:pt x="0" y="305"/>
                  <a:pt x="1" y="309"/>
                </a:cubicBezTo>
                <a:cubicBezTo>
                  <a:pt x="7" y="416"/>
                  <a:pt x="7" y="416"/>
                  <a:pt x="7" y="416"/>
                </a:cubicBezTo>
                <a:lnTo>
                  <a:pt x="22" y="416"/>
                </a:lnTo>
                <a:close/>
                <a:moveTo>
                  <a:pt x="163" y="416"/>
                </a:moveTo>
                <a:cubicBezTo>
                  <a:pt x="159" y="344"/>
                  <a:pt x="159" y="344"/>
                  <a:pt x="159" y="344"/>
                </a:cubicBezTo>
                <a:cubicBezTo>
                  <a:pt x="190" y="363"/>
                  <a:pt x="190" y="363"/>
                  <a:pt x="190" y="363"/>
                </a:cubicBezTo>
                <a:cubicBezTo>
                  <a:pt x="193" y="365"/>
                  <a:pt x="197" y="366"/>
                  <a:pt x="201" y="366"/>
                </a:cubicBezTo>
                <a:cubicBezTo>
                  <a:pt x="268" y="366"/>
                  <a:pt x="268" y="366"/>
                  <a:pt x="268" y="366"/>
                </a:cubicBezTo>
                <a:cubicBezTo>
                  <a:pt x="280" y="366"/>
                  <a:pt x="290" y="357"/>
                  <a:pt x="290" y="345"/>
                </a:cubicBezTo>
                <a:cubicBezTo>
                  <a:pt x="290" y="333"/>
                  <a:pt x="280" y="323"/>
                  <a:pt x="268" y="323"/>
                </a:cubicBezTo>
                <a:cubicBezTo>
                  <a:pt x="207" y="323"/>
                  <a:pt x="207" y="323"/>
                  <a:pt x="207" y="323"/>
                </a:cubicBezTo>
                <a:cubicBezTo>
                  <a:pt x="146" y="285"/>
                  <a:pt x="146" y="285"/>
                  <a:pt x="146" y="285"/>
                </a:cubicBezTo>
                <a:cubicBezTo>
                  <a:pt x="134" y="268"/>
                  <a:pt x="114" y="258"/>
                  <a:pt x="92" y="259"/>
                </a:cubicBezTo>
                <a:cubicBezTo>
                  <a:pt x="59" y="261"/>
                  <a:pt x="33" y="290"/>
                  <a:pt x="35" y="324"/>
                </a:cubicBezTo>
                <a:cubicBezTo>
                  <a:pt x="40" y="416"/>
                  <a:pt x="40" y="416"/>
                  <a:pt x="40" y="416"/>
                </a:cubicBezTo>
                <a:lnTo>
                  <a:pt x="163" y="4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2549137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24000" y="4957030"/>
            <a:ext cx="360000" cy="135000"/>
          </a:xfrm>
        </p:spPr>
        <p:txBody>
          <a:bodyPr/>
          <a:lstStyle/>
          <a:p>
            <a:fld id="{78AE49ED-73EF-499C-8307-28EB0E7CF529}" type="slidenum">
              <a:rPr kumimoji="1" lang="ja-JP" altLang="en-US" smtClean="0"/>
              <a:t>9</a:t>
            </a:fld>
            <a:endParaRPr kumimoji="1" lang="ja-JP" altLang="en-US" dirty="0"/>
          </a:p>
        </p:txBody>
      </p:sp>
      <p:sp>
        <p:nvSpPr>
          <p:cNvPr id="3" name="タイトル 2"/>
          <p:cNvSpPr>
            <a:spLocks noGrp="1"/>
          </p:cNvSpPr>
          <p:nvPr>
            <p:ph type="title"/>
          </p:nvPr>
        </p:nvSpPr>
        <p:spPr/>
        <p:txBody>
          <a:bodyPr/>
          <a:lstStyle/>
          <a:p>
            <a:r>
              <a:rPr lang="en-US" altLang="ja-JP" sz="2000" dirty="0"/>
              <a:t>SuperStream-NX Cloud</a:t>
            </a:r>
            <a:r>
              <a:rPr lang="ja-JP" altLang="en-US" sz="2000" dirty="0"/>
              <a:t>サービス全体</a:t>
            </a:r>
            <a:endParaRPr kumimoji="1" lang="ja-JP" altLang="en-US" sz="1400" dirty="0"/>
          </a:p>
        </p:txBody>
      </p:sp>
      <p:sp>
        <p:nvSpPr>
          <p:cNvPr id="4" name="フッター プレースホルダー 3"/>
          <p:cNvSpPr>
            <a:spLocks noGrp="1"/>
          </p:cNvSpPr>
          <p:nvPr>
            <p:ph type="ftr" sz="quarter" idx="3"/>
          </p:nvPr>
        </p:nvSpPr>
        <p:spPr>
          <a:xfrm>
            <a:off x="358775" y="4901028"/>
            <a:ext cx="2160000" cy="135000"/>
          </a:xfrm>
        </p:spPr>
        <p:txBody>
          <a:bodyPr/>
          <a:lstStyle/>
          <a:p>
            <a:r>
              <a:rPr lang="en-US" altLang="ja-JP" dirty="0"/>
              <a:t>©Canon IT Solutions Inc.  All rights reserved.</a:t>
            </a:r>
            <a:endParaRPr lang="ja-JP" altLang="en-US" dirty="0"/>
          </a:p>
        </p:txBody>
      </p:sp>
      <p:sp>
        <p:nvSpPr>
          <p:cNvPr id="5" name="正方形/長方形 4"/>
          <p:cNvSpPr/>
          <p:nvPr/>
        </p:nvSpPr>
        <p:spPr>
          <a:xfrm>
            <a:off x="5042622" y="3903184"/>
            <a:ext cx="1778035" cy="468278"/>
          </a:xfrm>
          <a:prstGeom prst="rect">
            <a:avLst/>
          </a:prstGeom>
          <a:solidFill>
            <a:srgbClr val="00ABC5">
              <a:alpha val="30000"/>
            </a:srgbClr>
          </a:solidFill>
          <a:ln w="12700">
            <a:solidFill>
              <a:srgbClr val="00AB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6906559" y="3903184"/>
            <a:ext cx="1697886" cy="468278"/>
          </a:xfrm>
          <a:prstGeom prst="rect">
            <a:avLst/>
          </a:prstGeom>
          <a:solidFill>
            <a:srgbClr val="00ABC5">
              <a:alpha val="30000"/>
            </a:srgbClr>
          </a:solidFill>
          <a:ln w="12700">
            <a:solidFill>
              <a:srgbClr val="00AB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7" name="角丸四角形 6"/>
          <p:cNvSpPr/>
          <p:nvPr/>
        </p:nvSpPr>
        <p:spPr>
          <a:xfrm>
            <a:off x="5189154" y="3939226"/>
            <a:ext cx="1484970" cy="395309"/>
          </a:xfrm>
          <a:prstGeom prst="round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00" dirty="0"/>
              <a:t>API-Customer</a:t>
            </a:r>
            <a:endParaRPr lang="ja-JP" altLang="en-US" sz="1000" dirty="0"/>
          </a:p>
        </p:txBody>
      </p:sp>
      <p:sp>
        <p:nvSpPr>
          <p:cNvPr id="8" name="角丸四角形 7"/>
          <p:cNvSpPr/>
          <p:nvPr/>
        </p:nvSpPr>
        <p:spPr>
          <a:xfrm>
            <a:off x="7011466" y="3939226"/>
            <a:ext cx="1484970" cy="395309"/>
          </a:xfrm>
          <a:prstGeom prst="round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API-Bank</a:t>
            </a:r>
            <a:endParaRPr lang="ja-JP" altLang="en-US" sz="1200" dirty="0"/>
          </a:p>
        </p:txBody>
      </p:sp>
      <p:sp>
        <p:nvSpPr>
          <p:cNvPr id="9" name="正方形/長方形 8"/>
          <p:cNvSpPr/>
          <p:nvPr/>
        </p:nvSpPr>
        <p:spPr>
          <a:xfrm>
            <a:off x="5042622" y="3416384"/>
            <a:ext cx="1778035" cy="468278"/>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5037461" y="2910151"/>
            <a:ext cx="1783196" cy="468278"/>
          </a:xfrm>
          <a:prstGeom prst="rect">
            <a:avLst/>
          </a:prstGeom>
          <a:solidFill>
            <a:srgbClr val="2E7DC2">
              <a:alpha val="30000"/>
            </a:srgbClr>
          </a:solidFill>
          <a:ln w="12700">
            <a:solidFill>
              <a:srgbClr val="2E7D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3177333" y="4404098"/>
            <a:ext cx="5427112" cy="468278"/>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3757557" y="599635"/>
            <a:ext cx="3082502" cy="1113574"/>
          </a:xfrm>
          <a:prstGeom prst="rect">
            <a:avLst/>
          </a:prstGeom>
          <a:solidFill>
            <a:srgbClr val="00B7EE">
              <a:alpha val="30000"/>
            </a:srgbClr>
          </a:solidFill>
          <a:ln w="12700">
            <a:solidFill>
              <a:srgbClr val="00B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14" name="正方形/長方形 13"/>
          <p:cNvSpPr/>
          <p:nvPr/>
        </p:nvSpPr>
        <p:spPr>
          <a:xfrm>
            <a:off x="556525" y="599071"/>
            <a:ext cx="3144833" cy="2266816"/>
          </a:xfrm>
          <a:prstGeom prst="rect">
            <a:avLst/>
          </a:prstGeom>
          <a:solidFill>
            <a:srgbClr val="00B7EE">
              <a:alpha val="30000"/>
            </a:srgbClr>
          </a:solidFill>
          <a:ln w="12700">
            <a:solidFill>
              <a:srgbClr val="00B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15" name="正方形/長方形 14"/>
          <p:cNvSpPr/>
          <p:nvPr/>
        </p:nvSpPr>
        <p:spPr>
          <a:xfrm>
            <a:off x="556525" y="599745"/>
            <a:ext cx="3144833" cy="234528"/>
          </a:xfrm>
          <a:prstGeom prst="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統合会計</a:t>
            </a:r>
            <a:endParaRPr lang="ja-JP" altLang="en-US" sz="1050" dirty="0"/>
          </a:p>
        </p:txBody>
      </p:sp>
      <p:sp>
        <p:nvSpPr>
          <p:cNvPr id="16" name="正方形/長方形 15"/>
          <p:cNvSpPr/>
          <p:nvPr/>
        </p:nvSpPr>
        <p:spPr>
          <a:xfrm>
            <a:off x="3757556" y="602503"/>
            <a:ext cx="3083232" cy="238046"/>
          </a:xfrm>
          <a:prstGeom prst="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t>固定資産管理</a:t>
            </a:r>
            <a:endParaRPr lang="ja-JP" altLang="en-US" sz="1050"/>
          </a:p>
        </p:txBody>
      </p:sp>
      <p:sp>
        <p:nvSpPr>
          <p:cNvPr id="17" name="角丸四角形 16"/>
          <p:cNvSpPr/>
          <p:nvPr/>
        </p:nvSpPr>
        <p:spPr>
          <a:xfrm>
            <a:off x="662716" y="881589"/>
            <a:ext cx="950427" cy="618893"/>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GL</a:t>
            </a:r>
            <a:endParaRPr lang="ja-JP" altLang="en-US" sz="1013" dirty="0"/>
          </a:p>
        </p:txBody>
      </p:sp>
      <p:sp>
        <p:nvSpPr>
          <p:cNvPr id="18" name="角丸四角形 17"/>
          <p:cNvSpPr/>
          <p:nvPr/>
        </p:nvSpPr>
        <p:spPr>
          <a:xfrm>
            <a:off x="1655676" y="882877"/>
            <a:ext cx="950427" cy="616316"/>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AP</a:t>
            </a:r>
            <a:endParaRPr lang="ja-JP" altLang="en-US" sz="1013"/>
          </a:p>
        </p:txBody>
      </p:sp>
      <p:sp>
        <p:nvSpPr>
          <p:cNvPr id="19" name="テキスト ボックス 18"/>
          <p:cNvSpPr txBox="1"/>
          <p:nvPr/>
        </p:nvSpPr>
        <p:spPr>
          <a:xfrm>
            <a:off x="815825" y="1154278"/>
            <a:ext cx="659831" cy="369332"/>
          </a:xfrm>
          <a:prstGeom prst="rect">
            <a:avLst/>
          </a:prstGeom>
          <a:noFill/>
          <a:ln>
            <a:noFill/>
          </a:ln>
        </p:spPr>
        <p:txBody>
          <a:bodyPr wrap="square" rtlCol="0">
            <a:spAutoFit/>
          </a:bodyPr>
          <a:lstStyle/>
          <a:p>
            <a:r>
              <a:rPr lang="ja-JP" altLang="en-US" sz="900" dirty="0">
                <a:solidFill>
                  <a:schemeClr val="bg1"/>
                </a:solidFill>
              </a:rPr>
              <a:t>財務会計</a:t>
            </a:r>
            <a:endParaRPr lang="en-US" altLang="ja-JP" sz="900" dirty="0">
              <a:solidFill>
                <a:schemeClr val="bg1"/>
              </a:solidFill>
            </a:endParaRPr>
          </a:p>
          <a:p>
            <a:r>
              <a:rPr lang="ja-JP" altLang="en-US" sz="900" dirty="0">
                <a:solidFill>
                  <a:schemeClr val="bg1"/>
                </a:solidFill>
              </a:rPr>
              <a:t>管理会計</a:t>
            </a:r>
          </a:p>
        </p:txBody>
      </p:sp>
      <p:sp>
        <p:nvSpPr>
          <p:cNvPr id="20" name="テキスト ボックス 19"/>
          <p:cNvSpPr txBox="1"/>
          <p:nvPr/>
        </p:nvSpPr>
        <p:spPr>
          <a:xfrm>
            <a:off x="1791000" y="1232899"/>
            <a:ext cx="780005" cy="230832"/>
          </a:xfrm>
          <a:prstGeom prst="rect">
            <a:avLst/>
          </a:prstGeom>
          <a:noFill/>
          <a:ln>
            <a:noFill/>
          </a:ln>
        </p:spPr>
        <p:txBody>
          <a:bodyPr wrap="square" rtlCol="0">
            <a:spAutoFit/>
          </a:bodyPr>
          <a:lstStyle/>
          <a:p>
            <a:r>
              <a:rPr lang="ja-JP" altLang="en-US" sz="900" dirty="0">
                <a:solidFill>
                  <a:schemeClr val="bg1"/>
                </a:solidFill>
              </a:rPr>
              <a:t>支払管理</a:t>
            </a:r>
            <a:endParaRPr lang="en-US" altLang="ja-JP" sz="900" dirty="0">
              <a:solidFill>
                <a:schemeClr val="bg1"/>
              </a:solidFill>
            </a:endParaRPr>
          </a:p>
        </p:txBody>
      </p:sp>
      <p:sp>
        <p:nvSpPr>
          <p:cNvPr id="21" name="角丸四角形 20"/>
          <p:cNvSpPr/>
          <p:nvPr/>
        </p:nvSpPr>
        <p:spPr>
          <a:xfrm>
            <a:off x="2663788" y="882877"/>
            <a:ext cx="950427" cy="616316"/>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EX</a:t>
            </a:r>
            <a:endParaRPr lang="ja-JP" altLang="en-US" sz="1013"/>
          </a:p>
        </p:txBody>
      </p:sp>
      <p:sp>
        <p:nvSpPr>
          <p:cNvPr id="22" name="テキスト ボックス 21"/>
          <p:cNvSpPr txBox="1"/>
          <p:nvPr/>
        </p:nvSpPr>
        <p:spPr>
          <a:xfrm>
            <a:off x="2710690" y="1232899"/>
            <a:ext cx="887084" cy="369332"/>
          </a:xfrm>
          <a:prstGeom prst="rect">
            <a:avLst/>
          </a:prstGeom>
          <a:noFill/>
          <a:ln>
            <a:noFill/>
          </a:ln>
        </p:spPr>
        <p:txBody>
          <a:bodyPr wrap="square" rtlCol="0">
            <a:spAutoFit/>
          </a:bodyPr>
          <a:lstStyle/>
          <a:p>
            <a:r>
              <a:rPr lang="ja-JP" altLang="en-US" sz="900" dirty="0">
                <a:solidFill>
                  <a:schemeClr val="bg1"/>
                </a:solidFill>
              </a:rPr>
              <a:t>経費精算管理</a:t>
            </a:r>
            <a:endParaRPr lang="en-US" altLang="ja-JP" sz="900" dirty="0">
              <a:solidFill>
                <a:schemeClr val="bg1"/>
              </a:solidFill>
            </a:endParaRPr>
          </a:p>
        </p:txBody>
      </p:sp>
      <p:sp>
        <p:nvSpPr>
          <p:cNvPr id="23" name="角丸四角形 22"/>
          <p:cNvSpPr/>
          <p:nvPr/>
        </p:nvSpPr>
        <p:spPr>
          <a:xfrm>
            <a:off x="662716" y="1554686"/>
            <a:ext cx="950427" cy="620228"/>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AR</a:t>
            </a:r>
            <a:endParaRPr lang="ja-JP" altLang="en-US" sz="1013" dirty="0"/>
          </a:p>
        </p:txBody>
      </p:sp>
      <p:sp>
        <p:nvSpPr>
          <p:cNvPr id="24" name="テキスト ボックス 23"/>
          <p:cNvSpPr txBox="1"/>
          <p:nvPr/>
        </p:nvSpPr>
        <p:spPr>
          <a:xfrm>
            <a:off x="803717" y="1880971"/>
            <a:ext cx="671939" cy="230832"/>
          </a:xfrm>
          <a:prstGeom prst="rect">
            <a:avLst/>
          </a:prstGeom>
          <a:noFill/>
          <a:ln>
            <a:noFill/>
          </a:ln>
        </p:spPr>
        <p:txBody>
          <a:bodyPr wrap="square" rtlCol="0">
            <a:spAutoFit/>
          </a:bodyPr>
          <a:lstStyle/>
          <a:p>
            <a:r>
              <a:rPr lang="ja-JP" altLang="en-US" sz="900" dirty="0">
                <a:solidFill>
                  <a:schemeClr val="bg1"/>
                </a:solidFill>
              </a:rPr>
              <a:t>債権管理</a:t>
            </a:r>
            <a:endParaRPr lang="en-US" altLang="ja-JP" sz="900" dirty="0">
              <a:solidFill>
                <a:schemeClr val="bg1"/>
              </a:solidFill>
            </a:endParaRPr>
          </a:p>
        </p:txBody>
      </p:sp>
      <p:sp>
        <p:nvSpPr>
          <p:cNvPr id="25" name="角丸四角形 24"/>
          <p:cNvSpPr/>
          <p:nvPr/>
        </p:nvSpPr>
        <p:spPr>
          <a:xfrm>
            <a:off x="1655676" y="1551779"/>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EM</a:t>
            </a:r>
            <a:endParaRPr lang="ja-JP" altLang="en-US" sz="1013"/>
          </a:p>
        </p:txBody>
      </p:sp>
      <p:sp>
        <p:nvSpPr>
          <p:cNvPr id="26" name="テキスト ボックス 25"/>
          <p:cNvSpPr txBox="1"/>
          <p:nvPr/>
        </p:nvSpPr>
        <p:spPr>
          <a:xfrm>
            <a:off x="1791000" y="1808410"/>
            <a:ext cx="780005" cy="369332"/>
          </a:xfrm>
          <a:prstGeom prst="rect">
            <a:avLst/>
          </a:prstGeom>
          <a:noFill/>
          <a:ln>
            <a:noFill/>
          </a:ln>
        </p:spPr>
        <p:txBody>
          <a:bodyPr wrap="square" rtlCol="0">
            <a:spAutoFit/>
          </a:bodyPr>
          <a:lstStyle/>
          <a:p>
            <a:r>
              <a:rPr lang="ja-JP" altLang="en-US" sz="900" dirty="0">
                <a:solidFill>
                  <a:schemeClr val="bg1"/>
                </a:solidFill>
              </a:rPr>
              <a:t>モバイル</a:t>
            </a:r>
            <a:endParaRPr lang="en-US" altLang="ja-JP" sz="900" dirty="0">
              <a:solidFill>
                <a:schemeClr val="bg1"/>
              </a:solidFill>
            </a:endParaRPr>
          </a:p>
          <a:p>
            <a:r>
              <a:rPr lang="ja-JP" altLang="en-US" sz="900" dirty="0">
                <a:solidFill>
                  <a:schemeClr val="bg1"/>
                </a:solidFill>
              </a:rPr>
              <a:t>経費精算</a:t>
            </a:r>
            <a:endParaRPr lang="en-US" altLang="ja-JP" sz="900" dirty="0">
              <a:solidFill>
                <a:schemeClr val="bg1"/>
              </a:solidFill>
            </a:endParaRPr>
          </a:p>
        </p:txBody>
      </p:sp>
      <p:sp>
        <p:nvSpPr>
          <p:cNvPr id="27" name="角丸四角形 26"/>
          <p:cNvSpPr/>
          <p:nvPr/>
        </p:nvSpPr>
        <p:spPr>
          <a:xfrm>
            <a:off x="2663788" y="1546128"/>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EK</a:t>
            </a:r>
            <a:endParaRPr lang="ja-JP" altLang="en-US" sz="1013"/>
          </a:p>
        </p:txBody>
      </p:sp>
      <p:sp>
        <p:nvSpPr>
          <p:cNvPr id="28" name="テキスト ボックス 27"/>
          <p:cNvSpPr txBox="1"/>
          <p:nvPr/>
        </p:nvSpPr>
        <p:spPr>
          <a:xfrm>
            <a:off x="2790862" y="1880971"/>
            <a:ext cx="662896" cy="230832"/>
          </a:xfrm>
          <a:prstGeom prst="rect">
            <a:avLst/>
          </a:prstGeom>
          <a:noFill/>
          <a:ln>
            <a:noFill/>
          </a:ln>
        </p:spPr>
        <p:txBody>
          <a:bodyPr wrap="square" rtlCol="0">
            <a:spAutoFit/>
          </a:bodyPr>
          <a:lstStyle/>
          <a:p>
            <a:r>
              <a:rPr lang="ja-JP" altLang="en-US" sz="900" dirty="0">
                <a:solidFill>
                  <a:schemeClr val="bg1"/>
                </a:solidFill>
              </a:rPr>
              <a:t>経路検索</a:t>
            </a:r>
            <a:endParaRPr lang="en-US" altLang="ja-JP" sz="900" dirty="0">
              <a:solidFill>
                <a:schemeClr val="bg1"/>
              </a:solidFill>
            </a:endParaRPr>
          </a:p>
        </p:txBody>
      </p:sp>
      <p:sp>
        <p:nvSpPr>
          <p:cNvPr id="31" name="角丸四角形 30"/>
          <p:cNvSpPr/>
          <p:nvPr/>
        </p:nvSpPr>
        <p:spPr>
          <a:xfrm>
            <a:off x="659203" y="2220681"/>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EV</a:t>
            </a:r>
            <a:endParaRPr lang="ja-JP" altLang="en-US" sz="1013"/>
          </a:p>
        </p:txBody>
      </p:sp>
      <p:sp>
        <p:nvSpPr>
          <p:cNvPr id="32" name="角丸四角形 31"/>
          <p:cNvSpPr/>
          <p:nvPr/>
        </p:nvSpPr>
        <p:spPr>
          <a:xfrm>
            <a:off x="1667315" y="2209378"/>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ED</a:t>
            </a:r>
            <a:endParaRPr lang="ja-JP" altLang="en-US" sz="1013"/>
          </a:p>
        </p:txBody>
      </p:sp>
      <p:sp>
        <p:nvSpPr>
          <p:cNvPr id="33" name="テキスト ボックス 32"/>
          <p:cNvSpPr txBox="1"/>
          <p:nvPr/>
        </p:nvSpPr>
        <p:spPr>
          <a:xfrm>
            <a:off x="1785292" y="2465503"/>
            <a:ext cx="780005" cy="369332"/>
          </a:xfrm>
          <a:prstGeom prst="rect">
            <a:avLst/>
          </a:prstGeom>
          <a:noFill/>
          <a:ln>
            <a:noFill/>
          </a:ln>
        </p:spPr>
        <p:txBody>
          <a:bodyPr wrap="square" rtlCol="0">
            <a:spAutoFit/>
          </a:bodyPr>
          <a:lstStyle/>
          <a:p>
            <a:r>
              <a:rPr lang="ja-JP" altLang="en-US" sz="900" dirty="0">
                <a:solidFill>
                  <a:schemeClr val="bg1"/>
                </a:solidFill>
              </a:rPr>
              <a:t>証憑管理</a:t>
            </a:r>
            <a:endParaRPr lang="en-US" altLang="ja-JP" sz="900" dirty="0">
              <a:solidFill>
                <a:schemeClr val="bg1"/>
              </a:solidFill>
            </a:endParaRPr>
          </a:p>
          <a:p>
            <a:r>
              <a:rPr lang="en-US" altLang="ja-JP" sz="900" dirty="0">
                <a:solidFill>
                  <a:schemeClr val="bg1"/>
                </a:solidFill>
              </a:rPr>
              <a:t>e</a:t>
            </a:r>
            <a:r>
              <a:rPr lang="ja-JP" altLang="en-US" sz="900" dirty="0">
                <a:solidFill>
                  <a:schemeClr val="bg1"/>
                </a:solidFill>
              </a:rPr>
              <a:t>文書対応</a:t>
            </a:r>
            <a:endParaRPr lang="en-US" altLang="ja-JP" sz="900" dirty="0">
              <a:solidFill>
                <a:schemeClr val="bg1"/>
              </a:solidFill>
            </a:endParaRPr>
          </a:p>
        </p:txBody>
      </p:sp>
      <p:sp>
        <p:nvSpPr>
          <p:cNvPr id="34" name="テキスト ボックス 33"/>
          <p:cNvSpPr txBox="1"/>
          <p:nvPr/>
        </p:nvSpPr>
        <p:spPr>
          <a:xfrm>
            <a:off x="804444" y="2565047"/>
            <a:ext cx="780005" cy="230832"/>
          </a:xfrm>
          <a:prstGeom prst="rect">
            <a:avLst/>
          </a:prstGeom>
          <a:noFill/>
          <a:ln>
            <a:noFill/>
          </a:ln>
        </p:spPr>
        <p:txBody>
          <a:bodyPr wrap="square" rtlCol="0">
            <a:spAutoFit/>
          </a:bodyPr>
          <a:lstStyle/>
          <a:p>
            <a:r>
              <a:rPr lang="ja-JP" altLang="en-US" sz="900" dirty="0">
                <a:solidFill>
                  <a:schemeClr val="bg1"/>
                </a:solidFill>
              </a:rPr>
              <a:t>証憑管理</a:t>
            </a:r>
            <a:endParaRPr lang="en-US" altLang="ja-JP" sz="900" dirty="0">
              <a:solidFill>
                <a:schemeClr val="bg1"/>
              </a:solidFill>
            </a:endParaRPr>
          </a:p>
        </p:txBody>
      </p:sp>
      <p:sp>
        <p:nvSpPr>
          <p:cNvPr id="35" name="正方形/長方形 34"/>
          <p:cNvSpPr/>
          <p:nvPr/>
        </p:nvSpPr>
        <p:spPr>
          <a:xfrm>
            <a:off x="3757557" y="1795387"/>
            <a:ext cx="3082502" cy="1070500"/>
          </a:xfrm>
          <a:prstGeom prst="rect">
            <a:avLst/>
          </a:prstGeom>
          <a:solidFill>
            <a:schemeClr val="bg1">
              <a:lumMod val="85000"/>
              <a:alpha val="30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36" name="正方形/長方形 35"/>
          <p:cNvSpPr/>
          <p:nvPr/>
        </p:nvSpPr>
        <p:spPr>
          <a:xfrm>
            <a:off x="3757557" y="1787767"/>
            <a:ext cx="3082502" cy="27615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t>手形管理</a:t>
            </a:r>
            <a:endParaRPr lang="ja-JP" altLang="en-US" sz="1050"/>
          </a:p>
        </p:txBody>
      </p:sp>
      <p:sp>
        <p:nvSpPr>
          <p:cNvPr id="37" name="角丸四角形 36"/>
          <p:cNvSpPr/>
          <p:nvPr/>
        </p:nvSpPr>
        <p:spPr>
          <a:xfrm>
            <a:off x="3841420" y="941488"/>
            <a:ext cx="950427" cy="618893"/>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FA</a:t>
            </a:r>
            <a:endParaRPr lang="ja-JP" altLang="en-US" sz="1013"/>
          </a:p>
        </p:txBody>
      </p:sp>
      <p:sp>
        <p:nvSpPr>
          <p:cNvPr id="38" name="角丸四角形 37"/>
          <p:cNvSpPr/>
          <p:nvPr/>
        </p:nvSpPr>
        <p:spPr>
          <a:xfrm>
            <a:off x="4847117" y="941488"/>
            <a:ext cx="950427" cy="616316"/>
          </a:xfrm>
          <a:prstGeom prst="roundRect">
            <a:avLst/>
          </a:prstGeom>
          <a:solidFill>
            <a:srgbClr val="00B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LM</a:t>
            </a:r>
            <a:endParaRPr lang="ja-JP" altLang="en-US" sz="1013"/>
          </a:p>
        </p:txBody>
      </p:sp>
      <p:sp>
        <p:nvSpPr>
          <p:cNvPr id="39" name="テキスト ボックス 38"/>
          <p:cNvSpPr txBox="1"/>
          <p:nvPr/>
        </p:nvSpPr>
        <p:spPr>
          <a:xfrm>
            <a:off x="4798906" y="1252423"/>
            <a:ext cx="1055594" cy="230832"/>
          </a:xfrm>
          <a:prstGeom prst="rect">
            <a:avLst/>
          </a:prstGeom>
          <a:noFill/>
          <a:ln>
            <a:noFill/>
          </a:ln>
        </p:spPr>
        <p:txBody>
          <a:bodyPr wrap="square" rtlCol="0">
            <a:spAutoFit/>
          </a:bodyPr>
          <a:lstStyle/>
          <a:p>
            <a:pPr algn="ctr"/>
            <a:r>
              <a:rPr lang="ja-JP" altLang="en-US" sz="900" dirty="0">
                <a:solidFill>
                  <a:schemeClr val="bg1"/>
                </a:solidFill>
              </a:rPr>
              <a:t>リース資産管理</a:t>
            </a:r>
            <a:endParaRPr lang="en-US" altLang="ja-JP" sz="900" dirty="0">
              <a:solidFill>
                <a:schemeClr val="bg1"/>
              </a:solidFill>
            </a:endParaRPr>
          </a:p>
        </p:txBody>
      </p:sp>
      <p:sp>
        <p:nvSpPr>
          <p:cNvPr id="40" name="角丸四角形 39"/>
          <p:cNvSpPr/>
          <p:nvPr/>
        </p:nvSpPr>
        <p:spPr>
          <a:xfrm>
            <a:off x="5855229" y="936244"/>
            <a:ext cx="950427" cy="616316"/>
          </a:xfrm>
          <a:prstGeom prst="roundRect">
            <a:avLst/>
          </a:prstGeom>
          <a:solidFill>
            <a:srgbClr val="00B7E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CP</a:t>
            </a:r>
            <a:endParaRPr lang="ja-JP" altLang="en-US" sz="1013"/>
          </a:p>
        </p:txBody>
      </p:sp>
      <p:sp>
        <p:nvSpPr>
          <p:cNvPr id="41" name="テキスト ボックス 40"/>
          <p:cNvSpPr txBox="1"/>
          <p:nvPr/>
        </p:nvSpPr>
        <p:spPr>
          <a:xfrm>
            <a:off x="5852814" y="1252423"/>
            <a:ext cx="946351" cy="230832"/>
          </a:xfrm>
          <a:prstGeom prst="rect">
            <a:avLst/>
          </a:prstGeom>
          <a:noFill/>
          <a:ln>
            <a:noFill/>
          </a:ln>
        </p:spPr>
        <p:txBody>
          <a:bodyPr wrap="square" rtlCol="0">
            <a:spAutoFit/>
          </a:bodyPr>
          <a:lstStyle/>
          <a:p>
            <a:pPr algn="ctr"/>
            <a:r>
              <a:rPr lang="ja-JP" altLang="en-US" sz="900" dirty="0">
                <a:solidFill>
                  <a:schemeClr val="bg1"/>
                </a:solidFill>
              </a:rPr>
              <a:t>建設仮勘定</a:t>
            </a:r>
            <a:endParaRPr lang="en-US" altLang="ja-JP" sz="900" dirty="0">
              <a:solidFill>
                <a:schemeClr val="bg1"/>
              </a:solidFill>
            </a:endParaRPr>
          </a:p>
        </p:txBody>
      </p:sp>
      <p:sp>
        <p:nvSpPr>
          <p:cNvPr id="42" name="角丸四角形 41"/>
          <p:cNvSpPr/>
          <p:nvPr/>
        </p:nvSpPr>
        <p:spPr>
          <a:xfrm>
            <a:off x="3843760" y="2150397"/>
            <a:ext cx="950427" cy="61889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PN</a:t>
            </a:r>
            <a:endParaRPr lang="ja-JP" altLang="en-US" sz="1013"/>
          </a:p>
        </p:txBody>
      </p:sp>
      <p:sp>
        <p:nvSpPr>
          <p:cNvPr id="43" name="角丸四角形 42"/>
          <p:cNvSpPr/>
          <p:nvPr/>
        </p:nvSpPr>
        <p:spPr>
          <a:xfrm>
            <a:off x="4847117" y="2150397"/>
            <a:ext cx="950427" cy="616316"/>
          </a:xfrm>
          <a:prstGeom prst="roundRect">
            <a:avLst/>
          </a:prstGeom>
          <a:solidFill>
            <a:schemeClr val="bg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013"/>
              <a:t>ER</a:t>
            </a:r>
            <a:endParaRPr lang="ja-JP" altLang="en-US" sz="1013"/>
          </a:p>
        </p:txBody>
      </p:sp>
      <p:sp>
        <p:nvSpPr>
          <p:cNvPr id="44" name="テキスト ボックス 43"/>
          <p:cNvSpPr txBox="1"/>
          <p:nvPr/>
        </p:nvSpPr>
        <p:spPr>
          <a:xfrm>
            <a:off x="4964090" y="2413221"/>
            <a:ext cx="819131" cy="369332"/>
          </a:xfrm>
          <a:prstGeom prst="rect">
            <a:avLst/>
          </a:prstGeom>
          <a:noFill/>
          <a:ln>
            <a:noFill/>
          </a:ln>
        </p:spPr>
        <p:txBody>
          <a:bodyPr wrap="square" rtlCol="0">
            <a:spAutoFit/>
          </a:bodyPr>
          <a:lstStyle/>
          <a:p>
            <a:r>
              <a:rPr lang="ja-JP" altLang="en-US" sz="900" dirty="0">
                <a:solidFill>
                  <a:schemeClr val="bg1"/>
                </a:solidFill>
              </a:rPr>
              <a:t>電子記録</a:t>
            </a:r>
            <a:br>
              <a:rPr lang="en-US" altLang="ja-JP" sz="900" dirty="0">
                <a:solidFill>
                  <a:schemeClr val="bg1"/>
                </a:solidFill>
              </a:rPr>
            </a:br>
            <a:r>
              <a:rPr lang="ja-JP" altLang="en-US" sz="900" dirty="0">
                <a:solidFill>
                  <a:schemeClr val="bg1"/>
                </a:solidFill>
              </a:rPr>
              <a:t>債権・債務</a:t>
            </a:r>
            <a:endParaRPr lang="en-US" altLang="ja-JP" sz="900" dirty="0">
              <a:solidFill>
                <a:schemeClr val="bg1"/>
              </a:solidFill>
            </a:endParaRPr>
          </a:p>
        </p:txBody>
      </p:sp>
      <p:sp>
        <p:nvSpPr>
          <p:cNvPr id="45" name="テキスト ボックス 44"/>
          <p:cNvSpPr txBox="1"/>
          <p:nvPr/>
        </p:nvSpPr>
        <p:spPr>
          <a:xfrm>
            <a:off x="3843761" y="1252423"/>
            <a:ext cx="940666" cy="230832"/>
          </a:xfrm>
          <a:prstGeom prst="rect">
            <a:avLst/>
          </a:prstGeom>
          <a:noFill/>
          <a:ln>
            <a:noFill/>
          </a:ln>
        </p:spPr>
        <p:txBody>
          <a:bodyPr wrap="square" rtlCol="0">
            <a:spAutoFit/>
          </a:bodyPr>
          <a:lstStyle/>
          <a:p>
            <a:pPr algn="ctr"/>
            <a:r>
              <a:rPr lang="ja-JP" altLang="en-US" sz="900" dirty="0">
                <a:solidFill>
                  <a:schemeClr val="bg1"/>
                </a:solidFill>
              </a:rPr>
              <a:t>固定資産管理</a:t>
            </a:r>
            <a:endParaRPr lang="en-US" altLang="ja-JP" sz="900" dirty="0">
              <a:solidFill>
                <a:schemeClr val="bg1"/>
              </a:solidFill>
            </a:endParaRPr>
          </a:p>
        </p:txBody>
      </p:sp>
      <p:sp>
        <p:nvSpPr>
          <p:cNvPr id="46" name="テキスト ボックス 45"/>
          <p:cNvSpPr txBox="1"/>
          <p:nvPr/>
        </p:nvSpPr>
        <p:spPr>
          <a:xfrm>
            <a:off x="3985233" y="2473560"/>
            <a:ext cx="780005" cy="230832"/>
          </a:xfrm>
          <a:prstGeom prst="rect">
            <a:avLst/>
          </a:prstGeom>
          <a:noFill/>
          <a:ln>
            <a:noFill/>
          </a:ln>
        </p:spPr>
        <p:txBody>
          <a:bodyPr wrap="square" rtlCol="0">
            <a:spAutoFit/>
          </a:bodyPr>
          <a:lstStyle/>
          <a:p>
            <a:r>
              <a:rPr lang="ja-JP" altLang="en-US" sz="900" dirty="0">
                <a:solidFill>
                  <a:schemeClr val="bg1"/>
                </a:solidFill>
              </a:rPr>
              <a:t>手形管理</a:t>
            </a:r>
            <a:endParaRPr lang="en-US" altLang="ja-JP" sz="900" dirty="0">
              <a:solidFill>
                <a:schemeClr val="bg1"/>
              </a:solidFill>
            </a:endParaRPr>
          </a:p>
        </p:txBody>
      </p:sp>
      <p:sp>
        <p:nvSpPr>
          <p:cNvPr id="53" name="角丸四角形 52"/>
          <p:cNvSpPr/>
          <p:nvPr/>
        </p:nvSpPr>
        <p:spPr>
          <a:xfrm>
            <a:off x="3321634" y="4440327"/>
            <a:ext cx="1508048" cy="39530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200" dirty="0"/>
              <a:t>GM/Mobile</a:t>
            </a:r>
            <a:endParaRPr lang="ja-JP" altLang="en-US" sz="1200" dirty="0"/>
          </a:p>
        </p:txBody>
      </p:sp>
      <p:sp>
        <p:nvSpPr>
          <p:cNvPr id="54" name="テキスト ボックス 53"/>
          <p:cNvSpPr txBox="1"/>
          <p:nvPr/>
        </p:nvSpPr>
        <p:spPr>
          <a:xfrm>
            <a:off x="3343129" y="4654894"/>
            <a:ext cx="1683858" cy="219291"/>
          </a:xfrm>
          <a:prstGeom prst="rect">
            <a:avLst/>
          </a:prstGeom>
          <a:noFill/>
          <a:ln>
            <a:noFill/>
          </a:ln>
        </p:spPr>
        <p:txBody>
          <a:bodyPr wrap="square" rtlCol="0">
            <a:spAutoFit/>
          </a:bodyPr>
          <a:lstStyle/>
          <a:p>
            <a:r>
              <a:rPr lang="ja-JP" altLang="en-US" sz="825" dirty="0">
                <a:solidFill>
                  <a:schemeClr val="bg1"/>
                </a:solidFill>
              </a:rPr>
              <a:t>グループ経営管理</a:t>
            </a:r>
            <a:r>
              <a:rPr lang="en-US" altLang="ja-JP" sz="825" dirty="0">
                <a:solidFill>
                  <a:schemeClr val="bg1"/>
                </a:solidFill>
              </a:rPr>
              <a:t>/</a:t>
            </a:r>
            <a:r>
              <a:rPr lang="ja-JP" altLang="en-US" sz="825" dirty="0">
                <a:solidFill>
                  <a:schemeClr val="bg1"/>
                </a:solidFill>
              </a:rPr>
              <a:t>モバイル</a:t>
            </a:r>
            <a:endParaRPr lang="en-US" altLang="ja-JP" sz="825" dirty="0">
              <a:solidFill>
                <a:schemeClr val="bg1"/>
              </a:solidFill>
            </a:endParaRPr>
          </a:p>
        </p:txBody>
      </p:sp>
      <p:sp>
        <p:nvSpPr>
          <p:cNvPr id="55" name="正方形/長方形 54"/>
          <p:cNvSpPr/>
          <p:nvPr/>
        </p:nvSpPr>
        <p:spPr>
          <a:xfrm>
            <a:off x="556524" y="4398398"/>
            <a:ext cx="2561599" cy="47196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ja-JP" altLang="en-US" sz="1050" dirty="0">
                <a:solidFill>
                  <a:prstClr val="white"/>
                </a:solidFill>
                <a:latin typeface="メイリオ" panose="020B0604030504040204" pitchFamily="50" charset="-128"/>
                <a:ea typeface="メイリオ" panose="020B0604030504040204" pitchFamily="50" charset="-128"/>
              </a:rPr>
              <a:t>経営分析ソリューション</a:t>
            </a:r>
          </a:p>
        </p:txBody>
      </p:sp>
      <p:sp>
        <p:nvSpPr>
          <p:cNvPr id="56" name="Freeform 336"/>
          <p:cNvSpPr>
            <a:spLocks noEditPoints="1"/>
          </p:cNvSpPr>
          <p:nvPr/>
        </p:nvSpPr>
        <p:spPr bwMode="auto">
          <a:xfrm>
            <a:off x="662715" y="4535608"/>
            <a:ext cx="226019" cy="171344"/>
          </a:xfrm>
          <a:custGeom>
            <a:avLst/>
            <a:gdLst>
              <a:gd name="T0" fmla="*/ 881 w 946"/>
              <a:gd name="T1" fmla="*/ 110 h 705"/>
              <a:gd name="T2" fmla="*/ 688 w 946"/>
              <a:gd name="T3" fmla="*/ 675 h 705"/>
              <a:gd name="T4" fmla="*/ 574 w 946"/>
              <a:gd name="T5" fmla="*/ 263 h 705"/>
              <a:gd name="T6" fmla="*/ 380 w 946"/>
              <a:gd name="T7" fmla="*/ 675 h 705"/>
              <a:gd name="T8" fmla="*/ 266 w 946"/>
              <a:gd name="T9" fmla="*/ 415 h 705"/>
              <a:gd name="T10" fmla="*/ 72 w 946"/>
              <a:gd name="T11" fmla="*/ 675 h 705"/>
              <a:gd name="T12" fmla="*/ 0 w 946"/>
              <a:gd name="T13" fmla="*/ 705 h 705"/>
              <a:gd name="T14" fmla="*/ 946 w 946"/>
              <a:gd name="T15" fmla="*/ 675 h 705"/>
              <a:gd name="T16" fmla="*/ 170 w 946"/>
              <a:gd name="T17" fmla="*/ 381 h 705"/>
              <a:gd name="T18" fmla="*/ 177 w 946"/>
              <a:gd name="T19" fmla="*/ 380 h 705"/>
              <a:gd name="T20" fmla="*/ 190 w 946"/>
              <a:gd name="T21" fmla="*/ 375 h 705"/>
              <a:gd name="T22" fmla="*/ 201 w 946"/>
              <a:gd name="T23" fmla="*/ 365 h 705"/>
              <a:gd name="T24" fmla="*/ 207 w 946"/>
              <a:gd name="T25" fmla="*/ 351 h 705"/>
              <a:gd name="T26" fmla="*/ 207 w 946"/>
              <a:gd name="T27" fmla="*/ 343 h 705"/>
              <a:gd name="T28" fmla="*/ 204 w 946"/>
              <a:gd name="T29" fmla="*/ 329 h 705"/>
              <a:gd name="T30" fmla="*/ 455 w 946"/>
              <a:gd name="T31" fmla="*/ 123 h 705"/>
              <a:gd name="T32" fmla="*/ 466 w 946"/>
              <a:gd name="T33" fmla="*/ 128 h 705"/>
              <a:gd name="T34" fmla="*/ 477 w 946"/>
              <a:gd name="T35" fmla="*/ 129 h 705"/>
              <a:gd name="T36" fmla="*/ 484 w 946"/>
              <a:gd name="T37" fmla="*/ 129 h 705"/>
              <a:gd name="T38" fmla="*/ 497 w 946"/>
              <a:gd name="T39" fmla="*/ 125 h 705"/>
              <a:gd name="T40" fmla="*/ 507 w 946"/>
              <a:gd name="T41" fmla="*/ 115 h 705"/>
              <a:gd name="T42" fmla="*/ 513 w 946"/>
              <a:gd name="T43" fmla="*/ 103 h 705"/>
              <a:gd name="T44" fmla="*/ 750 w 946"/>
              <a:gd name="T45" fmla="*/ 55 h 705"/>
              <a:gd name="T46" fmla="*/ 756 w 946"/>
              <a:gd name="T47" fmla="*/ 63 h 705"/>
              <a:gd name="T48" fmla="*/ 768 w 946"/>
              <a:gd name="T49" fmla="*/ 73 h 705"/>
              <a:gd name="T50" fmla="*/ 779 w 946"/>
              <a:gd name="T51" fmla="*/ 75 h 705"/>
              <a:gd name="T52" fmla="*/ 785 w 946"/>
              <a:gd name="T53" fmla="*/ 77 h 705"/>
              <a:gd name="T54" fmla="*/ 800 w 946"/>
              <a:gd name="T55" fmla="*/ 73 h 705"/>
              <a:gd name="T56" fmla="*/ 812 w 946"/>
              <a:gd name="T57" fmla="*/ 65 h 705"/>
              <a:gd name="T58" fmla="*/ 820 w 946"/>
              <a:gd name="T59" fmla="*/ 53 h 705"/>
              <a:gd name="T60" fmla="*/ 822 w 946"/>
              <a:gd name="T61" fmla="*/ 38 h 705"/>
              <a:gd name="T62" fmla="*/ 822 w 946"/>
              <a:gd name="T63" fmla="*/ 30 h 705"/>
              <a:gd name="T64" fmla="*/ 816 w 946"/>
              <a:gd name="T65" fmla="*/ 17 h 705"/>
              <a:gd name="T66" fmla="*/ 806 w 946"/>
              <a:gd name="T67" fmla="*/ 6 h 705"/>
              <a:gd name="T68" fmla="*/ 792 w 946"/>
              <a:gd name="T69" fmla="*/ 1 h 705"/>
              <a:gd name="T70" fmla="*/ 785 w 946"/>
              <a:gd name="T71" fmla="*/ 0 h 705"/>
              <a:gd name="T72" fmla="*/ 771 w 946"/>
              <a:gd name="T73" fmla="*/ 2 h 705"/>
              <a:gd name="T74" fmla="*/ 759 w 946"/>
              <a:gd name="T75" fmla="*/ 9 h 705"/>
              <a:gd name="T76" fmla="*/ 750 w 946"/>
              <a:gd name="T77" fmla="*/ 20 h 705"/>
              <a:gd name="T78" fmla="*/ 747 w 946"/>
              <a:gd name="T79" fmla="*/ 33 h 705"/>
              <a:gd name="T80" fmla="*/ 510 w 946"/>
              <a:gd name="T81" fmla="*/ 74 h 705"/>
              <a:gd name="T82" fmla="*/ 497 w 946"/>
              <a:gd name="T83" fmla="*/ 59 h 705"/>
              <a:gd name="T84" fmla="*/ 488 w 946"/>
              <a:gd name="T85" fmla="*/ 55 h 705"/>
              <a:gd name="T86" fmla="*/ 477 w 946"/>
              <a:gd name="T87" fmla="*/ 54 h 705"/>
              <a:gd name="T88" fmla="*/ 470 w 946"/>
              <a:gd name="T89" fmla="*/ 54 h 705"/>
              <a:gd name="T90" fmla="*/ 455 w 946"/>
              <a:gd name="T91" fmla="*/ 60 h 705"/>
              <a:gd name="T92" fmla="*/ 446 w 946"/>
              <a:gd name="T93" fmla="*/ 71 h 705"/>
              <a:gd name="T94" fmla="*/ 440 w 946"/>
              <a:gd name="T95" fmla="*/ 84 h 705"/>
              <a:gd name="T96" fmla="*/ 438 w 946"/>
              <a:gd name="T97" fmla="*/ 91 h 705"/>
              <a:gd name="T98" fmla="*/ 441 w 946"/>
              <a:gd name="T99" fmla="*/ 105 h 705"/>
              <a:gd name="T100" fmla="*/ 190 w 946"/>
              <a:gd name="T101" fmla="*/ 312 h 705"/>
              <a:gd name="T102" fmla="*/ 180 w 946"/>
              <a:gd name="T103" fmla="*/ 307 h 705"/>
              <a:gd name="T104" fmla="*/ 170 w 946"/>
              <a:gd name="T105" fmla="*/ 305 h 705"/>
              <a:gd name="T106" fmla="*/ 161 w 946"/>
              <a:gd name="T107" fmla="*/ 306 h 705"/>
              <a:gd name="T108" fmla="*/ 148 w 946"/>
              <a:gd name="T109" fmla="*/ 312 h 705"/>
              <a:gd name="T110" fmla="*/ 137 w 946"/>
              <a:gd name="T111" fmla="*/ 321 h 705"/>
              <a:gd name="T112" fmla="*/ 131 w 946"/>
              <a:gd name="T113" fmla="*/ 336 h 705"/>
              <a:gd name="T114" fmla="*/ 131 w 946"/>
              <a:gd name="T115" fmla="*/ 343 h 705"/>
              <a:gd name="T116" fmla="*/ 134 w 946"/>
              <a:gd name="T117" fmla="*/ 359 h 705"/>
              <a:gd name="T118" fmla="*/ 142 w 946"/>
              <a:gd name="T119" fmla="*/ 371 h 705"/>
              <a:gd name="T120" fmla="*/ 154 w 946"/>
              <a:gd name="T121" fmla="*/ 379 h 705"/>
              <a:gd name="T122" fmla="*/ 170 w 946"/>
              <a:gd name="T123" fmla="*/ 38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46" h="705">
                <a:moveTo>
                  <a:pt x="881" y="675"/>
                </a:moveTo>
                <a:lnTo>
                  <a:pt x="881" y="110"/>
                </a:lnTo>
                <a:lnTo>
                  <a:pt x="688" y="110"/>
                </a:lnTo>
                <a:lnTo>
                  <a:pt x="688" y="675"/>
                </a:lnTo>
                <a:lnTo>
                  <a:pt x="574" y="675"/>
                </a:lnTo>
                <a:lnTo>
                  <a:pt x="574" y="263"/>
                </a:lnTo>
                <a:lnTo>
                  <a:pt x="380" y="263"/>
                </a:lnTo>
                <a:lnTo>
                  <a:pt x="380" y="675"/>
                </a:lnTo>
                <a:lnTo>
                  <a:pt x="266" y="675"/>
                </a:lnTo>
                <a:lnTo>
                  <a:pt x="266" y="415"/>
                </a:lnTo>
                <a:lnTo>
                  <a:pt x="72" y="415"/>
                </a:lnTo>
                <a:lnTo>
                  <a:pt x="72" y="675"/>
                </a:lnTo>
                <a:lnTo>
                  <a:pt x="0" y="675"/>
                </a:lnTo>
                <a:lnTo>
                  <a:pt x="0" y="705"/>
                </a:lnTo>
                <a:lnTo>
                  <a:pt x="946" y="705"/>
                </a:lnTo>
                <a:lnTo>
                  <a:pt x="946" y="675"/>
                </a:lnTo>
                <a:lnTo>
                  <a:pt x="881" y="675"/>
                </a:lnTo>
                <a:close/>
                <a:moveTo>
                  <a:pt x="170" y="381"/>
                </a:moveTo>
                <a:lnTo>
                  <a:pt x="170" y="381"/>
                </a:lnTo>
                <a:lnTo>
                  <a:pt x="177" y="380"/>
                </a:lnTo>
                <a:lnTo>
                  <a:pt x="184" y="379"/>
                </a:lnTo>
                <a:lnTo>
                  <a:pt x="190" y="375"/>
                </a:lnTo>
                <a:lnTo>
                  <a:pt x="196" y="371"/>
                </a:lnTo>
                <a:lnTo>
                  <a:pt x="201" y="365"/>
                </a:lnTo>
                <a:lnTo>
                  <a:pt x="204" y="359"/>
                </a:lnTo>
                <a:lnTo>
                  <a:pt x="207" y="351"/>
                </a:lnTo>
                <a:lnTo>
                  <a:pt x="207" y="343"/>
                </a:lnTo>
                <a:lnTo>
                  <a:pt x="207" y="343"/>
                </a:lnTo>
                <a:lnTo>
                  <a:pt x="207" y="336"/>
                </a:lnTo>
                <a:lnTo>
                  <a:pt x="204" y="329"/>
                </a:lnTo>
                <a:lnTo>
                  <a:pt x="455" y="123"/>
                </a:lnTo>
                <a:lnTo>
                  <a:pt x="455" y="123"/>
                </a:lnTo>
                <a:lnTo>
                  <a:pt x="460" y="126"/>
                </a:lnTo>
                <a:lnTo>
                  <a:pt x="466" y="128"/>
                </a:lnTo>
                <a:lnTo>
                  <a:pt x="471" y="129"/>
                </a:lnTo>
                <a:lnTo>
                  <a:pt x="477" y="129"/>
                </a:lnTo>
                <a:lnTo>
                  <a:pt x="477" y="129"/>
                </a:lnTo>
                <a:lnTo>
                  <a:pt x="484" y="129"/>
                </a:lnTo>
                <a:lnTo>
                  <a:pt x="491" y="127"/>
                </a:lnTo>
                <a:lnTo>
                  <a:pt x="497" y="125"/>
                </a:lnTo>
                <a:lnTo>
                  <a:pt x="502" y="120"/>
                </a:lnTo>
                <a:lnTo>
                  <a:pt x="507" y="115"/>
                </a:lnTo>
                <a:lnTo>
                  <a:pt x="510" y="109"/>
                </a:lnTo>
                <a:lnTo>
                  <a:pt x="513" y="103"/>
                </a:lnTo>
                <a:lnTo>
                  <a:pt x="515" y="96"/>
                </a:lnTo>
                <a:lnTo>
                  <a:pt x="750" y="55"/>
                </a:lnTo>
                <a:lnTo>
                  <a:pt x="750" y="55"/>
                </a:lnTo>
                <a:lnTo>
                  <a:pt x="756" y="63"/>
                </a:lnTo>
                <a:lnTo>
                  <a:pt x="765" y="71"/>
                </a:lnTo>
                <a:lnTo>
                  <a:pt x="768" y="73"/>
                </a:lnTo>
                <a:lnTo>
                  <a:pt x="774" y="75"/>
                </a:lnTo>
                <a:lnTo>
                  <a:pt x="779" y="75"/>
                </a:lnTo>
                <a:lnTo>
                  <a:pt x="785" y="77"/>
                </a:lnTo>
                <a:lnTo>
                  <a:pt x="785" y="77"/>
                </a:lnTo>
                <a:lnTo>
                  <a:pt x="792" y="75"/>
                </a:lnTo>
                <a:lnTo>
                  <a:pt x="800" y="73"/>
                </a:lnTo>
                <a:lnTo>
                  <a:pt x="806" y="69"/>
                </a:lnTo>
                <a:lnTo>
                  <a:pt x="812" y="65"/>
                </a:lnTo>
                <a:lnTo>
                  <a:pt x="816" y="60"/>
                </a:lnTo>
                <a:lnTo>
                  <a:pt x="820" y="53"/>
                </a:lnTo>
                <a:lnTo>
                  <a:pt x="822" y="45"/>
                </a:lnTo>
                <a:lnTo>
                  <a:pt x="822" y="38"/>
                </a:lnTo>
                <a:lnTo>
                  <a:pt x="822" y="38"/>
                </a:lnTo>
                <a:lnTo>
                  <a:pt x="822" y="30"/>
                </a:lnTo>
                <a:lnTo>
                  <a:pt x="820" y="23"/>
                </a:lnTo>
                <a:lnTo>
                  <a:pt x="816" y="17"/>
                </a:lnTo>
                <a:lnTo>
                  <a:pt x="812" y="11"/>
                </a:lnTo>
                <a:lnTo>
                  <a:pt x="806" y="6"/>
                </a:lnTo>
                <a:lnTo>
                  <a:pt x="800" y="2"/>
                </a:lnTo>
                <a:lnTo>
                  <a:pt x="792" y="1"/>
                </a:lnTo>
                <a:lnTo>
                  <a:pt x="785" y="0"/>
                </a:lnTo>
                <a:lnTo>
                  <a:pt x="785" y="0"/>
                </a:lnTo>
                <a:lnTo>
                  <a:pt x="778" y="1"/>
                </a:lnTo>
                <a:lnTo>
                  <a:pt x="771" y="2"/>
                </a:lnTo>
                <a:lnTo>
                  <a:pt x="765" y="6"/>
                </a:lnTo>
                <a:lnTo>
                  <a:pt x="759" y="9"/>
                </a:lnTo>
                <a:lnTo>
                  <a:pt x="755" y="14"/>
                </a:lnTo>
                <a:lnTo>
                  <a:pt x="750" y="20"/>
                </a:lnTo>
                <a:lnTo>
                  <a:pt x="748" y="26"/>
                </a:lnTo>
                <a:lnTo>
                  <a:pt x="747" y="33"/>
                </a:lnTo>
                <a:lnTo>
                  <a:pt x="510" y="74"/>
                </a:lnTo>
                <a:lnTo>
                  <a:pt x="510" y="74"/>
                </a:lnTo>
                <a:lnTo>
                  <a:pt x="504" y="66"/>
                </a:lnTo>
                <a:lnTo>
                  <a:pt x="497" y="59"/>
                </a:lnTo>
                <a:lnTo>
                  <a:pt x="492" y="56"/>
                </a:lnTo>
                <a:lnTo>
                  <a:pt x="488" y="55"/>
                </a:lnTo>
                <a:lnTo>
                  <a:pt x="483" y="54"/>
                </a:lnTo>
                <a:lnTo>
                  <a:pt x="477" y="54"/>
                </a:lnTo>
                <a:lnTo>
                  <a:pt x="477" y="54"/>
                </a:lnTo>
                <a:lnTo>
                  <a:pt x="470" y="54"/>
                </a:lnTo>
                <a:lnTo>
                  <a:pt x="462" y="56"/>
                </a:lnTo>
                <a:lnTo>
                  <a:pt x="455" y="60"/>
                </a:lnTo>
                <a:lnTo>
                  <a:pt x="449" y="65"/>
                </a:lnTo>
                <a:lnTo>
                  <a:pt x="446" y="71"/>
                </a:lnTo>
                <a:lnTo>
                  <a:pt x="442" y="77"/>
                </a:lnTo>
                <a:lnTo>
                  <a:pt x="440" y="84"/>
                </a:lnTo>
                <a:lnTo>
                  <a:pt x="438" y="91"/>
                </a:lnTo>
                <a:lnTo>
                  <a:pt x="438" y="91"/>
                </a:lnTo>
                <a:lnTo>
                  <a:pt x="440" y="99"/>
                </a:lnTo>
                <a:lnTo>
                  <a:pt x="441" y="105"/>
                </a:lnTo>
                <a:lnTo>
                  <a:pt x="190" y="312"/>
                </a:lnTo>
                <a:lnTo>
                  <a:pt x="190" y="312"/>
                </a:lnTo>
                <a:lnTo>
                  <a:pt x="185" y="308"/>
                </a:lnTo>
                <a:lnTo>
                  <a:pt x="180" y="307"/>
                </a:lnTo>
                <a:lnTo>
                  <a:pt x="174" y="306"/>
                </a:lnTo>
                <a:lnTo>
                  <a:pt x="170" y="305"/>
                </a:lnTo>
                <a:lnTo>
                  <a:pt x="170" y="305"/>
                </a:lnTo>
                <a:lnTo>
                  <a:pt x="161" y="306"/>
                </a:lnTo>
                <a:lnTo>
                  <a:pt x="154" y="308"/>
                </a:lnTo>
                <a:lnTo>
                  <a:pt x="148" y="312"/>
                </a:lnTo>
                <a:lnTo>
                  <a:pt x="142" y="317"/>
                </a:lnTo>
                <a:lnTo>
                  <a:pt x="137" y="321"/>
                </a:lnTo>
                <a:lnTo>
                  <a:pt x="134" y="329"/>
                </a:lnTo>
                <a:lnTo>
                  <a:pt x="131" y="336"/>
                </a:lnTo>
                <a:lnTo>
                  <a:pt x="131" y="343"/>
                </a:lnTo>
                <a:lnTo>
                  <a:pt x="131" y="343"/>
                </a:lnTo>
                <a:lnTo>
                  <a:pt x="131" y="351"/>
                </a:lnTo>
                <a:lnTo>
                  <a:pt x="134" y="359"/>
                </a:lnTo>
                <a:lnTo>
                  <a:pt x="137" y="365"/>
                </a:lnTo>
                <a:lnTo>
                  <a:pt x="142" y="371"/>
                </a:lnTo>
                <a:lnTo>
                  <a:pt x="148" y="375"/>
                </a:lnTo>
                <a:lnTo>
                  <a:pt x="154" y="379"/>
                </a:lnTo>
                <a:lnTo>
                  <a:pt x="161" y="380"/>
                </a:lnTo>
                <a:lnTo>
                  <a:pt x="170" y="381"/>
                </a:lnTo>
                <a:lnTo>
                  <a:pt x="170" y="3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13"/>
          </a:p>
        </p:txBody>
      </p:sp>
      <p:sp>
        <p:nvSpPr>
          <p:cNvPr id="57" name="正方形/長方形 56"/>
          <p:cNvSpPr/>
          <p:nvPr/>
        </p:nvSpPr>
        <p:spPr>
          <a:xfrm>
            <a:off x="3177335" y="2910151"/>
            <a:ext cx="1778034" cy="468278"/>
          </a:xfrm>
          <a:prstGeom prst="rect">
            <a:avLst/>
          </a:prstGeom>
          <a:solidFill>
            <a:srgbClr val="2E7DC2">
              <a:alpha val="30000"/>
            </a:srgbClr>
          </a:solidFill>
          <a:ln w="12700">
            <a:solidFill>
              <a:srgbClr val="2E7D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3177334" y="3416384"/>
            <a:ext cx="1778035" cy="468278"/>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77333" y="3903184"/>
            <a:ext cx="1778035" cy="468278"/>
          </a:xfrm>
          <a:prstGeom prst="rect">
            <a:avLst/>
          </a:prstGeom>
          <a:solidFill>
            <a:srgbClr val="00ABC5">
              <a:alpha val="30000"/>
            </a:srgbClr>
          </a:solidFill>
          <a:ln w="12700">
            <a:solidFill>
              <a:srgbClr val="00AB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a:t>　　</a:t>
            </a:r>
            <a:endParaRPr lang="ja-JP" altLang="en-US" sz="1050">
              <a:solidFill>
                <a:prstClr val="white"/>
              </a:solidFill>
              <a:latin typeface="メイリオ" panose="020B0604030504040204" pitchFamily="50" charset="-128"/>
              <a:ea typeface="メイリオ" panose="020B0604030504040204" pitchFamily="50" charset="-128"/>
            </a:endParaRPr>
          </a:p>
        </p:txBody>
      </p:sp>
      <p:sp>
        <p:nvSpPr>
          <p:cNvPr id="60" name="正方形/長方形 59"/>
          <p:cNvSpPr/>
          <p:nvPr/>
        </p:nvSpPr>
        <p:spPr>
          <a:xfrm>
            <a:off x="556524" y="2903327"/>
            <a:ext cx="2561599" cy="481879"/>
          </a:xfrm>
          <a:prstGeom prst="rect">
            <a:avLst/>
          </a:prstGeom>
          <a:solidFill>
            <a:srgbClr val="2E7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en-US" altLang="ja-JP" sz="1050" dirty="0">
                <a:solidFill>
                  <a:prstClr val="white"/>
                </a:solidFill>
                <a:latin typeface="メイリオ" panose="020B0604030504040204" pitchFamily="50" charset="-128"/>
                <a:ea typeface="メイリオ" panose="020B0604030504040204" pitchFamily="50" charset="-128"/>
              </a:rPr>
              <a:t>AI</a:t>
            </a:r>
            <a:r>
              <a:rPr lang="ja-JP" altLang="en-US" sz="1050" dirty="0">
                <a:solidFill>
                  <a:prstClr val="white"/>
                </a:solidFill>
                <a:latin typeface="メイリオ" panose="020B0604030504040204" pitchFamily="50" charset="-128"/>
                <a:ea typeface="メイリオ" panose="020B0604030504040204" pitchFamily="50" charset="-128"/>
              </a:rPr>
              <a:t>ソリューション</a:t>
            </a:r>
          </a:p>
        </p:txBody>
      </p:sp>
      <p:sp>
        <p:nvSpPr>
          <p:cNvPr id="61" name="Freeform 56"/>
          <p:cNvSpPr>
            <a:spLocks noEditPoints="1"/>
          </p:cNvSpPr>
          <p:nvPr/>
        </p:nvSpPr>
        <p:spPr bwMode="auto">
          <a:xfrm>
            <a:off x="719803" y="3045665"/>
            <a:ext cx="168931" cy="157214"/>
          </a:xfrm>
          <a:custGeom>
            <a:avLst/>
            <a:gdLst>
              <a:gd name="T0" fmla="*/ 165 w 730"/>
              <a:gd name="T1" fmla="*/ 214 h 727"/>
              <a:gd name="T2" fmla="*/ 176 w 730"/>
              <a:gd name="T3" fmla="*/ 533 h 727"/>
              <a:gd name="T4" fmla="*/ 196 w 730"/>
              <a:gd name="T5" fmla="*/ 514 h 727"/>
              <a:gd name="T6" fmla="*/ 281 w 730"/>
              <a:gd name="T7" fmla="*/ 429 h 727"/>
              <a:gd name="T8" fmla="*/ 300 w 730"/>
              <a:gd name="T9" fmla="*/ 449 h 727"/>
              <a:gd name="T10" fmla="*/ 92 w 730"/>
              <a:gd name="T11" fmla="*/ 364 h 727"/>
              <a:gd name="T12" fmla="*/ 353 w 730"/>
              <a:gd name="T13" fmla="*/ 630 h 727"/>
              <a:gd name="T14" fmla="*/ 269 w 730"/>
              <a:gd name="T15" fmla="*/ 490 h 727"/>
              <a:gd name="T16" fmla="*/ 324 w 730"/>
              <a:gd name="T17" fmla="*/ 449 h 727"/>
              <a:gd name="T18" fmla="*/ 305 w 730"/>
              <a:gd name="T19" fmla="*/ 606 h 727"/>
              <a:gd name="T20" fmla="*/ 220 w 730"/>
              <a:gd name="T21" fmla="*/ 376 h 727"/>
              <a:gd name="T22" fmla="*/ 239 w 730"/>
              <a:gd name="T23" fmla="*/ 533 h 727"/>
              <a:gd name="T24" fmla="*/ 184 w 730"/>
              <a:gd name="T25" fmla="*/ 492 h 727"/>
              <a:gd name="T26" fmla="*/ 353 w 730"/>
              <a:gd name="T27" fmla="*/ 352 h 727"/>
              <a:gd name="T28" fmla="*/ 293 w 730"/>
              <a:gd name="T29" fmla="*/ 171 h 727"/>
              <a:gd name="T30" fmla="*/ 165 w 730"/>
              <a:gd name="T31" fmla="*/ 238 h 727"/>
              <a:gd name="T32" fmla="*/ 207 w 730"/>
              <a:gd name="T33" fmla="*/ 183 h 727"/>
              <a:gd name="T34" fmla="*/ 269 w 730"/>
              <a:gd name="T35" fmla="*/ 9 h 727"/>
              <a:gd name="T36" fmla="*/ 76 w 730"/>
              <a:gd name="T37" fmla="*/ 197 h 727"/>
              <a:gd name="T38" fmla="*/ 281 w 730"/>
              <a:gd name="T39" fmla="*/ 236 h 727"/>
              <a:gd name="T40" fmla="*/ 239 w 730"/>
              <a:gd name="T41" fmla="*/ 291 h 727"/>
              <a:gd name="T42" fmla="*/ 10 w 730"/>
              <a:gd name="T43" fmla="*/ 459 h 727"/>
              <a:gd name="T44" fmla="*/ 99 w 730"/>
              <a:gd name="T45" fmla="*/ 406 h 727"/>
              <a:gd name="T46" fmla="*/ 155 w 730"/>
              <a:gd name="T47" fmla="*/ 364 h 727"/>
              <a:gd name="T48" fmla="*/ 198 w 730"/>
              <a:gd name="T49" fmla="*/ 653 h 727"/>
              <a:gd name="T50" fmla="*/ 353 w 730"/>
              <a:gd name="T51" fmla="*/ 630 h 727"/>
              <a:gd name="T52" fmla="*/ 261 w 730"/>
              <a:gd name="T53" fmla="*/ 279 h 727"/>
              <a:gd name="T54" fmla="*/ 469 w 730"/>
              <a:gd name="T55" fmla="*/ 110 h 727"/>
              <a:gd name="T56" fmla="*/ 450 w 730"/>
              <a:gd name="T57" fmla="*/ 130 h 727"/>
              <a:gd name="T58" fmla="*/ 450 w 730"/>
              <a:gd name="T59" fmla="*/ 383 h 727"/>
              <a:gd name="T60" fmla="*/ 430 w 730"/>
              <a:gd name="T61" fmla="*/ 364 h 727"/>
              <a:gd name="T62" fmla="*/ 607 w 730"/>
              <a:gd name="T63" fmla="*/ 303 h 727"/>
              <a:gd name="T64" fmla="*/ 534 w 730"/>
              <a:gd name="T65" fmla="*/ 323 h 727"/>
              <a:gd name="T66" fmla="*/ 576 w 730"/>
              <a:gd name="T67" fmla="*/ 267 h 727"/>
              <a:gd name="T68" fmla="*/ 631 w 730"/>
              <a:gd name="T69" fmla="*/ 425 h 727"/>
              <a:gd name="T70" fmla="*/ 699 w 730"/>
              <a:gd name="T71" fmla="*/ 364 h 727"/>
              <a:gd name="T72" fmla="*/ 474 w 730"/>
              <a:gd name="T73" fmla="*/ 207 h 727"/>
              <a:gd name="T74" fmla="*/ 493 w 730"/>
              <a:gd name="T75" fmla="*/ 364 h 727"/>
              <a:gd name="T76" fmla="*/ 438 w 730"/>
              <a:gd name="T77" fmla="*/ 322 h 727"/>
              <a:gd name="T78" fmla="*/ 656 w 730"/>
              <a:gd name="T79" fmla="*/ 183 h 727"/>
              <a:gd name="T80" fmla="*/ 460 w 730"/>
              <a:gd name="T81" fmla="*/ 8 h 727"/>
              <a:gd name="T82" fmla="*/ 408 w 730"/>
              <a:gd name="T83" fmla="*/ 98 h 727"/>
              <a:gd name="T84" fmla="*/ 450 w 730"/>
              <a:gd name="T85" fmla="*/ 154 h 727"/>
              <a:gd name="T86" fmla="*/ 377 w 730"/>
              <a:gd name="T87" fmla="*/ 437 h 727"/>
              <a:gd name="T88" fmla="*/ 462 w 730"/>
              <a:gd name="T89" fmla="*/ 576 h 727"/>
              <a:gd name="T90" fmla="*/ 406 w 730"/>
              <a:gd name="T91" fmla="*/ 618 h 727"/>
              <a:gd name="T92" fmla="*/ 426 w 730"/>
              <a:gd name="T93" fmla="*/ 461 h 727"/>
              <a:gd name="T94" fmla="*/ 460 w 730"/>
              <a:gd name="T95" fmla="*/ 719 h 727"/>
              <a:gd name="T96" fmla="*/ 649 w 730"/>
              <a:gd name="T97" fmla="*/ 588 h 727"/>
              <a:gd name="T98" fmla="*/ 522 w 730"/>
              <a:gd name="T99" fmla="*/ 490 h 727"/>
              <a:gd name="T100" fmla="*/ 578 w 730"/>
              <a:gd name="T101" fmla="*/ 449 h 727"/>
              <a:gd name="T102" fmla="*/ 558 w 730"/>
              <a:gd name="T103" fmla="*/ 564 h 727"/>
              <a:gd name="T104" fmla="*/ 720 w 730"/>
              <a:gd name="T105" fmla="*/ 461 h 727"/>
              <a:gd name="T106" fmla="*/ 534 w 730"/>
              <a:gd name="T107" fmla="*/ 299 h 727"/>
              <a:gd name="T108" fmla="*/ 515 w 730"/>
              <a:gd name="T109" fmla="*/ 279 h 727"/>
              <a:gd name="T110" fmla="*/ 515 w 730"/>
              <a:gd name="T111" fmla="*/ 449 h 727"/>
              <a:gd name="T112" fmla="*/ 430 w 730"/>
              <a:gd name="T113" fmla="*/ 618 h 727"/>
              <a:gd name="T114" fmla="*/ 450 w 730"/>
              <a:gd name="T115" fmla="*/ 599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30" h="727">
                <a:moveTo>
                  <a:pt x="165" y="175"/>
                </a:moveTo>
                <a:cubicBezTo>
                  <a:pt x="176" y="175"/>
                  <a:pt x="184" y="184"/>
                  <a:pt x="184" y="195"/>
                </a:cubicBezTo>
                <a:cubicBezTo>
                  <a:pt x="184" y="205"/>
                  <a:pt x="176" y="214"/>
                  <a:pt x="165" y="214"/>
                </a:cubicBezTo>
                <a:cubicBezTo>
                  <a:pt x="154" y="214"/>
                  <a:pt x="145" y="205"/>
                  <a:pt x="145" y="195"/>
                </a:cubicBezTo>
                <a:cubicBezTo>
                  <a:pt x="145" y="184"/>
                  <a:pt x="154" y="175"/>
                  <a:pt x="165" y="175"/>
                </a:cubicBezTo>
                <a:close/>
                <a:moveTo>
                  <a:pt x="176" y="533"/>
                </a:moveTo>
                <a:cubicBezTo>
                  <a:pt x="176" y="544"/>
                  <a:pt x="185" y="553"/>
                  <a:pt x="196" y="553"/>
                </a:cubicBezTo>
                <a:cubicBezTo>
                  <a:pt x="207" y="553"/>
                  <a:pt x="215" y="544"/>
                  <a:pt x="215" y="533"/>
                </a:cubicBezTo>
                <a:cubicBezTo>
                  <a:pt x="215" y="523"/>
                  <a:pt x="207" y="514"/>
                  <a:pt x="196" y="514"/>
                </a:cubicBezTo>
                <a:cubicBezTo>
                  <a:pt x="185" y="514"/>
                  <a:pt x="176" y="523"/>
                  <a:pt x="176" y="533"/>
                </a:cubicBezTo>
                <a:close/>
                <a:moveTo>
                  <a:pt x="300" y="449"/>
                </a:moveTo>
                <a:cubicBezTo>
                  <a:pt x="300" y="438"/>
                  <a:pt x="291" y="429"/>
                  <a:pt x="281" y="429"/>
                </a:cubicBezTo>
                <a:cubicBezTo>
                  <a:pt x="270" y="429"/>
                  <a:pt x="261" y="438"/>
                  <a:pt x="261" y="449"/>
                </a:cubicBezTo>
                <a:cubicBezTo>
                  <a:pt x="261" y="459"/>
                  <a:pt x="270" y="468"/>
                  <a:pt x="281" y="468"/>
                </a:cubicBezTo>
                <a:cubicBezTo>
                  <a:pt x="291" y="468"/>
                  <a:pt x="300" y="459"/>
                  <a:pt x="300" y="449"/>
                </a:cubicBezTo>
                <a:close/>
                <a:moveTo>
                  <a:pt x="131" y="364"/>
                </a:moveTo>
                <a:cubicBezTo>
                  <a:pt x="131" y="353"/>
                  <a:pt x="122" y="345"/>
                  <a:pt x="111" y="345"/>
                </a:cubicBezTo>
                <a:cubicBezTo>
                  <a:pt x="100" y="345"/>
                  <a:pt x="92" y="353"/>
                  <a:pt x="92" y="364"/>
                </a:cubicBezTo>
                <a:cubicBezTo>
                  <a:pt x="92" y="375"/>
                  <a:pt x="100" y="383"/>
                  <a:pt x="111" y="383"/>
                </a:cubicBezTo>
                <a:cubicBezTo>
                  <a:pt x="122" y="383"/>
                  <a:pt x="131" y="375"/>
                  <a:pt x="131" y="364"/>
                </a:cubicBezTo>
                <a:close/>
                <a:moveTo>
                  <a:pt x="353" y="630"/>
                </a:moveTo>
                <a:cubicBezTo>
                  <a:pt x="305" y="630"/>
                  <a:pt x="305" y="630"/>
                  <a:pt x="305" y="630"/>
                </a:cubicBezTo>
                <a:cubicBezTo>
                  <a:pt x="285" y="630"/>
                  <a:pt x="269" y="614"/>
                  <a:pt x="269" y="594"/>
                </a:cubicBezTo>
                <a:cubicBezTo>
                  <a:pt x="269" y="490"/>
                  <a:pt x="269" y="490"/>
                  <a:pt x="269" y="490"/>
                </a:cubicBezTo>
                <a:cubicBezTo>
                  <a:pt x="250" y="485"/>
                  <a:pt x="237" y="468"/>
                  <a:pt x="237" y="449"/>
                </a:cubicBezTo>
                <a:cubicBezTo>
                  <a:pt x="237" y="425"/>
                  <a:pt x="257" y="405"/>
                  <a:pt x="281" y="405"/>
                </a:cubicBezTo>
                <a:cubicBezTo>
                  <a:pt x="304" y="405"/>
                  <a:pt x="324" y="425"/>
                  <a:pt x="324" y="449"/>
                </a:cubicBezTo>
                <a:cubicBezTo>
                  <a:pt x="324" y="468"/>
                  <a:pt x="311" y="485"/>
                  <a:pt x="293" y="490"/>
                </a:cubicBezTo>
                <a:cubicBezTo>
                  <a:pt x="293" y="594"/>
                  <a:pt x="293" y="594"/>
                  <a:pt x="293" y="594"/>
                </a:cubicBezTo>
                <a:cubicBezTo>
                  <a:pt x="293" y="601"/>
                  <a:pt x="298" y="606"/>
                  <a:pt x="305" y="606"/>
                </a:cubicBezTo>
                <a:cubicBezTo>
                  <a:pt x="353" y="606"/>
                  <a:pt x="353" y="606"/>
                  <a:pt x="353" y="606"/>
                </a:cubicBezTo>
                <a:cubicBezTo>
                  <a:pt x="353" y="376"/>
                  <a:pt x="353" y="376"/>
                  <a:pt x="353" y="376"/>
                </a:cubicBezTo>
                <a:cubicBezTo>
                  <a:pt x="220" y="376"/>
                  <a:pt x="220" y="376"/>
                  <a:pt x="220" y="376"/>
                </a:cubicBezTo>
                <a:cubicBezTo>
                  <a:pt x="213" y="376"/>
                  <a:pt x="208" y="381"/>
                  <a:pt x="208" y="388"/>
                </a:cubicBezTo>
                <a:cubicBezTo>
                  <a:pt x="208" y="492"/>
                  <a:pt x="208" y="492"/>
                  <a:pt x="208" y="492"/>
                </a:cubicBezTo>
                <a:cubicBezTo>
                  <a:pt x="226" y="497"/>
                  <a:pt x="239" y="514"/>
                  <a:pt x="239" y="533"/>
                </a:cubicBezTo>
                <a:cubicBezTo>
                  <a:pt x="239" y="557"/>
                  <a:pt x="220" y="577"/>
                  <a:pt x="196" y="577"/>
                </a:cubicBezTo>
                <a:cubicBezTo>
                  <a:pt x="172" y="577"/>
                  <a:pt x="152" y="557"/>
                  <a:pt x="152" y="533"/>
                </a:cubicBezTo>
                <a:cubicBezTo>
                  <a:pt x="152" y="514"/>
                  <a:pt x="166" y="497"/>
                  <a:pt x="184" y="492"/>
                </a:cubicBezTo>
                <a:cubicBezTo>
                  <a:pt x="184" y="388"/>
                  <a:pt x="184" y="388"/>
                  <a:pt x="184" y="388"/>
                </a:cubicBezTo>
                <a:cubicBezTo>
                  <a:pt x="184" y="368"/>
                  <a:pt x="200" y="352"/>
                  <a:pt x="220" y="352"/>
                </a:cubicBezTo>
                <a:cubicBezTo>
                  <a:pt x="353" y="352"/>
                  <a:pt x="353" y="352"/>
                  <a:pt x="353" y="352"/>
                </a:cubicBezTo>
                <a:cubicBezTo>
                  <a:pt x="353" y="21"/>
                  <a:pt x="353" y="21"/>
                  <a:pt x="353" y="21"/>
                </a:cubicBezTo>
                <a:cubicBezTo>
                  <a:pt x="335" y="10"/>
                  <a:pt x="314" y="4"/>
                  <a:pt x="293" y="5"/>
                </a:cubicBezTo>
                <a:cubicBezTo>
                  <a:pt x="293" y="171"/>
                  <a:pt x="293" y="171"/>
                  <a:pt x="293" y="171"/>
                </a:cubicBezTo>
                <a:cubicBezTo>
                  <a:pt x="293" y="191"/>
                  <a:pt x="276" y="207"/>
                  <a:pt x="257" y="207"/>
                </a:cubicBezTo>
                <a:cubicBezTo>
                  <a:pt x="207" y="207"/>
                  <a:pt x="207" y="207"/>
                  <a:pt x="207" y="207"/>
                </a:cubicBezTo>
                <a:cubicBezTo>
                  <a:pt x="201" y="225"/>
                  <a:pt x="185" y="238"/>
                  <a:pt x="165" y="238"/>
                </a:cubicBezTo>
                <a:cubicBezTo>
                  <a:pt x="141" y="238"/>
                  <a:pt x="121" y="219"/>
                  <a:pt x="121" y="195"/>
                </a:cubicBezTo>
                <a:cubicBezTo>
                  <a:pt x="121" y="171"/>
                  <a:pt x="141" y="151"/>
                  <a:pt x="165" y="151"/>
                </a:cubicBezTo>
                <a:cubicBezTo>
                  <a:pt x="185" y="151"/>
                  <a:pt x="201" y="165"/>
                  <a:pt x="207" y="183"/>
                </a:cubicBezTo>
                <a:cubicBezTo>
                  <a:pt x="257" y="183"/>
                  <a:pt x="257" y="183"/>
                  <a:pt x="257" y="183"/>
                </a:cubicBezTo>
                <a:cubicBezTo>
                  <a:pt x="263" y="183"/>
                  <a:pt x="269" y="177"/>
                  <a:pt x="269" y="171"/>
                </a:cubicBezTo>
                <a:cubicBezTo>
                  <a:pt x="269" y="9"/>
                  <a:pt x="269" y="9"/>
                  <a:pt x="269" y="9"/>
                </a:cubicBezTo>
                <a:cubicBezTo>
                  <a:pt x="235" y="18"/>
                  <a:pt x="209" y="44"/>
                  <a:pt x="198" y="75"/>
                </a:cubicBezTo>
                <a:cubicBezTo>
                  <a:pt x="165" y="69"/>
                  <a:pt x="130" y="78"/>
                  <a:pt x="105" y="104"/>
                </a:cubicBezTo>
                <a:cubicBezTo>
                  <a:pt x="80" y="129"/>
                  <a:pt x="70" y="164"/>
                  <a:pt x="76" y="197"/>
                </a:cubicBezTo>
                <a:cubicBezTo>
                  <a:pt x="45" y="208"/>
                  <a:pt x="20" y="233"/>
                  <a:pt x="10" y="267"/>
                </a:cubicBezTo>
                <a:cubicBezTo>
                  <a:pt x="239" y="267"/>
                  <a:pt x="239" y="267"/>
                  <a:pt x="239" y="267"/>
                </a:cubicBezTo>
                <a:cubicBezTo>
                  <a:pt x="244" y="249"/>
                  <a:pt x="261" y="236"/>
                  <a:pt x="281" y="236"/>
                </a:cubicBezTo>
                <a:cubicBezTo>
                  <a:pt x="304" y="236"/>
                  <a:pt x="324" y="255"/>
                  <a:pt x="324" y="279"/>
                </a:cubicBezTo>
                <a:cubicBezTo>
                  <a:pt x="324" y="303"/>
                  <a:pt x="304" y="323"/>
                  <a:pt x="281" y="323"/>
                </a:cubicBezTo>
                <a:cubicBezTo>
                  <a:pt x="261" y="323"/>
                  <a:pt x="244" y="310"/>
                  <a:pt x="239" y="291"/>
                </a:cubicBezTo>
                <a:cubicBezTo>
                  <a:pt x="6" y="291"/>
                  <a:pt x="6" y="291"/>
                  <a:pt x="6" y="291"/>
                </a:cubicBezTo>
                <a:cubicBezTo>
                  <a:pt x="5" y="318"/>
                  <a:pt x="14" y="344"/>
                  <a:pt x="31" y="364"/>
                </a:cubicBezTo>
                <a:cubicBezTo>
                  <a:pt x="10" y="389"/>
                  <a:pt x="0" y="424"/>
                  <a:pt x="10" y="459"/>
                </a:cubicBezTo>
                <a:cubicBezTo>
                  <a:pt x="19" y="494"/>
                  <a:pt x="45" y="519"/>
                  <a:pt x="76" y="531"/>
                </a:cubicBezTo>
                <a:cubicBezTo>
                  <a:pt x="70" y="561"/>
                  <a:pt x="78" y="593"/>
                  <a:pt x="99" y="617"/>
                </a:cubicBezTo>
                <a:cubicBezTo>
                  <a:pt x="99" y="406"/>
                  <a:pt x="99" y="406"/>
                  <a:pt x="99" y="406"/>
                </a:cubicBezTo>
                <a:cubicBezTo>
                  <a:pt x="81" y="400"/>
                  <a:pt x="68" y="384"/>
                  <a:pt x="68" y="364"/>
                </a:cubicBezTo>
                <a:cubicBezTo>
                  <a:pt x="68" y="340"/>
                  <a:pt x="87" y="321"/>
                  <a:pt x="111" y="321"/>
                </a:cubicBezTo>
                <a:cubicBezTo>
                  <a:pt x="135" y="321"/>
                  <a:pt x="155" y="340"/>
                  <a:pt x="155" y="364"/>
                </a:cubicBezTo>
                <a:cubicBezTo>
                  <a:pt x="155" y="384"/>
                  <a:pt x="141" y="400"/>
                  <a:pt x="123" y="406"/>
                </a:cubicBezTo>
                <a:cubicBezTo>
                  <a:pt x="123" y="638"/>
                  <a:pt x="123" y="638"/>
                  <a:pt x="123" y="638"/>
                </a:cubicBezTo>
                <a:cubicBezTo>
                  <a:pt x="146" y="653"/>
                  <a:pt x="173" y="658"/>
                  <a:pt x="198" y="653"/>
                </a:cubicBezTo>
                <a:cubicBezTo>
                  <a:pt x="209" y="684"/>
                  <a:pt x="235" y="710"/>
                  <a:pt x="270" y="719"/>
                </a:cubicBezTo>
                <a:cubicBezTo>
                  <a:pt x="299" y="727"/>
                  <a:pt x="329" y="721"/>
                  <a:pt x="353" y="706"/>
                </a:cubicBezTo>
                <a:lnTo>
                  <a:pt x="353" y="630"/>
                </a:lnTo>
                <a:close/>
                <a:moveTo>
                  <a:pt x="300" y="279"/>
                </a:moveTo>
                <a:cubicBezTo>
                  <a:pt x="300" y="269"/>
                  <a:pt x="291" y="260"/>
                  <a:pt x="281" y="260"/>
                </a:cubicBezTo>
                <a:cubicBezTo>
                  <a:pt x="270" y="260"/>
                  <a:pt x="261" y="269"/>
                  <a:pt x="261" y="279"/>
                </a:cubicBezTo>
                <a:cubicBezTo>
                  <a:pt x="261" y="290"/>
                  <a:pt x="270" y="299"/>
                  <a:pt x="281" y="299"/>
                </a:cubicBezTo>
                <a:cubicBezTo>
                  <a:pt x="291" y="299"/>
                  <a:pt x="300" y="290"/>
                  <a:pt x="300" y="279"/>
                </a:cubicBezTo>
                <a:close/>
                <a:moveTo>
                  <a:pt x="469" y="110"/>
                </a:moveTo>
                <a:cubicBezTo>
                  <a:pt x="469" y="99"/>
                  <a:pt x="461" y="91"/>
                  <a:pt x="450" y="91"/>
                </a:cubicBezTo>
                <a:cubicBezTo>
                  <a:pt x="439" y="91"/>
                  <a:pt x="430" y="99"/>
                  <a:pt x="430" y="110"/>
                </a:cubicBezTo>
                <a:cubicBezTo>
                  <a:pt x="430" y="121"/>
                  <a:pt x="439" y="130"/>
                  <a:pt x="450" y="130"/>
                </a:cubicBezTo>
                <a:cubicBezTo>
                  <a:pt x="461" y="130"/>
                  <a:pt x="469" y="121"/>
                  <a:pt x="469" y="110"/>
                </a:cubicBezTo>
                <a:close/>
                <a:moveTo>
                  <a:pt x="430" y="364"/>
                </a:moveTo>
                <a:cubicBezTo>
                  <a:pt x="430" y="375"/>
                  <a:pt x="439" y="383"/>
                  <a:pt x="450" y="383"/>
                </a:cubicBezTo>
                <a:cubicBezTo>
                  <a:pt x="461" y="383"/>
                  <a:pt x="469" y="375"/>
                  <a:pt x="469" y="364"/>
                </a:cubicBezTo>
                <a:cubicBezTo>
                  <a:pt x="469" y="353"/>
                  <a:pt x="461" y="345"/>
                  <a:pt x="450" y="345"/>
                </a:cubicBezTo>
                <a:cubicBezTo>
                  <a:pt x="439" y="345"/>
                  <a:pt x="430" y="353"/>
                  <a:pt x="430" y="364"/>
                </a:cubicBezTo>
                <a:close/>
                <a:moveTo>
                  <a:pt x="643" y="461"/>
                </a:moveTo>
                <a:cubicBezTo>
                  <a:pt x="623" y="461"/>
                  <a:pt x="607" y="445"/>
                  <a:pt x="607" y="425"/>
                </a:cubicBezTo>
                <a:cubicBezTo>
                  <a:pt x="607" y="303"/>
                  <a:pt x="607" y="303"/>
                  <a:pt x="607" y="303"/>
                </a:cubicBezTo>
                <a:cubicBezTo>
                  <a:pt x="607" y="297"/>
                  <a:pt x="602" y="291"/>
                  <a:pt x="595" y="291"/>
                </a:cubicBezTo>
                <a:cubicBezTo>
                  <a:pt x="576" y="291"/>
                  <a:pt x="576" y="291"/>
                  <a:pt x="576" y="291"/>
                </a:cubicBezTo>
                <a:cubicBezTo>
                  <a:pt x="571" y="310"/>
                  <a:pt x="554" y="323"/>
                  <a:pt x="534" y="323"/>
                </a:cubicBezTo>
                <a:cubicBezTo>
                  <a:pt x="510" y="323"/>
                  <a:pt x="491" y="303"/>
                  <a:pt x="491" y="279"/>
                </a:cubicBezTo>
                <a:cubicBezTo>
                  <a:pt x="491" y="255"/>
                  <a:pt x="510" y="236"/>
                  <a:pt x="534" y="236"/>
                </a:cubicBezTo>
                <a:cubicBezTo>
                  <a:pt x="554" y="236"/>
                  <a:pt x="571" y="249"/>
                  <a:pt x="576" y="267"/>
                </a:cubicBezTo>
                <a:cubicBezTo>
                  <a:pt x="595" y="267"/>
                  <a:pt x="595" y="267"/>
                  <a:pt x="595" y="267"/>
                </a:cubicBezTo>
                <a:cubicBezTo>
                  <a:pt x="615" y="267"/>
                  <a:pt x="631" y="284"/>
                  <a:pt x="631" y="303"/>
                </a:cubicBezTo>
                <a:cubicBezTo>
                  <a:pt x="631" y="425"/>
                  <a:pt x="631" y="425"/>
                  <a:pt x="631" y="425"/>
                </a:cubicBezTo>
                <a:cubicBezTo>
                  <a:pt x="631" y="431"/>
                  <a:pt x="637" y="437"/>
                  <a:pt x="643" y="437"/>
                </a:cubicBezTo>
                <a:cubicBezTo>
                  <a:pt x="724" y="437"/>
                  <a:pt x="724" y="437"/>
                  <a:pt x="724" y="437"/>
                </a:cubicBezTo>
                <a:cubicBezTo>
                  <a:pt x="725" y="410"/>
                  <a:pt x="716" y="384"/>
                  <a:pt x="699" y="364"/>
                </a:cubicBezTo>
                <a:cubicBezTo>
                  <a:pt x="721" y="338"/>
                  <a:pt x="730" y="303"/>
                  <a:pt x="721" y="268"/>
                </a:cubicBezTo>
                <a:cubicBezTo>
                  <a:pt x="713" y="242"/>
                  <a:pt x="697" y="220"/>
                  <a:pt x="675" y="207"/>
                </a:cubicBezTo>
                <a:cubicBezTo>
                  <a:pt x="474" y="207"/>
                  <a:pt x="474" y="207"/>
                  <a:pt x="474" y="207"/>
                </a:cubicBezTo>
                <a:cubicBezTo>
                  <a:pt x="467" y="207"/>
                  <a:pt x="462" y="212"/>
                  <a:pt x="462" y="219"/>
                </a:cubicBezTo>
                <a:cubicBezTo>
                  <a:pt x="462" y="322"/>
                  <a:pt x="462" y="322"/>
                  <a:pt x="462" y="322"/>
                </a:cubicBezTo>
                <a:cubicBezTo>
                  <a:pt x="480" y="328"/>
                  <a:pt x="493" y="344"/>
                  <a:pt x="493" y="364"/>
                </a:cubicBezTo>
                <a:cubicBezTo>
                  <a:pt x="493" y="388"/>
                  <a:pt x="474" y="408"/>
                  <a:pt x="450" y="408"/>
                </a:cubicBezTo>
                <a:cubicBezTo>
                  <a:pt x="426" y="408"/>
                  <a:pt x="406" y="388"/>
                  <a:pt x="406" y="364"/>
                </a:cubicBezTo>
                <a:cubicBezTo>
                  <a:pt x="406" y="344"/>
                  <a:pt x="420" y="328"/>
                  <a:pt x="438" y="322"/>
                </a:cubicBezTo>
                <a:cubicBezTo>
                  <a:pt x="438" y="219"/>
                  <a:pt x="438" y="219"/>
                  <a:pt x="438" y="219"/>
                </a:cubicBezTo>
                <a:cubicBezTo>
                  <a:pt x="438" y="199"/>
                  <a:pt x="454" y="183"/>
                  <a:pt x="474" y="183"/>
                </a:cubicBezTo>
                <a:cubicBezTo>
                  <a:pt x="656" y="183"/>
                  <a:pt x="656" y="183"/>
                  <a:pt x="656" y="183"/>
                </a:cubicBezTo>
                <a:cubicBezTo>
                  <a:pt x="657" y="154"/>
                  <a:pt x="647" y="125"/>
                  <a:pt x="625" y="104"/>
                </a:cubicBezTo>
                <a:cubicBezTo>
                  <a:pt x="600" y="78"/>
                  <a:pt x="565" y="69"/>
                  <a:pt x="532" y="75"/>
                </a:cubicBezTo>
                <a:cubicBezTo>
                  <a:pt x="521" y="43"/>
                  <a:pt x="495" y="18"/>
                  <a:pt x="460" y="8"/>
                </a:cubicBezTo>
                <a:cubicBezTo>
                  <a:pt x="431" y="0"/>
                  <a:pt x="401" y="6"/>
                  <a:pt x="377" y="21"/>
                </a:cubicBezTo>
                <a:cubicBezTo>
                  <a:pt x="377" y="98"/>
                  <a:pt x="377" y="98"/>
                  <a:pt x="377" y="98"/>
                </a:cubicBezTo>
                <a:cubicBezTo>
                  <a:pt x="408" y="98"/>
                  <a:pt x="408" y="98"/>
                  <a:pt x="408" y="98"/>
                </a:cubicBezTo>
                <a:cubicBezTo>
                  <a:pt x="413" y="80"/>
                  <a:pt x="430" y="67"/>
                  <a:pt x="450" y="67"/>
                </a:cubicBezTo>
                <a:cubicBezTo>
                  <a:pt x="474" y="67"/>
                  <a:pt x="493" y="86"/>
                  <a:pt x="493" y="110"/>
                </a:cubicBezTo>
                <a:cubicBezTo>
                  <a:pt x="493" y="134"/>
                  <a:pt x="474" y="154"/>
                  <a:pt x="450" y="154"/>
                </a:cubicBezTo>
                <a:cubicBezTo>
                  <a:pt x="430" y="154"/>
                  <a:pt x="413" y="140"/>
                  <a:pt x="408" y="122"/>
                </a:cubicBezTo>
                <a:cubicBezTo>
                  <a:pt x="377" y="122"/>
                  <a:pt x="377" y="122"/>
                  <a:pt x="377" y="122"/>
                </a:cubicBezTo>
                <a:cubicBezTo>
                  <a:pt x="377" y="437"/>
                  <a:pt x="377" y="437"/>
                  <a:pt x="377" y="437"/>
                </a:cubicBezTo>
                <a:cubicBezTo>
                  <a:pt x="426" y="437"/>
                  <a:pt x="426" y="437"/>
                  <a:pt x="426" y="437"/>
                </a:cubicBezTo>
                <a:cubicBezTo>
                  <a:pt x="446" y="437"/>
                  <a:pt x="462" y="453"/>
                  <a:pt x="462" y="473"/>
                </a:cubicBezTo>
                <a:cubicBezTo>
                  <a:pt x="462" y="576"/>
                  <a:pt x="462" y="576"/>
                  <a:pt x="462" y="576"/>
                </a:cubicBezTo>
                <a:cubicBezTo>
                  <a:pt x="480" y="582"/>
                  <a:pt x="493" y="598"/>
                  <a:pt x="493" y="618"/>
                </a:cubicBezTo>
                <a:cubicBezTo>
                  <a:pt x="493" y="642"/>
                  <a:pt x="474" y="661"/>
                  <a:pt x="450" y="661"/>
                </a:cubicBezTo>
                <a:cubicBezTo>
                  <a:pt x="426" y="661"/>
                  <a:pt x="406" y="642"/>
                  <a:pt x="406" y="618"/>
                </a:cubicBezTo>
                <a:cubicBezTo>
                  <a:pt x="406" y="598"/>
                  <a:pt x="420" y="582"/>
                  <a:pt x="438" y="576"/>
                </a:cubicBezTo>
                <a:cubicBezTo>
                  <a:pt x="438" y="473"/>
                  <a:pt x="438" y="473"/>
                  <a:pt x="438" y="473"/>
                </a:cubicBezTo>
                <a:cubicBezTo>
                  <a:pt x="438" y="466"/>
                  <a:pt x="432" y="461"/>
                  <a:pt x="426" y="461"/>
                </a:cubicBezTo>
                <a:cubicBezTo>
                  <a:pt x="377" y="461"/>
                  <a:pt x="377" y="461"/>
                  <a:pt x="377" y="461"/>
                </a:cubicBezTo>
                <a:cubicBezTo>
                  <a:pt x="377" y="706"/>
                  <a:pt x="377" y="706"/>
                  <a:pt x="377" y="706"/>
                </a:cubicBezTo>
                <a:cubicBezTo>
                  <a:pt x="401" y="721"/>
                  <a:pt x="431" y="727"/>
                  <a:pt x="460" y="719"/>
                </a:cubicBezTo>
                <a:cubicBezTo>
                  <a:pt x="495" y="710"/>
                  <a:pt x="521" y="684"/>
                  <a:pt x="532" y="653"/>
                </a:cubicBezTo>
                <a:cubicBezTo>
                  <a:pt x="565" y="659"/>
                  <a:pt x="600" y="649"/>
                  <a:pt x="625" y="624"/>
                </a:cubicBezTo>
                <a:cubicBezTo>
                  <a:pt x="636" y="613"/>
                  <a:pt x="644" y="601"/>
                  <a:pt x="649" y="588"/>
                </a:cubicBezTo>
                <a:cubicBezTo>
                  <a:pt x="558" y="588"/>
                  <a:pt x="558" y="588"/>
                  <a:pt x="558" y="588"/>
                </a:cubicBezTo>
                <a:cubicBezTo>
                  <a:pt x="539" y="588"/>
                  <a:pt x="522" y="572"/>
                  <a:pt x="522" y="552"/>
                </a:cubicBezTo>
                <a:cubicBezTo>
                  <a:pt x="522" y="490"/>
                  <a:pt x="522" y="490"/>
                  <a:pt x="522" y="490"/>
                </a:cubicBezTo>
                <a:cubicBezTo>
                  <a:pt x="504" y="485"/>
                  <a:pt x="491" y="468"/>
                  <a:pt x="491" y="449"/>
                </a:cubicBezTo>
                <a:cubicBezTo>
                  <a:pt x="491" y="425"/>
                  <a:pt x="510" y="405"/>
                  <a:pt x="534" y="405"/>
                </a:cubicBezTo>
                <a:cubicBezTo>
                  <a:pt x="558" y="405"/>
                  <a:pt x="578" y="425"/>
                  <a:pt x="578" y="449"/>
                </a:cubicBezTo>
                <a:cubicBezTo>
                  <a:pt x="578" y="468"/>
                  <a:pt x="565" y="485"/>
                  <a:pt x="546" y="490"/>
                </a:cubicBezTo>
                <a:cubicBezTo>
                  <a:pt x="546" y="552"/>
                  <a:pt x="546" y="552"/>
                  <a:pt x="546" y="552"/>
                </a:cubicBezTo>
                <a:cubicBezTo>
                  <a:pt x="546" y="558"/>
                  <a:pt x="552" y="564"/>
                  <a:pt x="558" y="564"/>
                </a:cubicBezTo>
                <a:cubicBezTo>
                  <a:pt x="655" y="564"/>
                  <a:pt x="655" y="564"/>
                  <a:pt x="655" y="564"/>
                </a:cubicBezTo>
                <a:cubicBezTo>
                  <a:pt x="656" y="553"/>
                  <a:pt x="656" y="542"/>
                  <a:pt x="654" y="531"/>
                </a:cubicBezTo>
                <a:cubicBezTo>
                  <a:pt x="685" y="520"/>
                  <a:pt x="710" y="494"/>
                  <a:pt x="720" y="461"/>
                </a:cubicBezTo>
                <a:lnTo>
                  <a:pt x="643" y="461"/>
                </a:lnTo>
                <a:close/>
                <a:moveTo>
                  <a:pt x="515" y="279"/>
                </a:moveTo>
                <a:cubicBezTo>
                  <a:pt x="515" y="290"/>
                  <a:pt x="524" y="299"/>
                  <a:pt x="534" y="299"/>
                </a:cubicBezTo>
                <a:cubicBezTo>
                  <a:pt x="545" y="299"/>
                  <a:pt x="554" y="290"/>
                  <a:pt x="554" y="279"/>
                </a:cubicBezTo>
                <a:cubicBezTo>
                  <a:pt x="554" y="269"/>
                  <a:pt x="545" y="260"/>
                  <a:pt x="534" y="260"/>
                </a:cubicBezTo>
                <a:cubicBezTo>
                  <a:pt x="524" y="260"/>
                  <a:pt x="515" y="269"/>
                  <a:pt x="515" y="279"/>
                </a:cubicBezTo>
                <a:close/>
                <a:moveTo>
                  <a:pt x="554" y="449"/>
                </a:moveTo>
                <a:cubicBezTo>
                  <a:pt x="554" y="438"/>
                  <a:pt x="545" y="429"/>
                  <a:pt x="534" y="429"/>
                </a:cubicBezTo>
                <a:cubicBezTo>
                  <a:pt x="524" y="429"/>
                  <a:pt x="515" y="438"/>
                  <a:pt x="515" y="449"/>
                </a:cubicBezTo>
                <a:cubicBezTo>
                  <a:pt x="515" y="459"/>
                  <a:pt x="524" y="468"/>
                  <a:pt x="534" y="468"/>
                </a:cubicBezTo>
                <a:cubicBezTo>
                  <a:pt x="545" y="468"/>
                  <a:pt x="554" y="459"/>
                  <a:pt x="554" y="449"/>
                </a:cubicBezTo>
                <a:close/>
                <a:moveTo>
                  <a:pt x="430" y="618"/>
                </a:moveTo>
                <a:cubicBezTo>
                  <a:pt x="430" y="629"/>
                  <a:pt x="439" y="637"/>
                  <a:pt x="450" y="637"/>
                </a:cubicBezTo>
                <a:cubicBezTo>
                  <a:pt x="461" y="637"/>
                  <a:pt x="469" y="629"/>
                  <a:pt x="469" y="618"/>
                </a:cubicBezTo>
                <a:cubicBezTo>
                  <a:pt x="469" y="607"/>
                  <a:pt x="461" y="599"/>
                  <a:pt x="450" y="599"/>
                </a:cubicBezTo>
                <a:cubicBezTo>
                  <a:pt x="439" y="599"/>
                  <a:pt x="430" y="607"/>
                  <a:pt x="430" y="618"/>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62" name="正方形/長方形 61"/>
          <p:cNvSpPr/>
          <p:nvPr/>
        </p:nvSpPr>
        <p:spPr>
          <a:xfrm>
            <a:off x="556524" y="3908968"/>
            <a:ext cx="2561599" cy="456711"/>
          </a:xfrm>
          <a:prstGeom prst="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en-US" altLang="ja-JP" sz="1050" dirty="0">
                <a:solidFill>
                  <a:prstClr val="white"/>
                </a:solidFill>
                <a:latin typeface="メイリオ" panose="020B0604030504040204" pitchFamily="50" charset="-128"/>
                <a:ea typeface="メイリオ" panose="020B0604030504040204" pitchFamily="50" charset="-128"/>
              </a:rPr>
              <a:t>API</a:t>
            </a:r>
            <a:r>
              <a:rPr lang="ja-JP" altLang="en-US" sz="1050" dirty="0">
                <a:solidFill>
                  <a:prstClr val="white"/>
                </a:solidFill>
                <a:latin typeface="メイリオ" panose="020B0604030504040204" pitchFamily="50" charset="-128"/>
                <a:ea typeface="メイリオ" panose="020B0604030504040204" pitchFamily="50" charset="-128"/>
              </a:rPr>
              <a:t>サービス</a:t>
            </a:r>
          </a:p>
        </p:txBody>
      </p:sp>
      <p:sp>
        <p:nvSpPr>
          <p:cNvPr id="63" name="Freeform 19"/>
          <p:cNvSpPr>
            <a:spLocks noEditPoints="1"/>
          </p:cNvSpPr>
          <p:nvPr/>
        </p:nvSpPr>
        <p:spPr bwMode="auto">
          <a:xfrm>
            <a:off x="684653" y="4034881"/>
            <a:ext cx="204081" cy="191642"/>
          </a:xfrm>
          <a:custGeom>
            <a:avLst/>
            <a:gdLst>
              <a:gd name="T0" fmla="*/ 666 w 755"/>
              <a:gd name="T1" fmla="*/ 490 h 756"/>
              <a:gd name="T2" fmla="*/ 684 w 755"/>
              <a:gd name="T3" fmla="*/ 603 h 756"/>
              <a:gd name="T4" fmla="*/ 588 w 755"/>
              <a:gd name="T5" fmla="*/ 575 h 756"/>
              <a:gd name="T6" fmla="*/ 571 w 755"/>
              <a:gd name="T7" fmla="*/ 620 h 756"/>
              <a:gd name="T8" fmla="*/ 530 w 755"/>
              <a:gd name="T9" fmla="*/ 726 h 756"/>
              <a:gd name="T10" fmla="*/ 464 w 755"/>
              <a:gd name="T11" fmla="*/ 653 h 756"/>
              <a:gd name="T12" fmla="*/ 424 w 755"/>
              <a:gd name="T13" fmla="*/ 684 h 756"/>
              <a:gd name="T14" fmla="*/ 336 w 755"/>
              <a:gd name="T15" fmla="*/ 756 h 756"/>
              <a:gd name="T16" fmla="*/ 313 w 755"/>
              <a:gd name="T17" fmla="*/ 659 h 756"/>
              <a:gd name="T18" fmla="*/ 265 w 755"/>
              <a:gd name="T19" fmla="*/ 666 h 756"/>
              <a:gd name="T20" fmla="*/ 152 w 755"/>
              <a:gd name="T21" fmla="*/ 684 h 756"/>
              <a:gd name="T22" fmla="*/ 181 w 755"/>
              <a:gd name="T23" fmla="*/ 588 h 756"/>
              <a:gd name="T24" fmla="*/ 136 w 755"/>
              <a:gd name="T25" fmla="*/ 571 h 756"/>
              <a:gd name="T26" fmla="*/ 29 w 755"/>
              <a:gd name="T27" fmla="*/ 531 h 756"/>
              <a:gd name="T28" fmla="*/ 102 w 755"/>
              <a:gd name="T29" fmla="*/ 464 h 756"/>
              <a:gd name="T30" fmla="*/ 71 w 755"/>
              <a:gd name="T31" fmla="*/ 425 h 756"/>
              <a:gd name="T32" fmla="*/ 0 w 755"/>
              <a:gd name="T33" fmla="*/ 336 h 756"/>
              <a:gd name="T34" fmla="*/ 97 w 755"/>
              <a:gd name="T35" fmla="*/ 313 h 756"/>
              <a:gd name="T36" fmla="*/ 89 w 755"/>
              <a:gd name="T37" fmla="*/ 265 h 756"/>
              <a:gd name="T38" fmla="*/ 71 w 755"/>
              <a:gd name="T39" fmla="*/ 153 h 756"/>
              <a:gd name="T40" fmla="*/ 167 w 755"/>
              <a:gd name="T41" fmla="*/ 181 h 756"/>
              <a:gd name="T42" fmla="*/ 184 w 755"/>
              <a:gd name="T43" fmla="*/ 136 h 756"/>
              <a:gd name="T44" fmla="*/ 225 w 755"/>
              <a:gd name="T45" fmla="*/ 30 h 756"/>
              <a:gd name="T46" fmla="*/ 291 w 755"/>
              <a:gd name="T47" fmla="*/ 103 h 756"/>
              <a:gd name="T48" fmla="*/ 331 w 755"/>
              <a:gd name="T49" fmla="*/ 72 h 756"/>
              <a:gd name="T50" fmla="*/ 419 w 755"/>
              <a:gd name="T51" fmla="*/ 0 h 756"/>
              <a:gd name="T52" fmla="*/ 442 w 755"/>
              <a:gd name="T53" fmla="*/ 97 h 756"/>
              <a:gd name="T54" fmla="*/ 490 w 755"/>
              <a:gd name="T55" fmla="*/ 89 h 756"/>
              <a:gd name="T56" fmla="*/ 603 w 755"/>
              <a:gd name="T57" fmla="*/ 72 h 756"/>
              <a:gd name="T58" fmla="*/ 574 w 755"/>
              <a:gd name="T59" fmla="*/ 168 h 756"/>
              <a:gd name="T60" fmla="*/ 619 w 755"/>
              <a:gd name="T61" fmla="*/ 184 h 756"/>
              <a:gd name="T62" fmla="*/ 726 w 755"/>
              <a:gd name="T63" fmla="*/ 225 h 756"/>
              <a:gd name="T64" fmla="*/ 653 w 755"/>
              <a:gd name="T65" fmla="*/ 292 h 756"/>
              <a:gd name="T66" fmla="*/ 684 w 755"/>
              <a:gd name="T67" fmla="*/ 331 h 756"/>
              <a:gd name="T68" fmla="*/ 755 w 755"/>
              <a:gd name="T69" fmla="*/ 420 h 756"/>
              <a:gd name="T70" fmla="*/ 658 w 755"/>
              <a:gd name="T71" fmla="*/ 442 h 756"/>
              <a:gd name="T72" fmla="*/ 377 w 755"/>
              <a:gd name="T73" fmla="*/ 188 h 756"/>
              <a:gd name="T74" fmla="*/ 377 w 755"/>
              <a:gd name="T75" fmla="*/ 568 h 756"/>
              <a:gd name="T76" fmla="*/ 377 w 755"/>
              <a:gd name="T77" fmla="*/ 188 h 756"/>
              <a:gd name="T78" fmla="*/ 306 w 755"/>
              <a:gd name="T79" fmla="*/ 301 h 756"/>
              <a:gd name="T80" fmla="*/ 211 w 755"/>
              <a:gd name="T81" fmla="*/ 439 h 756"/>
              <a:gd name="T82" fmla="*/ 259 w 755"/>
              <a:gd name="T83" fmla="*/ 413 h 756"/>
              <a:gd name="T84" fmla="*/ 311 w 755"/>
              <a:gd name="T85" fmla="*/ 439 h 756"/>
              <a:gd name="T86" fmla="*/ 267 w 755"/>
              <a:gd name="T87" fmla="*/ 383 h 756"/>
              <a:gd name="T88" fmla="*/ 281 w 755"/>
              <a:gd name="T89" fmla="*/ 323 h 756"/>
              <a:gd name="T90" fmla="*/ 290 w 755"/>
              <a:gd name="T91" fmla="*/ 360 h 756"/>
              <a:gd name="T92" fmla="*/ 267 w 755"/>
              <a:gd name="T93" fmla="*/ 383 h 756"/>
              <a:gd name="T94" fmla="*/ 411 w 755"/>
              <a:gd name="T95" fmla="*/ 301 h 756"/>
              <a:gd name="T96" fmla="*/ 363 w 755"/>
              <a:gd name="T97" fmla="*/ 439 h 756"/>
              <a:gd name="T98" fmla="*/ 400 w 755"/>
              <a:gd name="T99" fmla="*/ 393 h 756"/>
              <a:gd name="T100" fmla="*/ 450 w 755"/>
              <a:gd name="T101" fmla="*/ 381 h 756"/>
              <a:gd name="T102" fmla="*/ 450 w 755"/>
              <a:gd name="T103" fmla="*/ 313 h 756"/>
              <a:gd name="T104" fmla="*/ 410 w 755"/>
              <a:gd name="T105" fmla="*/ 331 h 756"/>
              <a:gd name="T106" fmla="*/ 421 w 755"/>
              <a:gd name="T107" fmla="*/ 358 h 756"/>
              <a:gd name="T108" fmla="*/ 400 w 755"/>
              <a:gd name="T109" fmla="*/ 363 h 756"/>
              <a:gd name="T110" fmla="*/ 519 w 755"/>
              <a:gd name="T111" fmla="*/ 439 h 756"/>
              <a:gd name="T112" fmla="*/ 482 w 755"/>
              <a:gd name="T113" fmla="*/ 301 h 756"/>
              <a:gd name="T114" fmla="*/ 519 w 755"/>
              <a:gd name="T115" fmla="*/ 439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55" h="756">
                <a:moveTo>
                  <a:pt x="653" y="464"/>
                </a:moveTo>
                <a:cubicBezTo>
                  <a:pt x="651" y="474"/>
                  <a:pt x="655" y="484"/>
                  <a:pt x="666" y="490"/>
                </a:cubicBezTo>
                <a:cubicBezTo>
                  <a:pt x="726" y="531"/>
                  <a:pt x="726" y="531"/>
                  <a:pt x="726" y="531"/>
                </a:cubicBezTo>
                <a:cubicBezTo>
                  <a:pt x="684" y="603"/>
                  <a:pt x="684" y="603"/>
                  <a:pt x="684" y="603"/>
                </a:cubicBezTo>
                <a:cubicBezTo>
                  <a:pt x="619" y="571"/>
                  <a:pt x="619" y="571"/>
                  <a:pt x="619" y="571"/>
                </a:cubicBezTo>
                <a:cubicBezTo>
                  <a:pt x="607" y="565"/>
                  <a:pt x="596" y="567"/>
                  <a:pt x="588" y="575"/>
                </a:cubicBezTo>
                <a:cubicBezTo>
                  <a:pt x="583" y="579"/>
                  <a:pt x="579" y="584"/>
                  <a:pt x="574" y="588"/>
                </a:cubicBezTo>
                <a:cubicBezTo>
                  <a:pt x="566" y="596"/>
                  <a:pt x="564" y="607"/>
                  <a:pt x="571" y="620"/>
                </a:cubicBezTo>
                <a:cubicBezTo>
                  <a:pt x="603" y="684"/>
                  <a:pt x="603" y="684"/>
                  <a:pt x="603" y="684"/>
                </a:cubicBezTo>
                <a:cubicBezTo>
                  <a:pt x="530" y="726"/>
                  <a:pt x="530" y="726"/>
                  <a:pt x="530" y="726"/>
                </a:cubicBezTo>
                <a:cubicBezTo>
                  <a:pt x="490" y="666"/>
                  <a:pt x="490" y="666"/>
                  <a:pt x="490" y="666"/>
                </a:cubicBezTo>
                <a:cubicBezTo>
                  <a:pt x="483" y="655"/>
                  <a:pt x="474" y="651"/>
                  <a:pt x="464" y="653"/>
                </a:cubicBezTo>
                <a:cubicBezTo>
                  <a:pt x="457" y="655"/>
                  <a:pt x="449" y="657"/>
                  <a:pt x="442" y="659"/>
                </a:cubicBezTo>
                <a:cubicBezTo>
                  <a:pt x="432" y="662"/>
                  <a:pt x="425" y="670"/>
                  <a:pt x="424" y="684"/>
                </a:cubicBezTo>
                <a:cubicBezTo>
                  <a:pt x="419" y="756"/>
                  <a:pt x="419" y="756"/>
                  <a:pt x="419" y="756"/>
                </a:cubicBezTo>
                <a:cubicBezTo>
                  <a:pt x="336" y="756"/>
                  <a:pt x="336" y="756"/>
                  <a:pt x="336" y="756"/>
                </a:cubicBezTo>
                <a:cubicBezTo>
                  <a:pt x="331" y="684"/>
                  <a:pt x="331" y="684"/>
                  <a:pt x="331" y="684"/>
                </a:cubicBezTo>
                <a:cubicBezTo>
                  <a:pt x="330" y="670"/>
                  <a:pt x="323" y="662"/>
                  <a:pt x="313" y="659"/>
                </a:cubicBezTo>
                <a:cubicBezTo>
                  <a:pt x="306" y="657"/>
                  <a:pt x="298" y="655"/>
                  <a:pt x="291" y="653"/>
                </a:cubicBezTo>
                <a:cubicBezTo>
                  <a:pt x="281" y="651"/>
                  <a:pt x="272" y="655"/>
                  <a:pt x="265" y="666"/>
                </a:cubicBezTo>
                <a:cubicBezTo>
                  <a:pt x="225" y="726"/>
                  <a:pt x="225" y="726"/>
                  <a:pt x="225" y="726"/>
                </a:cubicBezTo>
                <a:cubicBezTo>
                  <a:pt x="152" y="684"/>
                  <a:pt x="152" y="684"/>
                  <a:pt x="152" y="684"/>
                </a:cubicBezTo>
                <a:cubicBezTo>
                  <a:pt x="184" y="620"/>
                  <a:pt x="184" y="620"/>
                  <a:pt x="184" y="620"/>
                </a:cubicBezTo>
                <a:cubicBezTo>
                  <a:pt x="191" y="607"/>
                  <a:pt x="189" y="596"/>
                  <a:pt x="181" y="588"/>
                </a:cubicBezTo>
                <a:cubicBezTo>
                  <a:pt x="176" y="584"/>
                  <a:pt x="172" y="579"/>
                  <a:pt x="167" y="575"/>
                </a:cubicBezTo>
                <a:cubicBezTo>
                  <a:pt x="159" y="567"/>
                  <a:pt x="148" y="565"/>
                  <a:pt x="136" y="571"/>
                </a:cubicBezTo>
                <a:cubicBezTo>
                  <a:pt x="71" y="603"/>
                  <a:pt x="71" y="603"/>
                  <a:pt x="71" y="603"/>
                </a:cubicBezTo>
                <a:cubicBezTo>
                  <a:pt x="29" y="531"/>
                  <a:pt x="29" y="531"/>
                  <a:pt x="29" y="531"/>
                </a:cubicBezTo>
                <a:cubicBezTo>
                  <a:pt x="89" y="490"/>
                  <a:pt x="89" y="490"/>
                  <a:pt x="89" y="490"/>
                </a:cubicBezTo>
                <a:cubicBezTo>
                  <a:pt x="100" y="484"/>
                  <a:pt x="104" y="474"/>
                  <a:pt x="102" y="464"/>
                </a:cubicBezTo>
                <a:cubicBezTo>
                  <a:pt x="100" y="457"/>
                  <a:pt x="98" y="450"/>
                  <a:pt x="97" y="442"/>
                </a:cubicBezTo>
                <a:cubicBezTo>
                  <a:pt x="94" y="432"/>
                  <a:pt x="85" y="425"/>
                  <a:pt x="71" y="425"/>
                </a:cubicBezTo>
                <a:cubicBezTo>
                  <a:pt x="0" y="420"/>
                  <a:pt x="0" y="420"/>
                  <a:pt x="0" y="420"/>
                </a:cubicBezTo>
                <a:cubicBezTo>
                  <a:pt x="0" y="336"/>
                  <a:pt x="0" y="336"/>
                  <a:pt x="0" y="336"/>
                </a:cubicBezTo>
                <a:cubicBezTo>
                  <a:pt x="71" y="331"/>
                  <a:pt x="71" y="331"/>
                  <a:pt x="71" y="331"/>
                </a:cubicBezTo>
                <a:cubicBezTo>
                  <a:pt x="85" y="331"/>
                  <a:pt x="94" y="324"/>
                  <a:pt x="97" y="313"/>
                </a:cubicBezTo>
                <a:cubicBezTo>
                  <a:pt x="98" y="306"/>
                  <a:pt x="100" y="299"/>
                  <a:pt x="102" y="292"/>
                </a:cubicBezTo>
                <a:cubicBezTo>
                  <a:pt x="104" y="282"/>
                  <a:pt x="100" y="272"/>
                  <a:pt x="89" y="265"/>
                </a:cubicBezTo>
                <a:cubicBezTo>
                  <a:pt x="29" y="225"/>
                  <a:pt x="29" y="225"/>
                  <a:pt x="29" y="225"/>
                </a:cubicBezTo>
                <a:cubicBezTo>
                  <a:pt x="71" y="153"/>
                  <a:pt x="71" y="153"/>
                  <a:pt x="71" y="153"/>
                </a:cubicBezTo>
                <a:cubicBezTo>
                  <a:pt x="136" y="184"/>
                  <a:pt x="136" y="184"/>
                  <a:pt x="136" y="184"/>
                </a:cubicBezTo>
                <a:cubicBezTo>
                  <a:pt x="148" y="191"/>
                  <a:pt x="159" y="189"/>
                  <a:pt x="167" y="181"/>
                </a:cubicBezTo>
                <a:cubicBezTo>
                  <a:pt x="172" y="176"/>
                  <a:pt x="176" y="172"/>
                  <a:pt x="181" y="168"/>
                </a:cubicBezTo>
                <a:cubicBezTo>
                  <a:pt x="189" y="160"/>
                  <a:pt x="191" y="149"/>
                  <a:pt x="184" y="136"/>
                </a:cubicBezTo>
                <a:cubicBezTo>
                  <a:pt x="152" y="72"/>
                  <a:pt x="152" y="72"/>
                  <a:pt x="152" y="72"/>
                </a:cubicBezTo>
                <a:cubicBezTo>
                  <a:pt x="225" y="30"/>
                  <a:pt x="225" y="30"/>
                  <a:pt x="225" y="30"/>
                </a:cubicBezTo>
                <a:cubicBezTo>
                  <a:pt x="265" y="89"/>
                  <a:pt x="265" y="89"/>
                  <a:pt x="265" y="89"/>
                </a:cubicBezTo>
                <a:cubicBezTo>
                  <a:pt x="272" y="100"/>
                  <a:pt x="281" y="104"/>
                  <a:pt x="291" y="103"/>
                </a:cubicBezTo>
                <a:cubicBezTo>
                  <a:pt x="298" y="101"/>
                  <a:pt x="306" y="99"/>
                  <a:pt x="313" y="97"/>
                </a:cubicBezTo>
                <a:cubicBezTo>
                  <a:pt x="323" y="94"/>
                  <a:pt x="330" y="85"/>
                  <a:pt x="331" y="72"/>
                </a:cubicBezTo>
                <a:cubicBezTo>
                  <a:pt x="336" y="0"/>
                  <a:pt x="336" y="0"/>
                  <a:pt x="336" y="0"/>
                </a:cubicBezTo>
                <a:cubicBezTo>
                  <a:pt x="419" y="0"/>
                  <a:pt x="419" y="0"/>
                  <a:pt x="419" y="0"/>
                </a:cubicBezTo>
                <a:cubicBezTo>
                  <a:pt x="424" y="72"/>
                  <a:pt x="424" y="72"/>
                  <a:pt x="424" y="72"/>
                </a:cubicBezTo>
                <a:cubicBezTo>
                  <a:pt x="425" y="85"/>
                  <a:pt x="432" y="94"/>
                  <a:pt x="442" y="97"/>
                </a:cubicBezTo>
                <a:cubicBezTo>
                  <a:pt x="449" y="99"/>
                  <a:pt x="457" y="101"/>
                  <a:pt x="464" y="103"/>
                </a:cubicBezTo>
                <a:cubicBezTo>
                  <a:pt x="474" y="104"/>
                  <a:pt x="483" y="100"/>
                  <a:pt x="490" y="89"/>
                </a:cubicBezTo>
                <a:cubicBezTo>
                  <a:pt x="530" y="30"/>
                  <a:pt x="530" y="30"/>
                  <a:pt x="530" y="30"/>
                </a:cubicBezTo>
                <a:cubicBezTo>
                  <a:pt x="603" y="72"/>
                  <a:pt x="603" y="72"/>
                  <a:pt x="603" y="72"/>
                </a:cubicBezTo>
                <a:cubicBezTo>
                  <a:pt x="571" y="136"/>
                  <a:pt x="571" y="136"/>
                  <a:pt x="571" y="136"/>
                </a:cubicBezTo>
                <a:cubicBezTo>
                  <a:pt x="564" y="149"/>
                  <a:pt x="566" y="160"/>
                  <a:pt x="574" y="168"/>
                </a:cubicBezTo>
                <a:cubicBezTo>
                  <a:pt x="579" y="172"/>
                  <a:pt x="583" y="176"/>
                  <a:pt x="588" y="181"/>
                </a:cubicBezTo>
                <a:cubicBezTo>
                  <a:pt x="596" y="189"/>
                  <a:pt x="607" y="191"/>
                  <a:pt x="619" y="184"/>
                </a:cubicBezTo>
                <a:cubicBezTo>
                  <a:pt x="684" y="153"/>
                  <a:pt x="684" y="153"/>
                  <a:pt x="684" y="153"/>
                </a:cubicBezTo>
                <a:cubicBezTo>
                  <a:pt x="726" y="225"/>
                  <a:pt x="726" y="225"/>
                  <a:pt x="726" y="225"/>
                </a:cubicBezTo>
                <a:cubicBezTo>
                  <a:pt x="666" y="265"/>
                  <a:pt x="666" y="265"/>
                  <a:pt x="666" y="265"/>
                </a:cubicBezTo>
                <a:cubicBezTo>
                  <a:pt x="655" y="272"/>
                  <a:pt x="651" y="282"/>
                  <a:pt x="653" y="292"/>
                </a:cubicBezTo>
                <a:cubicBezTo>
                  <a:pt x="655" y="299"/>
                  <a:pt x="657" y="306"/>
                  <a:pt x="658" y="313"/>
                </a:cubicBezTo>
                <a:cubicBezTo>
                  <a:pt x="661" y="324"/>
                  <a:pt x="670" y="331"/>
                  <a:pt x="684" y="331"/>
                </a:cubicBezTo>
                <a:cubicBezTo>
                  <a:pt x="755" y="336"/>
                  <a:pt x="755" y="336"/>
                  <a:pt x="755" y="336"/>
                </a:cubicBezTo>
                <a:cubicBezTo>
                  <a:pt x="755" y="420"/>
                  <a:pt x="755" y="420"/>
                  <a:pt x="755" y="420"/>
                </a:cubicBezTo>
                <a:cubicBezTo>
                  <a:pt x="684" y="425"/>
                  <a:pt x="684" y="425"/>
                  <a:pt x="684" y="425"/>
                </a:cubicBezTo>
                <a:cubicBezTo>
                  <a:pt x="670" y="425"/>
                  <a:pt x="661" y="432"/>
                  <a:pt x="658" y="442"/>
                </a:cubicBezTo>
                <a:cubicBezTo>
                  <a:pt x="657" y="450"/>
                  <a:pt x="655" y="457"/>
                  <a:pt x="653" y="464"/>
                </a:cubicBezTo>
                <a:close/>
                <a:moveTo>
                  <a:pt x="377" y="188"/>
                </a:moveTo>
                <a:cubicBezTo>
                  <a:pt x="273" y="188"/>
                  <a:pt x="187" y="273"/>
                  <a:pt x="187" y="378"/>
                </a:cubicBezTo>
                <a:cubicBezTo>
                  <a:pt x="187" y="483"/>
                  <a:pt x="273" y="568"/>
                  <a:pt x="377" y="568"/>
                </a:cubicBezTo>
                <a:cubicBezTo>
                  <a:pt x="482" y="568"/>
                  <a:pt x="567" y="483"/>
                  <a:pt x="567" y="378"/>
                </a:cubicBezTo>
                <a:cubicBezTo>
                  <a:pt x="567" y="273"/>
                  <a:pt x="482" y="188"/>
                  <a:pt x="377" y="188"/>
                </a:cubicBezTo>
                <a:close/>
                <a:moveTo>
                  <a:pt x="351" y="439"/>
                </a:moveTo>
                <a:cubicBezTo>
                  <a:pt x="306" y="301"/>
                  <a:pt x="306" y="301"/>
                  <a:pt x="306" y="301"/>
                </a:cubicBezTo>
                <a:cubicBezTo>
                  <a:pt x="256" y="301"/>
                  <a:pt x="256" y="301"/>
                  <a:pt x="256" y="301"/>
                </a:cubicBezTo>
                <a:cubicBezTo>
                  <a:pt x="211" y="439"/>
                  <a:pt x="211" y="439"/>
                  <a:pt x="211" y="439"/>
                </a:cubicBezTo>
                <a:cubicBezTo>
                  <a:pt x="252" y="439"/>
                  <a:pt x="252" y="439"/>
                  <a:pt x="252" y="439"/>
                </a:cubicBezTo>
                <a:cubicBezTo>
                  <a:pt x="259" y="413"/>
                  <a:pt x="259" y="413"/>
                  <a:pt x="259" y="413"/>
                </a:cubicBezTo>
                <a:cubicBezTo>
                  <a:pt x="304" y="413"/>
                  <a:pt x="304" y="413"/>
                  <a:pt x="304" y="413"/>
                </a:cubicBezTo>
                <a:cubicBezTo>
                  <a:pt x="311" y="439"/>
                  <a:pt x="311" y="439"/>
                  <a:pt x="311" y="439"/>
                </a:cubicBezTo>
                <a:lnTo>
                  <a:pt x="351" y="439"/>
                </a:lnTo>
                <a:close/>
                <a:moveTo>
                  <a:pt x="267" y="383"/>
                </a:moveTo>
                <a:cubicBezTo>
                  <a:pt x="273" y="361"/>
                  <a:pt x="276" y="346"/>
                  <a:pt x="278" y="339"/>
                </a:cubicBezTo>
                <a:cubicBezTo>
                  <a:pt x="280" y="332"/>
                  <a:pt x="281" y="326"/>
                  <a:pt x="281" y="323"/>
                </a:cubicBezTo>
                <a:cubicBezTo>
                  <a:pt x="282" y="327"/>
                  <a:pt x="283" y="332"/>
                  <a:pt x="285" y="340"/>
                </a:cubicBezTo>
                <a:cubicBezTo>
                  <a:pt x="287" y="348"/>
                  <a:pt x="289" y="355"/>
                  <a:pt x="290" y="360"/>
                </a:cubicBezTo>
                <a:cubicBezTo>
                  <a:pt x="296" y="383"/>
                  <a:pt x="296" y="383"/>
                  <a:pt x="296" y="383"/>
                </a:cubicBezTo>
                <a:lnTo>
                  <a:pt x="267" y="383"/>
                </a:lnTo>
                <a:close/>
                <a:moveTo>
                  <a:pt x="450" y="313"/>
                </a:moveTo>
                <a:cubicBezTo>
                  <a:pt x="441" y="305"/>
                  <a:pt x="428" y="301"/>
                  <a:pt x="411" y="301"/>
                </a:cubicBezTo>
                <a:cubicBezTo>
                  <a:pt x="363" y="301"/>
                  <a:pt x="363" y="301"/>
                  <a:pt x="363" y="301"/>
                </a:cubicBezTo>
                <a:cubicBezTo>
                  <a:pt x="363" y="439"/>
                  <a:pt x="363" y="439"/>
                  <a:pt x="363" y="439"/>
                </a:cubicBezTo>
                <a:cubicBezTo>
                  <a:pt x="400" y="439"/>
                  <a:pt x="400" y="439"/>
                  <a:pt x="400" y="439"/>
                </a:cubicBezTo>
                <a:cubicBezTo>
                  <a:pt x="400" y="393"/>
                  <a:pt x="400" y="393"/>
                  <a:pt x="400" y="393"/>
                </a:cubicBezTo>
                <a:cubicBezTo>
                  <a:pt x="411" y="393"/>
                  <a:pt x="411" y="393"/>
                  <a:pt x="411" y="393"/>
                </a:cubicBezTo>
                <a:cubicBezTo>
                  <a:pt x="428" y="393"/>
                  <a:pt x="440" y="389"/>
                  <a:pt x="450" y="381"/>
                </a:cubicBezTo>
                <a:cubicBezTo>
                  <a:pt x="459" y="372"/>
                  <a:pt x="463" y="360"/>
                  <a:pt x="463" y="345"/>
                </a:cubicBezTo>
                <a:cubicBezTo>
                  <a:pt x="463" y="331"/>
                  <a:pt x="459" y="320"/>
                  <a:pt x="450" y="313"/>
                </a:cubicBezTo>
                <a:close/>
                <a:moveTo>
                  <a:pt x="400" y="331"/>
                </a:moveTo>
                <a:cubicBezTo>
                  <a:pt x="410" y="331"/>
                  <a:pt x="410" y="331"/>
                  <a:pt x="410" y="331"/>
                </a:cubicBezTo>
                <a:cubicBezTo>
                  <a:pt x="420" y="331"/>
                  <a:pt x="425" y="336"/>
                  <a:pt x="425" y="345"/>
                </a:cubicBezTo>
                <a:cubicBezTo>
                  <a:pt x="425" y="351"/>
                  <a:pt x="424" y="355"/>
                  <a:pt x="421" y="358"/>
                </a:cubicBezTo>
                <a:cubicBezTo>
                  <a:pt x="417" y="361"/>
                  <a:pt x="413" y="363"/>
                  <a:pt x="407" y="363"/>
                </a:cubicBezTo>
                <a:cubicBezTo>
                  <a:pt x="400" y="363"/>
                  <a:pt x="400" y="363"/>
                  <a:pt x="400" y="363"/>
                </a:cubicBezTo>
                <a:lnTo>
                  <a:pt x="400" y="331"/>
                </a:lnTo>
                <a:close/>
                <a:moveTo>
                  <a:pt x="519" y="439"/>
                </a:moveTo>
                <a:cubicBezTo>
                  <a:pt x="519" y="301"/>
                  <a:pt x="519" y="301"/>
                  <a:pt x="519" y="301"/>
                </a:cubicBezTo>
                <a:cubicBezTo>
                  <a:pt x="482" y="301"/>
                  <a:pt x="482" y="301"/>
                  <a:pt x="482" y="301"/>
                </a:cubicBezTo>
                <a:cubicBezTo>
                  <a:pt x="482" y="439"/>
                  <a:pt x="482" y="439"/>
                  <a:pt x="482" y="439"/>
                </a:cubicBezTo>
                <a:lnTo>
                  <a:pt x="519" y="439"/>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64" name="正方形/長方形 63"/>
          <p:cNvSpPr/>
          <p:nvPr/>
        </p:nvSpPr>
        <p:spPr>
          <a:xfrm>
            <a:off x="556524" y="3416384"/>
            <a:ext cx="2561599" cy="45835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4"/>
            <a:r>
              <a:rPr lang="ja-JP" altLang="en-US" sz="1200" dirty="0"/>
              <a:t>　　</a:t>
            </a:r>
            <a:r>
              <a:rPr lang="ja-JP" altLang="en-US" sz="1050" dirty="0">
                <a:solidFill>
                  <a:prstClr val="white"/>
                </a:solidFill>
                <a:latin typeface="メイリオ" panose="020B0604030504040204" pitchFamily="50" charset="-128"/>
                <a:ea typeface="メイリオ" panose="020B0604030504040204" pitchFamily="50" charset="-128"/>
              </a:rPr>
              <a:t>システム連携ソリューション</a:t>
            </a:r>
          </a:p>
        </p:txBody>
      </p:sp>
      <p:pic>
        <p:nvPicPr>
          <p:cNvPr id="65" name="図 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368" y="3561760"/>
            <a:ext cx="218366" cy="145175"/>
          </a:xfrm>
          <a:prstGeom prst="rect">
            <a:avLst/>
          </a:prstGeom>
        </p:spPr>
      </p:pic>
      <p:sp>
        <p:nvSpPr>
          <p:cNvPr id="66" name="角丸四角形 65"/>
          <p:cNvSpPr/>
          <p:nvPr/>
        </p:nvSpPr>
        <p:spPr>
          <a:xfrm>
            <a:off x="4980154" y="4440327"/>
            <a:ext cx="790492" cy="395309"/>
          </a:xfrm>
          <a:prstGeom prst="roundRect">
            <a:avLst/>
          </a:prstGeom>
          <a:solidFill>
            <a:schemeClr val="bg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200" dirty="0"/>
              <a:t>GR</a:t>
            </a:r>
            <a:endParaRPr lang="ja-JP" altLang="en-US" sz="1200" dirty="0"/>
          </a:p>
        </p:txBody>
      </p:sp>
      <p:sp>
        <p:nvSpPr>
          <p:cNvPr id="67" name="テキスト ボックス 66"/>
          <p:cNvSpPr txBox="1"/>
          <p:nvPr/>
        </p:nvSpPr>
        <p:spPr>
          <a:xfrm>
            <a:off x="5082219" y="4657005"/>
            <a:ext cx="736322" cy="219291"/>
          </a:xfrm>
          <a:prstGeom prst="rect">
            <a:avLst/>
          </a:prstGeom>
          <a:noFill/>
          <a:ln>
            <a:noFill/>
          </a:ln>
        </p:spPr>
        <p:txBody>
          <a:bodyPr wrap="square" rtlCol="0">
            <a:spAutoFit/>
          </a:bodyPr>
          <a:lstStyle/>
          <a:p>
            <a:r>
              <a:rPr lang="ja-JP" altLang="en-US" sz="825" dirty="0">
                <a:solidFill>
                  <a:schemeClr val="bg1"/>
                </a:solidFill>
              </a:rPr>
              <a:t>レポート</a:t>
            </a:r>
            <a:endParaRPr lang="en-US" altLang="ja-JP" sz="825" dirty="0">
              <a:solidFill>
                <a:schemeClr val="bg1"/>
              </a:solidFill>
            </a:endParaRPr>
          </a:p>
        </p:txBody>
      </p:sp>
      <p:sp>
        <p:nvSpPr>
          <p:cNvPr id="68" name="角丸四角形 67"/>
          <p:cNvSpPr/>
          <p:nvPr/>
        </p:nvSpPr>
        <p:spPr>
          <a:xfrm>
            <a:off x="5868144" y="4440327"/>
            <a:ext cx="790492" cy="395309"/>
          </a:xfrm>
          <a:prstGeom prst="roundRect">
            <a:avLst/>
          </a:prstGeom>
          <a:solidFill>
            <a:schemeClr val="bg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200"/>
              <a:t>GG</a:t>
            </a:r>
            <a:endParaRPr lang="ja-JP" altLang="en-US" sz="1200"/>
          </a:p>
        </p:txBody>
      </p:sp>
      <p:sp>
        <p:nvSpPr>
          <p:cNvPr id="69" name="テキスト ボックス 68"/>
          <p:cNvSpPr txBox="1"/>
          <p:nvPr/>
        </p:nvSpPr>
        <p:spPr>
          <a:xfrm>
            <a:off x="6053599" y="4657005"/>
            <a:ext cx="471686" cy="230832"/>
          </a:xfrm>
          <a:prstGeom prst="rect">
            <a:avLst/>
          </a:prstGeom>
          <a:noFill/>
          <a:ln>
            <a:noFill/>
          </a:ln>
        </p:spPr>
        <p:txBody>
          <a:bodyPr wrap="square" rtlCol="0">
            <a:spAutoFit/>
          </a:bodyPr>
          <a:lstStyle/>
          <a:p>
            <a:r>
              <a:rPr lang="en-US" altLang="ja-JP" sz="900" dirty="0">
                <a:solidFill>
                  <a:schemeClr val="bg1"/>
                </a:solidFill>
              </a:rPr>
              <a:t>GEO</a:t>
            </a:r>
          </a:p>
        </p:txBody>
      </p:sp>
      <p:sp>
        <p:nvSpPr>
          <p:cNvPr id="70" name="角丸四角形 69"/>
          <p:cNvSpPr/>
          <p:nvPr/>
        </p:nvSpPr>
        <p:spPr>
          <a:xfrm>
            <a:off x="6768244" y="4440327"/>
            <a:ext cx="790492" cy="395309"/>
          </a:xfrm>
          <a:prstGeom prst="roundRect">
            <a:avLst/>
          </a:prstGeom>
          <a:solidFill>
            <a:schemeClr val="bg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a:t>　</a:t>
            </a:r>
            <a:r>
              <a:rPr lang="en-US" altLang="ja-JP" sz="1200"/>
              <a:t>GI</a:t>
            </a:r>
            <a:endParaRPr lang="ja-JP" altLang="en-US" sz="1200"/>
          </a:p>
        </p:txBody>
      </p:sp>
      <p:sp>
        <p:nvSpPr>
          <p:cNvPr id="71" name="テキスト ボックス 70"/>
          <p:cNvSpPr txBox="1"/>
          <p:nvPr/>
        </p:nvSpPr>
        <p:spPr>
          <a:xfrm>
            <a:off x="6804823" y="4658958"/>
            <a:ext cx="736322" cy="219291"/>
          </a:xfrm>
          <a:prstGeom prst="rect">
            <a:avLst/>
          </a:prstGeom>
          <a:noFill/>
        </p:spPr>
        <p:txBody>
          <a:bodyPr wrap="square" rtlCol="0">
            <a:spAutoFit/>
          </a:bodyPr>
          <a:lstStyle/>
          <a:p>
            <a:r>
              <a:rPr lang="ja-JP" altLang="en-US" sz="825" dirty="0">
                <a:solidFill>
                  <a:schemeClr val="bg1"/>
                </a:solidFill>
              </a:rPr>
              <a:t>インメモリ</a:t>
            </a:r>
            <a:endParaRPr lang="en-US" altLang="ja-JP" sz="825" dirty="0">
              <a:solidFill>
                <a:schemeClr val="bg1"/>
              </a:solidFill>
            </a:endParaRPr>
          </a:p>
        </p:txBody>
      </p:sp>
      <p:sp>
        <p:nvSpPr>
          <p:cNvPr id="72" name="角丸四角形 71"/>
          <p:cNvSpPr/>
          <p:nvPr/>
        </p:nvSpPr>
        <p:spPr>
          <a:xfrm>
            <a:off x="7664135" y="4440327"/>
            <a:ext cx="790492" cy="395309"/>
          </a:xfrm>
          <a:prstGeom prst="roundRect">
            <a:avLst/>
          </a:prstGeom>
          <a:solidFill>
            <a:schemeClr val="bg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200" dirty="0"/>
              <a:t>GD</a:t>
            </a:r>
            <a:endParaRPr lang="ja-JP" altLang="en-US" sz="1200" dirty="0"/>
          </a:p>
        </p:txBody>
      </p:sp>
      <p:sp>
        <p:nvSpPr>
          <p:cNvPr id="73" name="テキスト ボックス 72"/>
          <p:cNvSpPr txBox="1"/>
          <p:nvPr/>
        </p:nvSpPr>
        <p:spPr>
          <a:xfrm>
            <a:off x="7767864" y="4658958"/>
            <a:ext cx="606088" cy="219291"/>
          </a:xfrm>
          <a:prstGeom prst="rect">
            <a:avLst/>
          </a:prstGeom>
          <a:noFill/>
        </p:spPr>
        <p:txBody>
          <a:bodyPr wrap="square" rtlCol="0">
            <a:spAutoFit/>
          </a:bodyPr>
          <a:lstStyle/>
          <a:p>
            <a:r>
              <a:rPr lang="ja-JP" altLang="en-US" sz="825" dirty="0">
                <a:solidFill>
                  <a:schemeClr val="bg1"/>
                </a:solidFill>
              </a:rPr>
              <a:t>件数追加</a:t>
            </a:r>
            <a:endParaRPr lang="en-US" altLang="ja-JP" sz="825" dirty="0">
              <a:solidFill>
                <a:schemeClr val="bg1"/>
              </a:solidFill>
            </a:endParaRPr>
          </a:p>
        </p:txBody>
      </p:sp>
      <p:sp>
        <p:nvSpPr>
          <p:cNvPr id="74" name="Freeform 50"/>
          <p:cNvSpPr>
            <a:spLocks noEditPoints="1"/>
          </p:cNvSpPr>
          <p:nvPr/>
        </p:nvSpPr>
        <p:spPr bwMode="auto">
          <a:xfrm>
            <a:off x="1859661" y="2273682"/>
            <a:ext cx="152561" cy="181652"/>
          </a:xfrm>
          <a:custGeom>
            <a:avLst/>
            <a:gdLst>
              <a:gd name="T0" fmla="*/ 359 w 704"/>
              <a:gd name="T1" fmla="*/ 699 h 898"/>
              <a:gd name="T2" fmla="*/ 283 w 704"/>
              <a:gd name="T3" fmla="*/ 737 h 898"/>
              <a:gd name="T4" fmla="*/ 321 w 704"/>
              <a:gd name="T5" fmla="*/ 661 h 898"/>
              <a:gd name="T6" fmla="*/ 321 w 704"/>
              <a:gd name="T7" fmla="*/ 586 h 898"/>
              <a:gd name="T8" fmla="*/ 283 w 704"/>
              <a:gd name="T9" fmla="*/ 510 h 898"/>
              <a:gd name="T10" fmla="*/ 359 w 704"/>
              <a:gd name="T11" fmla="*/ 548 h 898"/>
              <a:gd name="T12" fmla="*/ 396 w 704"/>
              <a:gd name="T13" fmla="*/ 548 h 898"/>
              <a:gd name="T14" fmla="*/ 510 w 704"/>
              <a:gd name="T15" fmla="*/ 510 h 898"/>
              <a:gd name="T16" fmla="*/ 604 w 704"/>
              <a:gd name="T17" fmla="*/ 533 h 898"/>
              <a:gd name="T18" fmla="*/ 0 w 704"/>
              <a:gd name="T19" fmla="*/ 831 h 898"/>
              <a:gd name="T20" fmla="*/ 321 w 704"/>
              <a:gd name="T21" fmla="*/ 472 h 898"/>
              <a:gd name="T22" fmla="*/ 321 w 704"/>
              <a:gd name="T23" fmla="*/ 397 h 898"/>
              <a:gd name="T24" fmla="*/ 283 w 704"/>
              <a:gd name="T25" fmla="*/ 359 h 898"/>
              <a:gd name="T26" fmla="*/ 321 w 704"/>
              <a:gd name="T27" fmla="*/ 359 h 898"/>
              <a:gd name="T28" fmla="*/ 359 w 704"/>
              <a:gd name="T29" fmla="*/ 321 h 898"/>
              <a:gd name="T30" fmla="*/ 448 w 704"/>
              <a:gd name="T31" fmla="*/ 103 h 898"/>
              <a:gd name="T32" fmla="*/ 448 w 704"/>
              <a:gd name="T33" fmla="*/ 184 h 898"/>
              <a:gd name="T34" fmla="*/ 413 w 704"/>
              <a:gd name="T35" fmla="*/ 103 h 898"/>
              <a:gd name="T36" fmla="*/ 384 w 704"/>
              <a:gd name="T37" fmla="*/ 103 h 898"/>
              <a:gd name="T38" fmla="*/ 349 w 704"/>
              <a:gd name="T39" fmla="*/ 184 h 898"/>
              <a:gd name="T40" fmla="*/ 255 w 704"/>
              <a:gd name="T41" fmla="*/ 103 h 898"/>
              <a:gd name="T42" fmla="*/ 255 w 704"/>
              <a:gd name="T43" fmla="*/ 184 h 898"/>
              <a:gd name="T44" fmla="*/ 220 w 704"/>
              <a:gd name="T45" fmla="*/ 103 h 898"/>
              <a:gd name="T46" fmla="*/ 191 w 704"/>
              <a:gd name="T47" fmla="*/ 103 h 898"/>
              <a:gd name="T48" fmla="*/ 156 w 704"/>
              <a:gd name="T49" fmla="*/ 184 h 898"/>
              <a:gd name="T50" fmla="*/ 94 w 704"/>
              <a:gd name="T51" fmla="*/ 224 h 898"/>
              <a:gd name="T52" fmla="*/ 94 w 704"/>
              <a:gd name="T53" fmla="*/ 249 h 898"/>
              <a:gd name="T54" fmla="*/ 245 w 704"/>
              <a:gd name="T55" fmla="*/ 321 h 898"/>
              <a:gd name="T56" fmla="*/ 94 w 704"/>
              <a:gd name="T57" fmla="*/ 321 h 898"/>
              <a:gd name="T58" fmla="*/ 132 w 704"/>
              <a:gd name="T59" fmla="*/ 548 h 898"/>
              <a:gd name="T60" fmla="*/ 245 w 704"/>
              <a:gd name="T61" fmla="*/ 737 h 898"/>
              <a:gd name="T62" fmla="*/ 245 w 704"/>
              <a:gd name="T63" fmla="*/ 586 h 898"/>
              <a:gd name="T64" fmla="*/ 208 w 704"/>
              <a:gd name="T65" fmla="*/ 548 h 898"/>
              <a:gd name="T66" fmla="*/ 245 w 704"/>
              <a:gd name="T67" fmla="*/ 548 h 898"/>
              <a:gd name="T68" fmla="*/ 380 w 704"/>
              <a:gd name="T69" fmla="*/ 661 h 898"/>
              <a:gd name="T70" fmla="*/ 434 w 704"/>
              <a:gd name="T71" fmla="*/ 568 h 898"/>
              <a:gd name="T72" fmla="*/ 434 w 704"/>
              <a:gd name="T73" fmla="*/ 568 h 898"/>
              <a:gd name="T74" fmla="*/ 396 w 704"/>
              <a:gd name="T75" fmla="*/ 615 h 898"/>
              <a:gd name="T76" fmla="*/ 359 w 704"/>
              <a:gd name="T77" fmla="*/ 548 h 898"/>
              <a:gd name="T78" fmla="*/ 397 w 704"/>
              <a:gd name="T79" fmla="*/ 434 h 898"/>
              <a:gd name="T80" fmla="*/ 453 w 704"/>
              <a:gd name="T81" fmla="*/ 416 h 898"/>
              <a:gd name="T82" fmla="*/ 453 w 704"/>
              <a:gd name="T83" fmla="*/ 378 h 898"/>
              <a:gd name="T84" fmla="*/ 132 w 704"/>
              <a:gd name="T85" fmla="*/ 623 h 898"/>
              <a:gd name="T86" fmla="*/ 132 w 704"/>
              <a:gd name="T87" fmla="*/ 699 h 898"/>
              <a:gd name="T88" fmla="*/ 189 w 704"/>
              <a:gd name="T89" fmla="*/ 680 h 898"/>
              <a:gd name="T90" fmla="*/ 189 w 704"/>
              <a:gd name="T91" fmla="*/ 642 h 898"/>
              <a:gd name="T92" fmla="*/ 208 w 704"/>
              <a:gd name="T93" fmla="*/ 434 h 898"/>
              <a:gd name="T94" fmla="*/ 132 w 704"/>
              <a:gd name="T95" fmla="*/ 434 h 898"/>
              <a:gd name="T96" fmla="*/ 189 w 704"/>
              <a:gd name="T97" fmla="*/ 416 h 898"/>
              <a:gd name="T98" fmla="*/ 321 w 704"/>
              <a:gd name="T99" fmla="*/ 623 h 898"/>
              <a:gd name="T100" fmla="*/ 321 w 704"/>
              <a:gd name="T101" fmla="*/ 661 h 898"/>
              <a:gd name="T102" fmla="*/ 442 w 704"/>
              <a:gd name="T103" fmla="*/ 854 h 898"/>
              <a:gd name="T104" fmla="*/ 554 w 704"/>
              <a:gd name="T105" fmla="*/ 551 h 898"/>
              <a:gd name="T106" fmla="*/ 704 w 704"/>
              <a:gd name="T107" fmla="*/ 748 h 898"/>
              <a:gd name="T108" fmla="*/ 572 w 704"/>
              <a:gd name="T109" fmla="*/ 830 h 898"/>
              <a:gd name="T110" fmla="*/ 685 w 704"/>
              <a:gd name="T111" fmla="*/ 874 h 898"/>
              <a:gd name="T112" fmla="*/ 555 w 704"/>
              <a:gd name="T113" fmla="*/ 616 h 898"/>
              <a:gd name="T114" fmla="*/ 619 w 704"/>
              <a:gd name="T115" fmla="*/ 687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04" h="898">
                <a:moveTo>
                  <a:pt x="372" y="737"/>
                </a:moveTo>
                <a:cubicBezTo>
                  <a:pt x="359" y="737"/>
                  <a:pt x="359" y="737"/>
                  <a:pt x="359" y="737"/>
                </a:cubicBezTo>
                <a:cubicBezTo>
                  <a:pt x="359" y="699"/>
                  <a:pt x="359" y="699"/>
                  <a:pt x="359" y="699"/>
                </a:cubicBezTo>
                <a:cubicBezTo>
                  <a:pt x="321" y="699"/>
                  <a:pt x="321" y="699"/>
                  <a:pt x="321" y="699"/>
                </a:cubicBezTo>
                <a:cubicBezTo>
                  <a:pt x="321" y="737"/>
                  <a:pt x="321" y="737"/>
                  <a:pt x="321" y="737"/>
                </a:cubicBezTo>
                <a:cubicBezTo>
                  <a:pt x="283" y="737"/>
                  <a:pt x="283" y="737"/>
                  <a:pt x="283" y="737"/>
                </a:cubicBezTo>
                <a:cubicBezTo>
                  <a:pt x="283" y="699"/>
                  <a:pt x="283" y="699"/>
                  <a:pt x="283" y="699"/>
                </a:cubicBezTo>
                <a:cubicBezTo>
                  <a:pt x="321" y="699"/>
                  <a:pt x="321" y="699"/>
                  <a:pt x="321" y="699"/>
                </a:cubicBezTo>
                <a:cubicBezTo>
                  <a:pt x="321" y="661"/>
                  <a:pt x="321" y="661"/>
                  <a:pt x="321" y="661"/>
                </a:cubicBezTo>
                <a:cubicBezTo>
                  <a:pt x="283" y="661"/>
                  <a:pt x="283" y="661"/>
                  <a:pt x="283" y="661"/>
                </a:cubicBezTo>
                <a:cubicBezTo>
                  <a:pt x="283" y="586"/>
                  <a:pt x="283" y="586"/>
                  <a:pt x="283" y="586"/>
                </a:cubicBezTo>
                <a:cubicBezTo>
                  <a:pt x="321" y="586"/>
                  <a:pt x="321" y="586"/>
                  <a:pt x="321" y="586"/>
                </a:cubicBezTo>
                <a:cubicBezTo>
                  <a:pt x="321" y="548"/>
                  <a:pt x="321" y="548"/>
                  <a:pt x="321" y="548"/>
                </a:cubicBezTo>
                <a:cubicBezTo>
                  <a:pt x="283" y="548"/>
                  <a:pt x="283" y="548"/>
                  <a:pt x="283" y="548"/>
                </a:cubicBezTo>
                <a:cubicBezTo>
                  <a:pt x="283" y="510"/>
                  <a:pt x="283" y="510"/>
                  <a:pt x="283" y="510"/>
                </a:cubicBezTo>
                <a:cubicBezTo>
                  <a:pt x="321" y="510"/>
                  <a:pt x="321" y="510"/>
                  <a:pt x="321" y="510"/>
                </a:cubicBezTo>
                <a:cubicBezTo>
                  <a:pt x="321" y="548"/>
                  <a:pt x="321" y="548"/>
                  <a:pt x="321" y="548"/>
                </a:cubicBezTo>
                <a:cubicBezTo>
                  <a:pt x="359" y="548"/>
                  <a:pt x="359" y="548"/>
                  <a:pt x="359" y="548"/>
                </a:cubicBezTo>
                <a:cubicBezTo>
                  <a:pt x="359" y="510"/>
                  <a:pt x="359" y="510"/>
                  <a:pt x="359" y="510"/>
                </a:cubicBezTo>
                <a:cubicBezTo>
                  <a:pt x="396" y="510"/>
                  <a:pt x="396" y="510"/>
                  <a:pt x="396" y="510"/>
                </a:cubicBezTo>
                <a:cubicBezTo>
                  <a:pt x="396" y="548"/>
                  <a:pt x="396" y="548"/>
                  <a:pt x="396" y="548"/>
                </a:cubicBezTo>
                <a:cubicBezTo>
                  <a:pt x="434" y="548"/>
                  <a:pt x="434" y="548"/>
                  <a:pt x="434" y="548"/>
                </a:cubicBezTo>
                <a:cubicBezTo>
                  <a:pt x="434" y="510"/>
                  <a:pt x="434" y="510"/>
                  <a:pt x="434" y="510"/>
                </a:cubicBezTo>
                <a:cubicBezTo>
                  <a:pt x="510" y="510"/>
                  <a:pt x="510" y="510"/>
                  <a:pt x="510" y="510"/>
                </a:cubicBezTo>
                <a:cubicBezTo>
                  <a:pt x="510" y="531"/>
                  <a:pt x="510" y="531"/>
                  <a:pt x="510" y="531"/>
                </a:cubicBezTo>
                <a:cubicBezTo>
                  <a:pt x="524" y="529"/>
                  <a:pt x="538" y="527"/>
                  <a:pt x="554" y="527"/>
                </a:cubicBezTo>
                <a:cubicBezTo>
                  <a:pt x="572" y="527"/>
                  <a:pt x="589" y="529"/>
                  <a:pt x="604" y="533"/>
                </a:cubicBezTo>
                <a:cubicBezTo>
                  <a:pt x="604" y="0"/>
                  <a:pt x="604" y="0"/>
                  <a:pt x="604" y="0"/>
                </a:cubicBezTo>
                <a:cubicBezTo>
                  <a:pt x="0" y="0"/>
                  <a:pt x="0" y="0"/>
                  <a:pt x="0" y="0"/>
                </a:cubicBezTo>
                <a:cubicBezTo>
                  <a:pt x="0" y="831"/>
                  <a:pt x="0" y="831"/>
                  <a:pt x="0" y="831"/>
                </a:cubicBezTo>
                <a:cubicBezTo>
                  <a:pt x="396" y="831"/>
                  <a:pt x="396" y="831"/>
                  <a:pt x="396" y="831"/>
                </a:cubicBezTo>
                <a:cubicBezTo>
                  <a:pt x="381" y="805"/>
                  <a:pt x="373" y="773"/>
                  <a:pt x="372" y="737"/>
                </a:cubicBezTo>
                <a:close/>
                <a:moveTo>
                  <a:pt x="321" y="472"/>
                </a:moveTo>
                <a:cubicBezTo>
                  <a:pt x="283" y="472"/>
                  <a:pt x="283" y="472"/>
                  <a:pt x="283" y="472"/>
                </a:cubicBezTo>
                <a:cubicBezTo>
                  <a:pt x="283" y="397"/>
                  <a:pt x="283" y="397"/>
                  <a:pt x="283" y="397"/>
                </a:cubicBezTo>
                <a:cubicBezTo>
                  <a:pt x="321" y="397"/>
                  <a:pt x="321" y="397"/>
                  <a:pt x="321" y="397"/>
                </a:cubicBezTo>
                <a:lnTo>
                  <a:pt x="321" y="472"/>
                </a:lnTo>
                <a:close/>
                <a:moveTo>
                  <a:pt x="321" y="359"/>
                </a:moveTo>
                <a:cubicBezTo>
                  <a:pt x="283" y="359"/>
                  <a:pt x="283" y="359"/>
                  <a:pt x="283" y="359"/>
                </a:cubicBezTo>
                <a:cubicBezTo>
                  <a:pt x="283" y="321"/>
                  <a:pt x="283" y="321"/>
                  <a:pt x="283" y="321"/>
                </a:cubicBezTo>
                <a:cubicBezTo>
                  <a:pt x="321" y="321"/>
                  <a:pt x="321" y="321"/>
                  <a:pt x="321" y="321"/>
                </a:cubicBezTo>
                <a:lnTo>
                  <a:pt x="321" y="359"/>
                </a:lnTo>
                <a:close/>
                <a:moveTo>
                  <a:pt x="510" y="472"/>
                </a:moveTo>
                <a:cubicBezTo>
                  <a:pt x="359" y="472"/>
                  <a:pt x="359" y="472"/>
                  <a:pt x="359" y="472"/>
                </a:cubicBezTo>
                <a:cubicBezTo>
                  <a:pt x="359" y="321"/>
                  <a:pt x="359" y="321"/>
                  <a:pt x="359" y="321"/>
                </a:cubicBezTo>
                <a:cubicBezTo>
                  <a:pt x="510" y="321"/>
                  <a:pt x="510" y="321"/>
                  <a:pt x="510" y="321"/>
                </a:cubicBezTo>
                <a:lnTo>
                  <a:pt x="510" y="472"/>
                </a:lnTo>
                <a:close/>
                <a:moveTo>
                  <a:pt x="448" y="103"/>
                </a:moveTo>
                <a:cubicBezTo>
                  <a:pt x="477" y="103"/>
                  <a:pt x="477" y="103"/>
                  <a:pt x="477" y="103"/>
                </a:cubicBezTo>
                <a:cubicBezTo>
                  <a:pt x="477" y="184"/>
                  <a:pt x="477" y="184"/>
                  <a:pt x="477" y="184"/>
                </a:cubicBezTo>
                <a:cubicBezTo>
                  <a:pt x="448" y="184"/>
                  <a:pt x="448" y="184"/>
                  <a:pt x="448" y="184"/>
                </a:cubicBezTo>
                <a:lnTo>
                  <a:pt x="448" y="103"/>
                </a:lnTo>
                <a:close/>
                <a:moveTo>
                  <a:pt x="384" y="103"/>
                </a:moveTo>
                <a:cubicBezTo>
                  <a:pt x="413" y="103"/>
                  <a:pt x="413" y="103"/>
                  <a:pt x="413" y="103"/>
                </a:cubicBezTo>
                <a:cubicBezTo>
                  <a:pt x="413" y="184"/>
                  <a:pt x="413" y="184"/>
                  <a:pt x="413" y="184"/>
                </a:cubicBezTo>
                <a:cubicBezTo>
                  <a:pt x="384" y="184"/>
                  <a:pt x="384" y="184"/>
                  <a:pt x="384" y="184"/>
                </a:cubicBezTo>
                <a:lnTo>
                  <a:pt x="384" y="103"/>
                </a:lnTo>
                <a:close/>
                <a:moveTo>
                  <a:pt x="319" y="103"/>
                </a:moveTo>
                <a:cubicBezTo>
                  <a:pt x="349" y="103"/>
                  <a:pt x="349" y="103"/>
                  <a:pt x="349" y="103"/>
                </a:cubicBezTo>
                <a:cubicBezTo>
                  <a:pt x="349" y="184"/>
                  <a:pt x="349" y="184"/>
                  <a:pt x="349" y="184"/>
                </a:cubicBezTo>
                <a:cubicBezTo>
                  <a:pt x="319" y="184"/>
                  <a:pt x="319" y="184"/>
                  <a:pt x="319" y="184"/>
                </a:cubicBezTo>
                <a:lnTo>
                  <a:pt x="319" y="103"/>
                </a:lnTo>
                <a:close/>
                <a:moveTo>
                  <a:pt x="255" y="103"/>
                </a:moveTo>
                <a:cubicBezTo>
                  <a:pt x="285" y="103"/>
                  <a:pt x="285" y="103"/>
                  <a:pt x="285" y="103"/>
                </a:cubicBezTo>
                <a:cubicBezTo>
                  <a:pt x="285" y="184"/>
                  <a:pt x="285" y="184"/>
                  <a:pt x="285" y="184"/>
                </a:cubicBezTo>
                <a:cubicBezTo>
                  <a:pt x="255" y="184"/>
                  <a:pt x="255" y="184"/>
                  <a:pt x="255" y="184"/>
                </a:cubicBezTo>
                <a:lnTo>
                  <a:pt x="255" y="103"/>
                </a:lnTo>
                <a:close/>
                <a:moveTo>
                  <a:pt x="191" y="103"/>
                </a:moveTo>
                <a:cubicBezTo>
                  <a:pt x="220" y="103"/>
                  <a:pt x="220" y="103"/>
                  <a:pt x="220" y="103"/>
                </a:cubicBezTo>
                <a:cubicBezTo>
                  <a:pt x="220" y="184"/>
                  <a:pt x="220" y="184"/>
                  <a:pt x="220" y="184"/>
                </a:cubicBezTo>
                <a:cubicBezTo>
                  <a:pt x="191" y="184"/>
                  <a:pt x="191" y="184"/>
                  <a:pt x="191" y="184"/>
                </a:cubicBezTo>
                <a:lnTo>
                  <a:pt x="191" y="103"/>
                </a:lnTo>
                <a:close/>
                <a:moveTo>
                  <a:pt x="127" y="103"/>
                </a:moveTo>
                <a:cubicBezTo>
                  <a:pt x="156" y="103"/>
                  <a:pt x="156" y="103"/>
                  <a:pt x="156" y="103"/>
                </a:cubicBezTo>
                <a:cubicBezTo>
                  <a:pt x="156" y="184"/>
                  <a:pt x="156" y="184"/>
                  <a:pt x="156" y="184"/>
                </a:cubicBezTo>
                <a:cubicBezTo>
                  <a:pt x="127" y="184"/>
                  <a:pt x="127" y="184"/>
                  <a:pt x="127" y="184"/>
                </a:cubicBezTo>
                <a:lnTo>
                  <a:pt x="127" y="103"/>
                </a:lnTo>
                <a:close/>
                <a:moveTo>
                  <a:pt x="94" y="224"/>
                </a:moveTo>
                <a:cubicBezTo>
                  <a:pt x="510" y="224"/>
                  <a:pt x="510" y="224"/>
                  <a:pt x="510" y="224"/>
                </a:cubicBezTo>
                <a:cubicBezTo>
                  <a:pt x="510" y="249"/>
                  <a:pt x="510" y="249"/>
                  <a:pt x="510" y="249"/>
                </a:cubicBezTo>
                <a:cubicBezTo>
                  <a:pt x="94" y="249"/>
                  <a:pt x="94" y="249"/>
                  <a:pt x="94" y="249"/>
                </a:cubicBezTo>
                <a:lnTo>
                  <a:pt x="94" y="224"/>
                </a:lnTo>
                <a:close/>
                <a:moveTo>
                  <a:pt x="94" y="321"/>
                </a:moveTo>
                <a:cubicBezTo>
                  <a:pt x="245" y="321"/>
                  <a:pt x="245" y="321"/>
                  <a:pt x="245" y="321"/>
                </a:cubicBezTo>
                <a:cubicBezTo>
                  <a:pt x="245" y="472"/>
                  <a:pt x="245" y="472"/>
                  <a:pt x="245" y="472"/>
                </a:cubicBezTo>
                <a:cubicBezTo>
                  <a:pt x="94" y="472"/>
                  <a:pt x="94" y="472"/>
                  <a:pt x="94" y="472"/>
                </a:cubicBezTo>
                <a:lnTo>
                  <a:pt x="94" y="321"/>
                </a:lnTo>
                <a:close/>
                <a:moveTo>
                  <a:pt x="94" y="510"/>
                </a:moveTo>
                <a:cubicBezTo>
                  <a:pt x="132" y="510"/>
                  <a:pt x="132" y="510"/>
                  <a:pt x="132" y="510"/>
                </a:cubicBezTo>
                <a:cubicBezTo>
                  <a:pt x="132" y="548"/>
                  <a:pt x="132" y="548"/>
                  <a:pt x="132" y="548"/>
                </a:cubicBezTo>
                <a:cubicBezTo>
                  <a:pt x="94" y="548"/>
                  <a:pt x="94" y="548"/>
                  <a:pt x="94" y="548"/>
                </a:cubicBezTo>
                <a:lnTo>
                  <a:pt x="94" y="510"/>
                </a:lnTo>
                <a:close/>
                <a:moveTo>
                  <a:pt x="245" y="737"/>
                </a:moveTo>
                <a:cubicBezTo>
                  <a:pt x="94" y="737"/>
                  <a:pt x="94" y="737"/>
                  <a:pt x="94" y="737"/>
                </a:cubicBezTo>
                <a:cubicBezTo>
                  <a:pt x="94" y="586"/>
                  <a:pt x="94" y="586"/>
                  <a:pt x="94" y="586"/>
                </a:cubicBezTo>
                <a:cubicBezTo>
                  <a:pt x="245" y="586"/>
                  <a:pt x="245" y="586"/>
                  <a:pt x="245" y="586"/>
                </a:cubicBezTo>
                <a:lnTo>
                  <a:pt x="245" y="737"/>
                </a:lnTo>
                <a:close/>
                <a:moveTo>
                  <a:pt x="245" y="548"/>
                </a:moveTo>
                <a:cubicBezTo>
                  <a:pt x="208" y="548"/>
                  <a:pt x="208" y="548"/>
                  <a:pt x="208" y="548"/>
                </a:cubicBezTo>
                <a:cubicBezTo>
                  <a:pt x="208" y="510"/>
                  <a:pt x="208" y="510"/>
                  <a:pt x="208" y="510"/>
                </a:cubicBezTo>
                <a:cubicBezTo>
                  <a:pt x="245" y="510"/>
                  <a:pt x="245" y="510"/>
                  <a:pt x="245" y="510"/>
                </a:cubicBezTo>
                <a:lnTo>
                  <a:pt x="245" y="548"/>
                </a:lnTo>
                <a:close/>
                <a:moveTo>
                  <a:pt x="359" y="699"/>
                </a:moveTo>
                <a:cubicBezTo>
                  <a:pt x="359" y="661"/>
                  <a:pt x="359" y="661"/>
                  <a:pt x="359" y="661"/>
                </a:cubicBezTo>
                <a:cubicBezTo>
                  <a:pt x="380" y="661"/>
                  <a:pt x="380" y="661"/>
                  <a:pt x="380" y="661"/>
                </a:cubicBezTo>
                <a:cubicBezTo>
                  <a:pt x="377" y="673"/>
                  <a:pt x="375" y="686"/>
                  <a:pt x="373" y="699"/>
                </a:cubicBezTo>
                <a:lnTo>
                  <a:pt x="359" y="699"/>
                </a:lnTo>
                <a:close/>
                <a:moveTo>
                  <a:pt x="434" y="568"/>
                </a:moveTo>
                <a:cubicBezTo>
                  <a:pt x="434" y="548"/>
                  <a:pt x="434" y="548"/>
                  <a:pt x="434" y="548"/>
                </a:cubicBezTo>
                <a:cubicBezTo>
                  <a:pt x="464" y="548"/>
                  <a:pt x="464" y="548"/>
                  <a:pt x="464" y="548"/>
                </a:cubicBezTo>
                <a:cubicBezTo>
                  <a:pt x="453" y="553"/>
                  <a:pt x="443" y="560"/>
                  <a:pt x="434" y="568"/>
                </a:cubicBezTo>
                <a:close/>
                <a:moveTo>
                  <a:pt x="359" y="548"/>
                </a:moveTo>
                <a:cubicBezTo>
                  <a:pt x="396" y="548"/>
                  <a:pt x="396" y="548"/>
                  <a:pt x="396" y="548"/>
                </a:cubicBezTo>
                <a:cubicBezTo>
                  <a:pt x="396" y="615"/>
                  <a:pt x="396" y="615"/>
                  <a:pt x="396" y="615"/>
                </a:cubicBezTo>
                <a:cubicBezTo>
                  <a:pt x="395" y="618"/>
                  <a:pt x="394" y="621"/>
                  <a:pt x="393" y="623"/>
                </a:cubicBezTo>
                <a:cubicBezTo>
                  <a:pt x="359" y="623"/>
                  <a:pt x="359" y="623"/>
                  <a:pt x="359" y="623"/>
                </a:cubicBezTo>
                <a:lnTo>
                  <a:pt x="359" y="548"/>
                </a:lnTo>
                <a:close/>
                <a:moveTo>
                  <a:pt x="472" y="359"/>
                </a:moveTo>
                <a:cubicBezTo>
                  <a:pt x="397" y="359"/>
                  <a:pt x="397" y="359"/>
                  <a:pt x="397" y="359"/>
                </a:cubicBezTo>
                <a:cubicBezTo>
                  <a:pt x="397" y="434"/>
                  <a:pt x="397" y="434"/>
                  <a:pt x="397" y="434"/>
                </a:cubicBezTo>
                <a:cubicBezTo>
                  <a:pt x="472" y="434"/>
                  <a:pt x="472" y="434"/>
                  <a:pt x="472" y="434"/>
                </a:cubicBezTo>
                <a:lnTo>
                  <a:pt x="472" y="359"/>
                </a:lnTo>
                <a:close/>
                <a:moveTo>
                  <a:pt x="453" y="416"/>
                </a:moveTo>
                <a:cubicBezTo>
                  <a:pt x="415" y="416"/>
                  <a:pt x="415" y="416"/>
                  <a:pt x="415" y="416"/>
                </a:cubicBezTo>
                <a:cubicBezTo>
                  <a:pt x="415" y="378"/>
                  <a:pt x="415" y="378"/>
                  <a:pt x="415" y="378"/>
                </a:cubicBezTo>
                <a:cubicBezTo>
                  <a:pt x="453" y="378"/>
                  <a:pt x="453" y="378"/>
                  <a:pt x="453" y="378"/>
                </a:cubicBezTo>
                <a:lnTo>
                  <a:pt x="453" y="416"/>
                </a:lnTo>
                <a:close/>
                <a:moveTo>
                  <a:pt x="208" y="623"/>
                </a:moveTo>
                <a:cubicBezTo>
                  <a:pt x="132" y="623"/>
                  <a:pt x="132" y="623"/>
                  <a:pt x="132" y="623"/>
                </a:cubicBezTo>
                <a:cubicBezTo>
                  <a:pt x="132" y="658"/>
                  <a:pt x="132" y="658"/>
                  <a:pt x="132" y="658"/>
                </a:cubicBezTo>
                <a:cubicBezTo>
                  <a:pt x="132" y="661"/>
                  <a:pt x="132" y="661"/>
                  <a:pt x="132" y="661"/>
                </a:cubicBezTo>
                <a:cubicBezTo>
                  <a:pt x="132" y="699"/>
                  <a:pt x="132" y="699"/>
                  <a:pt x="132" y="699"/>
                </a:cubicBezTo>
                <a:cubicBezTo>
                  <a:pt x="208" y="699"/>
                  <a:pt x="208" y="699"/>
                  <a:pt x="208" y="699"/>
                </a:cubicBezTo>
                <a:lnTo>
                  <a:pt x="208" y="623"/>
                </a:lnTo>
                <a:close/>
                <a:moveTo>
                  <a:pt x="189" y="680"/>
                </a:moveTo>
                <a:cubicBezTo>
                  <a:pt x="151" y="680"/>
                  <a:pt x="151" y="680"/>
                  <a:pt x="151" y="680"/>
                </a:cubicBezTo>
                <a:cubicBezTo>
                  <a:pt x="151" y="642"/>
                  <a:pt x="151" y="642"/>
                  <a:pt x="151" y="642"/>
                </a:cubicBezTo>
                <a:cubicBezTo>
                  <a:pt x="189" y="642"/>
                  <a:pt x="189" y="642"/>
                  <a:pt x="189" y="642"/>
                </a:cubicBezTo>
                <a:lnTo>
                  <a:pt x="189" y="680"/>
                </a:lnTo>
                <a:close/>
                <a:moveTo>
                  <a:pt x="132" y="434"/>
                </a:moveTo>
                <a:cubicBezTo>
                  <a:pt x="208" y="434"/>
                  <a:pt x="208" y="434"/>
                  <a:pt x="208" y="434"/>
                </a:cubicBezTo>
                <a:cubicBezTo>
                  <a:pt x="208" y="359"/>
                  <a:pt x="208" y="359"/>
                  <a:pt x="208" y="359"/>
                </a:cubicBezTo>
                <a:cubicBezTo>
                  <a:pt x="132" y="359"/>
                  <a:pt x="132" y="359"/>
                  <a:pt x="132" y="359"/>
                </a:cubicBezTo>
                <a:lnTo>
                  <a:pt x="132" y="434"/>
                </a:lnTo>
                <a:close/>
                <a:moveTo>
                  <a:pt x="151" y="378"/>
                </a:moveTo>
                <a:cubicBezTo>
                  <a:pt x="189" y="378"/>
                  <a:pt x="189" y="378"/>
                  <a:pt x="189" y="378"/>
                </a:cubicBezTo>
                <a:cubicBezTo>
                  <a:pt x="189" y="416"/>
                  <a:pt x="189" y="416"/>
                  <a:pt x="189" y="416"/>
                </a:cubicBezTo>
                <a:cubicBezTo>
                  <a:pt x="151" y="416"/>
                  <a:pt x="151" y="416"/>
                  <a:pt x="151" y="416"/>
                </a:cubicBezTo>
                <a:lnTo>
                  <a:pt x="151" y="378"/>
                </a:lnTo>
                <a:close/>
                <a:moveTo>
                  <a:pt x="321" y="623"/>
                </a:moveTo>
                <a:cubicBezTo>
                  <a:pt x="359" y="623"/>
                  <a:pt x="359" y="623"/>
                  <a:pt x="359" y="623"/>
                </a:cubicBezTo>
                <a:cubicBezTo>
                  <a:pt x="359" y="661"/>
                  <a:pt x="359" y="661"/>
                  <a:pt x="359" y="661"/>
                </a:cubicBezTo>
                <a:cubicBezTo>
                  <a:pt x="321" y="661"/>
                  <a:pt x="321" y="661"/>
                  <a:pt x="321" y="661"/>
                </a:cubicBezTo>
                <a:lnTo>
                  <a:pt x="321" y="623"/>
                </a:lnTo>
                <a:close/>
                <a:moveTo>
                  <a:pt x="568" y="898"/>
                </a:moveTo>
                <a:cubicBezTo>
                  <a:pt x="514" y="898"/>
                  <a:pt x="472" y="883"/>
                  <a:pt x="442" y="854"/>
                </a:cubicBezTo>
                <a:cubicBezTo>
                  <a:pt x="411" y="824"/>
                  <a:pt x="396" y="782"/>
                  <a:pt x="396" y="727"/>
                </a:cubicBezTo>
                <a:cubicBezTo>
                  <a:pt x="396" y="671"/>
                  <a:pt x="410" y="628"/>
                  <a:pt x="438" y="597"/>
                </a:cubicBezTo>
                <a:cubicBezTo>
                  <a:pt x="466" y="567"/>
                  <a:pt x="505" y="551"/>
                  <a:pt x="554" y="551"/>
                </a:cubicBezTo>
                <a:cubicBezTo>
                  <a:pt x="602" y="551"/>
                  <a:pt x="638" y="565"/>
                  <a:pt x="665" y="592"/>
                </a:cubicBezTo>
                <a:cubicBezTo>
                  <a:pt x="691" y="619"/>
                  <a:pt x="704" y="656"/>
                  <a:pt x="704" y="703"/>
                </a:cubicBezTo>
                <a:cubicBezTo>
                  <a:pt x="704" y="748"/>
                  <a:pt x="704" y="748"/>
                  <a:pt x="704" y="748"/>
                </a:cubicBezTo>
                <a:cubicBezTo>
                  <a:pt x="488" y="748"/>
                  <a:pt x="488" y="748"/>
                  <a:pt x="488" y="748"/>
                </a:cubicBezTo>
                <a:cubicBezTo>
                  <a:pt x="489" y="774"/>
                  <a:pt x="497" y="794"/>
                  <a:pt x="511" y="808"/>
                </a:cubicBezTo>
                <a:cubicBezTo>
                  <a:pt x="526" y="823"/>
                  <a:pt x="546" y="830"/>
                  <a:pt x="572" y="830"/>
                </a:cubicBezTo>
                <a:cubicBezTo>
                  <a:pt x="592" y="830"/>
                  <a:pt x="611" y="828"/>
                  <a:pt x="629" y="824"/>
                </a:cubicBezTo>
                <a:cubicBezTo>
                  <a:pt x="647" y="820"/>
                  <a:pt x="666" y="813"/>
                  <a:pt x="685" y="804"/>
                </a:cubicBezTo>
                <a:cubicBezTo>
                  <a:pt x="685" y="874"/>
                  <a:pt x="685" y="874"/>
                  <a:pt x="685" y="874"/>
                </a:cubicBezTo>
                <a:cubicBezTo>
                  <a:pt x="669" y="882"/>
                  <a:pt x="652" y="888"/>
                  <a:pt x="634" y="892"/>
                </a:cubicBezTo>
                <a:cubicBezTo>
                  <a:pt x="616" y="896"/>
                  <a:pt x="594" y="898"/>
                  <a:pt x="568" y="898"/>
                </a:cubicBezTo>
                <a:close/>
                <a:moveTo>
                  <a:pt x="555" y="616"/>
                </a:moveTo>
                <a:cubicBezTo>
                  <a:pt x="536" y="616"/>
                  <a:pt x="520" y="623"/>
                  <a:pt x="509" y="635"/>
                </a:cubicBezTo>
                <a:cubicBezTo>
                  <a:pt x="498" y="647"/>
                  <a:pt x="492" y="664"/>
                  <a:pt x="491" y="687"/>
                </a:cubicBezTo>
                <a:cubicBezTo>
                  <a:pt x="619" y="687"/>
                  <a:pt x="619" y="687"/>
                  <a:pt x="619" y="687"/>
                </a:cubicBezTo>
                <a:cubicBezTo>
                  <a:pt x="618" y="664"/>
                  <a:pt x="612" y="647"/>
                  <a:pt x="601" y="635"/>
                </a:cubicBezTo>
                <a:cubicBezTo>
                  <a:pt x="590" y="623"/>
                  <a:pt x="574" y="616"/>
                  <a:pt x="555" y="616"/>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5" name="Freeform 54"/>
          <p:cNvSpPr>
            <a:spLocks noEditPoints="1"/>
          </p:cNvSpPr>
          <p:nvPr/>
        </p:nvSpPr>
        <p:spPr bwMode="auto">
          <a:xfrm>
            <a:off x="1814964" y="946335"/>
            <a:ext cx="253308" cy="167524"/>
          </a:xfrm>
          <a:custGeom>
            <a:avLst/>
            <a:gdLst>
              <a:gd name="T0" fmla="*/ 904 w 1172"/>
              <a:gd name="T1" fmla="*/ 423 h 832"/>
              <a:gd name="T2" fmla="*/ 875 w 1172"/>
              <a:gd name="T3" fmla="*/ 308 h 832"/>
              <a:gd name="T4" fmla="*/ 996 w 1172"/>
              <a:gd name="T5" fmla="*/ 308 h 832"/>
              <a:gd name="T6" fmla="*/ 965 w 1172"/>
              <a:gd name="T7" fmla="*/ 423 h 832"/>
              <a:gd name="T8" fmla="*/ 1018 w 1172"/>
              <a:gd name="T9" fmla="*/ 453 h 832"/>
              <a:gd name="T10" fmla="*/ 954 w 1172"/>
              <a:gd name="T11" fmla="*/ 477 h 832"/>
              <a:gd name="T12" fmla="*/ 1018 w 1172"/>
              <a:gd name="T13" fmla="*/ 506 h 832"/>
              <a:gd name="T14" fmla="*/ 954 w 1172"/>
              <a:gd name="T15" fmla="*/ 540 h 832"/>
              <a:gd name="T16" fmla="*/ 915 w 1172"/>
              <a:gd name="T17" fmla="*/ 506 h 832"/>
              <a:gd name="T18" fmla="*/ 852 w 1172"/>
              <a:gd name="T19" fmla="*/ 477 h 832"/>
              <a:gd name="T20" fmla="*/ 915 w 1172"/>
              <a:gd name="T21" fmla="*/ 453 h 832"/>
              <a:gd name="T22" fmla="*/ 852 w 1172"/>
              <a:gd name="T23" fmla="*/ 423 h 832"/>
              <a:gd name="T24" fmla="*/ 751 w 1172"/>
              <a:gd name="T25" fmla="*/ 416 h 832"/>
              <a:gd name="T26" fmla="*/ 1119 w 1172"/>
              <a:gd name="T27" fmla="*/ 416 h 832"/>
              <a:gd name="T28" fmla="*/ 935 w 1172"/>
              <a:gd name="T29" fmla="*/ 617 h 832"/>
              <a:gd name="T30" fmla="*/ 935 w 1172"/>
              <a:gd name="T31" fmla="*/ 215 h 832"/>
              <a:gd name="T32" fmla="*/ 935 w 1172"/>
              <a:gd name="T33" fmla="*/ 617 h 832"/>
              <a:gd name="T34" fmla="*/ 699 w 1172"/>
              <a:gd name="T35" fmla="*/ 416 h 832"/>
              <a:gd name="T36" fmla="*/ 1172 w 1172"/>
              <a:gd name="T37" fmla="*/ 416 h 832"/>
              <a:gd name="T38" fmla="*/ 599 w 1172"/>
              <a:gd name="T39" fmla="*/ 330 h 832"/>
              <a:gd name="T40" fmla="*/ 605 w 1172"/>
              <a:gd name="T41" fmla="*/ 396 h 832"/>
              <a:gd name="T42" fmla="*/ 472 w 1172"/>
              <a:gd name="T43" fmla="*/ 0 h 832"/>
              <a:gd name="T44" fmla="*/ 0 w 1172"/>
              <a:gd name="T45" fmla="*/ 832 h 832"/>
              <a:gd name="T46" fmla="*/ 145 w 1172"/>
              <a:gd name="T47" fmla="*/ 692 h 832"/>
              <a:gd name="T48" fmla="*/ 327 w 1172"/>
              <a:gd name="T49" fmla="*/ 832 h 832"/>
              <a:gd name="T50" fmla="*/ 472 w 1172"/>
              <a:gd name="T51" fmla="*/ 436 h 832"/>
              <a:gd name="T52" fmla="*/ 540 w 1172"/>
              <a:gd name="T53" fmla="*/ 501 h 832"/>
              <a:gd name="T54" fmla="*/ 684 w 1172"/>
              <a:gd name="T55" fmla="*/ 416 h 832"/>
              <a:gd name="T56" fmla="*/ 149 w 1172"/>
              <a:gd name="T57" fmla="*/ 632 h 832"/>
              <a:gd name="T58" fmla="*/ 66 w 1172"/>
              <a:gd name="T59" fmla="*/ 526 h 832"/>
              <a:gd name="T60" fmla="*/ 149 w 1172"/>
              <a:gd name="T61" fmla="*/ 632 h 832"/>
              <a:gd name="T62" fmla="*/ 66 w 1172"/>
              <a:gd name="T63" fmla="*/ 480 h 832"/>
              <a:gd name="T64" fmla="*/ 149 w 1172"/>
              <a:gd name="T65" fmla="*/ 375 h 832"/>
              <a:gd name="T66" fmla="*/ 149 w 1172"/>
              <a:gd name="T67" fmla="*/ 329 h 832"/>
              <a:gd name="T68" fmla="*/ 66 w 1172"/>
              <a:gd name="T69" fmla="*/ 223 h 832"/>
              <a:gd name="T70" fmla="*/ 149 w 1172"/>
              <a:gd name="T71" fmla="*/ 329 h 832"/>
              <a:gd name="T72" fmla="*/ 66 w 1172"/>
              <a:gd name="T73" fmla="*/ 178 h 832"/>
              <a:gd name="T74" fmla="*/ 149 w 1172"/>
              <a:gd name="T75" fmla="*/ 72 h 832"/>
              <a:gd name="T76" fmla="*/ 278 w 1172"/>
              <a:gd name="T77" fmla="*/ 632 h 832"/>
              <a:gd name="T78" fmla="*/ 194 w 1172"/>
              <a:gd name="T79" fmla="*/ 526 h 832"/>
              <a:gd name="T80" fmla="*/ 278 w 1172"/>
              <a:gd name="T81" fmla="*/ 632 h 832"/>
              <a:gd name="T82" fmla="*/ 194 w 1172"/>
              <a:gd name="T83" fmla="*/ 480 h 832"/>
              <a:gd name="T84" fmla="*/ 278 w 1172"/>
              <a:gd name="T85" fmla="*/ 375 h 832"/>
              <a:gd name="T86" fmla="*/ 278 w 1172"/>
              <a:gd name="T87" fmla="*/ 329 h 832"/>
              <a:gd name="T88" fmla="*/ 194 w 1172"/>
              <a:gd name="T89" fmla="*/ 223 h 832"/>
              <a:gd name="T90" fmla="*/ 278 w 1172"/>
              <a:gd name="T91" fmla="*/ 329 h 832"/>
              <a:gd name="T92" fmla="*/ 194 w 1172"/>
              <a:gd name="T93" fmla="*/ 178 h 832"/>
              <a:gd name="T94" fmla="*/ 278 w 1172"/>
              <a:gd name="T95" fmla="*/ 72 h 832"/>
              <a:gd name="T96" fmla="*/ 406 w 1172"/>
              <a:gd name="T97" fmla="*/ 632 h 832"/>
              <a:gd name="T98" fmla="*/ 323 w 1172"/>
              <a:gd name="T99" fmla="*/ 526 h 832"/>
              <a:gd name="T100" fmla="*/ 406 w 1172"/>
              <a:gd name="T101" fmla="*/ 632 h 832"/>
              <a:gd name="T102" fmla="*/ 323 w 1172"/>
              <a:gd name="T103" fmla="*/ 480 h 832"/>
              <a:gd name="T104" fmla="*/ 406 w 1172"/>
              <a:gd name="T105" fmla="*/ 375 h 832"/>
              <a:gd name="T106" fmla="*/ 406 w 1172"/>
              <a:gd name="T107" fmla="*/ 329 h 832"/>
              <a:gd name="T108" fmla="*/ 323 w 1172"/>
              <a:gd name="T109" fmla="*/ 223 h 832"/>
              <a:gd name="T110" fmla="*/ 406 w 1172"/>
              <a:gd name="T111" fmla="*/ 329 h 832"/>
              <a:gd name="T112" fmla="*/ 323 w 1172"/>
              <a:gd name="T113" fmla="*/ 178 h 832"/>
              <a:gd name="T114" fmla="*/ 406 w 1172"/>
              <a:gd name="T115" fmla="*/ 7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72" h="832">
                <a:moveTo>
                  <a:pt x="852" y="423"/>
                </a:moveTo>
                <a:cubicBezTo>
                  <a:pt x="904" y="423"/>
                  <a:pt x="904" y="423"/>
                  <a:pt x="904" y="423"/>
                </a:cubicBezTo>
                <a:cubicBezTo>
                  <a:pt x="828" y="308"/>
                  <a:pt x="828" y="308"/>
                  <a:pt x="828" y="308"/>
                </a:cubicBezTo>
                <a:cubicBezTo>
                  <a:pt x="875" y="308"/>
                  <a:pt x="875" y="308"/>
                  <a:pt x="875" y="308"/>
                </a:cubicBezTo>
                <a:cubicBezTo>
                  <a:pt x="935" y="405"/>
                  <a:pt x="935" y="405"/>
                  <a:pt x="935" y="405"/>
                </a:cubicBezTo>
                <a:cubicBezTo>
                  <a:pt x="996" y="308"/>
                  <a:pt x="996" y="308"/>
                  <a:pt x="996" y="308"/>
                </a:cubicBezTo>
                <a:cubicBezTo>
                  <a:pt x="1042" y="308"/>
                  <a:pt x="1042" y="308"/>
                  <a:pt x="1042" y="308"/>
                </a:cubicBezTo>
                <a:cubicBezTo>
                  <a:pt x="965" y="423"/>
                  <a:pt x="965" y="423"/>
                  <a:pt x="965" y="423"/>
                </a:cubicBezTo>
                <a:cubicBezTo>
                  <a:pt x="1018" y="423"/>
                  <a:pt x="1018" y="423"/>
                  <a:pt x="1018" y="423"/>
                </a:cubicBezTo>
                <a:cubicBezTo>
                  <a:pt x="1018" y="453"/>
                  <a:pt x="1018" y="453"/>
                  <a:pt x="1018" y="453"/>
                </a:cubicBezTo>
                <a:cubicBezTo>
                  <a:pt x="954" y="453"/>
                  <a:pt x="954" y="453"/>
                  <a:pt x="954" y="453"/>
                </a:cubicBezTo>
                <a:cubicBezTo>
                  <a:pt x="954" y="477"/>
                  <a:pt x="954" y="477"/>
                  <a:pt x="954" y="477"/>
                </a:cubicBezTo>
                <a:cubicBezTo>
                  <a:pt x="1018" y="477"/>
                  <a:pt x="1018" y="477"/>
                  <a:pt x="1018" y="477"/>
                </a:cubicBezTo>
                <a:cubicBezTo>
                  <a:pt x="1018" y="506"/>
                  <a:pt x="1018" y="506"/>
                  <a:pt x="1018" y="506"/>
                </a:cubicBezTo>
                <a:cubicBezTo>
                  <a:pt x="954" y="506"/>
                  <a:pt x="954" y="506"/>
                  <a:pt x="954" y="506"/>
                </a:cubicBezTo>
                <a:cubicBezTo>
                  <a:pt x="954" y="540"/>
                  <a:pt x="954" y="540"/>
                  <a:pt x="954" y="540"/>
                </a:cubicBezTo>
                <a:cubicBezTo>
                  <a:pt x="915" y="540"/>
                  <a:pt x="915" y="540"/>
                  <a:pt x="915" y="540"/>
                </a:cubicBezTo>
                <a:cubicBezTo>
                  <a:pt x="915" y="506"/>
                  <a:pt x="915" y="506"/>
                  <a:pt x="915" y="506"/>
                </a:cubicBezTo>
                <a:cubicBezTo>
                  <a:pt x="852" y="506"/>
                  <a:pt x="852" y="506"/>
                  <a:pt x="852" y="506"/>
                </a:cubicBezTo>
                <a:cubicBezTo>
                  <a:pt x="852" y="477"/>
                  <a:pt x="852" y="477"/>
                  <a:pt x="852" y="477"/>
                </a:cubicBezTo>
                <a:cubicBezTo>
                  <a:pt x="915" y="477"/>
                  <a:pt x="915" y="477"/>
                  <a:pt x="915" y="477"/>
                </a:cubicBezTo>
                <a:cubicBezTo>
                  <a:pt x="915" y="453"/>
                  <a:pt x="915" y="453"/>
                  <a:pt x="915" y="453"/>
                </a:cubicBezTo>
                <a:cubicBezTo>
                  <a:pt x="852" y="453"/>
                  <a:pt x="852" y="453"/>
                  <a:pt x="852" y="453"/>
                </a:cubicBezTo>
                <a:lnTo>
                  <a:pt x="852" y="423"/>
                </a:lnTo>
                <a:close/>
                <a:moveTo>
                  <a:pt x="935" y="232"/>
                </a:moveTo>
                <a:cubicBezTo>
                  <a:pt x="834" y="232"/>
                  <a:pt x="751" y="314"/>
                  <a:pt x="751" y="416"/>
                </a:cubicBezTo>
                <a:cubicBezTo>
                  <a:pt x="751" y="517"/>
                  <a:pt x="834" y="600"/>
                  <a:pt x="935" y="600"/>
                </a:cubicBezTo>
                <a:cubicBezTo>
                  <a:pt x="1037" y="600"/>
                  <a:pt x="1119" y="517"/>
                  <a:pt x="1119" y="416"/>
                </a:cubicBezTo>
                <a:cubicBezTo>
                  <a:pt x="1119" y="314"/>
                  <a:pt x="1037" y="232"/>
                  <a:pt x="935" y="232"/>
                </a:cubicBezTo>
                <a:moveTo>
                  <a:pt x="935" y="617"/>
                </a:moveTo>
                <a:cubicBezTo>
                  <a:pt x="825" y="617"/>
                  <a:pt x="734" y="526"/>
                  <a:pt x="734" y="416"/>
                </a:cubicBezTo>
                <a:cubicBezTo>
                  <a:pt x="734" y="305"/>
                  <a:pt x="825" y="215"/>
                  <a:pt x="935" y="215"/>
                </a:cubicBezTo>
                <a:cubicBezTo>
                  <a:pt x="1046" y="215"/>
                  <a:pt x="1136" y="305"/>
                  <a:pt x="1136" y="416"/>
                </a:cubicBezTo>
                <a:cubicBezTo>
                  <a:pt x="1136" y="526"/>
                  <a:pt x="1046" y="617"/>
                  <a:pt x="935" y="617"/>
                </a:cubicBezTo>
                <a:moveTo>
                  <a:pt x="935" y="180"/>
                </a:moveTo>
                <a:cubicBezTo>
                  <a:pt x="805" y="180"/>
                  <a:pt x="699" y="285"/>
                  <a:pt x="699" y="416"/>
                </a:cubicBezTo>
                <a:cubicBezTo>
                  <a:pt x="699" y="546"/>
                  <a:pt x="805" y="652"/>
                  <a:pt x="935" y="652"/>
                </a:cubicBezTo>
                <a:cubicBezTo>
                  <a:pt x="1066" y="652"/>
                  <a:pt x="1172" y="546"/>
                  <a:pt x="1172" y="416"/>
                </a:cubicBezTo>
                <a:cubicBezTo>
                  <a:pt x="1172" y="285"/>
                  <a:pt x="1066" y="180"/>
                  <a:pt x="935" y="180"/>
                </a:cubicBezTo>
                <a:moveTo>
                  <a:pt x="599" y="330"/>
                </a:moveTo>
                <a:cubicBezTo>
                  <a:pt x="540" y="330"/>
                  <a:pt x="540" y="330"/>
                  <a:pt x="540" y="330"/>
                </a:cubicBezTo>
                <a:cubicBezTo>
                  <a:pt x="605" y="396"/>
                  <a:pt x="605" y="396"/>
                  <a:pt x="605" y="396"/>
                </a:cubicBezTo>
                <a:cubicBezTo>
                  <a:pt x="472" y="396"/>
                  <a:pt x="472" y="396"/>
                  <a:pt x="472" y="396"/>
                </a:cubicBezTo>
                <a:cubicBezTo>
                  <a:pt x="472" y="0"/>
                  <a:pt x="472" y="0"/>
                  <a:pt x="472" y="0"/>
                </a:cubicBezTo>
                <a:cubicBezTo>
                  <a:pt x="0" y="0"/>
                  <a:pt x="0" y="0"/>
                  <a:pt x="0" y="0"/>
                </a:cubicBezTo>
                <a:cubicBezTo>
                  <a:pt x="0" y="832"/>
                  <a:pt x="0" y="832"/>
                  <a:pt x="0" y="832"/>
                </a:cubicBezTo>
                <a:cubicBezTo>
                  <a:pt x="145" y="832"/>
                  <a:pt x="145" y="832"/>
                  <a:pt x="145" y="832"/>
                </a:cubicBezTo>
                <a:cubicBezTo>
                  <a:pt x="145" y="692"/>
                  <a:pt x="145" y="692"/>
                  <a:pt x="145" y="692"/>
                </a:cubicBezTo>
                <a:cubicBezTo>
                  <a:pt x="327" y="692"/>
                  <a:pt x="327" y="692"/>
                  <a:pt x="327" y="692"/>
                </a:cubicBezTo>
                <a:cubicBezTo>
                  <a:pt x="327" y="832"/>
                  <a:pt x="327" y="832"/>
                  <a:pt x="327" y="832"/>
                </a:cubicBezTo>
                <a:cubicBezTo>
                  <a:pt x="472" y="832"/>
                  <a:pt x="472" y="832"/>
                  <a:pt x="472" y="832"/>
                </a:cubicBezTo>
                <a:cubicBezTo>
                  <a:pt x="472" y="436"/>
                  <a:pt x="472" y="436"/>
                  <a:pt x="472" y="436"/>
                </a:cubicBezTo>
                <a:cubicBezTo>
                  <a:pt x="605" y="436"/>
                  <a:pt x="605" y="436"/>
                  <a:pt x="605" y="436"/>
                </a:cubicBezTo>
                <a:cubicBezTo>
                  <a:pt x="540" y="501"/>
                  <a:pt x="540" y="501"/>
                  <a:pt x="540" y="501"/>
                </a:cubicBezTo>
                <a:cubicBezTo>
                  <a:pt x="599" y="501"/>
                  <a:pt x="599" y="501"/>
                  <a:pt x="599" y="501"/>
                </a:cubicBezTo>
                <a:cubicBezTo>
                  <a:pt x="684" y="416"/>
                  <a:pt x="684" y="416"/>
                  <a:pt x="684" y="416"/>
                </a:cubicBezTo>
                <a:lnTo>
                  <a:pt x="599" y="330"/>
                </a:lnTo>
                <a:close/>
                <a:moveTo>
                  <a:pt x="149" y="632"/>
                </a:moveTo>
                <a:cubicBezTo>
                  <a:pt x="66" y="632"/>
                  <a:pt x="66" y="632"/>
                  <a:pt x="66" y="632"/>
                </a:cubicBezTo>
                <a:cubicBezTo>
                  <a:pt x="66" y="526"/>
                  <a:pt x="66" y="526"/>
                  <a:pt x="66" y="526"/>
                </a:cubicBezTo>
                <a:cubicBezTo>
                  <a:pt x="149" y="526"/>
                  <a:pt x="149" y="526"/>
                  <a:pt x="149" y="526"/>
                </a:cubicBezTo>
                <a:lnTo>
                  <a:pt x="149" y="632"/>
                </a:lnTo>
                <a:close/>
                <a:moveTo>
                  <a:pt x="149" y="480"/>
                </a:moveTo>
                <a:cubicBezTo>
                  <a:pt x="66" y="480"/>
                  <a:pt x="66" y="480"/>
                  <a:pt x="66" y="480"/>
                </a:cubicBezTo>
                <a:cubicBezTo>
                  <a:pt x="66" y="375"/>
                  <a:pt x="66" y="375"/>
                  <a:pt x="66" y="375"/>
                </a:cubicBezTo>
                <a:cubicBezTo>
                  <a:pt x="149" y="375"/>
                  <a:pt x="149" y="375"/>
                  <a:pt x="149" y="375"/>
                </a:cubicBezTo>
                <a:lnTo>
                  <a:pt x="149" y="480"/>
                </a:lnTo>
                <a:close/>
                <a:moveTo>
                  <a:pt x="149" y="329"/>
                </a:moveTo>
                <a:cubicBezTo>
                  <a:pt x="66" y="329"/>
                  <a:pt x="66" y="329"/>
                  <a:pt x="66" y="329"/>
                </a:cubicBezTo>
                <a:cubicBezTo>
                  <a:pt x="66" y="223"/>
                  <a:pt x="66" y="223"/>
                  <a:pt x="66" y="223"/>
                </a:cubicBezTo>
                <a:cubicBezTo>
                  <a:pt x="149" y="223"/>
                  <a:pt x="149" y="223"/>
                  <a:pt x="149" y="223"/>
                </a:cubicBezTo>
                <a:lnTo>
                  <a:pt x="149" y="329"/>
                </a:lnTo>
                <a:close/>
                <a:moveTo>
                  <a:pt x="149" y="178"/>
                </a:moveTo>
                <a:cubicBezTo>
                  <a:pt x="66" y="178"/>
                  <a:pt x="66" y="178"/>
                  <a:pt x="66" y="178"/>
                </a:cubicBezTo>
                <a:cubicBezTo>
                  <a:pt x="66" y="72"/>
                  <a:pt x="66" y="72"/>
                  <a:pt x="66" y="72"/>
                </a:cubicBezTo>
                <a:cubicBezTo>
                  <a:pt x="149" y="72"/>
                  <a:pt x="149" y="72"/>
                  <a:pt x="149" y="72"/>
                </a:cubicBezTo>
                <a:lnTo>
                  <a:pt x="149" y="178"/>
                </a:lnTo>
                <a:close/>
                <a:moveTo>
                  <a:pt x="278" y="632"/>
                </a:moveTo>
                <a:cubicBezTo>
                  <a:pt x="194" y="632"/>
                  <a:pt x="194" y="632"/>
                  <a:pt x="194" y="632"/>
                </a:cubicBezTo>
                <a:cubicBezTo>
                  <a:pt x="194" y="526"/>
                  <a:pt x="194" y="526"/>
                  <a:pt x="194" y="526"/>
                </a:cubicBezTo>
                <a:cubicBezTo>
                  <a:pt x="278" y="526"/>
                  <a:pt x="278" y="526"/>
                  <a:pt x="278" y="526"/>
                </a:cubicBezTo>
                <a:lnTo>
                  <a:pt x="278" y="632"/>
                </a:lnTo>
                <a:close/>
                <a:moveTo>
                  <a:pt x="278" y="480"/>
                </a:moveTo>
                <a:cubicBezTo>
                  <a:pt x="194" y="480"/>
                  <a:pt x="194" y="480"/>
                  <a:pt x="194" y="480"/>
                </a:cubicBezTo>
                <a:cubicBezTo>
                  <a:pt x="194" y="375"/>
                  <a:pt x="194" y="375"/>
                  <a:pt x="194" y="375"/>
                </a:cubicBezTo>
                <a:cubicBezTo>
                  <a:pt x="278" y="375"/>
                  <a:pt x="278" y="375"/>
                  <a:pt x="278" y="375"/>
                </a:cubicBezTo>
                <a:lnTo>
                  <a:pt x="278" y="480"/>
                </a:lnTo>
                <a:close/>
                <a:moveTo>
                  <a:pt x="278" y="329"/>
                </a:moveTo>
                <a:cubicBezTo>
                  <a:pt x="194" y="329"/>
                  <a:pt x="194" y="329"/>
                  <a:pt x="194" y="329"/>
                </a:cubicBezTo>
                <a:cubicBezTo>
                  <a:pt x="194" y="223"/>
                  <a:pt x="194" y="223"/>
                  <a:pt x="194" y="223"/>
                </a:cubicBezTo>
                <a:cubicBezTo>
                  <a:pt x="278" y="223"/>
                  <a:pt x="278" y="223"/>
                  <a:pt x="278" y="223"/>
                </a:cubicBezTo>
                <a:lnTo>
                  <a:pt x="278" y="329"/>
                </a:lnTo>
                <a:close/>
                <a:moveTo>
                  <a:pt x="278" y="178"/>
                </a:moveTo>
                <a:cubicBezTo>
                  <a:pt x="194" y="178"/>
                  <a:pt x="194" y="178"/>
                  <a:pt x="194" y="178"/>
                </a:cubicBezTo>
                <a:cubicBezTo>
                  <a:pt x="194" y="72"/>
                  <a:pt x="194" y="72"/>
                  <a:pt x="194" y="72"/>
                </a:cubicBezTo>
                <a:cubicBezTo>
                  <a:pt x="278" y="72"/>
                  <a:pt x="278" y="72"/>
                  <a:pt x="278" y="72"/>
                </a:cubicBezTo>
                <a:lnTo>
                  <a:pt x="278" y="178"/>
                </a:lnTo>
                <a:close/>
                <a:moveTo>
                  <a:pt x="406" y="632"/>
                </a:moveTo>
                <a:cubicBezTo>
                  <a:pt x="323" y="632"/>
                  <a:pt x="323" y="632"/>
                  <a:pt x="323" y="632"/>
                </a:cubicBezTo>
                <a:cubicBezTo>
                  <a:pt x="323" y="526"/>
                  <a:pt x="323" y="526"/>
                  <a:pt x="323" y="526"/>
                </a:cubicBezTo>
                <a:cubicBezTo>
                  <a:pt x="406" y="526"/>
                  <a:pt x="406" y="526"/>
                  <a:pt x="406" y="526"/>
                </a:cubicBezTo>
                <a:lnTo>
                  <a:pt x="406" y="632"/>
                </a:lnTo>
                <a:close/>
                <a:moveTo>
                  <a:pt x="406" y="480"/>
                </a:moveTo>
                <a:cubicBezTo>
                  <a:pt x="323" y="480"/>
                  <a:pt x="323" y="480"/>
                  <a:pt x="323" y="480"/>
                </a:cubicBezTo>
                <a:cubicBezTo>
                  <a:pt x="323" y="375"/>
                  <a:pt x="323" y="375"/>
                  <a:pt x="323" y="375"/>
                </a:cubicBezTo>
                <a:cubicBezTo>
                  <a:pt x="406" y="375"/>
                  <a:pt x="406" y="375"/>
                  <a:pt x="406" y="375"/>
                </a:cubicBezTo>
                <a:lnTo>
                  <a:pt x="406" y="480"/>
                </a:lnTo>
                <a:close/>
                <a:moveTo>
                  <a:pt x="406" y="329"/>
                </a:moveTo>
                <a:cubicBezTo>
                  <a:pt x="323" y="329"/>
                  <a:pt x="323" y="329"/>
                  <a:pt x="323" y="329"/>
                </a:cubicBezTo>
                <a:cubicBezTo>
                  <a:pt x="323" y="223"/>
                  <a:pt x="323" y="223"/>
                  <a:pt x="323" y="223"/>
                </a:cubicBezTo>
                <a:cubicBezTo>
                  <a:pt x="406" y="223"/>
                  <a:pt x="406" y="223"/>
                  <a:pt x="406" y="223"/>
                </a:cubicBezTo>
                <a:lnTo>
                  <a:pt x="406" y="329"/>
                </a:lnTo>
                <a:close/>
                <a:moveTo>
                  <a:pt x="406" y="178"/>
                </a:moveTo>
                <a:cubicBezTo>
                  <a:pt x="323" y="178"/>
                  <a:pt x="323" y="178"/>
                  <a:pt x="323" y="178"/>
                </a:cubicBezTo>
                <a:cubicBezTo>
                  <a:pt x="323" y="72"/>
                  <a:pt x="323" y="72"/>
                  <a:pt x="323" y="72"/>
                </a:cubicBezTo>
                <a:cubicBezTo>
                  <a:pt x="406" y="72"/>
                  <a:pt x="406" y="72"/>
                  <a:pt x="406" y="72"/>
                </a:cubicBezTo>
                <a:lnTo>
                  <a:pt x="406" y="17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6" name="Freeform 61"/>
          <p:cNvSpPr>
            <a:spLocks noEditPoints="1"/>
          </p:cNvSpPr>
          <p:nvPr/>
        </p:nvSpPr>
        <p:spPr bwMode="auto">
          <a:xfrm>
            <a:off x="762081" y="1608034"/>
            <a:ext cx="253308" cy="167524"/>
          </a:xfrm>
          <a:custGeom>
            <a:avLst/>
            <a:gdLst>
              <a:gd name="T0" fmla="*/ 699 w 1172"/>
              <a:gd name="T1" fmla="*/ 832 h 832"/>
              <a:gd name="T2" fmla="*/ 845 w 1172"/>
              <a:gd name="T3" fmla="*/ 692 h 832"/>
              <a:gd name="T4" fmla="*/ 1026 w 1172"/>
              <a:gd name="T5" fmla="*/ 832 h 832"/>
              <a:gd name="T6" fmla="*/ 1172 w 1172"/>
              <a:gd name="T7" fmla="*/ 0 h 832"/>
              <a:gd name="T8" fmla="*/ 1022 w 1172"/>
              <a:gd name="T9" fmla="*/ 72 h 832"/>
              <a:gd name="T10" fmla="*/ 1106 w 1172"/>
              <a:gd name="T11" fmla="*/ 178 h 832"/>
              <a:gd name="T12" fmla="*/ 1022 w 1172"/>
              <a:gd name="T13" fmla="*/ 72 h 832"/>
              <a:gd name="T14" fmla="*/ 977 w 1172"/>
              <a:gd name="T15" fmla="*/ 72 h 832"/>
              <a:gd name="T16" fmla="*/ 894 w 1172"/>
              <a:gd name="T17" fmla="*/ 178 h 832"/>
              <a:gd name="T18" fmla="*/ 765 w 1172"/>
              <a:gd name="T19" fmla="*/ 72 h 832"/>
              <a:gd name="T20" fmla="*/ 849 w 1172"/>
              <a:gd name="T21" fmla="*/ 178 h 832"/>
              <a:gd name="T22" fmla="*/ 765 w 1172"/>
              <a:gd name="T23" fmla="*/ 72 h 832"/>
              <a:gd name="T24" fmla="*/ 1106 w 1172"/>
              <a:gd name="T25" fmla="*/ 223 h 832"/>
              <a:gd name="T26" fmla="*/ 1022 w 1172"/>
              <a:gd name="T27" fmla="*/ 329 h 832"/>
              <a:gd name="T28" fmla="*/ 894 w 1172"/>
              <a:gd name="T29" fmla="*/ 223 h 832"/>
              <a:gd name="T30" fmla="*/ 977 w 1172"/>
              <a:gd name="T31" fmla="*/ 329 h 832"/>
              <a:gd name="T32" fmla="*/ 894 w 1172"/>
              <a:gd name="T33" fmla="*/ 223 h 832"/>
              <a:gd name="T34" fmla="*/ 849 w 1172"/>
              <a:gd name="T35" fmla="*/ 223 h 832"/>
              <a:gd name="T36" fmla="*/ 765 w 1172"/>
              <a:gd name="T37" fmla="*/ 329 h 832"/>
              <a:gd name="T38" fmla="*/ 1022 w 1172"/>
              <a:gd name="T39" fmla="*/ 375 h 832"/>
              <a:gd name="T40" fmla="*/ 1106 w 1172"/>
              <a:gd name="T41" fmla="*/ 480 h 832"/>
              <a:gd name="T42" fmla="*/ 1022 w 1172"/>
              <a:gd name="T43" fmla="*/ 375 h 832"/>
              <a:gd name="T44" fmla="*/ 977 w 1172"/>
              <a:gd name="T45" fmla="*/ 375 h 832"/>
              <a:gd name="T46" fmla="*/ 894 w 1172"/>
              <a:gd name="T47" fmla="*/ 480 h 832"/>
              <a:gd name="T48" fmla="*/ 765 w 1172"/>
              <a:gd name="T49" fmla="*/ 375 h 832"/>
              <a:gd name="T50" fmla="*/ 849 w 1172"/>
              <a:gd name="T51" fmla="*/ 480 h 832"/>
              <a:gd name="T52" fmla="*/ 765 w 1172"/>
              <a:gd name="T53" fmla="*/ 375 h 832"/>
              <a:gd name="T54" fmla="*/ 1106 w 1172"/>
              <a:gd name="T55" fmla="*/ 526 h 832"/>
              <a:gd name="T56" fmla="*/ 1022 w 1172"/>
              <a:gd name="T57" fmla="*/ 632 h 832"/>
              <a:gd name="T58" fmla="*/ 894 w 1172"/>
              <a:gd name="T59" fmla="*/ 526 h 832"/>
              <a:gd name="T60" fmla="*/ 977 w 1172"/>
              <a:gd name="T61" fmla="*/ 632 h 832"/>
              <a:gd name="T62" fmla="*/ 894 w 1172"/>
              <a:gd name="T63" fmla="*/ 526 h 832"/>
              <a:gd name="T64" fmla="*/ 849 w 1172"/>
              <a:gd name="T65" fmla="*/ 526 h 832"/>
              <a:gd name="T66" fmla="*/ 765 w 1172"/>
              <a:gd name="T67" fmla="*/ 632 h 832"/>
              <a:gd name="T68" fmla="*/ 236 w 1172"/>
              <a:gd name="T69" fmla="*/ 232 h 832"/>
              <a:gd name="T70" fmla="*/ 236 w 1172"/>
              <a:gd name="T71" fmla="*/ 600 h 832"/>
              <a:gd name="T72" fmla="*/ 236 w 1172"/>
              <a:gd name="T73" fmla="*/ 232 h 832"/>
              <a:gd name="T74" fmla="*/ 320 w 1172"/>
              <a:gd name="T75" fmla="*/ 453 h 832"/>
              <a:gd name="T76" fmla="*/ 256 w 1172"/>
              <a:gd name="T77" fmla="*/ 477 h 832"/>
              <a:gd name="T78" fmla="*/ 320 w 1172"/>
              <a:gd name="T79" fmla="*/ 506 h 832"/>
              <a:gd name="T80" fmla="*/ 256 w 1172"/>
              <a:gd name="T81" fmla="*/ 540 h 832"/>
              <a:gd name="T82" fmla="*/ 217 w 1172"/>
              <a:gd name="T83" fmla="*/ 506 h 832"/>
              <a:gd name="T84" fmla="*/ 153 w 1172"/>
              <a:gd name="T85" fmla="*/ 477 h 832"/>
              <a:gd name="T86" fmla="*/ 217 w 1172"/>
              <a:gd name="T87" fmla="*/ 453 h 832"/>
              <a:gd name="T88" fmla="*/ 153 w 1172"/>
              <a:gd name="T89" fmla="*/ 423 h 832"/>
              <a:gd name="T90" fmla="*/ 130 w 1172"/>
              <a:gd name="T91" fmla="*/ 308 h 832"/>
              <a:gd name="T92" fmla="*/ 236 w 1172"/>
              <a:gd name="T93" fmla="*/ 405 h 832"/>
              <a:gd name="T94" fmla="*/ 344 w 1172"/>
              <a:gd name="T95" fmla="*/ 308 h 832"/>
              <a:gd name="T96" fmla="*/ 320 w 1172"/>
              <a:gd name="T97" fmla="*/ 423 h 832"/>
              <a:gd name="T98" fmla="*/ 540 w 1172"/>
              <a:gd name="T99" fmla="*/ 330 h 832"/>
              <a:gd name="T100" fmla="*/ 471 w 1172"/>
              <a:gd name="T101" fmla="*/ 396 h 832"/>
              <a:gd name="T102" fmla="*/ 0 w 1172"/>
              <a:gd name="T103" fmla="*/ 416 h 832"/>
              <a:gd name="T104" fmla="*/ 471 w 1172"/>
              <a:gd name="T105" fmla="*/ 436 h 832"/>
              <a:gd name="T106" fmla="*/ 540 w 1172"/>
              <a:gd name="T107" fmla="*/ 501 h 832"/>
              <a:gd name="T108" fmla="*/ 684 w 1172"/>
              <a:gd name="T109" fmla="*/ 416 h 832"/>
              <a:gd name="T110" fmla="*/ 236 w 1172"/>
              <a:gd name="T111" fmla="*/ 617 h 832"/>
              <a:gd name="T112" fmla="*/ 236 w 1172"/>
              <a:gd name="T113" fmla="*/ 215 h 832"/>
              <a:gd name="T114" fmla="*/ 236 w 1172"/>
              <a:gd name="T115" fmla="*/ 617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72" h="832">
                <a:moveTo>
                  <a:pt x="699" y="0"/>
                </a:moveTo>
                <a:cubicBezTo>
                  <a:pt x="699" y="832"/>
                  <a:pt x="699" y="832"/>
                  <a:pt x="699" y="832"/>
                </a:cubicBezTo>
                <a:cubicBezTo>
                  <a:pt x="845" y="832"/>
                  <a:pt x="845" y="832"/>
                  <a:pt x="845" y="832"/>
                </a:cubicBezTo>
                <a:cubicBezTo>
                  <a:pt x="845" y="692"/>
                  <a:pt x="845" y="692"/>
                  <a:pt x="845" y="692"/>
                </a:cubicBezTo>
                <a:cubicBezTo>
                  <a:pt x="1026" y="692"/>
                  <a:pt x="1026" y="692"/>
                  <a:pt x="1026" y="692"/>
                </a:cubicBezTo>
                <a:cubicBezTo>
                  <a:pt x="1026" y="832"/>
                  <a:pt x="1026" y="832"/>
                  <a:pt x="1026" y="832"/>
                </a:cubicBezTo>
                <a:cubicBezTo>
                  <a:pt x="1172" y="832"/>
                  <a:pt x="1172" y="832"/>
                  <a:pt x="1172" y="832"/>
                </a:cubicBezTo>
                <a:cubicBezTo>
                  <a:pt x="1172" y="0"/>
                  <a:pt x="1172" y="0"/>
                  <a:pt x="1172" y="0"/>
                </a:cubicBezTo>
                <a:lnTo>
                  <a:pt x="699" y="0"/>
                </a:lnTo>
                <a:close/>
                <a:moveTo>
                  <a:pt x="1022" y="72"/>
                </a:moveTo>
                <a:cubicBezTo>
                  <a:pt x="1106" y="72"/>
                  <a:pt x="1106" y="72"/>
                  <a:pt x="1106" y="72"/>
                </a:cubicBezTo>
                <a:cubicBezTo>
                  <a:pt x="1106" y="178"/>
                  <a:pt x="1106" y="178"/>
                  <a:pt x="1106" y="178"/>
                </a:cubicBezTo>
                <a:cubicBezTo>
                  <a:pt x="1022" y="178"/>
                  <a:pt x="1022" y="178"/>
                  <a:pt x="1022" y="178"/>
                </a:cubicBezTo>
                <a:lnTo>
                  <a:pt x="1022" y="72"/>
                </a:lnTo>
                <a:close/>
                <a:moveTo>
                  <a:pt x="894" y="72"/>
                </a:moveTo>
                <a:cubicBezTo>
                  <a:pt x="977" y="72"/>
                  <a:pt x="977" y="72"/>
                  <a:pt x="977" y="72"/>
                </a:cubicBezTo>
                <a:cubicBezTo>
                  <a:pt x="977" y="178"/>
                  <a:pt x="977" y="178"/>
                  <a:pt x="977" y="178"/>
                </a:cubicBezTo>
                <a:cubicBezTo>
                  <a:pt x="894" y="178"/>
                  <a:pt x="894" y="178"/>
                  <a:pt x="894" y="178"/>
                </a:cubicBezTo>
                <a:lnTo>
                  <a:pt x="894" y="72"/>
                </a:lnTo>
                <a:close/>
                <a:moveTo>
                  <a:pt x="765" y="72"/>
                </a:moveTo>
                <a:cubicBezTo>
                  <a:pt x="849" y="72"/>
                  <a:pt x="849" y="72"/>
                  <a:pt x="849" y="72"/>
                </a:cubicBezTo>
                <a:cubicBezTo>
                  <a:pt x="849" y="178"/>
                  <a:pt x="849" y="178"/>
                  <a:pt x="849" y="178"/>
                </a:cubicBezTo>
                <a:cubicBezTo>
                  <a:pt x="765" y="178"/>
                  <a:pt x="765" y="178"/>
                  <a:pt x="765" y="178"/>
                </a:cubicBezTo>
                <a:lnTo>
                  <a:pt x="765" y="72"/>
                </a:lnTo>
                <a:close/>
                <a:moveTo>
                  <a:pt x="1022" y="223"/>
                </a:moveTo>
                <a:cubicBezTo>
                  <a:pt x="1106" y="223"/>
                  <a:pt x="1106" y="223"/>
                  <a:pt x="1106" y="223"/>
                </a:cubicBezTo>
                <a:cubicBezTo>
                  <a:pt x="1106" y="329"/>
                  <a:pt x="1106" y="329"/>
                  <a:pt x="1106" y="329"/>
                </a:cubicBezTo>
                <a:cubicBezTo>
                  <a:pt x="1022" y="329"/>
                  <a:pt x="1022" y="329"/>
                  <a:pt x="1022" y="329"/>
                </a:cubicBezTo>
                <a:lnTo>
                  <a:pt x="1022" y="223"/>
                </a:lnTo>
                <a:close/>
                <a:moveTo>
                  <a:pt x="894" y="223"/>
                </a:moveTo>
                <a:cubicBezTo>
                  <a:pt x="977" y="223"/>
                  <a:pt x="977" y="223"/>
                  <a:pt x="977" y="223"/>
                </a:cubicBezTo>
                <a:cubicBezTo>
                  <a:pt x="977" y="329"/>
                  <a:pt x="977" y="329"/>
                  <a:pt x="977" y="329"/>
                </a:cubicBezTo>
                <a:cubicBezTo>
                  <a:pt x="894" y="329"/>
                  <a:pt x="894" y="329"/>
                  <a:pt x="894" y="329"/>
                </a:cubicBezTo>
                <a:lnTo>
                  <a:pt x="894" y="223"/>
                </a:lnTo>
                <a:close/>
                <a:moveTo>
                  <a:pt x="765" y="223"/>
                </a:moveTo>
                <a:cubicBezTo>
                  <a:pt x="849" y="223"/>
                  <a:pt x="849" y="223"/>
                  <a:pt x="849" y="223"/>
                </a:cubicBezTo>
                <a:cubicBezTo>
                  <a:pt x="849" y="329"/>
                  <a:pt x="849" y="329"/>
                  <a:pt x="849" y="329"/>
                </a:cubicBezTo>
                <a:cubicBezTo>
                  <a:pt x="765" y="329"/>
                  <a:pt x="765" y="329"/>
                  <a:pt x="765" y="329"/>
                </a:cubicBezTo>
                <a:lnTo>
                  <a:pt x="765" y="223"/>
                </a:lnTo>
                <a:close/>
                <a:moveTo>
                  <a:pt x="1022" y="375"/>
                </a:moveTo>
                <a:cubicBezTo>
                  <a:pt x="1106" y="375"/>
                  <a:pt x="1106" y="375"/>
                  <a:pt x="1106" y="375"/>
                </a:cubicBezTo>
                <a:cubicBezTo>
                  <a:pt x="1106" y="480"/>
                  <a:pt x="1106" y="480"/>
                  <a:pt x="1106" y="480"/>
                </a:cubicBezTo>
                <a:cubicBezTo>
                  <a:pt x="1022" y="480"/>
                  <a:pt x="1022" y="480"/>
                  <a:pt x="1022" y="480"/>
                </a:cubicBezTo>
                <a:lnTo>
                  <a:pt x="1022" y="375"/>
                </a:lnTo>
                <a:close/>
                <a:moveTo>
                  <a:pt x="894" y="375"/>
                </a:moveTo>
                <a:cubicBezTo>
                  <a:pt x="977" y="375"/>
                  <a:pt x="977" y="375"/>
                  <a:pt x="977" y="375"/>
                </a:cubicBezTo>
                <a:cubicBezTo>
                  <a:pt x="977" y="480"/>
                  <a:pt x="977" y="480"/>
                  <a:pt x="977" y="480"/>
                </a:cubicBezTo>
                <a:cubicBezTo>
                  <a:pt x="894" y="480"/>
                  <a:pt x="894" y="480"/>
                  <a:pt x="894" y="480"/>
                </a:cubicBezTo>
                <a:lnTo>
                  <a:pt x="894" y="375"/>
                </a:lnTo>
                <a:close/>
                <a:moveTo>
                  <a:pt x="765" y="375"/>
                </a:moveTo>
                <a:cubicBezTo>
                  <a:pt x="849" y="375"/>
                  <a:pt x="849" y="375"/>
                  <a:pt x="849" y="375"/>
                </a:cubicBezTo>
                <a:cubicBezTo>
                  <a:pt x="849" y="480"/>
                  <a:pt x="849" y="480"/>
                  <a:pt x="849" y="480"/>
                </a:cubicBezTo>
                <a:cubicBezTo>
                  <a:pt x="765" y="480"/>
                  <a:pt x="765" y="480"/>
                  <a:pt x="765" y="480"/>
                </a:cubicBezTo>
                <a:lnTo>
                  <a:pt x="765" y="375"/>
                </a:lnTo>
                <a:close/>
                <a:moveTo>
                  <a:pt x="1022" y="526"/>
                </a:moveTo>
                <a:cubicBezTo>
                  <a:pt x="1106" y="526"/>
                  <a:pt x="1106" y="526"/>
                  <a:pt x="1106" y="526"/>
                </a:cubicBezTo>
                <a:cubicBezTo>
                  <a:pt x="1106" y="632"/>
                  <a:pt x="1106" y="632"/>
                  <a:pt x="1106" y="632"/>
                </a:cubicBezTo>
                <a:cubicBezTo>
                  <a:pt x="1022" y="632"/>
                  <a:pt x="1022" y="632"/>
                  <a:pt x="1022" y="632"/>
                </a:cubicBezTo>
                <a:lnTo>
                  <a:pt x="1022" y="526"/>
                </a:lnTo>
                <a:close/>
                <a:moveTo>
                  <a:pt x="894" y="526"/>
                </a:moveTo>
                <a:cubicBezTo>
                  <a:pt x="977" y="526"/>
                  <a:pt x="977" y="526"/>
                  <a:pt x="977" y="526"/>
                </a:cubicBezTo>
                <a:cubicBezTo>
                  <a:pt x="977" y="632"/>
                  <a:pt x="977" y="632"/>
                  <a:pt x="977" y="632"/>
                </a:cubicBezTo>
                <a:cubicBezTo>
                  <a:pt x="894" y="632"/>
                  <a:pt x="894" y="632"/>
                  <a:pt x="894" y="632"/>
                </a:cubicBezTo>
                <a:lnTo>
                  <a:pt x="894" y="526"/>
                </a:lnTo>
                <a:close/>
                <a:moveTo>
                  <a:pt x="765" y="526"/>
                </a:moveTo>
                <a:cubicBezTo>
                  <a:pt x="849" y="526"/>
                  <a:pt x="849" y="526"/>
                  <a:pt x="849" y="526"/>
                </a:cubicBezTo>
                <a:cubicBezTo>
                  <a:pt x="849" y="632"/>
                  <a:pt x="849" y="632"/>
                  <a:pt x="849" y="632"/>
                </a:cubicBezTo>
                <a:cubicBezTo>
                  <a:pt x="765" y="632"/>
                  <a:pt x="765" y="632"/>
                  <a:pt x="765" y="632"/>
                </a:cubicBezTo>
                <a:lnTo>
                  <a:pt x="765" y="526"/>
                </a:lnTo>
                <a:close/>
                <a:moveTo>
                  <a:pt x="236" y="232"/>
                </a:moveTo>
                <a:cubicBezTo>
                  <a:pt x="135" y="232"/>
                  <a:pt x="52" y="314"/>
                  <a:pt x="52" y="416"/>
                </a:cubicBezTo>
                <a:cubicBezTo>
                  <a:pt x="52" y="517"/>
                  <a:pt x="135" y="600"/>
                  <a:pt x="236" y="600"/>
                </a:cubicBezTo>
                <a:cubicBezTo>
                  <a:pt x="338" y="600"/>
                  <a:pt x="420" y="517"/>
                  <a:pt x="420" y="416"/>
                </a:cubicBezTo>
                <a:cubicBezTo>
                  <a:pt x="420" y="314"/>
                  <a:pt x="338" y="232"/>
                  <a:pt x="236" y="232"/>
                </a:cubicBezTo>
                <a:close/>
                <a:moveTo>
                  <a:pt x="320" y="423"/>
                </a:moveTo>
                <a:cubicBezTo>
                  <a:pt x="320" y="453"/>
                  <a:pt x="320" y="453"/>
                  <a:pt x="320" y="453"/>
                </a:cubicBezTo>
                <a:cubicBezTo>
                  <a:pt x="256" y="453"/>
                  <a:pt x="256" y="453"/>
                  <a:pt x="256" y="453"/>
                </a:cubicBezTo>
                <a:cubicBezTo>
                  <a:pt x="256" y="477"/>
                  <a:pt x="256" y="477"/>
                  <a:pt x="256" y="477"/>
                </a:cubicBezTo>
                <a:cubicBezTo>
                  <a:pt x="320" y="477"/>
                  <a:pt x="320" y="477"/>
                  <a:pt x="320" y="477"/>
                </a:cubicBezTo>
                <a:cubicBezTo>
                  <a:pt x="320" y="506"/>
                  <a:pt x="320" y="506"/>
                  <a:pt x="320" y="506"/>
                </a:cubicBezTo>
                <a:cubicBezTo>
                  <a:pt x="256" y="506"/>
                  <a:pt x="256" y="506"/>
                  <a:pt x="256" y="506"/>
                </a:cubicBezTo>
                <a:cubicBezTo>
                  <a:pt x="256" y="540"/>
                  <a:pt x="256" y="540"/>
                  <a:pt x="256" y="540"/>
                </a:cubicBezTo>
                <a:cubicBezTo>
                  <a:pt x="217" y="540"/>
                  <a:pt x="217" y="540"/>
                  <a:pt x="217" y="540"/>
                </a:cubicBezTo>
                <a:cubicBezTo>
                  <a:pt x="217" y="506"/>
                  <a:pt x="217" y="506"/>
                  <a:pt x="217" y="506"/>
                </a:cubicBezTo>
                <a:cubicBezTo>
                  <a:pt x="153" y="506"/>
                  <a:pt x="153" y="506"/>
                  <a:pt x="153" y="506"/>
                </a:cubicBezTo>
                <a:cubicBezTo>
                  <a:pt x="153" y="477"/>
                  <a:pt x="153" y="477"/>
                  <a:pt x="153" y="477"/>
                </a:cubicBezTo>
                <a:cubicBezTo>
                  <a:pt x="217" y="477"/>
                  <a:pt x="217" y="477"/>
                  <a:pt x="217" y="477"/>
                </a:cubicBezTo>
                <a:cubicBezTo>
                  <a:pt x="217" y="453"/>
                  <a:pt x="217" y="453"/>
                  <a:pt x="217" y="453"/>
                </a:cubicBezTo>
                <a:cubicBezTo>
                  <a:pt x="153" y="453"/>
                  <a:pt x="153" y="453"/>
                  <a:pt x="153" y="453"/>
                </a:cubicBezTo>
                <a:cubicBezTo>
                  <a:pt x="153" y="423"/>
                  <a:pt x="153" y="423"/>
                  <a:pt x="153" y="423"/>
                </a:cubicBezTo>
                <a:cubicBezTo>
                  <a:pt x="206" y="423"/>
                  <a:pt x="206" y="423"/>
                  <a:pt x="206" y="423"/>
                </a:cubicBezTo>
                <a:cubicBezTo>
                  <a:pt x="130" y="308"/>
                  <a:pt x="130" y="308"/>
                  <a:pt x="130" y="308"/>
                </a:cubicBezTo>
                <a:cubicBezTo>
                  <a:pt x="175" y="308"/>
                  <a:pt x="175" y="308"/>
                  <a:pt x="175" y="308"/>
                </a:cubicBezTo>
                <a:cubicBezTo>
                  <a:pt x="236" y="405"/>
                  <a:pt x="236" y="405"/>
                  <a:pt x="236" y="405"/>
                </a:cubicBezTo>
                <a:cubicBezTo>
                  <a:pt x="296" y="308"/>
                  <a:pt x="296" y="308"/>
                  <a:pt x="296" y="308"/>
                </a:cubicBezTo>
                <a:cubicBezTo>
                  <a:pt x="344" y="308"/>
                  <a:pt x="344" y="308"/>
                  <a:pt x="344" y="308"/>
                </a:cubicBezTo>
                <a:cubicBezTo>
                  <a:pt x="268" y="423"/>
                  <a:pt x="268" y="423"/>
                  <a:pt x="268" y="423"/>
                </a:cubicBezTo>
                <a:lnTo>
                  <a:pt x="320" y="423"/>
                </a:lnTo>
                <a:close/>
                <a:moveTo>
                  <a:pt x="599" y="330"/>
                </a:moveTo>
                <a:cubicBezTo>
                  <a:pt x="540" y="330"/>
                  <a:pt x="540" y="330"/>
                  <a:pt x="540" y="330"/>
                </a:cubicBezTo>
                <a:cubicBezTo>
                  <a:pt x="605" y="396"/>
                  <a:pt x="605" y="396"/>
                  <a:pt x="605" y="396"/>
                </a:cubicBezTo>
                <a:cubicBezTo>
                  <a:pt x="471" y="396"/>
                  <a:pt x="471" y="396"/>
                  <a:pt x="471" y="396"/>
                </a:cubicBezTo>
                <a:cubicBezTo>
                  <a:pt x="461" y="275"/>
                  <a:pt x="360" y="180"/>
                  <a:pt x="236" y="180"/>
                </a:cubicBezTo>
                <a:cubicBezTo>
                  <a:pt x="106" y="180"/>
                  <a:pt x="0" y="285"/>
                  <a:pt x="0" y="416"/>
                </a:cubicBezTo>
                <a:cubicBezTo>
                  <a:pt x="0" y="546"/>
                  <a:pt x="106" y="652"/>
                  <a:pt x="236" y="652"/>
                </a:cubicBezTo>
                <a:cubicBezTo>
                  <a:pt x="360" y="652"/>
                  <a:pt x="461" y="557"/>
                  <a:pt x="471" y="436"/>
                </a:cubicBezTo>
                <a:cubicBezTo>
                  <a:pt x="605" y="436"/>
                  <a:pt x="605" y="436"/>
                  <a:pt x="605" y="436"/>
                </a:cubicBezTo>
                <a:cubicBezTo>
                  <a:pt x="540" y="501"/>
                  <a:pt x="540" y="501"/>
                  <a:pt x="540" y="501"/>
                </a:cubicBezTo>
                <a:cubicBezTo>
                  <a:pt x="599" y="501"/>
                  <a:pt x="599" y="501"/>
                  <a:pt x="599" y="501"/>
                </a:cubicBezTo>
                <a:cubicBezTo>
                  <a:pt x="684" y="416"/>
                  <a:pt x="684" y="416"/>
                  <a:pt x="684" y="416"/>
                </a:cubicBezTo>
                <a:lnTo>
                  <a:pt x="599" y="330"/>
                </a:lnTo>
                <a:close/>
                <a:moveTo>
                  <a:pt x="236" y="617"/>
                </a:moveTo>
                <a:cubicBezTo>
                  <a:pt x="126" y="617"/>
                  <a:pt x="35" y="526"/>
                  <a:pt x="35" y="416"/>
                </a:cubicBezTo>
                <a:cubicBezTo>
                  <a:pt x="35" y="305"/>
                  <a:pt x="126" y="215"/>
                  <a:pt x="236" y="215"/>
                </a:cubicBezTo>
                <a:cubicBezTo>
                  <a:pt x="347" y="215"/>
                  <a:pt x="437" y="305"/>
                  <a:pt x="437" y="416"/>
                </a:cubicBezTo>
                <a:cubicBezTo>
                  <a:pt x="437" y="526"/>
                  <a:pt x="347" y="617"/>
                  <a:pt x="236" y="61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7" name="Freeform 64"/>
          <p:cNvSpPr>
            <a:spLocks noEditPoints="1"/>
          </p:cNvSpPr>
          <p:nvPr/>
        </p:nvSpPr>
        <p:spPr bwMode="auto">
          <a:xfrm>
            <a:off x="885136" y="946335"/>
            <a:ext cx="130253" cy="167524"/>
          </a:xfrm>
          <a:custGeom>
            <a:avLst/>
            <a:gdLst>
              <a:gd name="T0" fmla="*/ 605 w 605"/>
              <a:gd name="T1" fmla="*/ 832 h 832"/>
              <a:gd name="T2" fmla="*/ 76 w 605"/>
              <a:gd name="T3" fmla="*/ 76 h 832"/>
              <a:gd name="T4" fmla="*/ 280 w 605"/>
              <a:gd name="T5" fmla="*/ 308 h 832"/>
              <a:gd name="T6" fmla="*/ 529 w 605"/>
              <a:gd name="T7" fmla="*/ 308 h 832"/>
              <a:gd name="T8" fmla="*/ 280 w 605"/>
              <a:gd name="T9" fmla="*/ 557 h 832"/>
              <a:gd name="T10" fmla="*/ 529 w 605"/>
              <a:gd name="T11" fmla="*/ 557 h 832"/>
              <a:gd name="T12" fmla="*/ 253 w 605"/>
              <a:gd name="T13" fmla="*/ 642 h 832"/>
              <a:gd name="T14" fmla="*/ 503 w 605"/>
              <a:gd name="T15" fmla="*/ 393 h 832"/>
              <a:gd name="T16" fmla="*/ 161 w 605"/>
              <a:gd name="T17" fmla="*/ 393 h 832"/>
              <a:gd name="T18" fmla="*/ 195 w 605"/>
              <a:gd name="T19" fmla="*/ 485 h 832"/>
              <a:gd name="T20" fmla="*/ 155 w 605"/>
              <a:gd name="T21" fmla="*/ 604 h 832"/>
              <a:gd name="T22" fmla="*/ 178 w 605"/>
              <a:gd name="T23" fmla="*/ 692 h 832"/>
              <a:gd name="T24" fmla="*/ 469 w 605"/>
              <a:gd name="T25" fmla="*/ 594 h 832"/>
              <a:gd name="T26" fmla="*/ 362 w 605"/>
              <a:gd name="T27" fmla="*/ 701 h 832"/>
              <a:gd name="T28" fmla="*/ 451 w 605"/>
              <a:gd name="T29" fmla="*/ 659 h 832"/>
              <a:gd name="T30" fmla="*/ 117 w 605"/>
              <a:gd name="T31" fmla="*/ 202 h 832"/>
              <a:gd name="T32" fmla="*/ 124 w 605"/>
              <a:gd name="T33" fmla="*/ 151 h 832"/>
              <a:gd name="T34" fmla="*/ 130 w 605"/>
              <a:gd name="T35" fmla="*/ 114 h 832"/>
              <a:gd name="T36" fmla="*/ 127 w 605"/>
              <a:gd name="T37" fmla="*/ 211 h 832"/>
              <a:gd name="T38" fmla="*/ 178 w 605"/>
              <a:gd name="T39" fmla="*/ 108 h 832"/>
              <a:gd name="T40" fmla="*/ 177 w 605"/>
              <a:gd name="T41" fmla="*/ 160 h 832"/>
              <a:gd name="T42" fmla="*/ 166 w 605"/>
              <a:gd name="T43" fmla="*/ 170 h 832"/>
              <a:gd name="T44" fmla="*/ 169 w 605"/>
              <a:gd name="T45" fmla="*/ 149 h 832"/>
              <a:gd name="T46" fmla="*/ 205 w 605"/>
              <a:gd name="T47" fmla="*/ 197 h 832"/>
              <a:gd name="T48" fmla="*/ 210 w 605"/>
              <a:gd name="T49" fmla="*/ 169 h 832"/>
              <a:gd name="T50" fmla="*/ 217 w 605"/>
              <a:gd name="T51" fmla="*/ 120 h 832"/>
              <a:gd name="T52" fmla="*/ 243 w 605"/>
              <a:gd name="T53" fmla="*/ 208 h 832"/>
              <a:gd name="T54" fmla="*/ 217 w 605"/>
              <a:gd name="T55" fmla="*/ 107 h 832"/>
              <a:gd name="T56" fmla="*/ 213 w 605"/>
              <a:gd name="T57" fmla="*/ 110 h 832"/>
              <a:gd name="T58" fmla="*/ 245 w 605"/>
              <a:gd name="T59" fmla="*/ 206 h 832"/>
              <a:gd name="T60" fmla="*/ 257 w 605"/>
              <a:gd name="T61" fmla="*/ 154 h 832"/>
              <a:gd name="T62" fmla="*/ 263 w 605"/>
              <a:gd name="T63" fmla="*/ 117 h 832"/>
              <a:gd name="T64" fmla="*/ 273 w 605"/>
              <a:gd name="T65" fmla="*/ 164 h 832"/>
              <a:gd name="T66" fmla="*/ 279 w 605"/>
              <a:gd name="T67" fmla="*/ 157 h 832"/>
              <a:gd name="T68" fmla="*/ 284 w 605"/>
              <a:gd name="T69" fmla="*/ 199 h 832"/>
              <a:gd name="T70" fmla="*/ 275 w 605"/>
              <a:gd name="T71" fmla="*/ 208 h 832"/>
              <a:gd name="T72" fmla="*/ 321 w 605"/>
              <a:gd name="T73" fmla="*/ 119 h 832"/>
              <a:gd name="T74" fmla="*/ 330 w 605"/>
              <a:gd name="T75" fmla="*/ 163 h 832"/>
              <a:gd name="T76" fmla="*/ 327 w 605"/>
              <a:gd name="T77" fmla="*/ 160 h 832"/>
              <a:gd name="T78" fmla="*/ 324 w 605"/>
              <a:gd name="T79" fmla="*/ 120 h 832"/>
              <a:gd name="T80" fmla="*/ 347 w 605"/>
              <a:gd name="T81" fmla="*/ 206 h 832"/>
              <a:gd name="T82" fmla="*/ 356 w 605"/>
              <a:gd name="T83" fmla="*/ 114 h 832"/>
              <a:gd name="T84" fmla="*/ 360 w 605"/>
              <a:gd name="T85" fmla="*/ 111 h 832"/>
              <a:gd name="T86" fmla="*/ 391 w 605"/>
              <a:gd name="T87" fmla="*/ 211 h 832"/>
              <a:gd name="T88" fmla="*/ 403 w 605"/>
              <a:gd name="T89" fmla="*/ 107 h 832"/>
              <a:gd name="T90" fmla="*/ 368 w 605"/>
              <a:gd name="T91" fmla="*/ 107 h 832"/>
              <a:gd name="T92" fmla="*/ 388 w 605"/>
              <a:gd name="T93" fmla="*/ 196 h 832"/>
              <a:gd name="T94" fmla="*/ 403 w 605"/>
              <a:gd name="T95" fmla="*/ 157 h 832"/>
              <a:gd name="T96" fmla="*/ 436 w 605"/>
              <a:gd name="T97" fmla="*/ 169 h 832"/>
              <a:gd name="T98" fmla="*/ 430 w 605"/>
              <a:gd name="T99" fmla="*/ 160 h 832"/>
              <a:gd name="T100" fmla="*/ 439 w 605"/>
              <a:gd name="T101" fmla="*/ 149 h 832"/>
              <a:gd name="T102" fmla="*/ 461 w 605"/>
              <a:gd name="T103" fmla="*/ 199 h 832"/>
              <a:gd name="T104" fmla="*/ 434 w 605"/>
              <a:gd name="T105" fmla="*/ 199 h 832"/>
              <a:gd name="T106" fmla="*/ 446 w 605"/>
              <a:gd name="T107" fmla="*/ 119 h 832"/>
              <a:gd name="T108" fmla="*/ 475 w 605"/>
              <a:gd name="T109" fmla="*/ 202 h 832"/>
              <a:gd name="T110" fmla="*/ 488 w 605"/>
              <a:gd name="T111" fmla="*/ 117 h 832"/>
              <a:gd name="T112" fmla="*/ 482 w 605"/>
              <a:gd name="T113" fmla="*/ 111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05" h="832">
                <a:moveTo>
                  <a:pt x="605" y="832"/>
                </a:moveTo>
                <a:cubicBezTo>
                  <a:pt x="0" y="832"/>
                  <a:pt x="0" y="832"/>
                  <a:pt x="0" y="832"/>
                </a:cubicBezTo>
                <a:cubicBezTo>
                  <a:pt x="0" y="0"/>
                  <a:pt x="0" y="0"/>
                  <a:pt x="0" y="0"/>
                </a:cubicBezTo>
                <a:cubicBezTo>
                  <a:pt x="605" y="0"/>
                  <a:pt x="605" y="0"/>
                  <a:pt x="605" y="0"/>
                </a:cubicBezTo>
                <a:lnTo>
                  <a:pt x="605" y="832"/>
                </a:lnTo>
                <a:close/>
                <a:moveTo>
                  <a:pt x="76" y="76"/>
                </a:moveTo>
                <a:cubicBezTo>
                  <a:pt x="76" y="242"/>
                  <a:pt x="76" y="242"/>
                  <a:pt x="76" y="242"/>
                </a:cubicBezTo>
                <a:cubicBezTo>
                  <a:pt x="529" y="242"/>
                  <a:pt x="529" y="242"/>
                  <a:pt x="529" y="242"/>
                </a:cubicBezTo>
                <a:cubicBezTo>
                  <a:pt x="529" y="76"/>
                  <a:pt x="529" y="76"/>
                  <a:pt x="529" y="76"/>
                </a:cubicBezTo>
                <a:lnTo>
                  <a:pt x="76" y="76"/>
                </a:lnTo>
                <a:close/>
                <a:moveTo>
                  <a:pt x="280" y="308"/>
                </a:moveTo>
                <a:cubicBezTo>
                  <a:pt x="76" y="308"/>
                  <a:pt x="76" y="308"/>
                  <a:pt x="76" y="308"/>
                </a:cubicBezTo>
                <a:cubicBezTo>
                  <a:pt x="76" y="512"/>
                  <a:pt x="76" y="512"/>
                  <a:pt x="76" y="512"/>
                </a:cubicBezTo>
                <a:cubicBezTo>
                  <a:pt x="280" y="512"/>
                  <a:pt x="280" y="512"/>
                  <a:pt x="280" y="512"/>
                </a:cubicBezTo>
                <a:lnTo>
                  <a:pt x="280" y="308"/>
                </a:lnTo>
                <a:close/>
                <a:moveTo>
                  <a:pt x="529" y="308"/>
                </a:moveTo>
                <a:cubicBezTo>
                  <a:pt x="325" y="308"/>
                  <a:pt x="325" y="308"/>
                  <a:pt x="325" y="308"/>
                </a:cubicBezTo>
                <a:cubicBezTo>
                  <a:pt x="325" y="512"/>
                  <a:pt x="325" y="512"/>
                  <a:pt x="325" y="512"/>
                </a:cubicBezTo>
                <a:cubicBezTo>
                  <a:pt x="529" y="512"/>
                  <a:pt x="529" y="512"/>
                  <a:pt x="529" y="512"/>
                </a:cubicBezTo>
                <a:lnTo>
                  <a:pt x="529" y="308"/>
                </a:lnTo>
                <a:close/>
                <a:moveTo>
                  <a:pt x="280" y="557"/>
                </a:moveTo>
                <a:cubicBezTo>
                  <a:pt x="76" y="557"/>
                  <a:pt x="76" y="557"/>
                  <a:pt x="76" y="557"/>
                </a:cubicBezTo>
                <a:cubicBezTo>
                  <a:pt x="76" y="761"/>
                  <a:pt x="76" y="761"/>
                  <a:pt x="76" y="761"/>
                </a:cubicBezTo>
                <a:cubicBezTo>
                  <a:pt x="280" y="761"/>
                  <a:pt x="280" y="761"/>
                  <a:pt x="280" y="761"/>
                </a:cubicBezTo>
                <a:lnTo>
                  <a:pt x="280" y="557"/>
                </a:lnTo>
                <a:close/>
                <a:moveTo>
                  <a:pt x="529" y="557"/>
                </a:moveTo>
                <a:cubicBezTo>
                  <a:pt x="325" y="557"/>
                  <a:pt x="325" y="557"/>
                  <a:pt x="325" y="557"/>
                </a:cubicBezTo>
                <a:cubicBezTo>
                  <a:pt x="325" y="761"/>
                  <a:pt x="325" y="761"/>
                  <a:pt x="325" y="761"/>
                </a:cubicBezTo>
                <a:cubicBezTo>
                  <a:pt x="529" y="761"/>
                  <a:pt x="529" y="761"/>
                  <a:pt x="529" y="761"/>
                </a:cubicBezTo>
                <a:lnTo>
                  <a:pt x="529" y="557"/>
                </a:lnTo>
                <a:close/>
                <a:moveTo>
                  <a:pt x="253" y="642"/>
                </a:moveTo>
                <a:cubicBezTo>
                  <a:pt x="102" y="642"/>
                  <a:pt x="102" y="642"/>
                  <a:pt x="102" y="642"/>
                </a:cubicBezTo>
                <a:cubicBezTo>
                  <a:pt x="102" y="676"/>
                  <a:pt x="102" y="676"/>
                  <a:pt x="102" y="676"/>
                </a:cubicBezTo>
                <a:cubicBezTo>
                  <a:pt x="253" y="676"/>
                  <a:pt x="253" y="676"/>
                  <a:pt x="253" y="676"/>
                </a:cubicBezTo>
                <a:lnTo>
                  <a:pt x="253" y="642"/>
                </a:lnTo>
                <a:close/>
                <a:moveTo>
                  <a:pt x="503" y="393"/>
                </a:moveTo>
                <a:cubicBezTo>
                  <a:pt x="352" y="393"/>
                  <a:pt x="352" y="393"/>
                  <a:pt x="352" y="393"/>
                </a:cubicBezTo>
                <a:cubicBezTo>
                  <a:pt x="352" y="427"/>
                  <a:pt x="352" y="427"/>
                  <a:pt x="352" y="427"/>
                </a:cubicBezTo>
                <a:cubicBezTo>
                  <a:pt x="503" y="427"/>
                  <a:pt x="503" y="427"/>
                  <a:pt x="503" y="427"/>
                </a:cubicBezTo>
                <a:lnTo>
                  <a:pt x="503" y="393"/>
                </a:lnTo>
                <a:close/>
                <a:moveTo>
                  <a:pt x="253" y="393"/>
                </a:moveTo>
                <a:cubicBezTo>
                  <a:pt x="195" y="393"/>
                  <a:pt x="195" y="393"/>
                  <a:pt x="195" y="393"/>
                </a:cubicBezTo>
                <a:cubicBezTo>
                  <a:pt x="195" y="334"/>
                  <a:pt x="195" y="334"/>
                  <a:pt x="195" y="334"/>
                </a:cubicBezTo>
                <a:cubicBezTo>
                  <a:pt x="161" y="334"/>
                  <a:pt x="161" y="334"/>
                  <a:pt x="161" y="334"/>
                </a:cubicBezTo>
                <a:cubicBezTo>
                  <a:pt x="161" y="393"/>
                  <a:pt x="161" y="393"/>
                  <a:pt x="161" y="393"/>
                </a:cubicBezTo>
                <a:cubicBezTo>
                  <a:pt x="102" y="393"/>
                  <a:pt x="102" y="393"/>
                  <a:pt x="102" y="393"/>
                </a:cubicBezTo>
                <a:cubicBezTo>
                  <a:pt x="102" y="427"/>
                  <a:pt x="102" y="427"/>
                  <a:pt x="102" y="427"/>
                </a:cubicBezTo>
                <a:cubicBezTo>
                  <a:pt x="161" y="427"/>
                  <a:pt x="161" y="427"/>
                  <a:pt x="161" y="427"/>
                </a:cubicBezTo>
                <a:cubicBezTo>
                  <a:pt x="161" y="485"/>
                  <a:pt x="161" y="485"/>
                  <a:pt x="161" y="485"/>
                </a:cubicBezTo>
                <a:cubicBezTo>
                  <a:pt x="195" y="485"/>
                  <a:pt x="195" y="485"/>
                  <a:pt x="195" y="485"/>
                </a:cubicBezTo>
                <a:cubicBezTo>
                  <a:pt x="195" y="427"/>
                  <a:pt x="195" y="427"/>
                  <a:pt x="195" y="427"/>
                </a:cubicBezTo>
                <a:cubicBezTo>
                  <a:pt x="253" y="427"/>
                  <a:pt x="253" y="427"/>
                  <a:pt x="253" y="427"/>
                </a:cubicBezTo>
                <a:lnTo>
                  <a:pt x="253" y="393"/>
                </a:lnTo>
                <a:close/>
                <a:moveTo>
                  <a:pt x="178" y="581"/>
                </a:moveTo>
                <a:cubicBezTo>
                  <a:pt x="165" y="581"/>
                  <a:pt x="155" y="591"/>
                  <a:pt x="155" y="604"/>
                </a:cubicBezTo>
                <a:cubicBezTo>
                  <a:pt x="155" y="616"/>
                  <a:pt x="165" y="626"/>
                  <a:pt x="178" y="626"/>
                </a:cubicBezTo>
                <a:cubicBezTo>
                  <a:pt x="190" y="626"/>
                  <a:pt x="200" y="616"/>
                  <a:pt x="200" y="604"/>
                </a:cubicBezTo>
                <a:cubicBezTo>
                  <a:pt x="200" y="591"/>
                  <a:pt x="190" y="581"/>
                  <a:pt x="178" y="581"/>
                </a:cubicBezTo>
                <a:close/>
                <a:moveTo>
                  <a:pt x="200" y="714"/>
                </a:moveTo>
                <a:cubicBezTo>
                  <a:pt x="200" y="702"/>
                  <a:pt x="190" y="692"/>
                  <a:pt x="178" y="692"/>
                </a:cubicBezTo>
                <a:cubicBezTo>
                  <a:pt x="165" y="692"/>
                  <a:pt x="155" y="702"/>
                  <a:pt x="155" y="714"/>
                </a:cubicBezTo>
                <a:cubicBezTo>
                  <a:pt x="155" y="727"/>
                  <a:pt x="165" y="737"/>
                  <a:pt x="178" y="737"/>
                </a:cubicBezTo>
                <a:cubicBezTo>
                  <a:pt x="190" y="737"/>
                  <a:pt x="200" y="727"/>
                  <a:pt x="200" y="714"/>
                </a:cubicBezTo>
                <a:close/>
                <a:moveTo>
                  <a:pt x="493" y="618"/>
                </a:moveTo>
                <a:cubicBezTo>
                  <a:pt x="469" y="594"/>
                  <a:pt x="469" y="594"/>
                  <a:pt x="469" y="594"/>
                </a:cubicBezTo>
                <a:cubicBezTo>
                  <a:pt x="427" y="635"/>
                  <a:pt x="427" y="635"/>
                  <a:pt x="427" y="635"/>
                </a:cubicBezTo>
                <a:cubicBezTo>
                  <a:pt x="386" y="594"/>
                  <a:pt x="386" y="594"/>
                  <a:pt x="386" y="594"/>
                </a:cubicBezTo>
                <a:cubicBezTo>
                  <a:pt x="362" y="618"/>
                  <a:pt x="362" y="618"/>
                  <a:pt x="362" y="618"/>
                </a:cubicBezTo>
                <a:cubicBezTo>
                  <a:pt x="403" y="659"/>
                  <a:pt x="403" y="659"/>
                  <a:pt x="403" y="659"/>
                </a:cubicBezTo>
                <a:cubicBezTo>
                  <a:pt x="362" y="701"/>
                  <a:pt x="362" y="701"/>
                  <a:pt x="362" y="701"/>
                </a:cubicBezTo>
                <a:cubicBezTo>
                  <a:pt x="386" y="725"/>
                  <a:pt x="386" y="725"/>
                  <a:pt x="386" y="725"/>
                </a:cubicBezTo>
                <a:cubicBezTo>
                  <a:pt x="427" y="683"/>
                  <a:pt x="427" y="683"/>
                  <a:pt x="427" y="683"/>
                </a:cubicBezTo>
                <a:cubicBezTo>
                  <a:pt x="469" y="725"/>
                  <a:pt x="469" y="725"/>
                  <a:pt x="469" y="725"/>
                </a:cubicBezTo>
                <a:cubicBezTo>
                  <a:pt x="493" y="701"/>
                  <a:pt x="493" y="701"/>
                  <a:pt x="493" y="701"/>
                </a:cubicBezTo>
                <a:cubicBezTo>
                  <a:pt x="451" y="659"/>
                  <a:pt x="451" y="659"/>
                  <a:pt x="451" y="659"/>
                </a:cubicBezTo>
                <a:lnTo>
                  <a:pt x="493" y="618"/>
                </a:lnTo>
                <a:close/>
                <a:moveTo>
                  <a:pt x="135" y="169"/>
                </a:moveTo>
                <a:cubicBezTo>
                  <a:pt x="130" y="197"/>
                  <a:pt x="130" y="197"/>
                  <a:pt x="130" y="197"/>
                </a:cubicBezTo>
                <a:cubicBezTo>
                  <a:pt x="121" y="206"/>
                  <a:pt x="121" y="206"/>
                  <a:pt x="121" y="206"/>
                </a:cubicBezTo>
                <a:cubicBezTo>
                  <a:pt x="117" y="202"/>
                  <a:pt x="117" y="202"/>
                  <a:pt x="117" y="202"/>
                </a:cubicBezTo>
                <a:cubicBezTo>
                  <a:pt x="123" y="164"/>
                  <a:pt x="123" y="164"/>
                  <a:pt x="123" y="164"/>
                </a:cubicBezTo>
                <a:cubicBezTo>
                  <a:pt x="129" y="160"/>
                  <a:pt x="129" y="160"/>
                  <a:pt x="129" y="160"/>
                </a:cubicBezTo>
                <a:lnTo>
                  <a:pt x="135" y="169"/>
                </a:lnTo>
                <a:close/>
                <a:moveTo>
                  <a:pt x="130" y="114"/>
                </a:moveTo>
                <a:cubicBezTo>
                  <a:pt x="124" y="151"/>
                  <a:pt x="124" y="151"/>
                  <a:pt x="124" y="151"/>
                </a:cubicBezTo>
                <a:cubicBezTo>
                  <a:pt x="129" y="157"/>
                  <a:pt x="129" y="157"/>
                  <a:pt x="129" y="157"/>
                </a:cubicBezTo>
                <a:cubicBezTo>
                  <a:pt x="138" y="149"/>
                  <a:pt x="138" y="149"/>
                  <a:pt x="138" y="149"/>
                </a:cubicBezTo>
                <a:cubicBezTo>
                  <a:pt x="142" y="120"/>
                  <a:pt x="142" y="120"/>
                  <a:pt x="142" y="120"/>
                </a:cubicBezTo>
                <a:cubicBezTo>
                  <a:pt x="135" y="111"/>
                  <a:pt x="135" y="111"/>
                  <a:pt x="135" y="111"/>
                </a:cubicBezTo>
                <a:lnTo>
                  <a:pt x="130" y="114"/>
                </a:lnTo>
                <a:close/>
                <a:moveTo>
                  <a:pt x="133" y="199"/>
                </a:moveTo>
                <a:cubicBezTo>
                  <a:pt x="160" y="199"/>
                  <a:pt x="160" y="199"/>
                  <a:pt x="160" y="199"/>
                </a:cubicBezTo>
                <a:cubicBezTo>
                  <a:pt x="168" y="208"/>
                  <a:pt x="168" y="208"/>
                  <a:pt x="168" y="208"/>
                </a:cubicBezTo>
                <a:cubicBezTo>
                  <a:pt x="165" y="211"/>
                  <a:pt x="165" y="211"/>
                  <a:pt x="165" y="211"/>
                </a:cubicBezTo>
                <a:cubicBezTo>
                  <a:pt x="127" y="211"/>
                  <a:pt x="127" y="211"/>
                  <a:pt x="127" y="211"/>
                </a:cubicBezTo>
                <a:cubicBezTo>
                  <a:pt x="124" y="208"/>
                  <a:pt x="124" y="208"/>
                  <a:pt x="124" y="208"/>
                </a:cubicBezTo>
                <a:lnTo>
                  <a:pt x="133" y="199"/>
                </a:lnTo>
                <a:close/>
                <a:moveTo>
                  <a:pt x="142" y="107"/>
                </a:moveTo>
                <a:cubicBezTo>
                  <a:pt x="177" y="107"/>
                  <a:pt x="177" y="107"/>
                  <a:pt x="177" y="107"/>
                </a:cubicBezTo>
                <a:cubicBezTo>
                  <a:pt x="178" y="108"/>
                  <a:pt x="178" y="108"/>
                  <a:pt x="178" y="108"/>
                </a:cubicBezTo>
                <a:cubicBezTo>
                  <a:pt x="171" y="119"/>
                  <a:pt x="171" y="119"/>
                  <a:pt x="171" y="119"/>
                </a:cubicBezTo>
                <a:cubicBezTo>
                  <a:pt x="145" y="119"/>
                  <a:pt x="145" y="119"/>
                  <a:pt x="145" y="119"/>
                </a:cubicBezTo>
                <a:cubicBezTo>
                  <a:pt x="138" y="110"/>
                  <a:pt x="138" y="110"/>
                  <a:pt x="138" y="110"/>
                </a:cubicBezTo>
                <a:lnTo>
                  <a:pt x="142" y="107"/>
                </a:lnTo>
                <a:close/>
                <a:moveTo>
                  <a:pt x="177" y="160"/>
                </a:moveTo>
                <a:cubicBezTo>
                  <a:pt x="180" y="163"/>
                  <a:pt x="180" y="163"/>
                  <a:pt x="180" y="163"/>
                </a:cubicBezTo>
                <a:cubicBezTo>
                  <a:pt x="174" y="202"/>
                  <a:pt x="174" y="202"/>
                  <a:pt x="174" y="202"/>
                </a:cubicBezTo>
                <a:cubicBezTo>
                  <a:pt x="169" y="206"/>
                  <a:pt x="169" y="206"/>
                  <a:pt x="169" y="206"/>
                </a:cubicBezTo>
                <a:cubicBezTo>
                  <a:pt x="162" y="196"/>
                  <a:pt x="162" y="196"/>
                  <a:pt x="162" y="196"/>
                </a:cubicBezTo>
                <a:cubicBezTo>
                  <a:pt x="166" y="170"/>
                  <a:pt x="166" y="170"/>
                  <a:pt x="166" y="170"/>
                </a:cubicBezTo>
                <a:lnTo>
                  <a:pt x="177" y="160"/>
                </a:lnTo>
                <a:close/>
                <a:moveTo>
                  <a:pt x="187" y="117"/>
                </a:moveTo>
                <a:cubicBezTo>
                  <a:pt x="181" y="154"/>
                  <a:pt x="181" y="154"/>
                  <a:pt x="181" y="154"/>
                </a:cubicBezTo>
                <a:cubicBezTo>
                  <a:pt x="177" y="157"/>
                  <a:pt x="177" y="157"/>
                  <a:pt x="177" y="157"/>
                </a:cubicBezTo>
                <a:cubicBezTo>
                  <a:pt x="169" y="149"/>
                  <a:pt x="169" y="149"/>
                  <a:pt x="169" y="149"/>
                </a:cubicBezTo>
                <a:cubicBezTo>
                  <a:pt x="174" y="120"/>
                  <a:pt x="174" y="120"/>
                  <a:pt x="174" y="120"/>
                </a:cubicBezTo>
                <a:cubicBezTo>
                  <a:pt x="181" y="111"/>
                  <a:pt x="181" y="111"/>
                  <a:pt x="181" y="111"/>
                </a:cubicBezTo>
                <a:lnTo>
                  <a:pt x="187" y="117"/>
                </a:lnTo>
                <a:close/>
                <a:moveTo>
                  <a:pt x="210" y="169"/>
                </a:moveTo>
                <a:cubicBezTo>
                  <a:pt x="205" y="197"/>
                  <a:pt x="205" y="197"/>
                  <a:pt x="205" y="197"/>
                </a:cubicBezTo>
                <a:cubicBezTo>
                  <a:pt x="196" y="206"/>
                  <a:pt x="196" y="206"/>
                  <a:pt x="196" y="206"/>
                </a:cubicBezTo>
                <a:cubicBezTo>
                  <a:pt x="192" y="202"/>
                  <a:pt x="192" y="202"/>
                  <a:pt x="192" y="202"/>
                </a:cubicBezTo>
                <a:cubicBezTo>
                  <a:pt x="198" y="164"/>
                  <a:pt x="198" y="164"/>
                  <a:pt x="198" y="164"/>
                </a:cubicBezTo>
                <a:cubicBezTo>
                  <a:pt x="204" y="160"/>
                  <a:pt x="204" y="160"/>
                  <a:pt x="204" y="160"/>
                </a:cubicBezTo>
                <a:lnTo>
                  <a:pt x="210" y="169"/>
                </a:lnTo>
                <a:close/>
                <a:moveTo>
                  <a:pt x="205" y="114"/>
                </a:moveTo>
                <a:cubicBezTo>
                  <a:pt x="199" y="151"/>
                  <a:pt x="199" y="151"/>
                  <a:pt x="199" y="151"/>
                </a:cubicBezTo>
                <a:cubicBezTo>
                  <a:pt x="204" y="157"/>
                  <a:pt x="204" y="157"/>
                  <a:pt x="204" y="157"/>
                </a:cubicBezTo>
                <a:cubicBezTo>
                  <a:pt x="213" y="149"/>
                  <a:pt x="213" y="149"/>
                  <a:pt x="213" y="149"/>
                </a:cubicBezTo>
                <a:cubicBezTo>
                  <a:pt x="217" y="120"/>
                  <a:pt x="217" y="120"/>
                  <a:pt x="217" y="120"/>
                </a:cubicBezTo>
                <a:cubicBezTo>
                  <a:pt x="210" y="111"/>
                  <a:pt x="210" y="111"/>
                  <a:pt x="210" y="111"/>
                </a:cubicBezTo>
                <a:lnTo>
                  <a:pt x="205" y="114"/>
                </a:lnTo>
                <a:close/>
                <a:moveTo>
                  <a:pt x="208" y="199"/>
                </a:moveTo>
                <a:cubicBezTo>
                  <a:pt x="235" y="199"/>
                  <a:pt x="235" y="199"/>
                  <a:pt x="235" y="199"/>
                </a:cubicBezTo>
                <a:cubicBezTo>
                  <a:pt x="243" y="208"/>
                  <a:pt x="243" y="208"/>
                  <a:pt x="243" y="208"/>
                </a:cubicBezTo>
                <a:cubicBezTo>
                  <a:pt x="240" y="211"/>
                  <a:pt x="240" y="211"/>
                  <a:pt x="240" y="211"/>
                </a:cubicBezTo>
                <a:cubicBezTo>
                  <a:pt x="202" y="211"/>
                  <a:pt x="202" y="211"/>
                  <a:pt x="202" y="211"/>
                </a:cubicBezTo>
                <a:cubicBezTo>
                  <a:pt x="199" y="208"/>
                  <a:pt x="199" y="208"/>
                  <a:pt x="199" y="208"/>
                </a:cubicBezTo>
                <a:lnTo>
                  <a:pt x="208" y="199"/>
                </a:lnTo>
                <a:close/>
                <a:moveTo>
                  <a:pt x="217" y="107"/>
                </a:moveTo>
                <a:cubicBezTo>
                  <a:pt x="252" y="107"/>
                  <a:pt x="252" y="107"/>
                  <a:pt x="252" y="107"/>
                </a:cubicBezTo>
                <a:cubicBezTo>
                  <a:pt x="254" y="108"/>
                  <a:pt x="254" y="108"/>
                  <a:pt x="254" y="108"/>
                </a:cubicBezTo>
                <a:cubicBezTo>
                  <a:pt x="246" y="119"/>
                  <a:pt x="246" y="119"/>
                  <a:pt x="246" y="119"/>
                </a:cubicBezTo>
                <a:cubicBezTo>
                  <a:pt x="220" y="119"/>
                  <a:pt x="220" y="119"/>
                  <a:pt x="220" y="119"/>
                </a:cubicBezTo>
                <a:cubicBezTo>
                  <a:pt x="213" y="110"/>
                  <a:pt x="213" y="110"/>
                  <a:pt x="213" y="110"/>
                </a:cubicBezTo>
                <a:lnTo>
                  <a:pt x="217" y="107"/>
                </a:lnTo>
                <a:close/>
                <a:moveTo>
                  <a:pt x="252" y="160"/>
                </a:moveTo>
                <a:cubicBezTo>
                  <a:pt x="255" y="163"/>
                  <a:pt x="255" y="163"/>
                  <a:pt x="255" y="163"/>
                </a:cubicBezTo>
                <a:cubicBezTo>
                  <a:pt x="249" y="202"/>
                  <a:pt x="249" y="202"/>
                  <a:pt x="249" y="202"/>
                </a:cubicBezTo>
                <a:cubicBezTo>
                  <a:pt x="245" y="206"/>
                  <a:pt x="245" y="206"/>
                  <a:pt x="245" y="206"/>
                </a:cubicBezTo>
                <a:cubicBezTo>
                  <a:pt x="237" y="196"/>
                  <a:pt x="237" y="196"/>
                  <a:pt x="237" y="196"/>
                </a:cubicBezTo>
                <a:cubicBezTo>
                  <a:pt x="242" y="170"/>
                  <a:pt x="242" y="170"/>
                  <a:pt x="242" y="170"/>
                </a:cubicBezTo>
                <a:lnTo>
                  <a:pt x="252" y="160"/>
                </a:lnTo>
                <a:close/>
                <a:moveTo>
                  <a:pt x="263" y="117"/>
                </a:moveTo>
                <a:cubicBezTo>
                  <a:pt x="257" y="154"/>
                  <a:pt x="257" y="154"/>
                  <a:pt x="257" y="154"/>
                </a:cubicBezTo>
                <a:cubicBezTo>
                  <a:pt x="252" y="157"/>
                  <a:pt x="252" y="157"/>
                  <a:pt x="252" y="157"/>
                </a:cubicBezTo>
                <a:cubicBezTo>
                  <a:pt x="245" y="149"/>
                  <a:pt x="245" y="149"/>
                  <a:pt x="245" y="149"/>
                </a:cubicBezTo>
                <a:cubicBezTo>
                  <a:pt x="249" y="120"/>
                  <a:pt x="249" y="120"/>
                  <a:pt x="249" y="120"/>
                </a:cubicBezTo>
                <a:cubicBezTo>
                  <a:pt x="257" y="111"/>
                  <a:pt x="257" y="111"/>
                  <a:pt x="257" y="111"/>
                </a:cubicBezTo>
                <a:lnTo>
                  <a:pt x="263" y="117"/>
                </a:lnTo>
                <a:close/>
                <a:moveTo>
                  <a:pt x="285" y="169"/>
                </a:moveTo>
                <a:cubicBezTo>
                  <a:pt x="281" y="197"/>
                  <a:pt x="281" y="197"/>
                  <a:pt x="281" y="197"/>
                </a:cubicBezTo>
                <a:cubicBezTo>
                  <a:pt x="272" y="206"/>
                  <a:pt x="272" y="206"/>
                  <a:pt x="272" y="206"/>
                </a:cubicBezTo>
                <a:cubicBezTo>
                  <a:pt x="267" y="202"/>
                  <a:pt x="267" y="202"/>
                  <a:pt x="267" y="202"/>
                </a:cubicBezTo>
                <a:cubicBezTo>
                  <a:pt x="273" y="164"/>
                  <a:pt x="273" y="164"/>
                  <a:pt x="273" y="164"/>
                </a:cubicBezTo>
                <a:cubicBezTo>
                  <a:pt x="279" y="160"/>
                  <a:pt x="279" y="160"/>
                  <a:pt x="279" y="160"/>
                </a:cubicBezTo>
                <a:lnTo>
                  <a:pt x="285" y="169"/>
                </a:lnTo>
                <a:close/>
                <a:moveTo>
                  <a:pt x="281" y="114"/>
                </a:moveTo>
                <a:cubicBezTo>
                  <a:pt x="275" y="151"/>
                  <a:pt x="275" y="151"/>
                  <a:pt x="275" y="151"/>
                </a:cubicBezTo>
                <a:cubicBezTo>
                  <a:pt x="279" y="157"/>
                  <a:pt x="279" y="157"/>
                  <a:pt x="279" y="157"/>
                </a:cubicBezTo>
                <a:cubicBezTo>
                  <a:pt x="288" y="149"/>
                  <a:pt x="288" y="149"/>
                  <a:pt x="288" y="149"/>
                </a:cubicBezTo>
                <a:cubicBezTo>
                  <a:pt x="293" y="120"/>
                  <a:pt x="293" y="120"/>
                  <a:pt x="293" y="120"/>
                </a:cubicBezTo>
                <a:cubicBezTo>
                  <a:pt x="285" y="111"/>
                  <a:pt x="285" y="111"/>
                  <a:pt x="285" y="111"/>
                </a:cubicBezTo>
                <a:lnTo>
                  <a:pt x="281" y="114"/>
                </a:lnTo>
                <a:close/>
                <a:moveTo>
                  <a:pt x="284" y="199"/>
                </a:moveTo>
                <a:cubicBezTo>
                  <a:pt x="311" y="199"/>
                  <a:pt x="311" y="199"/>
                  <a:pt x="311" y="199"/>
                </a:cubicBezTo>
                <a:cubicBezTo>
                  <a:pt x="318" y="208"/>
                  <a:pt x="318" y="208"/>
                  <a:pt x="318" y="208"/>
                </a:cubicBezTo>
                <a:cubicBezTo>
                  <a:pt x="315" y="211"/>
                  <a:pt x="315" y="211"/>
                  <a:pt x="315" y="211"/>
                </a:cubicBezTo>
                <a:cubicBezTo>
                  <a:pt x="278" y="211"/>
                  <a:pt x="278" y="211"/>
                  <a:pt x="278" y="211"/>
                </a:cubicBezTo>
                <a:cubicBezTo>
                  <a:pt x="275" y="208"/>
                  <a:pt x="275" y="208"/>
                  <a:pt x="275" y="208"/>
                </a:cubicBezTo>
                <a:lnTo>
                  <a:pt x="284" y="199"/>
                </a:lnTo>
                <a:close/>
                <a:moveTo>
                  <a:pt x="293" y="107"/>
                </a:moveTo>
                <a:cubicBezTo>
                  <a:pt x="327" y="107"/>
                  <a:pt x="327" y="107"/>
                  <a:pt x="327" y="107"/>
                </a:cubicBezTo>
                <a:cubicBezTo>
                  <a:pt x="329" y="108"/>
                  <a:pt x="329" y="108"/>
                  <a:pt x="329" y="108"/>
                </a:cubicBezTo>
                <a:cubicBezTo>
                  <a:pt x="321" y="119"/>
                  <a:pt x="321" y="119"/>
                  <a:pt x="321" y="119"/>
                </a:cubicBezTo>
                <a:cubicBezTo>
                  <a:pt x="296" y="119"/>
                  <a:pt x="296" y="119"/>
                  <a:pt x="296" y="119"/>
                </a:cubicBezTo>
                <a:cubicBezTo>
                  <a:pt x="288" y="110"/>
                  <a:pt x="288" y="110"/>
                  <a:pt x="288" y="110"/>
                </a:cubicBezTo>
                <a:lnTo>
                  <a:pt x="293" y="107"/>
                </a:lnTo>
                <a:close/>
                <a:moveTo>
                  <a:pt x="327" y="160"/>
                </a:moveTo>
                <a:cubicBezTo>
                  <a:pt x="330" y="163"/>
                  <a:pt x="330" y="163"/>
                  <a:pt x="330" y="163"/>
                </a:cubicBezTo>
                <a:cubicBezTo>
                  <a:pt x="324" y="202"/>
                  <a:pt x="324" y="202"/>
                  <a:pt x="324" y="202"/>
                </a:cubicBezTo>
                <a:cubicBezTo>
                  <a:pt x="320" y="206"/>
                  <a:pt x="320" y="206"/>
                  <a:pt x="320" y="206"/>
                </a:cubicBezTo>
                <a:cubicBezTo>
                  <a:pt x="312" y="196"/>
                  <a:pt x="312" y="196"/>
                  <a:pt x="312" y="196"/>
                </a:cubicBezTo>
                <a:cubicBezTo>
                  <a:pt x="317" y="170"/>
                  <a:pt x="317" y="170"/>
                  <a:pt x="317" y="170"/>
                </a:cubicBezTo>
                <a:lnTo>
                  <a:pt x="327" y="160"/>
                </a:lnTo>
                <a:close/>
                <a:moveTo>
                  <a:pt x="338" y="117"/>
                </a:moveTo>
                <a:cubicBezTo>
                  <a:pt x="332" y="154"/>
                  <a:pt x="332" y="154"/>
                  <a:pt x="332" y="154"/>
                </a:cubicBezTo>
                <a:cubicBezTo>
                  <a:pt x="327" y="157"/>
                  <a:pt x="327" y="157"/>
                  <a:pt x="327" y="157"/>
                </a:cubicBezTo>
                <a:cubicBezTo>
                  <a:pt x="320" y="149"/>
                  <a:pt x="320" y="149"/>
                  <a:pt x="320" y="149"/>
                </a:cubicBezTo>
                <a:cubicBezTo>
                  <a:pt x="324" y="120"/>
                  <a:pt x="324" y="120"/>
                  <a:pt x="324" y="120"/>
                </a:cubicBezTo>
                <a:cubicBezTo>
                  <a:pt x="332" y="111"/>
                  <a:pt x="332" y="111"/>
                  <a:pt x="332" y="111"/>
                </a:cubicBezTo>
                <a:lnTo>
                  <a:pt x="338" y="117"/>
                </a:lnTo>
                <a:close/>
                <a:moveTo>
                  <a:pt x="360" y="169"/>
                </a:moveTo>
                <a:cubicBezTo>
                  <a:pt x="356" y="197"/>
                  <a:pt x="356" y="197"/>
                  <a:pt x="356" y="197"/>
                </a:cubicBezTo>
                <a:cubicBezTo>
                  <a:pt x="347" y="206"/>
                  <a:pt x="347" y="206"/>
                  <a:pt x="347" y="206"/>
                </a:cubicBezTo>
                <a:cubicBezTo>
                  <a:pt x="342" y="202"/>
                  <a:pt x="342" y="202"/>
                  <a:pt x="342" y="202"/>
                </a:cubicBezTo>
                <a:cubicBezTo>
                  <a:pt x="348" y="164"/>
                  <a:pt x="348" y="164"/>
                  <a:pt x="348" y="164"/>
                </a:cubicBezTo>
                <a:cubicBezTo>
                  <a:pt x="354" y="160"/>
                  <a:pt x="354" y="160"/>
                  <a:pt x="354" y="160"/>
                </a:cubicBezTo>
                <a:lnTo>
                  <a:pt x="360" y="169"/>
                </a:lnTo>
                <a:close/>
                <a:moveTo>
                  <a:pt x="356" y="114"/>
                </a:moveTo>
                <a:cubicBezTo>
                  <a:pt x="350" y="151"/>
                  <a:pt x="350" y="151"/>
                  <a:pt x="350" y="151"/>
                </a:cubicBezTo>
                <a:cubicBezTo>
                  <a:pt x="354" y="157"/>
                  <a:pt x="354" y="157"/>
                  <a:pt x="354" y="157"/>
                </a:cubicBezTo>
                <a:cubicBezTo>
                  <a:pt x="363" y="149"/>
                  <a:pt x="363" y="149"/>
                  <a:pt x="363" y="149"/>
                </a:cubicBezTo>
                <a:cubicBezTo>
                  <a:pt x="368" y="120"/>
                  <a:pt x="368" y="120"/>
                  <a:pt x="368" y="120"/>
                </a:cubicBezTo>
                <a:cubicBezTo>
                  <a:pt x="360" y="111"/>
                  <a:pt x="360" y="111"/>
                  <a:pt x="360" y="111"/>
                </a:cubicBezTo>
                <a:lnTo>
                  <a:pt x="356" y="114"/>
                </a:lnTo>
                <a:close/>
                <a:moveTo>
                  <a:pt x="359" y="199"/>
                </a:moveTo>
                <a:cubicBezTo>
                  <a:pt x="386" y="199"/>
                  <a:pt x="386" y="199"/>
                  <a:pt x="386" y="199"/>
                </a:cubicBezTo>
                <a:cubicBezTo>
                  <a:pt x="394" y="208"/>
                  <a:pt x="394" y="208"/>
                  <a:pt x="394" y="208"/>
                </a:cubicBezTo>
                <a:cubicBezTo>
                  <a:pt x="391" y="211"/>
                  <a:pt x="391" y="211"/>
                  <a:pt x="391" y="211"/>
                </a:cubicBezTo>
                <a:cubicBezTo>
                  <a:pt x="353" y="211"/>
                  <a:pt x="353" y="211"/>
                  <a:pt x="353" y="211"/>
                </a:cubicBezTo>
                <a:cubicBezTo>
                  <a:pt x="350" y="208"/>
                  <a:pt x="350" y="208"/>
                  <a:pt x="350" y="208"/>
                </a:cubicBezTo>
                <a:lnTo>
                  <a:pt x="359" y="199"/>
                </a:lnTo>
                <a:close/>
                <a:moveTo>
                  <a:pt x="368" y="107"/>
                </a:moveTo>
                <a:cubicBezTo>
                  <a:pt x="403" y="107"/>
                  <a:pt x="403" y="107"/>
                  <a:pt x="403" y="107"/>
                </a:cubicBezTo>
                <a:cubicBezTo>
                  <a:pt x="404" y="108"/>
                  <a:pt x="404" y="108"/>
                  <a:pt x="404" y="108"/>
                </a:cubicBezTo>
                <a:cubicBezTo>
                  <a:pt x="397" y="119"/>
                  <a:pt x="397" y="119"/>
                  <a:pt x="397" y="119"/>
                </a:cubicBezTo>
                <a:cubicBezTo>
                  <a:pt x="371" y="119"/>
                  <a:pt x="371" y="119"/>
                  <a:pt x="371" y="119"/>
                </a:cubicBezTo>
                <a:cubicBezTo>
                  <a:pt x="363" y="110"/>
                  <a:pt x="363" y="110"/>
                  <a:pt x="363" y="110"/>
                </a:cubicBezTo>
                <a:lnTo>
                  <a:pt x="368" y="107"/>
                </a:lnTo>
                <a:close/>
                <a:moveTo>
                  <a:pt x="403" y="160"/>
                </a:moveTo>
                <a:cubicBezTo>
                  <a:pt x="406" y="163"/>
                  <a:pt x="406" y="163"/>
                  <a:pt x="406" y="163"/>
                </a:cubicBezTo>
                <a:cubicBezTo>
                  <a:pt x="400" y="202"/>
                  <a:pt x="400" y="202"/>
                  <a:pt x="400" y="202"/>
                </a:cubicBezTo>
                <a:cubicBezTo>
                  <a:pt x="395" y="206"/>
                  <a:pt x="395" y="206"/>
                  <a:pt x="395" y="206"/>
                </a:cubicBezTo>
                <a:cubicBezTo>
                  <a:pt x="388" y="196"/>
                  <a:pt x="388" y="196"/>
                  <a:pt x="388" y="196"/>
                </a:cubicBezTo>
                <a:cubicBezTo>
                  <a:pt x="392" y="170"/>
                  <a:pt x="392" y="170"/>
                  <a:pt x="392" y="170"/>
                </a:cubicBezTo>
                <a:lnTo>
                  <a:pt x="403" y="160"/>
                </a:lnTo>
                <a:close/>
                <a:moveTo>
                  <a:pt x="413" y="117"/>
                </a:moveTo>
                <a:cubicBezTo>
                  <a:pt x="407" y="154"/>
                  <a:pt x="407" y="154"/>
                  <a:pt x="407" y="154"/>
                </a:cubicBezTo>
                <a:cubicBezTo>
                  <a:pt x="403" y="157"/>
                  <a:pt x="403" y="157"/>
                  <a:pt x="403" y="157"/>
                </a:cubicBezTo>
                <a:cubicBezTo>
                  <a:pt x="395" y="149"/>
                  <a:pt x="395" y="149"/>
                  <a:pt x="395" y="149"/>
                </a:cubicBezTo>
                <a:cubicBezTo>
                  <a:pt x="400" y="120"/>
                  <a:pt x="400" y="120"/>
                  <a:pt x="400" y="120"/>
                </a:cubicBezTo>
                <a:cubicBezTo>
                  <a:pt x="407" y="111"/>
                  <a:pt x="407" y="111"/>
                  <a:pt x="407" y="111"/>
                </a:cubicBezTo>
                <a:lnTo>
                  <a:pt x="413" y="117"/>
                </a:lnTo>
                <a:close/>
                <a:moveTo>
                  <a:pt x="436" y="169"/>
                </a:moveTo>
                <a:cubicBezTo>
                  <a:pt x="431" y="197"/>
                  <a:pt x="431" y="197"/>
                  <a:pt x="431" y="197"/>
                </a:cubicBezTo>
                <a:cubicBezTo>
                  <a:pt x="422" y="206"/>
                  <a:pt x="422" y="206"/>
                  <a:pt x="422" y="206"/>
                </a:cubicBezTo>
                <a:cubicBezTo>
                  <a:pt x="418" y="202"/>
                  <a:pt x="418" y="202"/>
                  <a:pt x="418" y="202"/>
                </a:cubicBezTo>
                <a:cubicBezTo>
                  <a:pt x="424" y="164"/>
                  <a:pt x="424" y="164"/>
                  <a:pt x="424" y="164"/>
                </a:cubicBezTo>
                <a:cubicBezTo>
                  <a:pt x="430" y="160"/>
                  <a:pt x="430" y="160"/>
                  <a:pt x="430" y="160"/>
                </a:cubicBezTo>
                <a:lnTo>
                  <a:pt x="436" y="169"/>
                </a:lnTo>
                <a:close/>
                <a:moveTo>
                  <a:pt x="431" y="114"/>
                </a:moveTo>
                <a:cubicBezTo>
                  <a:pt x="425" y="151"/>
                  <a:pt x="425" y="151"/>
                  <a:pt x="425" y="151"/>
                </a:cubicBezTo>
                <a:cubicBezTo>
                  <a:pt x="430" y="157"/>
                  <a:pt x="430" y="157"/>
                  <a:pt x="430" y="157"/>
                </a:cubicBezTo>
                <a:cubicBezTo>
                  <a:pt x="439" y="149"/>
                  <a:pt x="439" y="149"/>
                  <a:pt x="439" y="149"/>
                </a:cubicBezTo>
                <a:cubicBezTo>
                  <a:pt x="443" y="120"/>
                  <a:pt x="443" y="120"/>
                  <a:pt x="443" y="120"/>
                </a:cubicBezTo>
                <a:cubicBezTo>
                  <a:pt x="436" y="111"/>
                  <a:pt x="436" y="111"/>
                  <a:pt x="436" y="111"/>
                </a:cubicBezTo>
                <a:lnTo>
                  <a:pt x="431" y="114"/>
                </a:lnTo>
                <a:close/>
                <a:moveTo>
                  <a:pt x="434" y="199"/>
                </a:moveTo>
                <a:cubicBezTo>
                  <a:pt x="461" y="199"/>
                  <a:pt x="461" y="199"/>
                  <a:pt x="461" y="199"/>
                </a:cubicBezTo>
                <a:cubicBezTo>
                  <a:pt x="469" y="208"/>
                  <a:pt x="469" y="208"/>
                  <a:pt x="469" y="208"/>
                </a:cubicBezTo>
                <a:cubicBezTo>
                  <a:pt x="466" y="211"/>
                  <a:pt x="466" y="211"/>
                  <a:pt x="466" y="211"/>
                </a:cubicBezTo>
                <a:cubicBezTo>
                  <a:pt x="428" y="211"/>
                  <a:pt x="428" y="211"/>
                  <a:pt x="428" y="211"/>
                </a:cubicBezTo>
                <a:cubicBezTo>
                  <a:pt x="425" y="208"/>
                  <a:pt x="425" y="208"/>
                  <a:pt x="425" y="208"/>
                </a:cubicBezTo>
                <a:lnTo>
                  <a:pt x="434" y="199"/>
                </a:lnTo>
                <a:close/>
                <a:moveTo>
                  <a:pt x="443" y="107"/>
                </a:moveTo>
                <a:cubicBezTo>
                  <a:pt x="478" y="107"/>
                  <a:pt x="478" y="107"/>
                  <a:pt x="478" y="107"/>
                </a:cubicBezTo>
                <a:cubicBezTo>
                  <a:pt x="479" y="108"/>
                  <a:pt x="479" y="108"/>
                  <a:pt x="479" y="108"/>
                </a:cubicBezTo>
                <a:cubicBezTo>
                  <a:pt x="472" y="119"/>
                  <a:pt x="472" y="119"/>
                  <a:pt x="472" y="119"/>
                </a:cubicBezTo>
                <a:cubicBezTo>
                  <a:pt x="446" y="119"/>
                  <a:pt x="446" y="119"/>
                  <a:pt x="446" y="119"/>
                </a:cubicBezTo>
                <a:cubicBezTo>
                  <a:pt x="439" y="110"/>
                  <a:pt x="439" y="110"/>
                  <a:pt x="439" y="110"/>
                </a:cubicBezTo>
                <a:lnTo>
                  <a:pt x="443" y="107"/>
                </a:lnTo>
                <a:close/>
                <a:moveTo>
                  <a:pt x="478" y="160"/>
                </a:moveTo>
                <a:cubicBezTo>
                  <a:pt x="481" y="163"/>
                  <a:pt x="481" y="163"/>
                  <a:pt x="481" y="163"/>
                </a:cubicBezTo>
                <a:cubicBezTo>
                  <a:pt x="475" y="202"/>
                  <a:pt x="475" y="202"/>
                  <a:pt x="475" y="202"/>
                </a:cubicBezTo>
                <a:cubicBezTo>
                  <a:pt x="470" y="206"/>
                  <a:pt x="470" y="206"/>
                  <a:pt x="470" y="206"/>
                </a:cubicBezTo>
                <a:cubicBezTo>
                  <a:pt x="463" y="196"/>
                  <a:pt x="463" y="196"/>
                  <a:pt x="463" y="196"/>
                </a:cubicBezTo>
                <a:cubicBezTo>
                  <a:pt x="467" y="170"/>
                  <a:pt x="467" y="170"/>
                  <a:pt x="467" y="170"/>
                </a:cubicBezTo>
                <a:lnTo>
                  <a:pt x="478" y="160"/>
                </a:lnTo>
                <a:close/>
                <a:moveTo>
                  <a:pt x="488" y="117"/>
                </a:moveTo>
                <a:cubicBezTo>
                  <a:pt x="482" y="154"/>
                  <a:pt x="482" y="154"/>
                  <a:pt x="482" y="154"/>
                </a:cubicBezTo>
                <a:cubicBezTo>
                  <a:pt x="478" y="157"/>
                  <a:pt x="478" y="157"/>
                  <a:pt x="478" y="157"/>
                </a:cubicBezTo>
                <a:cubicBezTo>
                  <a:pt x="470" y="149"/>
                  <a:pt x="470" y="149"/>
                  <a:pt x="470" y="149"/>
                </a:cubicBezTo>
                <a:cubicBezTo>
                  <a:pt x="475" y="120"/>
                  <a:pt x="475" y="120"/>
                  <a:pt x="475" y="120"/>
                </a:cubicBezTo>
                <a:cubicBezTo>
                  <a:pt x="482" y="111"/>
                  <a:pt x="482" y="111"/>
                  <a:pt x="482" y="111"/>
                </a:cubicBezTo>
                <a:lnTo>
                  <a:pt x="488" y="117"/>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8" name="Freeform 65"/>
          <p:cNvSpPr>
            <a:spLocks noEditPoints="1"/>
          </p:cNvSpPr>
          <p:nvPr/>
        </p:nvSpPr>
        <p:spPr bwMode="auto">
          <a:xfrm>
            <a:off x="4982738" y="995679"/>
            <a:ext cx="196459" cy="170215"/>
          </a:xfrm>
          <a:custGeom>
            <a:avLst/>
            <a:gdLst>
              <a:gd name="T0" fmla="*/ 912 w 912"/>
              <a:gd name="T1" fmla="*/ 739 h 844"/>
              <a:gd name="T2" fmla="*/ 896 w 912"/>
              <a:gd name="T3" fmla="*/ 799 h 844"/>
              <a:gd name="T4" fmla="*/ 863 w 912"/>
              <a:gd name="T5" fmla="*/ 844 h 844"/>
              <a:gd name="T6" fmla="*/ 830 w 912"/>
              <a:gd name="T7" fmla="*/ 799 h 844"/>
              <a:gd name="T8" fmla="*/ 697 w 912"/>
              <a:gd name="T9" fmla="*/ 811 h 844"/>
              <a:gd name="T10" fmla="*/ 631 w 912"/>
              <a:gd name="T11" fmla="*/ 811 h 844"/>
              <a:gd name="T12" fmla="*/ 566 w 912"/>
              <a:gd name="T13" fmla="*/ 799 h 844"/>
              <a:gd name="T14" fmla="*/ 566 w 912"/>
              <a:gd name="T15" fmla="*/ 709 h 844"/>
              <a:gd name="T16" fmla="*/ 912 w 912"/>
              <a:gd name="T17" fmla="*/ 653 h 844"/>
              <a:gd name="T18" fmla="*/ 566 w 912"/>
              <a:gd name="T19" fmla="*/ 709 h 844"/>
              <a:gd name="T20" fmla="*/ 912 w 912"/>
              <a:gd name="T21" fmla="*/ 536 h 844"/>
              <a:gd name="T22" fmla="*/ 566 w 912"/>
              <a:gd name="T23" fmla="*/ 370 h 844"/>
              <a:gd name="T24" fmla="*/ 566 w 912"/>
              <a:gd name="T25" fmla="*/ 622 h 844"/>
              <a:gd name="T26" fmla="*/ 912 w 912"/>
              <a:gd name="T27" fmla="*/ 566 h 844"/>
              <a:gd name="T28" fmla="*/ 566 w 912"/>
              <a:gd name="T29" fmla="*/ 622 h 844"/>
              <a:gd name="T30" fmla="*/ 534 w 912"/>
              <a:gd name="T31" fmla="*/ 799 h 844"/>
              <a:gd name="T32" fmla="*/ 188 w 912"/>
              <a:gd name="T33" fmla="*/ 101 h 844"/>
              <a:gd name="T34" fmla="*/ 58 w 912"/>
              <a:gd name="T35" fmla="*/ 181 h 844"/>
              <a:gd name="T36" fmla="*/ 29 w 912"/>
              <a:gd name="T37" fmla="*/ 251 h 844"/>
              <a:gd name="T38" fmla="*/ 188 w 912"/>
              <a:gd name="T39" fmla="*/ 448 h 844"/>
              <a:gd name="T40" fmla="*/ 8 w 912"/>
              <a:gd name="T41" fmla="*/ 415 h 844"/>
              <a:gd name="T42" fmla="*/ 188 w 912"/>
              <a:gd name="T43" fmla="*/ 531 h 844"/>
              <a:gd name="T44" fmla="*/ 219 w 912"/>
              <a:gd name="T45" fmla="*/ 799 h 844"/>
              <a:gd name="T46" fmla="*/ 252 w 912"/>
              <a:gd name="T47" fmla="*/ 844 h 844"/>
              <a:gd name="T48" fmla="*/ 285 w 912"/>
              <a:gd name="T49" fmla="*/ 799 h 844"/>
              <a:gd name="T50" fmla="*/ 433 w 912"/>
              <a:gd name="T51" fmla="*/ 811 h 844"/>
              <a:gd name="T52" fmla="*/ 499 w 912"/>
              <a:gd name="T53" fmla="*/ 811 h 844"/>
              <a:gd name="T54" fmla="*/ 859 w 912"/>
              <a:gd name="T55" fmla="*/ 12 h 844"/>
              <a:gd name="T56" fmla="*/ 600 w 912"/>
              <a:gd name="T57" fmla="*/ 102 h 844"/>
              <a:gd name="T58" fmla="*/ 566 w 912"/>
              <a:gd name="T59" fmla="*/ 264 h 844"/>
              <a:gd name="T60" fmla="*/ 912 w 912"/>
              <a:gd name="T61" fmla="*/ 183 h 844"/>
              <a:gd name="T62" fmla="*/ 679 w 912"/>
              <a:gd name="T63" fmla="*/ 102 h 844"/>
              <a:gd name="T64" fmla="*/ 859 w 912"/>
              <a:gd name="T65" fmla="*/ 12 h 8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2" h="844">
                <a:moveTo>
                  <a:pt x="566" y="739"/>
                </a:moveTo>
                <a:cubicBezTo>
                  <a:pt x="912" y="739"/>
                  <a:pt x="912" y="739"/>
                  <a:pt x="912" y="739"/>
                </a:cubicBezTo>
                <a:cubicBezTo>
                  <a:pt x="912" y="799"/>
                  <a:pt x="912" y="799"/>
                  <a:pt x="912" y="799"/>
                </a:cubicBezTo>
                <a:cubicBezTo>
                  <a:pt x="896" y="799"/>
                  <a:pt x="896" y="799"/>
                  <a:pt x="896" y="799"/>
                </a:cubicBezTo>
                <a:cubicBezTo>
                  <a:pt x="896" y="811"/>
                  <a:pt x="896" y="811"/>
                  <a:pt x="896" y="811"/>
                </a:cubicBezTo>
                <a:cubicBezTo>
                  <a:pt x="896" y="829"/>
                  <a:pt x="881" y="844"/>
                  <a:pt x="863" y="844"/>
                </a:cubicBezTo>
                <a:cubicBezTo>
                  <a:pt x="844" y="844"/>
                  <a:pt x="830" y="829"/>
                  <a:pt x="830" y="811"/>
                </a:cubicBezTo>
                <a:cubicBezTo>
                  <a:pt x="830" y="799"/>
                  <a:pt x="830" y="799"/>
                  <a:pt x="830" y="799"/>
                </a:cubicBezTo>
                <a:cubicBezTo>
                  <a:pt x="697" y="799"/>
                  <a:pt x="697" y="799"/>
                  <a:pt x="697" y="799"/>
                </a:cubicBezTo>
                <a:cubicBezTo>
                  <a:pt x="697" y="811"/>
                  <a:pt x="697" y="811"/>
                  <a:pt x="697" y="811"/>
                </a:cubicBezTo>
                <a:cubicBezTo>
                  <a:pt x="697" y="829"/>
                  <a:pt x="682" y="844"/>
                  <a:pt x="664" y="844"/>
                </a:cubicBezTo>
                <a:cubicBezTo>
                  <a:pt x="646" y="844"/>
                  <a:pt x="631" y="829"/>
                  <a:pt x="631" y="811"/>
                </a:cubicBezTo>
                <a:cubicBezTo>
                  <a:pt x="631" y="799"/>
                  <a:pt x="631" y="799"/>
                  <a:pt x="631" y="799"/>
                </a:cubicBezTo>
                <a:cubicBezTo>
                  <a:pt x="566" y="799"/>
                  <a:pt x="566" y="799"/>
                  <a:pt x="566" y="799"/>
                </a:cubicBezTo>
                <a:lnTo>
                  <a:pt x="566" y="739"/>
                </a:lnTo>
                <a:close/>
                <a:moveTo>
                  <a:pt x="566" y="709"/>
                </a:moveTo>
                <a:cubicBezTo>
                  <a:pt x="912" y="709"/>
                  <a:pt x="912" y="709"/>
                  <a:pt x="912" y="709"/>
                </a:cubicBezTo>
                <a:cubicBezTo>
                  <a:pt x="912" y="653"/>
                  <a:pt x="912" y="653"/>
                  <a:pt x="912" y="653"/>
                </a:cubicBezTo>
                <a:cubicBezTo>
                  <a:pt x="566" y="653"/>
                  <a:pt x="566" y="653"/>
                  <a:pt x="566" y="653"/>
                </a:cubicBezTo>
                <a:lnTo>
                  <a:pt x="566" y="709"/>
                </a:lnTo>
                <a:close/>
                <a:moveTo>
                  <a:pt x="566" y="536"/>
                </a:moveTo>
                <a:cubicBezTo>
                  <a:pt x="912" y="536"/>
                  <a:pt x="912" y="536"/>
                  <a:pt x="912" y="536"/>
                </a:cubicBezTo>
                <a:cubicBezTo>
                  <a:pt x="912" y="370"/>
                  <a:pt x="912" y="370"/>
                  <a:pt x="912" y="370"/>
                </a:cubicBezTo>
                <a:cubicBezTo>
                  <a:pt x="566" y="370"/>
                  <a:pt x="566" y="370"/>
                  <a:pt x="566" y="370"/>
                </a:cubicBezTo>
                <a:lnTo>
                  <a:pt x="566" y="536"/>
                </a:lnTo>
                <a:close/>
                <a:moveTo>
                  <a:pt x="566" y="622"/>
                </a:moveTo>
                <a:cubicBezTo>
                  <a:pt x="912" y="622"/>
                  <a:pt x="912" y="622"/>
                  <a:pt x="912" y="622"/>
                </a:cubicBezTo>
                <a:cubicBezTo>
                  <a:pt x="912" y="566"/>
                  <a:pt x="912" y="566"/>
                  <a:pt x="912" y="566"/>
                </a:cubicBezTo>
                <a:cubicBezTo>
                  <a:pt x="566" y="566"/>
                  <a:pt x="566" y="566"/>
                  <a:pt x="566" y="566"/>
                </a:cubicBezTo>
                <a:lnTo>
                  <a:pt x="566" y="622"/>
                </a:lnTo>
                <a:close/>
                <a:moveTo>
                  <a:pt x="499" y="799"/>
                </a:moveTo>
                <a:cubicBezTo>
                  <a:pt x="534" y="799"/>
                  <a:pt x="534" y="799"/>
                  <a:pt x="534" y="799"/>
                </a:cubicBezTo>
                <a:cubicBezTo>
                  <a:pt x="534" y="101"/>
                  <a:pt x="534" y="101"/>
                  <a:pt x="534" y="101"/>
                </a:cubicBezTo>
                <a:cubicBezTo>
                  <a:pt x="188" y="101"/>
                  <a:pt x="188" y="101"/>
                  <a:pt x="188" y="101"/>
                </a:cubicBezTo>
                <a:cubicBezTo>
                  <a:pt x="188" y="235"/>
                  <a:pt x="188" y="235"/>
                  <a:pt x="188" y="235"/>
                </a:cubicBezTo>
                <a:cubicBezTo>
                  <a:pt x="58" y="181"/>
                  <a:pt x="58" y="181"/>
                  <a:pt x="58" y="181"/>
                </a:cubicBezTo>
                <a:cubicBezTo>
                  <a:pt x="38" y="173"/>
                  <a:pt x="16" y="182"/>
                  <a:pt x="8" y="202"/>
                </a:cubicBezTo>
                <a:cubicBezTo>
                  <a:pt x="0" y="221"/>
                  <a:pt x="9" y="243"/>
                  <a:pt x="29" y="251"/>
                </a:cubicBezTo>
                <a:cubicBezTo>
                  <a:pt x="188" y="317"/>
                  <a:pt x="188" y="317"/>
                  <a:pt x="188" y="317"/>
                </a:cubicBezTo>
                <a:cubicBezTo>
                  <a:pt x="188" y="448"/>
                  <a:pt x="188" y="448"/>
                  <a:pt x="188" y="448"/>
                </a:cubicBezTo>
                <a:cubicBezTo>
                  <a:pt x="58" y="395"/>
                  <a:pt x="58" y="395"/>
                  <a:pt x="58" y="395"/>
                </a:cubicBezTo>
                <a:cubicBezTo>
                  <a:pt x="38" y="387"/>
                  <a:pt x="16" y="396"/>
                  <a:pt x="8" y="415"/>
                </a:cubicBezTo>
                <a:cubicBezTo>
                  <a:pt x="0" y="435"/>
                  <a:pt x="9" y="457"/>
                  <a:pt x="29" y="465"/>
                </a:cubicBezTo>
                <a:cubicBezTo>
                  <a:pt x="188" y="531"/>
                  <a:pt x="188" y="531"/>
                  <a:pt x="188" y="531"/>
                </a:cubicBezTo>
                <a:cubicBezTo>
                  <a:pt x="188" y="799"/>
                  <a:pt x="188" y="799"/>
                  <a:pt x="188" y="799"/>
                </a:cubicBezTo>
                <a:cubicBezTo>
                  <a:pt x="219" y="799"/>
                  <a:pt x="219" y="799"/>
                  <a:pt x="219" y="799"/>
                </a:cubicBezTo>
                <a:cubicBezTo>
                  <a:pt x="219" y="811"/>
                  <a:pt x="219" y="811"/>
                  <a:pt x="219" y="811"/>
                </a:cubicBezTo>
                <a:cubicBezTo>
                  <a:pt x="219" y="829"/>
                  <a:pt x="234" y="844"/>
                  <a:pt x="252" y="844"/>
                </a:cubicBezTo>
                <a:cubicBezTo>
                  <a:pt x="270" y="844"/>
                  <a:pt x="285" y="829"/>
                  <a:pt x="285" y="811"/>
                </a:cubicBezTo>
                <a:cubicBezTo>
                  <a:pt x="285" y="799"/>
                  <a:pt x="285" y="799"/>
                  <a:pt x="285" y="799"/>
                </a:cubicBezTo>
                <a:cubicBezTo>
                  <a:pt x="433" y="799"/>
                  <a:pt x="433" y="799"/>
                  <a:pt x="433" y="799"/>
                </a:cubicBezTo>
                <a:cubicBezTo>
                  <a:pt x="433" y="811"/>
                  <a:pt x="433" y="811"/>
                  <a:pt x="433" y="811"/>
                </a:cubicBezTo>
                <a:cubicBezTo>
                  <a:pt x="433" y="829"/>
                  <a:pt x="447" y="844"/>
                  <a:pt x="466" y="844"/>
                </a:cubicBezTo>
                <a:cubicBezTo>
                  <a:pt x="484" y="844"/>
                  <a:pt x="499" y="829"/>
                  <a:pt x="499" y="811"/>
                </a:cubicBezTo>
                <a:lnTo>
                  <a:pt x="499" y="799"/>
                </a:lnTo>
                <a:close/>
                <a:moveTo>
                  <a:pt x="859" y="12"/>
                </a:moveTo>
                <a:cubicBezTo>
                  <a:pt x="856" y="4"/>
                  <a:pt x="847" y="0"/>
                  <a:pt x="839" y="4"/>
                </a:cubicBezTo>
                <a:cubicBezTo>
                  <a:pt x="600" y="102"/>
                  <a:pt x="600" y="102"/>
                  <a:pt x="600" y="102"/>
                </a:cubicBezTo>
                <a:cubicBezTo>
                  <a:pt x="566" y="102"/>
                  <a:pt x="566" y="102"/>
                  <a:pt x="566" y="102"/>
                </a:cubicBezTo>
                <a:cubicBezTo>
                  <a:pt x="566" y="264"/>
                  <a:pt x="566" y="264"/>
                  <a:pt x="566" y="264"/>
                </a:cubicBezTo>
                <a:cubicBezTo>
                  <a:pt x="912" y="264"/>
                  <a:pt x="912" y="264"/>
                  <a:pt x="912" y="264"/>
                </a:cubicBezTo>
                <a:cubicBezTo>
                  <a:pt x="912" y="183"/>
                  <a:pt x="912" y="183"/>
                  <a:pt x="912" y="183"/>
                </a:cubicBezTo>
                <a:cubicBezTo>
                  <a:pt x="912" y="139"/>
                  <a:pt x="874" y="102"/>
                  <a:pt x="826" y="102"/>
                </a:cubicBezTo>
                <a:cubicBezTo>
                  <a:pt x="679" y="102"/>
                  <a:pt x="679" y="102"/>
                  <a:pt x="679" y="102"/>
                </a:cubicBezTo>
                <a:cubicBezTo>
                  <a:pt x="851" y="32"/>
                  <a:pt x="851" y="32"/>
                  <a:pt x="851" y="32"/>
                </a:cubicBezTo>
                <a:cubicBezTo>
                  <a:pt x="858" y="29"/>
                  <a:pt x="862" y="20"/>
                  <a:pt x="859" y="12"/>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79" name="Freeform 66"/>
          <p:cNvSpPr>
            <a:spLocks noEditPoints="1"/>
          </p:cNvSpPr>
          <p:nvPr/>
        </p:nvSpPr>
        <p:spPr bwMode="auto">
          <a:xfrm>
            <a:off x="3964375" y="995679"/>
            <a:ext cx="244673" cy="167524"/>
          </a:xfrm>
          <a:custGeom>
            <a:avLst/>
            <a:gdLst>
              <a:gd name="T0" fmla="*/ 0 w 1133"/>
              <a:gd name="T1" fmla="*/ 832 h 832"/>
              <a:gd name="T2" fmla="*/ 145 w 1133"/>
              <a:gd name="T3" fmla="*/ 693 h 832"/>
              <a:gd name="T4" fmla="*/ 326 w 1133"/>
              <a:gd name="T5" fmla="*/ 832 h 832"/>
              <a:gd name="T6" fmla="*/ 472 w 1133"/>
              <a:gd name="T7" fmla="*/ 0 h 832"/>
              <a:gd name="T8" fmla="*/ 149 w 1133"/>
              <a:gd name="T9" fmla="*/ 178 h 832"/>
              <a:gd name="T10" fmla="*/ 66 w 1133"/>
              <a:gd name="T11" fmla="*/ 73 h 832"/>
              <a:gd name="T12" fmla="*/ 149 w 1133"/>
              <a:gd name="T13" fmla="*/ 178 h 832"/>
              <a:gd name="T14" fmla="*/ 194 w 1133"/>
              <a:gd name="T15" fmla="*/ 178 h 832"/>
              <a:gd name="T16" fmla="*/ 277 w 1133"/>
              <a:gd name="T17" fmla="*/ 73 h 832"/>
              <a:gd name="T18" fmla="*/ 406 w 1133"/>
              <a:gd name="T19" fmla="*/ 178 h 832"/>
              <a:gd name="T20" fmla="*/ 323 w 1133"/>
              <a:gd name="T21" fmla="*/ 73 h 832"/>
              <a:gd name="T22" fmla="*/ 406 w 1133"/>
              <a:gd name="T23" fmla="*/ 178 h 832"/>
              <a:gd name="T24" fmla="*/ 66 w 1133"/>
              <a:gd name="T25" fmla="*/ 330 h 832"/>
              <a:gd name="T26" fmla="*/ 149 w 1133"/>
              <a:gd name="T27" fmla="*/ 224 h 832"/>
              <a:gd name="T28" fmla="*/ 277 w 1133"/>
              <a:gd name="T29" fmla="*/ 330 h 832"/>
              <a:gd name="T30" fmla="*/ 194 w 1133"/>
              <a:gd name="T31" fmla="*/ 224 h 832"/>
              <a:gd name="T32" fmla="*/ 277 w 1133"/>
              <a:gd name="T33" fmla="*/ 330 h 832"/>
              <a:gd name="T34" fmla="*/ 323 w 1133"/>
              <a:gd name="T35" fmla="*/ 330 h 832"/>
              <a:gd name="T36" fmla="*/ 406 w 1133"/>
              <a:gd name="T37" fmla="*/ 224 h 832"/>
              <a:gd name="T38" fmla="*/ 149 w 1133"/>
              <a:gd name="T39" fmla="*/ 481 h 832"/>
              <a:gd name="T40" fmla="*/ 66 w 1133"/>
              <a:gd name="T41" fmla="*/ 375 h 832"/>
              <a:gd name="T42" fmla="*/ 149 w 1133"/>
              <a:gd name="T43" fmla="*/ 481 h 832"/>
              <a:gd name="T44" fmla="*/ 194 w 1133"/>
              <a:gd name="T45" fmla="*/ 481 h 832"/>
              <a:gd name="T46" fmla="*/ 277 w 1133"/>
              <a:gd name="T47" fmla="*/ 375 h 832"/>
              <a:gd name="T48" fmla="*/ 406 w 1133"/>
              <a:gd name="T49" fmla="*/ 481 h 832"/>
              <a:gd name="T50" fmla="*/ 323 w 1133"/>
              <a:gd name="T51" fmla="*/ 375 h 832"/>
              <a:gd name="T52" fmla="*/ 406 w 1133"/>
              <a:gd name="T53" fmla="*/ 481 h 832"/>
              <a:gd name="T54" fmla="*/ 66 w 1133"/>
              <a:gd name="T55" fmla="*/ 632 h 832"/>
              <a:gd name="T56" fmla="*/ 149 w 1133"/>
              <a:gd name="T57" fmla="*/ 526 h 832"/>
              <a:gd name="T58" fmla="*/ 277 w 1133"/>
              <a:gd name="T59" fmla="*/ 632 h 832"/>
              <a:gd name="T60" fmla="*/ 194 w 1133"/>
              <a:gd name="T61" fmla="*/ 526 h 832"/>
              <a:gd name="T62" fmla="*/ 277 w 1133"/>
              <a:gd name="T63" fmla="*/ 632 h 832"/>
              <a:gd name="T64" fmla="*/ 323 w 1133"/>
              <a:gd name="T65" fmla="*/ 632 h 832"/>
              <a:gd name="T66" fmla="*/ 406 w 1133"/>
              <a:gd name="T67" fmla="*/ 526 h 832"/>
              <a:gd name="T68" fmla="*/ 1093 w 1133"/>
              <a:gd name="T69" fmla="*/ 665 h 832"/>
              <a:gd name="T70" fmla="*/ 1012 w 1133"/>
              <a:gd name="T71" fmla="*/ 623 h 832"/>
              <a:gd name="T72" fmla="*/ 1093 w 1133"/>
              <a:gd name="T73" fmla="*/ 665 h 832"/>
              <a:gd name="T74" fmla="*/ 851 w 1133"/>
              <a:gd name="T75" fmla="*/ 665 h 832"/>
              <a:gd name="T76" fmla="*/ 932 w 1133"/>
              <a:gd name="T77" fmla="*/ 623 h 832"/>
              <a:gd name="T78" fmla="*/ 770 w 1133"/>
              <a:gd name="T79" fmla="*/ 665 h 832"/>
              <a:gd name="T80" fmla="*/ 689 w 1133"/>
              <a:gd name="T81" fmla="*/ 623 h 832"/>
              <a:gd name="T82" fmla="*/ 770 w 1133"/>
              <a:gd name="T83" fmla="*/ 665 h 832"/>
              <a:gd name="T84" fmla="*/ 972 w 1133"/>
              <a:gd name="T85" fmla="*/ 455 h 832"/>
              <a:gd name="T86" fmla="*/ 810 w 1133"/>
              <a:gd name="T87" fmla="*/ 455 h 832"/>
              <a:gd name="T88" fmla="*/ 649 w 1133"/>
              <a:gd name="T89" fmla="*/ 455 h 832"/>
              <a:gd name="T90" fmla="*/ 559 w 1133"/>
              <a:gd name="T91" fmla="*/ 832 h 832"/>
              <a:gd name="T92" fmla="*/ 1133 w 1133"/>
              <a:gd name="T93" fmla="*/ 455 h 832"/>
              <a:gd name="T94" fmla="*/ 972 w 1133"/>
              <a:gd name="T95" fmla="*/ 125 h 832"/>
              <a:gd name="T96" fmla="*/ 782 w 1133"/>
              <a:gd name="T97" fmla="*/ 221 h 832"/>
              <a:gd name="T98" fmla="*/ 665 w 1133"/>
              <a:gd name="T99" fmla="*/ 310 h 832"/>
              <a:gd name="T100" fmla="*/ 604 w 1133"/>
              <a:gd name="T101" fmla="*/ 394 h 832"/>
              <a:gd name="T102" fmla="*/ 604 w 1133"/>
              <a:gd name="T103" fmla="*/ 265 h 832"/>
              <a:gd name="T104" fmla="*/ 594 w 1133"/>
              <a:gd name="T105" fmla="*/ 219 h 832"/>
              <a:gd name="T106" fmla="*/ 734 w 1133"/>
              <a:gd name="T107" fmla="*/ 138 h 832"/>
              <a:gd name="T108" fmla="*/ 853 w 1133"/>
              <a:gd name="T109" fmla="*/ 5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33" h="832">
                <a:moveTo>
                  <a:pt x="0" y="0"/>
                </a:moveTo>
                <a:cubicBezTo>
                  <a:pt x="0" y="832"/>
                  <a:pt x="0" y="832"/>
                  <a:pt x="0" y="832"/>
                </a:cubicBezTo>
                <a:cubicBezTo>
                  <a:pt x="145" y="832"/>
                  <a:pt x="145" y="832"/>
                  <a:pt x="145" y="832"/>
                </a:cubicBezTo>
                <a:cubicBezTo>
                  <a:pt x="145" y="693"/>
                  <a:pt x="145" y="693"/>
                  <a:pt x="145" y="693"/>
                </a:cubicBezTo>
                <a:cubicBezTo>
                  <a:pt x="326" y="693"/>
                  <a:pt x="326" y="693"/>
                  <a:pt x="326" y="693"/>
                </a:cubicBezTo>
                <a:cubicBezTo>
                  <a:pt x="326" y="832"/>
                  <a:pt x="326" y="832"/>
                  <a:pt x="326" y="832"/>
                </a:cubicBezTo>
                <a:cubicBezTo>
                  <a:pt x="472" y="832"/>
                  <a:pt x="472" y="832"/>
                  <a:pt x="472" y="832"/>
                </a:cubicBezTo>
                <a:cubicBezTo>
                  <a:pt x="472" y="0"/>
                  <a:pt x="472" y="0"/>
                  <a:pt x="472" y="0"/>
                </a:cubicBezTo>
                <a:lnTo>
                  <a:pt x="0" y="0"/>
                </a:lnTo>
                <a:close/>
                <a:moveTo>
                  <a:pt x="149" y="178"/>
                </a:moveTo>
                <a:cubicBezTo>
                  <a:pt x="66" y="178"/>
                  <a:pt x="66" y="178"/>
                  <a:pt x="66" y="178"/>
                </a:cubicBezTo>
                <a:cubicBezTo>
                  <a:pt x="66" y="73"/>
                  <a:pt x="66" y="73"/>
                  <a:pt x="66" y="73"/>
                </a:cubicBezTo>
                <a:cubicBezTo>
                  <a:pt x="149" y="73"/>
                  <a:pt x="149" y="73"/>
                  <a:pt x="149" y="73"/>
                </a:cubicBezTo>
                <a:lnTo>
                  <a:pt x="149" y="178"/>
                </a:lnTo>
                <a:close/>
                <a:moveTo>
                  <a:pt x="277" y="178"/>
                </a:moveTo>
                <a:cubicBezTo>
                  <a:pt x="194" y="178"/>
                  <a:pt x="194" y="178"/>
                  <a:pt x="194" y="178"/>
                </a:cubicBezTo>
                <a:cubicBezTo>
                  <a:pt x="194" y="73"/>
                  <a:pt x="194" y="73"/>
                  <a:pt x="194" y="73"/>
                </a:cubicBezTo>
                <a:cubicBezTo>
                  <a:pt x="277" y="73"/>
                  <a:pt x="277" y="73"/>
                  <a:pt x="277" y="73"/>
                </a:cubicBezTo>
                <a:lnTo>
                  <a:pt x="277" y="178"/>
                </a:lnTo>
                <a:close/>
                <a:moveTo>
                  <a:pt x="406" y="178"/>
                </a:moveTo>
                <a:cubicBezTo>
                  <a:pt x="323" y="178"/>
                  <a:pt x="323" y="178"/>
                  <a:pt x="323" y="178"/>
                </a:cubicBezTo>
                <a:cubicBezTo>
                  <a:pt x="323" y="73"/>
                  <a:pt x="323" y="73"/>
                  <a:pt x="323" y="73"/>
                </a:cubicBezTo>
                <a:cubicBezTo>
                  <a:pt x="406" y="73"/>
                  <a:pt x="406" y="73"/>
                  <a:pt x="406" y="73"/>
                </a:cubicBezTo>
                <a:lnTo>
                  <a:pt x="406" y="178"/>
                </a:lnTo>
                <a:close/>
                <a:moveTo>
                  <a:pt x="149" y="330"/>
                </a:moveTo>
                <a:cubicBezTo>
                  <a:pt x="66" y="330"/>
                  <a:pt x="66" y="330"/>
                  <a:pt x="66" y="330"/>
                </a:cubicBezTo>
                <a:cubicBezTo>
                  <a:pt x="66" y="224"/>
                  <a:pt x="66" y="224"/>
                  <a:pt x="66" y="224"/>
                </a:cubicBezTo>
                <a:cubicBezTo>
                  <a:pt x="149" y="224"/>
                  <a:pt x="149" y="224"/>
                  <a:pt x="149" y="224"/>
                </a:cubicBezTo>
                <a:lnTo>
                  <a:pt x="149" y="330"/>
                </a:lnTo>
                <a:close/>
                <a:moveTo>
                  <a:pt x="277" y="330"/>
                </a:moveTo>
                <a:cubicBezTo>
                  <a:pt x="194" y="330"/>
                  <a:pt x="194" y="330"/>
                  <a:pt x="194" y="330"/>
                </a:cubicBezTo>
                <a:cubicBezTo>
                  <a:pt x="194" y="224"/>
                  <a:pt x="194" y="224"/>
                  <a:pt x="194" y="224"/>
                </a:cubicBezTo>
                <a:cubicBezTo>
                  <a:pt x="277" y="224"/>
                  <a:pt x="277" y="224"/>
                  <a:pt x="277" y="224"/>
                </a:cubicBezTo>
                <a:lnTo>
                  <a:pt x="277" y="330"/>
                </a:lnTo>
                <a:close/>
                <a:moveTo>
                  <a:pt x="406" y="330"/>
                </a:moveTo>
                <a:cubicBezTo>
                  <a:pt x="323" y="330"/>
                  <a:pt x="323" y="330"/>
                  <a:pt x="323" y="330"/>
                </a:cubicBezTo>
                <a:cubicBezTo>
                  <a:pt x="323" y="224"/>
                  <a:pt x="323" y="224"/>
                  <a:pt x="323" y="224"/>
                </a:cubicBezTo>
                <a:cubicBezTo>
                  <a:pt x="406" y="224"/>
                  <a:pt x="406" y="224"/>
                  <a:pt x="406" y="224"/>
                </a:cubicBezTo>
                <a:lnTo>
                  <a:pt x="406" y="330"/>
                </a:lnTo>
                <a:close/>
                <a:moveTo>
                  <a:pt x="149" y="481"/>
                </a:moveTo>
                <a:cubicBezTo>
                  <a:pt x="66" y="481"/>
                  <a:pt x="66" y="481"/>
                  <a:pt x="66" y="481"/>
                </a:cubicBezTo>
                <a:cubicBezTo>
                  <a:pt x="66" y="375"/>
                  <a:pt x="66" y="375"/>
                  <a:pt x="66" y="375"/>
                </a:cubicBezTo>
                <a:cubicBezTo>
                  <a:pt x="149" y="375"/>
                  <a:pt x="149" y="375"/>
                  <a:pt x="149" y="375"/>
                </a:cubicBezTo>
                <a:lnTo>
                  <a:pt x="149" y="481"/>
                </a:lnTo>
                <a:close/>
                <a:moveTo>
                  <a:pt x="277" y="481"/>
                </a:moveTo>
                <a:cubicBezTo>
                  <a:pt x="194" y="481"/>
                  <a:pt x="194" y="481"/>
                  <a:pt x="194" y="481"/>
                </a:cubicBezTo>
                <a:cubicBezTo>
                  <a:pt x="194" y="375"/>
                  <a:pt x="194" y="375"/>
                  <a:pt x="194" y="375"/>
                </a:cubicBezTo>
                <a:cubicBezTo>
                  <a:pt x="277" y="375"/>
                  <a:pt x="277" y="375"/>
                  <a:pt x="277" y="375"/>
                </a:cubicBezTo>
                <a:lnTo>
                  <a:pt x="277" y="481"/>
                </a:lnTo>
                <a:close/>
                <a:moveTo>
                  <a:pt x="406" y="481"/>
                </a:moveTo>
                <a:cubicBezTo>
                  <a:pt x="323" y="481"/>
                  <a:pt x="323" y="481"/>
                  <a:pt x="323" y="481"/>
                </a:cubicBezTo>
                <a:cubicBezTo>
                  <a:pt x="323" y="375"/>
                  <a:pt x="323" y="375"/>
                  <a:pt x="323" y="375"/>
                </a:cubicBezTo>
                <a:cubicBezTo>
                  <a:pt x="406" y="375"/>
                  <a:pt x="406" y="375"/>
                  <a:pt x="406" y="375"/>
                </a:cubicBezTo>
                <a:lnTo>
                  <a:pt x="406" y="481"/>
                </a:lnTo>
                <a:close/>
                <a:moveTo>
                  <a:pt x="149" y="632"/>
                </a:moveTo>
                <a:cubicBezTo>
                  <a:pt x="66" y="632"/>
                  <a:pt x="66" y="632"/>
                  <a:pt x="66" y="632"/>
                </a:cubicBezTo>
                <a:cubicBezTo>
                  <a:pt x="66" y="526"/>
                  <a:pt x="66" y="526"/>
                  <a:pt x="66" y="526"/>
                </a:cubicBezTo>
                <a:cubicBezTo>
                  <a:pt x="149" y="526"/>
                  <a:pt x="149" y="526"/>
                  <a:pt x="149" y="526"/>
                </a:cubicBezTo>
                <a:lnTo>
                  <a:pt x="149" y="632"/>
                </a:lnTo>
                <a:close/>
                <a:moveTo>
                  <a:pt x="277" y="632"/>
                </a:moveTo>
                <a:cubicBezTo>
                  <a:pt x="194" y="632"/>
                  <a:pt x="194" y="632"/>
                  <a:pt x="194" y="632"/>
                </a:cubicBezTo>
                <a:cubicBezTo>
                  <a:pt x="194" y="526"/>
                  <a:pt x="194" y="526"/>
                  <a:pt x="194" y="526"/>
                </a:cubicBezTo>
                <a:cubicBezTo>
                  <a:pt x="277" y="526"/>
                  <a:pt x="277" y="526"/>
                  <a:pt x="277" y="526"/>
                </a:cubicBezTo>
                <a:lnTo>
                  <a:pt x="277" y="632"/>
                </a:lnTo>
                <a:close/>
                <a:moveTo>
                  <a:pt x="406" y="632"/>
                </a:moveTo>
                <a:cubicBezTo>
                  <a:pt x="323" y="632"/>
                  <a:pt x="323" y="632"/>
                  <a:pt x="323" y="632"/>
                </a:cubicBezTo>
                <a:cubicBezTo>
                  <a:pt x="323" y="526"/>
                  <a:pt x="323" y="526"/>
                  <a:pt x="323" y="526"/>
                </a:cubicBezTo>
                <a:cubicBezTo>
                  <a:pt x="406" y="526"/>
                  <a:pt x="406" y="526"/>
                  <a:pt x="406" y="526"/>
                </a:cubicBezTo>
                <a:lnTo>
                  <a:pt x="406" y="632"/>
                </a:lnTo>
                <a:close/>
                <a:moveTo>
                  <a:pt x="1093" y="665"/>
                </a:moveTo>
                <a:cubicBezTo>
                  <a:pt x="1012" y="665"/>
                  <a:pt x="1012" y="665"/>
                  <a:pt x="1012" y="665"/>
                </a:cubicBezTo>
                <a:cubicBezTo>
                  <a:pt x="1012" y="623"/>
                  <a:pt x="1012" y="623"/>
                  <a:pt x="1012" y="623"/>
                </a:cubicBezTo>
                <a:cubicBezTo>
                  <a:pt x="1093" y="623"/>
                  <a:pt x="1093" y="623"/>
                  <a:pt x="1093" y="623"/>
                </a:cubicBezTo>
                <a:lnTo>
                  <a:pt x="1093" y="665"/>
                </a:lnTo>
                <a:close/>
                <a:moveTo>
                  <a:pt x="932" y="665"/>
                </a:moveTo>
                <a:cubicBezTo>
                  <a:pt x="851" y="665"/>
                  <a:pt x="851" y="665"/>
                  <a:pt x="851" y="665"/>
                </a:cubicBezTo>
                <a:cubicBezTo>
                  <a:pt x="851" y="623"/>
                  <a:pt x="851" y="623"/>
                  <a:pt x="851" y="623"/>
                </a:cubicBezTo>
                <a:cubicBezTo>
                  <a:pt x="932" y="623"/>
                  <a:pt x="932" y="623"/>
                  <a:pt x="932" y="623"/>
                </a:cubicBezTo>
                <a:lnTo>
                  <a:pt x="932" y="665"/>
                </a:lnTo>
                <a:close/>
                <a:moveTo>
                  <a:pt x="770" y="665"/>
                </a:moveTo>
                <a:cubicBezTo>
                  <a:pt x="689" y="665"/>
                  <a:pt x="689" y="665"/>
                  <a:pt x="689" y="665"/>
                </a:cubicBezTo>
                <a:cubicBezTo>
                  <a:pt x="689" y="623"/>
                  <a:pt x="689" y="623"/>
                  <a:pt x="689" y="623"/>
                </a:cubicBezTo>
                <a:cubicBezTo>
                  <a:pt x="770" y="623"/>
                  <a:pt x="770" y="623"/>
                  <a:pt x="770" y="623"/>
                </a:cubicBezTo>
                <a:lnTo>
                  <a:pt x="770" y="665"/>
                </a:lnTo>
                <a:close/>
                <a:moveTo>
                  <a:pt x="972" y="565"/>
                </a:moveTo>
                <a:cubicBezTo>
                  <a:pt x="972" y="455"/>
                  <a:pt x="972" y="455"/>
                  <a:pt x="972" y="455"/>
                </a:cubicBezTo>
                <a:cubicBezTo>
                  <a:pt x="810" y="565"/>
                  <a:pt x="810" y="565"/>
                  <a:pt x="810" y="565"/>
                </a:cubicBezTo>
                <a:cubicBezTo>
                  <a:pt x="810" y="455"/>
                  <a:pt x="810" y="455"/>
                  <a:pt x="810" y="455"/>
                </a:cubicBezTo>
                <a:cubicBezTo>
                  <a:pt x="649" y="565"/>
                  <a:pt x="649" y="565"/>
                  <a:pt x="649" y="565"/>
                </a:cubicBezTo>
                <a:cubicBezTo>
                  <a:pt x="649" y="455"/>
                  <a:pt x="649" y="455"/>
                  <a:pt x="649" y="455"/>
                </a:cubicBezTo>
                <a:cubicBezTo>
                  <a:pt x="559" y="455"/>
                  <a:pt x="559" y="455"/>
                  <a:pt x="559" y="455"/>
                </a:cubicBezTo>
                <a:cubicBezTo>
                  <a:pt x="559" y="832"/>
                  <a:pt x="559" y="832"/>
                  <a:pt x="559" y="832"/>
                </a:cubicBezTo>
                <a:cubicBezTo>
                  <a:pt x="1133" y="832"/>
                  <a:pt x="1133" y="832"/>
                  <a:pt x="1133" y="832"/>
                </a:cubicBezTo>
                <a:cubicBezTo>
                  <a:pt x="1133" y="455"/>
                  <a:pt x="1133" y="455"/>
                  <a:pt x="1133" y="455"/>
                </a:cubicBezTo>
                <a:lnTo>
                  <a:pt x="972" y="565"/>
                </a:lnTo>
                <a:close/>
                <a:moveTo>
                  <a:pt x="972" y="125"/>
                </a:moveTo>
                <a:cubicBezTo>
                  <a:pt x="972" y="191"/>
                  <a:pt x="919" y="245"/>
                  <a:pt x="853" y="245"/>
                </a:cubicBezTo>
                <a:cubicBezTo>
                  <a:pt x="826" y="245"/>
                  <a:pt x="802" y="236"/>
                  <a:pt x="782" y="221"/>
                </a:cubicBezTo>
                <a:cubicBezTo>
                  <a:pt x="781" y="272"/>
                  <a:pt x="739" y="313"/>
                  <a:pt x="688" y="313"/>
                </a:cubicBezTo>
                <a:cubicBezTo>
                  <a:pt x="680" y="313"/>
                  <a:pt x="673" y="312"/>
                  <a:pt x="665" y="310"/>
                </a:cubicBezTo>
                <a:cubicBezTo>
                  <a:pt x="667" y="316"/>
                  <a:pt x="668" y="323"/>
                  <a:pt x="668" y="329"/>
                </a:cubicBezTo>
                <a:cubicBezTo>
                  <a:pt x="668" y="365"/>
                  <a:pt x="639" y="394"/>
                  <a:pt x="604" y="394"/>
                </a:cubicBezTo>
                <a:cubicBezTo>
                  <a:pt x="568" y="394"/>
                  <a:pt x="539" y="365"/>
                  <a:pt x="539" y="329"/>
                </a:cubicBezTo>
                <a:cubicBezTo>
                  <a:pt x="539" y="294"/>
                  <a:pt x="568" y="265"/>
                  <a:pt x="604" y="265"/>
                </a:cubicBezTo>
                <a:cubicBezTo>
                  <a:pt x="605" y="265"/>
                  <a:pt x="605" y="265"/>
                  <a:pt x="606" y="265"/>
                </a:cubicBezTo>
                <a:cubicBezTo>
                  <a:pt x="598" y="251"/>
                  <a:pt x="594" y="236"/>
                  <a:pt x="594" y="219"/>
                </a:cubicBezTo>
                <a:cubicBezTo>
                  <a:pt x="594" y="167"/>
                  <a:pt x="636" y="125"/>
                  <a:pt x="688" y="125"/>
                </a:cubicBezTo>
                <a:cubicBezTo>
                  <a:pt x="705" y="125"/>
                  <a:pt x="720" y="130"/>
                  <a:pt x="734" y="138"/>
                </a:cubicBezTo>
                <a:cubicBezTo>
                  <a:pt x="734" y="134"/>
                  <a:pt x="733" y="129"/>
                  <a:pt x="733" y="125"/>
                </a:cubicBezTo>
                <a:cubicBezTo>
                  <a:pt x="733" y="59"/>
                  <a:pt x="786" y="5"/>
                  <a:pt x="853" y="5"/>
                </a:cubicBezTo>
                <a:cubicBezTo>
                  <a:pt x="919" y="5"/>
                  <a:pt x="972" y="59"/>
                  <a:pt x="972" y="125"/>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0" name="Freeform 67"/>
          <p:cNvSpPr>
            <a:spLocks noEditPoints="1"/>
          </p:cNvSpPr>
          <p:nvPr/>
        </p:nvSpPr>
        <p:spPr bwMode="auto">
          <a:xfrm>
            <a:off x="3990721" y="2184411"/>
            <a:ext cx="227402" cy="162814"/>
          </a:xfrm>
          <a:custGeom>
            <a:avLst/>
            <a:gdLst>
              <a:gd name="T0" fmla="*/ 0 w 1052"/>
              <a:gd name="T1" fmla="*/ 353 h 807"/>
              <a:gd name="T2" fmla="*/ 140 w 1052"/>
              <a:gd name="T3" fmla="*/ 353 h 807"/>
              <a:gd name="T4" fmla="*/ 70 w 1052"/>
              <a:gd name="T5" fmla="*/ 685 h 807"/>
              <a:gd name="T6" fmla="*/ 70 w 1052"/>
              <a:gd name="T7" fmla="*/ 710 h 807"/>
              <a:gd name="T8" fmla="*/ 70 w 1052"/>
              <a:gd name="T9" fmla="*/ 807 h 807"/>
              <a:gd name="T10" fmla="*/ 920 w 1052"/>
              <a:gd name="T11" fmla="*/ 771 h 807"/>
              <a:gd name="T12" fmla="*/ 140 w 1052"/>
              <a:gd name="T13" fmla="*/ 758 h 807"/>
              <a:gd name="T14" fmla="*/ 940 w 1052"/>
              <a:gd name="T15" fmla="*/ 432 h 807"/>
              <a:gd name="T16" fmla="*/ 851 w 1052"/>
              <a:gd name="T17" fmla="*/ 558 h 807"/>
              <a:gd name="T18" fmla="*/ 851 w 1052"/>
              <a:gd name="T19" fmla="*/ 403 h 807"/>
              <a:gd name="T20" fmla="*/ 163 w 1052"/>
              <a:gd name="T21" fmla="*/ 364 h 807"/>
              <a:gd name="T22" fmla="*/ 1035 w 1052"/>
              <a:gd name="T23" fmla="*/ 747 h 807"/>
              <a:gd name="T24" fmla="*/ 961 w 1052"/>
              <a:gd name="T25" fmla="*/ 364 h 807"/>
              <a:gd name="T26" fmla="*/ 999 w 1052"/>
              <a:gd name="T27" fmla="*/ 0 h 807"/>
              <a:gd name="T28" fmla="*/ 870 w 1052"/>
              <a:gd name="T29" fmla="*/ 498 h 807"/>
              <a:gd name="T30" fmla="*/ 1052 w 1052"/>
              <a:gd name="T31" fmla="*/ 17 h 807"/>
              <a:gd name="T32" fmla="*/ 806 w 1052"/>
              <a:gd name="T33" fmla="*/ 567 h 807"/>
              <a:gd name="T34" fmla="*/ 777 w 1052"/>
              <a:gd name="T35" fmla="*/ 486 h 807"/>
              <a:gd name="T36" fmla="*/ 806 w 1052"/>
              <a:gd name="T37" fmla="*/ 567 h 807"/>
              <a:gd name="T38" fmla="*/ 713 w 1052"/>
              <a:gd name="T39" fmla="*/ 567 h 807"/>
              <a:gd name="T40" fmla="*/ 742 w 1052"/>
              <a:gd name="T41" fmla="*/ 486 h 807"/>
              <a:gd name="T42" fmla="*/ 678 w 1052"/>
              <a:gd name="T43" fmla="*/ 567 h 807"/>
              <a:gd name="T44" fmla="*/ 648 w 1052"/>
              <a:gd name="T45" fmla="*/ 486 h 807"/>
              <a:gd name="T46" fmla="*/ 678 w 1052"/>
              <a:gd name="T47" fmla="*/ 567 h 807"/>
              <a:gd name="T48" fmla="*/ 584 w 1052"/>
              <a:gd name="T49" fmla="*/ 567 h 807"/>
              <a:gd name="T50" fmla="*/ 614 w 1052"/>
              <a:gd name="T51" fmla="*/ 486 h 807"/>
              <a:gd name="T52" fmla="*/ 550 w 1052"/>
              <a:gd name="T53" fmla="*/ 567 h 807"/>
              <a:gd name="T54" fmla="*/ 520 w 1052"/>
              <a:gd name="T55" fmla="*/ 486 h 807"/>
              <a:gd name="T56" fmla="*/ 550 w 1052"/>
              <a:gd name="T57" fmla="*/ 567 h 807"/>
              <a:gd name="T58" fmla="*/ 456 w 1052"/>
              <a:gd name="T59" fmla="*/ 567 h 807"/>
              <a:gd name="T60" fmla="*/ 485 w 1052"/>
              <a:gd name="T61" fmla="*/ 486 h 807"/>
              <a:gd name="T62" fmla="*/ 421 w 1052"/>
              <a:gd name="T63" fmla="*/ 567 h 807"/>
              <a:gd name="T64" fmla="*/ 391 w 1052"/>
              <a:gd name="T65" fmla="*/ 486 h 807"/>
              <a:gd name="T66" fmla="*/ 421 w 1052"/>
              <a:gd name="T67" fmla="*/ 567 h 807"/>
              <a:gd name="T68" fmla="*/ 273 w 1052"/>
              <a:gd name="T69" fmla="*/ 632 h 807"/>
              <a:gd name="T70" fmla="*/ 925 w 1052"/>
              <a:gd name="T71" fmla="*/ 607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2" h="807">
                <a:moveTo>
                  <a:pt x="0" y="709"/>
                </a:moveTo>
                <a:cubicBezTo>
                  <a:pt x="0" y="353"/>
                  <a:pt x="0" y="353"/>
                  <a:pt x="0" y="353"/>
                </a:cubicBezTo>
                <a:cubicBezTo>
                  <a:pt x="0" y="327"/>
                  <a:pt x="31" y="305"/>
                  <a:pt x="70" y="305"/>
                </a:cubicBezTo>
                <a:cubicBezTo>
                  <a:pt x="108" y="305"/>
                  <a:pt x="140" y="327"/>
                  <a:pt x="140" y="353"/>
                </a:cubicBezTo>
                <a:cubicBezTo>
                  <a:pt x="140" y="710"/>
                  <a:pt x="140" y="710"/>
                  <a:pt x="140" y="710"/>
                </a:cubicBezTo>
                <a:cubicBezTo>
                  <a:pt x="122" y="695"/>
                  <a:pt x="98" y="685"/>
                  <a:pt x="70" y="685"/>
                </a:cubicBezTo>
                <a:cubicBezTo>
                  <a:pt x="42" y="685"/>
                  <a:pt x="17" y="694"/>
                  <a:pt x="0" y="709"/>
                </a:cubicBezTo>
                <a:moveTo>
                  <a:pt x="70" y="710"/>
                </a:moveTo>
                <a:cubicBezTo>
                  <a:pt x="31" y="710"/>
                  <a:pt x="0" y="731"/>
                  <a:pt x="0" y="758"/>
                </a:cubicBezTo>
                <a:cubicBezTo>
                  <a:pt x="0" y="785"/>
                  <a:pt x="31" y="807"/>
                  <a:pt x="70" y="807"/>
                </a:cubicBezTo>
                <a:cubicBezTo>
                  <a:pt x="920" y="807"/>
                  <a:pt x="920" y="807"/>
                  <a:pt x="920" y="807"/>
                </a:cubicBezTo>
                <a:cubicBezTo>
                  <a:pt x="920" y="771"/>
                  <a:pt x="920" y="771"/>
                  <a:pt x="920" y="771"/>
                </a:cubicBezTo>
                <a:cubicBezTo>
                  <a:pt x="140" y="771"/>
                  <a:pt x="140" y="771"/>
                  <a:pt x="140" y="771"/>
                </a:cubicBezTo>
                <a:cubicBezTo>
                  <a:pt x="140" y="758"/>
                  <a:pt x="140" y="758"/>
                  <a:pt x="140" y="758"/>
                </a:cubicBezTo>
                <a:cubicBezTo>
                  <a:pt x="140" y="731"/>
                  <a:pt x="108" y="710"/>
                  <a:pt x="70" y="710"/>
                </a:cubicBezTo>
                <a:moveTo>
                  <a:pt x="940" y="432"/>
                </a:moveTo>
                <a:cubicBezTo>
                  <a:pt x="885" y="509"/>
                  <a:pt x="885" y="509"/>
                  <a:pt x="885" y="509"/>
                </a:cubicBezTo>
                <a:cubicBezTo>
                  <a:pt x="851" y="558"/>
                  <a:pt x="851" y="558"/>
                  <a:pt x="851" y="558"/>
                </a:cubicBezTo>
                <a:cubicBezTo>
                  <a:pt x="851" y="498"/>
                  <a:pt x="851" y="498"/>
                  <a:pt x="851" y="498"/>
                </a:cubicBezTo>
                <a:cubicBezTo>
                  <a:pt x="851" y="403"/>
                  <a:pt x="851" y="403"/>
                  <a:pt x="851" y="403"/>
                </a:cubicBezTo>
                <a:cubicBezTo>
                  <a:pt x="863" y="364"/>
                  <a:pt x="863" y="364"/>
                  <a:pt x="863" y="364"/>
                </a:cubicBezTo>
                <a:cubicBezTo>
                  <a:pt x="163" y="364"/>
                  <a:pt x="163" y="364"/>
                  <a:pt x="163" y="364"/>
                </a:cubicBezTo>
                <a:cubicBezTo>
                  <a:pt x="163" y="747"/>
                  <a:pt x="163" y="747"/>
                  <a:pt x="163" y="747"/>
                </a:cubicBezTo>
                <a:cubicBezTo>
                  <a:pt x="1035" y="747"/>
                  <a:pt x="1035" y="747"/>
                  <a:pt x="1035" y="747"/>
                </a:cubicBezTo>
                <a:cubicBezTo>
                  <a:pt x="1035" y="364"/>
                  <a:pt x="1035" y="364"/>
                  <a:pt x="1035" y="364"/>
                </a:cubicBezTo>
                <a:cubicBezTo>
                  <a:pt x="961" y="364"/>
                  <a:pt x="961" y="364"/>
                  <a:pt x="961" y="364"/>
                </a:cubicBezTo>
                <a:lnTo>
                  <a:pt x="940" y="432"/>
                </a:lnTo>
                <a:close/>
                <a:moveTo>
                  <a:pt x="999" y="0"/>
                </a:moveTo>
                <a:cubicBezTo>
                  <a:pt x="870" y="406"/>
                  <a:pt x="870" y="406"/>
                  <a:pt x="870" y="406"/>
                </a:cubicBezTo>
                <a:cubicBezTo>
                  <a:pt x="870" y="498"/>
                  <a:pt x="870" y="498"/>
                  <a:pt x="870" y="498"/>
                </a:cubicBezTo>
                <a:cubicBezTo>
                  <a:pt x="923" y="423"/>
                  <a:pt x="923" y="423"/>
                  <a:pt x="923" y="423"/>
                </a:cubicBezTo>
                <a:cubicBezTo>
                  <a:pt x="1052" y="17"/>
                  <a:pt x="1052" y="17"/>
                  <a:pt x="1052" y="17"/>
                </a:cubicBezTo>
                <a:lnTo>
                  <a:pt x="999" y="0"/>
                </a:lnTo>
                <a:close/>
                <a:moveTo>
                  <a:pt x="806" y="567"/>
                </a:moveTo>
                <a:cubicBezTo>
                  <a:pt x="777" y="567"/>
                  <a:pt x="777" y="567"/>
                  <a:pt x="777" y="567"/>
                </a:cubicBezTo>
                <a:cubicBezTo>
                  <a:pt x="777" y="486"/>
                  <a:pt x="777" y="486"/>
                  <a:pt x="777" y="486"/>
                </a:cubicBezTo>
                <a:cubicBezTo>
                  <a:pt x="806" y="486"/>
                  <a:pt x="806" y="486"/>
                  <a:pt x="806" y="486"/>
                </a:cubicBezTo>
                <a:lnTo>
                  <a:pt x="806" y="567"/>
                </a:lnTo>
                <a:close/>
                <a:moveTo>
                  <a:pt x="742" y="567"/>
                </a:moveTo>
                <a:cubicBezTo>
                  <a:pt x="713" y="567"/>
                  <a:pt x="713" y="567"/>
                  <a:pt x="713" y="567"/>
                </a:cubicBezTo>
                <a:cubicBezTo>
                  <a:pt x="713" y="486"/>
                  <a:pt x="713" y="486"/>
                  <a:pt x="713" y="486"/>
                </a:cubicBezTo>
                <a:cubicBezTo>
                  <a:pt x="742" y="486"/>
                  <a:pt x="742" y="486"/>
                  <a:pt x="742" y="486"/>
                </a:cubicBezTo>
                <a:lnTo>
                  <a:pt x="742" y="567"/>
                </a:lnTo>
                <a:close/>
                <a:moveTo>
                  <a:pt x="678" y="567"/>
                </a:moveTo>
                <a:cubicBezTo>
                  <a:pt x="648" y="567"/>
                  <a:pt x="648" y="567"/>
                  <a:pt x="648" y="567"/>
                </a:cubicBezTo>
                <a:cubicBezTo>
                  <a:pt x="648" y="486"/>
                  <a:pt x="648" y="486"/>
                  <a:pt x="648" y="486"/>
                </a:cubicBezTo>
                <a:cubicBezTo>
                  <a:pt x="678" y="486"/>
                  <a:pt x="678" y="486"/>
                  <a:pt x="678" y="486"/>
                </a:cubicBezTo>
                <a:lnTo>
                  <a:pt x="678" y="567"/>
                </a:lnTo>
                <a:close/>
                <a:moveTo>
                  <a:pt x="614" y="567"/>
                </a:moveTo>
                <a:cubicBezTo>
                  <a:pt x="584" y="567"/>
                  <a:pt x="584" y="567"/>
                  <a:pt x="584" y="567"/>
                </a:cubicBezTo>
                <a:cubicBezTo>
                  <a:pt x="584" y="486"/>
                  <a:pt x="584" y="486"/>
                  <a:pt x="584" y="486"/>
                </a:cubicBezTo>
                <a:cubicBezTo>
                  <a:pt x="614" y="486"/>
                  <a:pt x="614" y="486"/>
                  <a:pt x="614" y="486"/>
                </a:cubicBezTo>
                <a:lnTo>
                  <a:pt x="614" y="567"/>
                </a:lnTo>
                <a:close/>
                <a:moveTo>
                  <a:pt x="550" y="567"/>
                </a:moveTo>
                <a:cubicBezTo>
                  <a:pt x="520" y="567"/>
                  <a:pt x="520" y="567"/>
                  <a:pt x="520" y="567"/>
                </a:cubicBezTo>
                <a:cubicBezTo>
                  <a:pt x="520" y="486"/>
                  <a:pt x="520" y="486"/>
                  <a:pt x="520" y="486"/>
                </a:cubicBezTo>
                <a:cubicBezTo>
                  <a:pt x="550" y="486"/>
                  <a:pt x="550" y="486"/>
                  <a:pt x="550" y="486"/>
                </a:cubicBezTo>
                <a:lnTo>
                  <a:pt x="550" y="567"/>
                </a:lnTo>
                <a:close/>
                <a:moveTo>
                  <a:pt x="485" y="567"/>
                </a:moveTo>
                <a:cubicBezTo>
                  <a:pt x="456" y="567"/>
                  <a:pt x="456" y="567"/>
                  <a:pt x="456" y="567"/>
                </a:cubicBezTo>
                <a:cubicBezTo>
                  <a:pt x="456" y="486"/>
                  <a:pt x="456" y="486"/>
                  <a:pt x="456" y="486"/>
                </a:cubicBezTo>
                <a:cubicBezTo>
                  <a:pt x="485" y="486"/>
                  <a:pt x="485" y="486"/>
                  <a:pt x="485" y="486"/>
                </a:cubicBezTo>
                <a:lnTo>
                  <a:pt x="485" y="567"/>
                </a:lnTo>
                <a:close/>
                <a:moveTo>
                  <a:pt x="421" y="567"/>
                </a:moveTo>
                <a:cubicBezTo>
                  <a:pt x="391" y="567"/>
                  <a:pt x="391" y="567"/>
                  <a:pt x="391" y="567"/>
                </a:cubicBezTo>
                <a:cubicBezTo>
                  <a:pt x="391" y="486"/>
                  <a:pt x="391" y="486"/>
                  <a:pt x="391" y="486"/>
                </a:cubicBezTo>
                <a:cubicBezTo>
                  <a:pt x="421" y="486"/>
                  <a:pt x="421" y="486"/>
                  <a:pt x="421" y="486"/>
                </a:cubicBezTo>
                <a:lnTo>
                  <a:pt x="421" y="567"/>
                </a:lnTo>
                <a:close/>
                <a:moveTo>
                  <a:pt x="925" y="632"/>
                </a:moveTo>
                <a:cubicBezTo>
                  <a:pt x="273" y="632"/>
                  <a:pt x="273" y="632"/>
                  <a:pt x="273" y="632"/>
                </a:cubicBezTo>
                <a:cubicBezTo>
                  <a:pt x="273" y="607"/>
                  <a:pt x="273" y="607"/>
                  <a:pt x="273" y="607"/>
                </a:cubicBezTo>
                <a:cubicBezTo>
                  <a:pt x="925" y="607"/>
                  <a:pt x="925" y="607"/>
                  <a:pt x="925" y="607"/>
                </a:cubicBezTo>
                <a:lnTo>
                  <a:pt x="925" y="63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1" name="Freeform 68"/>
          <p:cNvSpPr>
            <a:spLocks noEditPoints="1"/>
          </p:cNvSpPr>
          <p:nvPr/>
        </p:nvSpPr>
        <p:spPr bwMode="auto">
          <a:xfrm>
            <a:off x="879659" y="2280009"/>
            <a:ext cx="130972" cy="168197"/>
          </a:xfrm>
          <a:custGeom>
            <a:avLst/>
            <a:gdLst>
              <a:gd name="T0" fmla="*/ 0 w 182"/>
              <a:gd name="T1" fmla="*/ 0 h 250"/>
              <a:gd name="T2" fmla="*/ 97 w 182"/>
              <a:gd name="T3" fmla="*/ 97 h 250"/>
              <a:gd name="T4" fmla="*/ 97 w 182"/>
              <a:gd name="T5" fmla="*/ 108 h 250"/>
              <a:gd name="T6" fmla="*/ 86 w 182"/>
              <a:gd name="T7" fmla="*/ 119 h 250"/>
              <a:gd name="T8" fmla="*/ 97 w 182"/>
              <a:gd name="T9" fmla="*/ 119 h 250"/>
              <a:gd name="T10" fmla="*/ 97 w 182"/>
              <a:gd name="T11" fmla="*/ 165 h 250"/>
              <a:gd name="T12" fmla="*/ 63 w 182"/>
              <a:gd name="T13" fmla="*/ 165 h 250"/>
              <a:gd name="T14" fmla="*/ 63 w 182"/>
              <a:gd name="T15" fmla="*/ 153 h 250"/>
              <a:gd name="T16" fmla="*/ 40 w 182"/>
              <a:gd name="T17" fmla="*/ 165 h 250"/>
              <a:gd name="T18" fmla="*/ 29 w 182"/>
              <a:gd name="T19" fmla="*/ 165 h 250"/>
              <a:gd name="T20" fmla="*/ 97 w 182"/>
              <a:gd name="T21" fmla="*/ 210 h 250"/>
              <a:gd name="T22" fmla="*/ 108 w 182"/>
              <a:gd name="T23" fmla="*/ 187 h 250"/>
              <a:gd name="T24" fmla="*/ 97 w 182"/>
              <a:gd name="T25" fmla="*/ 176 h 250"/>
              <a:gd name="T26" fmla="*/ 97 w 182"/>
              <a:gd name="T27" fmla="*/ 199 h 250"/>
              <a:gd name="T28" fmla="*/ 97 w 182"/>
              <a:gd name="T29" fmla="*/ 199 h 250"/>
              <a:gd name="T30" fmla="*/ 108 w 182"/>
              <a:gd name="T31" fmla="*/ 199 h 250"/>
              <a:gd name="T32" fmla="*/ 108 w 182"/>
              <a:gd name="T33" fmla="*/ 153 h 250"/>
              <a:gd name="T34" fmla="*/ 119 w 182"/>
              <a:gd name="T35" fmla="*/ 153 h 250"/>
              <a:gd name="T36" fmla="*/ 119 w 182"/>
              <a:gd name="T37" fmla="*/ 187 h 250"/>
              <a:gd name="T38" fmla="*/ 108 w 182"/>
              <a:gd name="T39" fmla="*/ 221 h 250"/>
              <a:gd name="T40" fmla="*/ 108 w 182"/>
              <a:gd name="T41" fmla="*/ 210 h 250"/>
              <a:gd name="T42" fmla="*/ 119 w 182"/>
              <a:gd name="T43" fmla="*/ 165 h 250"/>
              <a:gd name="T44" fmla="*/ 142 w 182"/>
              <a:gd name="T45" fmla="*/ 176 h 250"/>
              <a:gd name="T46" fmla="*/ 119 w 182"/>
              <a:gd name="T47" fmla="*/ 199 h 250"/>
              <a:gd name="T48" fmla="*/ 142 w 182"/>
              <a:gd name="T49" fmla="*/ 199 h 250"/>
              <a:gd name="T50" fmla="*/ 131 w 182"/>
              <a:gd name="T51" fmla="*/ 165 h 250"/>
              <a:gd name="T52" fmla="*/ 153 w 182"/>
              <a:gd name="T53" fmla="*/ 176 h 250"/>
              <a:gd name="T54" fmla="*/ 153 w 182"/>
              <a:gd name="T55" fmla="*/ 199 h 250"/>
              <a:gd name="T56" fmla="*/ 142 w 182"/>
              <a:gd name="T57" fmla="*/ 199 h 250"/>
              <a:gd name="T58" fmla="*/ 153 w 182"/>
              <a:gd name="T59" fmla="*/ 210 h 250"/>
              <a:gd name="T60" fmla="*/ 153 w 182"/>
              <a:gd name="T61" fmla="*/ 221 h 250"/>
              <a:gd name="T62" fmla="*/ 29 w 182"/>
              <a:gd name="T63" fmla="*/ 97 h 250"/>
              <a:gd name="T64" fmla="*/ 40 w 182"/>
              <a:gd name="T65" fmla="*/ 108 h 250"/>
              <a:gd name="T66" fmla="*/ 40 w 182"/>
              <a:gd name="T67" fmla="*/ 130 h 250"/>
              <a:gd name="T68" fmla="*/ 46 w 182"/>
              <a:gd name="T69" fmla="*/ 114 h 250"/>
              <a:gd name="T70" fmla="*/ 57 w 182"/>
              <a:gd name="T71" fmla="*/ 114 h 250"/>
              <a:gd name="T72" fmla="*/ 154 w 182"/>
              <a:gd name="T73" fmla="*/ 142 h 250"/>
              <a:gd name="T74" fmla="*/ 142 w 182"/>
              <a:gd name="T75" fmla="*/ 130 h 250"/>
              <a:gd name="T76" fmla="*/ 142 w 182"/>
              <a:gd name="T77" fmla="*/ 108 h 250"/>
              <a:gd name="T78" fmla="*/ 137 w 182"/>
              <a:gd name="T79" fmla="*/ 125 h 250"/>
              <a:gd name="T80" fmla="*/ 125 w 182"/>
              <a:gd name="T81" fmla="*/ 125 h 250"/>
              <a:gd name="T82" fmla="*/ 74 w 182"/>
              <a:gd name="T83" fmla="*/ 221 h 250"/>
              <a:gd name="T84" fmla="*/ 63 w 182"/>
              <a:gd name="T85" fmla="*/ 210 h 250"/>
              <a:gd name="T86" fmla="*/ 40 w 182"/>
              <a:gd name="T87" fmla="*/ 198 h 250"/>
              <a:gd name="T88" fmla="*/ 63 w 182"/>
              <a:gd name="T89" fmla="*/ 210 h 250"/>
              <a:gd name="T90" fmla="*/ 57 w 182"/>
              <a:gd name="T91" fmla="*/ 193 h 250"/>
              <a:gd name="T92" fmla="*/ 144 w 182"/>
              <a:gd name="T93" fmla="*/ 31 h 250"/>
              <a:gd name="T94" fmla="*/ 144 w 182"/>
              <a:gd name="T95" fmla="*/ 55 h 250"/>
              <a:gd name="T96" fmla="*/ 116 w 182"/>
              <a:gd name="T97" fmla="*/ 31 h 250"/>
              <a:gd name="T98" fmla="*/ 125 w 182"/>
              <a:gd name="T99" fmla="*/ 31 h 250"/>
              <a:gd name="T100" fmla="*/ 96 w 182"/>
              <a:gd name="T101" fmla="*/ 55 h 250"/>
              <a:gd name="T102" fmla="*/ 86 w 182"/>
              <a:gd name="T103" fmla="*/ 31 h 250"/>
              <a:gd name="T104" fmla="*/ 86 w 182"/>
              <a:gd name="T105" fmla="*/ 55 h 250"/>
              <a:gd name="T106" fmla="*/ 58 w 182"/>
              <a:gd name="T107" fmla="*/ 31 h 250"/>
              <a:gd name="T108" fmla="*/ 67 w 182"/>
              <a:gd name="T109" fmla="*/ 31 h 250"/>
              <a:gd name="T110" fmla="*/ 38 w 182"/>
              <a:gd name="T111" fmla="*/ 55 h 250"/>
              <a:gd name="T112" fmla="*/ 154 w 182"/>
              <a:gd name="T113" fmla="*/ 67 h 250"/>
              <a:gd name="T114" fmla="*/ 154 w 182"/>
              <a:gd name="T115" fmla="*/ 7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2" h="250">
                <a:moveTo>
                  <a:pt x="182" y="250"/>
                </a:moveTo>
                <a:lnTo>
                  <a:pt x="0" y="250"/>
                </a:lnTo>
                <a:lnTo>
                  <a:pt x="0" y="0"/>
                </a:lnTo>
                <a:lnTo>
                  <a:pt x="182" y="0"/>
                </a:lnTo>
                <a:lnTo>
                  <a:pt x="182" y="250"/>
                </a:lnTo>
                <a:close/>
                <a:moveTo>
                  <a:pt x="97" y="97"/>
                </a:moveTo>
                <a:lnTo>
                  <a:pt x="86" y="97"/>
                </a:lnTo>
                <a:lnTo>
                  <a:pt x="86" y="108"/>
                </a:lnTo>
                <a:lnTo>
                  <a:pt x="97" y="108"/>
                </a:lnTo>
                <a:lnTo>
                  <a:pt x="97" y="97"/>
                </a:lnTo>
                <a:close/>
                <a:moveTo>
                  <a:pt x="97" y="119"/>
                </a:moveTo>
                <a:lnTo>
                  <a:pt x="86" y="119"/>
                </a:lnTo>
                <a:lnTo>
                  <a:pt x="86" y="142"/>
                </a:lnTo>
                <a:lnTo>
                  <a:pt x="97" y="142"/>
                </a:lnTo>
                <a:lnTo>
                  <a:pt x="97" y="119"/>
                </a:lnTo>
                <a:close/>
                <a:moveTo>
                  <a:pt x="86" y="153"/>
                </a:moveTo>
                <a:lnTo>
                  <a:pt x="86" y="165"/>
                </a:lnTo>
                <a:lnTo>
                  <a:pt x="97" y="165"/>
                </a:lnTo>
                <a:lnTo>
                  <a:pt x="97" y="153"/>
                </a:lnTo>
                <a:lnTo>
                  <a:pt x="86" y="153"/>
                </a:lnTo>
                <a:close/>
                <a:moveTo>
                  <a:pt x="63" y="165"/>
                </a:moveTo>
                <a:lnTo>
                  <a:pt x="74" y="165"/>
                </a:lnTo>
                <a:lnTo>
                  <a:pt x="74" y="153"/>
                </a:lnTo>
                <a:lnTo>
                  <a:pt x="63" y="153"/>
                </a:lnTo>
                <a:lnTo>
                  <a:pt x="63" y="165"/>
                </a:lnTo>
                <a:close/>
                <a:moveTo>
                  <a:pt x="29" y="165"/>
                </a:moveTo>
                <a:lnTo>
                  <a:pt x="40" y="165"/>
                </a:lnTo>
                <a:lnTo>
                  <a:pt x="40" y="153"/>
                </a:lnTo>
                <a:lnTo>
                  <a:pt x="29" y="153"/>
                </a:lnTo>
                <a:lnTo>
                  <a:pt x="29" y="165"/>
                </a:lnTo>
                <a:close/>
                <a:moveTo>
                  <a:pt x="86" y="221"/>
                </a:moveTo>
                <a:lnTo>
                  <a:pt x="97" y="221"/>
                </a:lnTo>
                <a:lnTo>
                  <a:pt x="97" y="210"/>
                </a:lnTo>
                <a:lnTo>
                  <a:pt x="86" y="210"/>
                </a:lnTo>
                <a:lnTo>
                  <a:pt x="86" y="221"/>
                </a:lnTo>
                <a:close/>
                <a:moveTo>
                  <a:pt x="108" y="187"/>
                </a:moveTo>
                <a:lnTo>
                  <a:pt x="108" y="165"/>
                </a:lnTo>
                <a:lnTo>
                  <a:pt x="97" y="165"/>
                </a:lnTo>
                <a:lnTo>
                  <a:pt x="97" y="176"/>
                </a:lnTo>
                <a:lnTo>
                  <a:pt x="86" y="176"/>
                </a:lnTo>
                <a:lnTo>
                  <a:pt x="86" y="199"/>
                </a:lnTo>
                <a:lnTo>
                  <a:pt x="97" y="199"/>
                </a:lnTo>
                <a:lnTo>
                  <a:pt x="97" y="187"/>
                </a:lnTo>
                <a:lnTo>
                  <a:pt x="108" y="187"/>
                </a:lnTo>
                <a:close/>
                <a:moveTo>
                  <a:pt x="97" y="199"/>
                </a:moveTo>
                <a:lnTo>
                  <a:pt x="97" y="210"/>
                </a:lnTo>
                <a:lnTo>
                  <a:pt x="108" y="210"/>
                </a:lnTo>
                <a:lnTo>
                  <a:pt x="108" y="199"/>
                </a:lnTo>
                <a:lnTo>
                  <a:pt x="97" y="199"/>
                </a:lnTo>
                <a:close/>
                <a:moveTo>
                  <a:pt x="119" y="153"/>
                </a:moveTo>
                <a:lnTo>
                  <a:pt x="108" y="153"/>
                </a:lnTo>
                <a:lnTo>
                  <a:pt x="108" y="165"/>
                </a:lnTo>
                <a:lnTo>
                  <a:pt x="119" y="165"/>
                </a:lnTo>
                <a:lnTo>
                  <a:pt x="119" y="153"/>
                </a:lnTo>
                <a:close/>
                <a:moveTo>
                  <a:pt x="108" y="199"/>
                </a:moveTo>
                <a:lnTo>
                  <a:pt x="119" y="199"/>
                </a:lnTo>
                <a:lnTo>
                  <a:pt x="119" y="187"/>
                </a:lnTo>
                <a:lnTo>
                  <a:pt x="108" y="187"/>
                </a:lnTo>
                <a:lnTo>
                  <a:pt x="108" y="199"/>
                </a:lnTo>
                <a:close/>
                <a:moveTo>
                  <a:pt x="108" y="221"/>
                </a:moveTo>
                <a:lnTo>
                  <a:pt x="119" y="221"/>
                </a:lnTo>
                <a:lnTo>
                  <a:pt x="119" y="210"/>
                </a:lnTo>
                <a:lnTo>
                  <a:pt x="108" y="210"/>
                </a:lnTo>
                <a:lnTo>
                  <a:pt x="108" y="221"/>
                </a:lnTo>
                <a:close/>
                <a:moveTo>
                  <a:pt x="131" y="165"/>
                </a:moveTo>
                <a:lnTo>
                  <a:pt x="119" y="165"/>
                </a:lnTo>
                <a:lnTo>
                  <a:pt x="119" y="187"/>
                </a:lnTo>
                <a:lnTo>
                  <a:pt x="142" y="187"/>
                </a:lnTo>
                <a:lnTo>
                  <a:pt x="142" y="176"/>
                </a:lnTo>
                <a:lnTo>
                  <a:pt x="131" y="176"/>
                </a:lnTo>
                <a:lnTo>
                  <a:pt x="131" y="165"/>
                </a:lnTo>
                <a:close/>
                <a:moveTo>
                  <a:pt x="119" y="199"/>
                </a:moveTo>
                <a:lnTo>
                  <a:pt x="119" y="210"/>
                </a:lnTo>
                <a:lnTo>
                  <a:pt x="142" y="210"/>
                </a:lnTo>
                <a:lnTo>
                  <a:pt x="142" y="199"/>
                </a:lnTo>
                <a:lnTo>
                  <a:pt x="119" y="199"/>
                </a:lnTo>
                <a:close/>
                <a:moveTo>
                  <a:pt x="131" y="153"/>
                </a:moveTo>
                <a:lnTo>
                  <a:pt x="131" y="165"/>
                </a:lnTo>
                <a:lnTo>
                  <a:pt x="142" y="165"/>
                </a:lnTo>
                <a:lnTo>
                  <a:pt x="142" y="176"/>
                </a:lnTo>
                <a:lnTo>
                  <a:pt x="153" y="176"/>
                </a:lnTo>
                <a:lnTo>
                  <a:pt x="153" y="153"/>
                </a:lnTo>
                <a:lnTo>
                  <a:pt x="131" y="153"/>
                </a:lnTo>
                <a:close/>
                <a:moveTo>
                  <a:pt x="153" y="199"/>
                </a:moveTo>
                <a:lnTo>
                  <a:pt x="153" y="187"/>
                </a:lnTo>
                <a:lnTo>
                  <a:pt x="142" y="187"/>
                </a:lnTo>
                <a:lnTo>
                  <a:pt x="142" y="199"/>
                </a:lnTo>
                <a:lnTo>
                  <a:pt x="153" y="199"/>
                </a:lnTo>
                <a:close/>
                <a:moveTo>
                  <a:pt x="153" y="221"/>
                </a:moveTo>
                <a:lnTo>
                  <a:pt x="153" y="210"/>
                </a:lnTo>
                <a:lnTo>
                  <a:pt x="142" y="210"/>
                </a:lnTo>
                <a:lnTo>
                  <a:pt x="142" y="221"/>
                </a:lnTo>
                <a:lnTo>
                  <a:pt x="153" y="221"/>
                </a:lnTo>
                <a:close/>
                <a:moveTo>
                  <a:pt x="74" y="142"/>
                </a:moveTo>
                <a:lnTo>
                  <a:pt x="74" y="97"/>
                </a:lnTo>
                <a:lnTo>
                  <a:pt x="29" y="97"/>
                </a:lnTo>
                <a:lnTo>
                  <a:pt x="29" y="142"/>
                </a:lnTo>
                <a:lnTo>
                  <a:pt x="74" y="142"/>
                </a:lnTo>
                <a:close/>
                <a:moveTo>
                  <a:pt x="40" y="108"/>
                </a:moveTo>
                <a:lnTo>
                  <a:pt x="63" y="108"/>
                </a:lnTo>
                <a:lnTo>
                  <a:pt x="63" y="130"/>
                </a:lnTo>
                <a:lnTo>
                  <a:pt x="40" y="130"/>
                </a:lnTo>
                <a:lnTo>
                  <a:pt x="40" y="108"/>
                </a:lnTo>
                <a:close/>
                <a:moveTo>
                  <a:pt x="57" y="114"/>
                </a:moveTo>
                <a:lnTo>
                  <a:pt x="46" y="114"/>
                </a:lnTo>
                <a:lnTo>
                  <a:pt x="46" y="125"/>
                </a:lnTo>
                <a:lnTo>
                  <a:pt x="57" y="125"/>
                </a:lnTo>
                <a:lnTo>
                  <a:pt x="57" y="114"/>
                </a:lnTo>
                <a:close/>
                <a:moveTo>
                  <a:pt x="108" y="97"/>
                </a:moveTo>
                <a:lnTo>
                  <a:pt x="108" y="142"/>
                </a:lnTo>
                <a:lnTo>
                  <a:pt x="154" y="142"/>
                </a:lnTo>
                <a:lnTo>
                  <a:pt x="154" y="97"/>
                </a:lnTo>
                <a:lnTo>
                  <a:pt x="108" y="97"/>
                </a:lnTo>
                <a:close/>
                <a:moveTo>
                  <a:pt x="142" y="130"/>
                </a:moveTo>
                <a:lnTo>
                  <a:pt x="119" y="130"/>
                </a:lnTo>
                <a:lnTo>
                  <a:pt x="119" y="108"/>
                </a:lnTo>
                <a:lnTo>
                  <a:pt x="142" y="108"/>
                </a:lnTo>
                <a:lnTo>
                  <a:pt x="142" y="130"/>
                </a:lnTo>
                <a:close/>
                <a:moveTo>
                  <a:pt x="125" y="125"/>
                </a:moveTo>
                <a:lnTo>
                  <a:pt x="137" y="125"/>
                </a:lnTo>
                <a:lnTo>
                  <a:pt x="137" y="114"/>
                </a:lnTo>
                <a:lnTo>
                  <a:pt x="125" y="114"/>
                </a:lnTo>
                <a:lnTo>
                  <a:pt x="125" y="125"/>
                </a:lnTo>
                <a:close/>
                <a:moveTo>
                  <a:pt x="29" y="176"/>
                </a:moveTo>
                <a:lnTo>
                  <a:pt x="29" y="221"/>
                </a:lnTo>
                <a:lnTo>
                  <a:pt x="74" y="221"/>
                </a:lnTo>
                <a:lnTo>
                  <a:pt x="74" y="176"/>
                </a:lnTo>
                <a:lnTo>
                  <a:pt x="29" y="176"/>
                </a:lnTo>
                <a:close/>
                <a:moveTo>
                  <a:pt x="63" y="210"/>
                </a:moveTo>
                <a:lnTo>
                  <a:pt x="40" y="210"/>
                </a:lnTo>
                <a:lnTo>
                  <a:pt x="40" y="199"/>
                </a:lnTo>
                <a:lnTo>
                  <a:pt x="40" y="198"/>
                </a:lnTo>
                <a:lnTo>
                  <a:pt x="40" y="187"/>
                </a:lnTo>
                <a:lnTo>
                  <a:pt x="63" y="187"/>
                </a:lnTo>
                <a:lnTo>
                  <a:pt x="63" y="210"/>
                </a:lnTo>
                <a:close/>
                <a:moveTo>
                  <a:pt x="46" y="204"/>
                </a:moveTo>
                <a:lnTo>
                  <a:pt x="57" y="204"/>
                </a:lnTo>
                <a:lnTo>
                  <a:pt x="57" y="193"/>
                </a:lnTo>
                <a:lnTo>
                  <a:pt x="46" y="193"/>
                </a:lnTo>
                <a:lnTo>
                  <a:pt x="46" y="204"/>
                </a:lnTo>
                <a:close/>
                <a:moveTo>
                  <a:pt x="144" y="31"/>
                </a:moveTo>
                <a:lnTo>
                  <a:pt x="135" y="31"/>
                </a:lnTo>
                <a:lnTo>
                  <a:pt x="135" y="55"/>
                </a:lnTo>
                <a:lnTo>
                  <a:pt x="144" y="55"/>
                </a:lnTo>
                <a:lnTo>
                  <a:pt x="144" y="31"/>
                </a:lnTo>
                <a:close/>
                <a:moveTo>
                  <a:pt x="125" y="31"/>
                </a:moveTo>
                <a:lnTo>
                  <a:pt x="116" y="31"/>
                </a:lnTo>
                <a:lnTo>
                  <a:pt x="116" y="55"/>
                </a:lnTo>
                <a:lnTo>
                  <a:pt x="125" y="55"/>
                </a:lnTo>
                <a:lnTo>
                  <a:pt x="125" y="31"/>
                </a:lnTo>
                <a:close/>
                <a:moveTo>
                  <a:pt x="105" y="31"/>
                </a:moveTo>
                <a:lnTo>
                  <a:pt x="96" y="31"/>
                </a:lnTo>
                <a:lnTo>
                  <a:pt x="96" y="55"/>
                </a:lnTo>
                <a:lnTo>
                  <a:pt x="105" y="55"/>
                </a:lnTo>
                <a:lnTo>
                  <a:pt x="105" y="31"/>
                </a:lnTo>
                <a:close/>
                <a:moveTo>
                  <a:pt x="86" y="31"/>
                </a:moveTo>
                <a:lnTo>
                  <a:pt x="77" y="31"/>
                </a:lnTo>
                <a:lnTo>
                  <a:pt x="77" y="55"/>
                </a:lnTo>
                <a:lnTo>
                  <a:pt x="86" y="55"/>
                </a:lnTo>
                <a:lnTo>
                  <a:pt x="86" y="31"/>
                </a:lnTo>
                <a:close/>
                <a:moveTo>
                  <a:pt x="67" y="31"/>
                </a:moveTo>
                <a:lnTo>
                  <a:pt x="58" y="31"/>
                </a:lnTo>
                <a:lnTo>
                  <a:pt x="58" y="55"/>
                </a:lnTo>
                <a:lnTo>
                  <a:pt x="67" y="55"/>
                </a:lnTo>
                <a:lnTo>
                  <a:pt x="67" y="31"/>
                </a:lnTo>
                <a:close/>
                <a:moveTo>
                  <a:pt x="47" y="31"/>
                </a:moveTo>
                <a:lnTo>
                  <a:pt x="38" y="31"/>
                </a:lnTo>
                <a:lnTo>
                  <a:pt x="38" y="55"/>
                </a:lnTo>
                <a:lnTo>
                  <a:pt x="47" y="55"/>
                </a:lnTo>
                <a:lnTo>
                  <a:pt x="47" y="31"/>
                </a:lnTo>
                <a:close/>
                <a:moveTo>
                  <a:pt x="154" y="67"/>
                </a:moveTo>
                <a:lnTo>
                  <a:pt x="29" y="67"/>
                </a:lnTo>
                <a:lnTo>
                  <a:pt x="29" y="75"/>
                </a:lnTo>
                <a:lnTo>
                  <a:pt x="154" y="75"/>
                </a:lnTo>
                <a:lnTo>
                  <a:pt x="154" y="67"/>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3" name="Freeform 70"/>
          <p:cNvSpPr>
            <a:spLocks noEditPoints="1"/>
          </p:cNvSpPr>
          <p:nvPr/>
        </p:nvSpPr>
        <p:spPr bwMode="auto">
          <a:xfrm>
            <a:off x="5972662" y="995679"/>
            <a:ext cx="220926" cy="158777"/>
          </a:xfrm>
          <a:custGeom>
            <a:avLst/>
            <a:gdLst>
              <a:gd name="T0" fmla="*/ 284 w 1025"/>
              <a:gd name="T1" fmla="*/ 72 h 787"/>
              <a:gd name="T2" fmla="*/ 254 w 1025"/>
              <a:gd name="T3" fmla="*/ 101 h 787"/>
              <a:gd name="T4" fmla="*/ 224 w 1025"/>
              <a:gd name="T5" fmla="*/ 72 h 787"/>
              <a:gd name="T6" fmla="*/ 254 w 1025"/>
              <a:gd name="T7" fmla="*/ 42 h 787"/>
              <a:gd name="T8" fmla="*/ 284 w 1025"/>
              <a:gd name="T9" fmla="*/ 72 h 787"/>
              <a:gd name="T10" fmla="*/ 195 w 1025"/>
              <a:gd name="T11" fmla="*/ 623 h 787"/>
              <a:gd name="T12" fmla="*/ 127 w 1025"/>
              <a:gd name="T13" fmla="*/ 623 h 787"/>
              <a:gd name="T14" fmla="*/ 126 w 1025"/>
              <a:gd name="T15" fmla="*/ 640 h 787"/>
              <a:gd name="T16" fmla="*/ 195 w 1025"/>
              <a:gd name="T17" fmla="*/ 640 h 787"/>
              <a:gd name="T18" fmla="*/ 195 w 1025"/>
              <a:gd name="T19" fmla="*/ 623 h 787"/>
              <a:gd name="T20" fmla="*/ 908 w 1025"/>
              <a:gd name="T21" fmla="*/ 393 h 787"/>
              <a:gd name="T22" fmla="*/ 805 w 1025"/>
              <a:gd name="T23" fmla="*/ 393 h 787"/>
              <a:gd name="T24" fmla="*/ 805 w 1025"/>
              <a:gd name="T25" fmla="*/ 264 h 787"/>
              <a:gd name="T26" fmla="*/ 908 w 1025"/>
              <a:gd name="T27" fmla="*/ 264 h 787"/>
              <a:gd name="T28" fmla="*/ 908 w 1025"/>
              <a:gd name="T29" fmla="*/ 393 h 787"/>
              <a:gd name="T30" fmla="*/ 752 w 1025"/>
              <a:gd name="T31" fmla="*/ 393 h 787"/>
              <a:gd name="T32" fmla="*/ 640 w 1025"/>
              <a:gd name="T33" fmla="*/ 393 h 787"/>
              <a:gd name="T34" fmla="*/ 695 w 1025"/>
              <a:gd name="T35" fmla="*/ 264 h 787"/>
              <a:gd name="T36" fmla="*/ 752 w 1025"/>
              <a:gd name="T37" fmla="*/ 264 h 787"/>
              <a:gd name="T38" fmla="*/ 752 w 1025"/>
              <a:gd name="T39" fmla="*/ 393 h 787"/>
              <a:gd name="T40" fmla="*/ 660 w 1025"/>
              <a:gd name="T41" fmla="*/ 211 h 787"/>
              <a:gd name="T42" fmla="*/ 582 w 1025"/>
              <a:gd name="T43" fmla="*/ 393 h 787"/>
              <a:gd name="T44" fmla="*/ 458 w 1025"/>
              <a:gd name="T45" fmla="*/ 393 h 787"/>
              <a:gd name="T46" fmla="*/ 316 w 1025"/>
              <a:gd name="T47" fmla="*/ 107 h 787"/>
              <a:gd name="T48" fmla="*/ 316 w 1025"/>
              <a:gd name="T49" fmla="*/ 106 h 787"/>
              <a:gd name="T50" fmla="*/ 318 w 1025"/>
              <a:gd name="T51" fmla="*/ 103 h 787"/>
              <a:gd name="T52" fmla="*/ 317 w 1025"/>
              <a:gd name="T53" fmla="*/ 103 h 787"/>
              <a:gd name="T54" fmla="*/ 325 w 1025"/>
              <a:gd name="T55" fmla="*/ 72 h 787"/>
              <a:gd name="T56" fmla="*/ 254 w 1025"/>
              <a:gd name="T57" fmla="*/ 0 h 787"/>
              <a:gd name="T58" fmla="*/ 190 w 1025"/>
              <a:gd name="T59" fmla="*/ 40 h 787"/>
              <a:gd name="T60" fmla="*/ 190 w 1025"/>
              <a:gd name="T61" fmla="*/ 40 h 787"/>
              <a:gd name="T62" fmla="*/ 189 w 1025"/>
              <a:gd name="T63" fmla="*/ 41 h 787"/>
              <a:gd name="T64" fmla="*/ 186 w 1025"/>
              <a:gd name="T65" fmla="*/ 51 h 787"/>
              <a:gd name="T66" fmla="*/ 57 w 1025"/>
              <a:gd name="T67" fmla="*/ 406 h 787"/>
              <a:gd name="T68" fmla="*/ 58 w 1025"/>
              <a:gd name="T69" fmla="*/ 406 h 787"/>
              <a:gd name="T70" fmla="*/ 0 w 1025"/>
              <a:gd name="T71" fmla="*/ 512 h 787"/>
              <a:gd name="T72" fmla="*/ 126 w 1025"/>
              <a:gd name="T73" fmla="*/ 640 h 787"/>
              <a:gd name="T74" fmla="*/ 127 w 1025"/>
              <a:gd name="T75" fmla="*/ 397 h 787"/>
              <a:gd name="T76" fmla="*/ 265 w 1025"/>
              <a:gd name="T77" fmla="*/ 184 h 787"/>
              <a:gd name="T78" fmla="*/ 387 w 1025"/>
              <a:gd name="T79" fmla="*/ 427 h 787"/>
              <a:gd name="T80" fmla="*/ 387 w 1025"/>
              <a:gd name="T81" fmla="*/ 549 h 787"/>
              <a:gd name="T82" fmla="*/ 524 w 1025"/>
              <a:gd name="T83" fmla="*/ 549 h 787"/>
              <a:gd name="T84" fmla="*/ 524 w 1025"/>
              <a:gd name="T85" fmla="*/ 583 h 787"/>
              <a:gd name="T86" fmla="*/ 823 w 1025"/>
              <a:gd name="T87" fmla="*/ 583 h 787"/>
              <a:gd name="T88" fmla="*/ 823 w 1025"/>
              <a:gd name="T89" fmla="*/ 549 h 787"/>
              <a:gd name="T90" fmla="*/ 961 w 1025"/>
              <a:gd name="T91" fmla="*/ 549 h 787"/>
              <a:gd name="T92" fmla="*/ 961 w 1025"/>
              <a:gd name="T93" fmla="*/ 446 h 787"/>
              <a:gd name="T94" fmla="*/ 961 w 1025"/>
              <a:gd name="T95" fmla="*/ 211 h 787"/>
              <a:gd name="T96" fmla="*/ 660 w 1025"/>
              <a:gd name="T97" fmla="*/ 211 h 787"/>
              <a:gd name="T98" fmla="*/ 411 w 1025"/>
              <a:gd name="T99" fmla="*/ 663 h 787"/>
              <a:gd name="T100" fmla="*/ 376 w 1025"/>
              <a:gd name="T101" fmla="*/ 699 h 787"/>
              <a:gd name="T102" fmla="*/ 411 w 1025"/>
              <a:gd name="T103" fmla="*/ 734 h 787"/>
              <a:gd name="T104" fmla="*/ 937 w 1025"/>
              <a:gd name="T105" fmla="*/ 734 h 787"/>
              <a:gd name="T106" fmla="*/ 972 w 1025"/>
              <a:gd name="T107" fmla="*/ 699 h 787"/>
              <a:gd name="T108" fmla="*/ 937 w 1025"/>
              <a:gd name="T109" fmla="*/ 663 h 787"/>
              <a:gd name="T110" fmla="*/ 411 w 1025"/>
              <a:gd name="T111" fmla="*/ 663 h 787"/>
              <a:gd name="T112" fmla="*/ 937 w 1025"/>
              <a:gd name="T113" fmla="*/ 787 h 787"/>
              <a:gd name="T114" fmla="*/ 411 w 1025"/>
              <a:gd name="T115" fmla="*/ 787 h 787"/>
              <a:gd name="T116" fmla="*/ 322 w 1025"/>
              <a:gd name="T117" fmla="*/ 699 h 787"/>
              <a:gd name="T118" fmla="*/ 411 w 1025"/>
              <a:gd name="T119" fmla="*/ 610 h 787"/>
              <a:gd name="T120" fmla="*/ 937 w 1025"/>
              <a:gd name="T121" fmla="*/ 610 h 787"/>
              <a:gd name="T122" fmla="*/ 1025 w 1025"/>
              <a:gd name="T123" fmla="*/ 699 h 787"/>
              <a:gd name="T124" fmla="*/ 937 w 1025"/>
              <a:gd name="T125" fmla="*/ 787 h 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5" h="787">
                <a:moveTo>
                  <a:pt x="284" y="72"/>
                </a:moveTo>
                <a:cubicBezTo>
                  <a:pt x="284" y="88"/>
                  <a:pt x="270" y="101"/>
                  <a:pt x="254" y="101"/>
                </a:cubicBezTo>
                <a:cubicBezTo>
                  <a:pt x="237" y="101"/>
                  <a:pt x="224" y="88"/>
                  <a:pt x="224" y="72"/>
                </a:cubicBezTo>
                <a:cubicBezTo>
                  <a:pt x="224" y="55"/>
                  <a:pt x="237" y="42"/>
                  <a:pt x="254" y="42"/>
                </a:cubicBezTo>
                <a:cubicBezTo>
                  <a:pt x="270" y="42"/>
                  <a:pt x="284" y="55"/>
                  <a:pt x="284" y="72"/>
                </a:cubicBezTo>
                <a:moveTo>
                  <a:pt x="195" y="623"/>
                </a:moveTo>
                <a:cubicBezTo>
                  <a:pt x="127" y="623"/>
                  <a:pt x="127" y="623"/>
                  <a:pt x="127" y="623"/>
                </a:cubicBezTo>
                <a:cubicBezTo>
                  <a:pt x="126" y="640"/>
                  <a:pt x="126" y="640"/>
                  <a:pt x="126" y="640"/>
                </a:cubicBezTo>
                <a:cubicBezTo>
                  <a:pt x="195" y="640"/>
                  <a:pt x="195" y="640"/>
                  <a:pt x="195" y="640"/>
                </a:cubicBezTo>
                <a:lnTo>
                  <a:pt x="195" y="623"/>
                </a:lnTo>
                <a:close/>
                <a:moveTo>
                  <a:pt x="908" y="393"/>
                </a:moveTo>
                <a:cubicBezTo>
                  <a:pt x="805" y="393"/>
                  <a:pt x="805" y="393"/>
                  <a:pt x="805" y="393"/>
                </a:cubicBezTo>
                <a:cubicBezTo>
                  <a:pt x="805" y="264"/>
                  <a:pt x="805" y="264"/>
                  <a:pt x="805" y="264"/>
                </a:cubicBezTo>
                <a:cubicBezTo>
                  <a:pt x="908" y="264"/>
                  <a:pt x="908" y="264"/>
                  <a:pt x="908" y="264"/>
                </a:cubicBezTo>
                <a:lnTo>
                  <a:pt x="908" y="393"/>
                </a:lnTo>
                <a:close/>
                <a:moveTo>
                  <a:pt x="752" y="393"/>
                </a:moveTo>
                <a:cubicBezTo>
                  <a:pt x="640" y="393"/>
                  <a:pt x="640" y="393"/>
                  <a:pt x="640" y="393"/>
                </a:cubicBezTo>
                <a:cubicBezTo>
                  <a:pt x="695" y="264"/>
                  <a:pt x="695" y="264"/>
                  <a:pt x="695" y="264"/>
                </a:cubicBezTo>
                <a:cubicBezTo>
                  <a:pt x="752" y="264"/>
                  <a:pt x="752" y="264"/>
                  <a:pt x="752" y="264"/>
                </a:cubicBezTo>
                <a:lnTo>
                  <a:pt x="752" y="393"/>
                </a:lnTo>
                <a:close/>
                <a:moveTo>
                  <a:pt x="660" y="211"/>
                </a:moveTo>
                <a:cubicBezTo>
                  <a:pt x="582" y="393"/>
                  <a:pt x="582" y="393"/>
                  <a:pt x="582" y="393"/>
                </a:cubicBezTo>
                <a:cubicBezTo>
                  <a:pt x="458" y="393"/>
                  <a:pt x="458" y="393"/>
                  <a:pt x="458" y="393"/>
                </a:cubicBezTo>
                <a:cubicBezTo>
                  <a:pt x="316" y="107"/>
                  <a:pt x="316" y="107"/>
                  <a:pt x="316" y="107"/>
                </a:cubicBezTo>
                <a:cubicBezTo>
                  <a:pt x="316" y="106"/>
                  <a:pt x="316" y="106"/>
                  <a:pt x="316" y="106"/>
                </a:cubicBezTo>
                <a:cubicBezTo>
                  <a:pt x="318" y="103"/>
                  <a:pt x="318" y="103"/>
                  <a:pt x="318" y="103"/>
                </a:cubicBezTo>
                <a:cubicBezTo>
                  <a:pt x="317" y="103"/>
                  <a:pt x="317" y="103"/>
                  <a:pt x="317" y="103"/>
                </a:cubicBezTo>
                <a:cubicBezTo>
                  <a:pt x="322" y="94"/>
                  <a:pt x="325" y="83"/>
                  <a:pt x="325" y="72"/>
                </a:cubicBezTo>
                <a:cubicBezTo>
                  <a:pt x="325" y="32"/>
                  <a:pt x="293" y="0"/>
                  <a:pt x="254" y="0"/>
                </a:cubicBezTo>
                <a:cubicBezTo>
                  <a:pt x="226" y="0"/>
                  <a:pt x="202" y="16"/>
                  <a:pt x="190" y="40"/>
                </a:cubicBezTo>
                <a:cubicBezTo>
                  <a:pt x="190" y="40"/>
                  <a:pt x="190" y="40"/>
                  <a:pt x="190" y="40"/>
                </a:cubicBezTo>
                <a:cubicBezTo>
                  <a:pt x="189" y="41"/>
                  <a:pt x="189" y="41"/>
                  <a:pt x="189" y="41"/>
                </a:cubicBezTo>
                <a:cubicBezTo>
                  <a:pt x="188" y="45"/>
                  <a:pt x="187" y="48"/>
                  <a:pt x="186" y="51"/>
                </a:cubicBezTo>
                <a:cubicBezTo>
                  <a:pt x="57" y="406"/>
                  <a:pt x="57" y="406"/>
                  <a:pt x="57" y="406"/>
                </a:cubicBezTo>
                <a:cubicBezTo>
                  <a:pt x="58" y="406"/>
                  <a:pt x="58" y="406"/>
                  <a:pt x="58" y="406"/>
                </a:cubicBezTo>
                <a:cubicBezTo>
                  <a:pt x="23" y="429"/>
                  <a:pt x="0" y="468"/>
                  <a:pt x="0" y="512"/>
                </a:cubicBezTo>
                <a:cubicBezTo>
                  <a:pt x="0" y="583"/>
                  <a:pt x="56" y="639"/>
                  <a:pt x="126" y="640"/>
                </a:cubicBezTo>
                <a:cubicBezTo>
                  <a:pt x="127" y="397"/>
                  <a:pt x="127" y="397"/>
                  <a:pt x="127" y="397"/>
                </a:cubicBezTo>
                <a:cubicBezTo>
                  <a:pt x="265" y="184"/>
                  <a:pt x="265" y="184"/>
                  <a:pt x="265" y="184"/>
                </a:cubicBezTo>
                <a:cubicBezTo>
                  <a:pt x="387" y="427"/>
                  <a:pt x="387" y="427"/>
                  <a:pt x="387" y="427"/>
                </a:cubicBezTo>
                <a:cubicBezTo>
                  <a:pt x="387" y="549"/>
                  <a:pt x="387" y="549"/>
                  <a:pt x="387" y="549"/>
                </a:cubicBezTo>
                <a:cubicBezTo>
                  <a:pt x="524" y="549"/>
                  <a:pt x="524" y="549"/>
                  <a:pt x="524" y="549"/>
                </a:cubicBezTo>
                <a:cubicBezTo>
                  <a:pt x="524" y="583"/>
                  <a:pt x="524" y="583"/>
                  <a:pt x="524" y="583"/>
                </a:cubicBezTo>
                <a:cubicBezTo>
                  <a:pt x="823" y="583"/>
                  <a:pt x="823" y="583"/>
                  <a:pt x="823" y="583"/>
                </a:cubicBezTo>
                <a:cubicBezTo>
                  <a:pt x="823" y="549"/>
                  <a:pt x="823" y="549"/>
                  <a:pt x="823" y="549"/>
                </a:cubicBezTo>
                <a:cubicBezTo>
                  <a:pt x="961" y="549"/>
                  <a:pt x="961" y="549"/>
                  <a:pt x="961" y="549"/>
                </a:cubicBezTo>
                <a:cubicBezTo>
                  <a:pt x="961" y="446"/>
                  <a:pt x="961" y="446"/>
                  <a:pt x="961" y="446"/>
                </a:cubicBezTo>
                <a:cubicBezTo>
                  <a:pt x="961" y="211"/>
                  <a:pt x="961" y="211"/>
                  <a:pt x="961" y="211"/>
                </a:cubicBezTo>
                <a:lnTo>
                  <a:pt x="660" y="211"/>
                </a:lnTo>
                <a:close/>
                <a:moveTo>
                  <a:pt x="411" y="663"/>
                </a:moveTo>
                <a:cubicBezTo>
                  <a:pt x="391" y="663"/>
                  <a:pt x="376" y="679"/>
                  <a:pt x="376" y="699"/>
                </a:cubicBezTo>
                <a:cubicBezTo>
                  <a:pt x="376" y="718"/>
                  <a:pt x="391" y="734"/>
                  <a:pt x="411" y="734"/>
                </a:cubicBezTo>
                <a:cubicBezTo>
                  <a:pt x="937" y="734"/>
                  <a:pt x="937" y="734"/>
                  <a:pt x="937" y="734"/>
                </a:cubicBezTo>
                <a:cubicBezTo>
                  <a:pt x="956" y="734"/>
                  <a:pt x="972" y="718"/>
                  <a:pt x="972" y="699"/>
                </a:cubicBezTo>
                <a:cubicBezTo>
                  <a:pt x="972" y="679"/>
                  <a:pt x="956" y="663"/>
                  <a:pt x="937" y="663"/>
                </a:cubicBezTo>
                <a:lnTo>
                  <a:pt x="411" y="663"/>
                </a:lnTo>
                <a:close/>
                <a:moveTo>
                  <a:pt x="937" y="787"/>
                </a:moveTo>
                <a:cubicBezTo>
                  <a:pt x="411" y="787"/>
                  <a:pt x="411" y="787"/>
                  <a:pt x="411" y="787"/>
                </a:cubicBezTo>
                <a:cubicBezTo>
                  <a:pt x="362" y="787"/>
                  <a:pt x="322" y="747"/>
                  <a:pt x="322" y="699"/>
                </a:cubicBezTo>
                <a:cubicBezTo>
                  <a:pt x="322" y="650"/>
                  <a:pt x="362" y="610"/>
                  <a:pt x="411" y="610"/>
                </a:cubicBezTo>
                <a:cubicBezTo>
                  <a:pt x="937" y="610"/>
                  <a:pt x="937" y="610"/>
                  <a:pt x="937" y="610"/>
                </a:cubicBezTo>
                <a:cubicBezTo>
                  <a:pt x="986" y="610"/>
                  <a:pt x="1025" y="650"/>
                  <a:pt x="1025" y="699"/>
                </a:cubicBezTo>
                <a:cubicBezTo>
                  <a:pt x="1025" y="747"/>
                  <a:pt x="986" y="787"/>
                  <a:pt x="937" y="787"/>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4" name="Freeform 71"/>
          <p:cNvSpPr>
            <a:spLocks noEditPoints="1"/>
          </p:cNvSpPr>
          <p:nvPr/>
        </p:nvSpPr>
        <p:spPr bwMode="auto">
          <a:xfrm>
            <a:off x="4968172" y="2235983"/>
            <a:ext cx="196459" cy="147340"/>
          </a:xfrm>
          <a:custGeom>
            <a:avLst/>
            <a:gdLst>
              <a:gd name="T0" fmla="*/ 21 w 907"/>
              <a:gd name="T1" fmla="*/ 0 h 730"/>
              <a:gd name="T2" fmla="*/ 0 w 907"/>
              <a:gd name="T3" fmla="*/ 588 h 730"/>
              <a:gd name="T4" fmla="*/ 388 w 907"/>
              <a:gd name="T5" fmla="*/ 609 h 730"/>
              <a:gd name="T6" fmla="*/ 255 w 907"/>
              <a:gd name="T7" fmla="*/ 711 h 730"/>
              <a:gd name="T8" fmla="*/ 255 w 907"/>
              <a:gd name="T9" fmla="*/ 730 h 730"/>
              <a:gd name="T10" fmla="*/ 661 w 907"/>
              <a:gd name="T11" fmla="*/ 721 h 730"/>
              <a:gd name="T12" fmla="*/ 528 w 907"/>
              <a:gd name="T13" fmla="*/ 711 h 730"/>
              <a:gd name="T14" fmla="*/ 886 w 907"/>
              <a:gd name="T15" fmla="*/ 609 h 730"/>
              <a:gd name="T16" fmla="*/ 907 w 907"/>
              <a:gd name="T17" fmla="*/ 21 h 730"/>
              <a:gd name="T18" fmla="*/ 845 w 907"/>
              <a:gd name="T19" fmla="*/ 547 h 730"/>
              <a:gd name="T20" fmla="*/ 62 w 907"/>
              <a:gd name="T21" fmla="*/ 63 h 730"/>
              <a:gd name="T22" fmla="*/ 845 w 907"/>
              <a:gd name="T23" fmla="*/ 547 h 730"/>
              <a:gd name="T24" fmla="*/ 119 w 907"/>
              <a:gd name="T25" fmla="*/ 158 h 730"/>
              <a:gd name="T26" fmla="*/ 209 w 907"/>
              <a:gd name="T27" fmla="*/ 158 h 730"/>
              <a:gd name="T28" fmla="*/ 164 w 907"/>
              <a:gd name="T29" fmla="*/ 372 h 730"/>
              <a:gd name="T30" fmla="*/ 164 w 907"/>
              <a:gd name="T31" fmla="*/ 388 h 730"/>
              <a:gd name="T32" fmla="*/ 164 w 907"/>
              <a:gd name="T33" fmla="*/ 451 h 730"/>
              <a:gd name="T34" fmla="*/ 714 w 907"/>
              <a:gd name="T35" fmla="*/ 428 h 730"/>
              <a:gd name="T36" fmla="*/ 209 w 907"/>
              <a:gd name="T37" fmla="*/ 420 h 730"/>
              <a:gd name="T38" fmla="*/ 224 w 907"/>
              <a:gd name="T39" fmla="*/ 165 h 730"/>
              <a:gd name="T40" fmla="*/ 788 w 907"/>
              <a:gd name="T41" fmla="*/ 412 h 730"/>
              <a:gd name="T42" fmla="*/ 224 w 907"/>
              <a:gd name="T43" fmla="*/ 165 h 730"/>
              <a:gd name="T44" fmla="*/ 621 w 907"/>
              <a:gd name="T45" fmla="*/ 296 h 730"/>
              <a:gd name="T46" fmla="*/ 640 w 907"/>
              <a:gd name="T47" fmla="*/ 243 h 730"/>
              <a:gd name="T48" fmla="*/ 599 w 907"/>
              <a:gd name="T49" fmla="*/ 296 h 730"/>
              <a:gd name="T50" fmla="*/ 580 w 907"/>
              <a:gd name="T51" fmla="*/ 243 h 730"/>
              <a:gd name="T52" fmla="*/ 599 w 907"/>
              <a:gd name="T53" fmla="*/ 296 h 730"/>
              <a:gd name="T54" fmla="*/ 538 w 907"/>
              <a:gd name="T55" fmla="*/ 296 h 730"/>
              <a:gd name="T56" fmla="*/ 557 w 907"/>
              <a:gd name="T57" fmla="*/ 243 h 730"/>
              <a:gd name="T58" fmla="*/ 516 w 907"/>
              <a:gd name="T59" fmla="*/ 296 h 730"/>
              <a:gd name="T60" fmla="*/ 497 w 907"/>
              <a:gd name="T61" fmla="*/ 243 h 730"/>
              <a:gd name="T62" fmla="*/ 516 w 907"/>
              <a:gd name="T63" fmla="*/ 296 h 730"/>
              <a:gd name="T64" fmla="*/ 455 w 907"/>
              <a:gd name="T65" fmla="*/ 296 h 730"/>
              <a:gd name="T66" fmla="*/ 474 w 907"/>
              <a:gd name="T67" fmla="*/ 243 h 730"/>
              <a:gd name="T68" fmla="*/ 433 w 907"/>
              <a:gd name="T69" fmla="*/ 296 h 730"/>
              <a:gd name="T70" fmla="*/ 413 w 907"/>
              <a:gd name="T71" fmla="*/ 243 h 730"/>
              <a:gd name="T72" fmla="*/ 433 w 907"/>
              <a:gd name="T73" fmla="*/ 296 h 730"/>
              <a:gd name="T74" fmla="*/ 372 w 907"/>
              <a:gd name="T75" fmla="*/ 296 h 730"/>
              <a:gd name="T76" fmla="*/ 391 w 907"/>
              <a:gd name="T77" fmla="*/ 243 h 730"/>
              <a:gd name="T78" fmla="*/ 717 w 907"/>
              <a:gd name="T79" fmla="*/ 338 h 730"/>
              <a:gd name="T80" fmla="*/ 295 w 907"/>
              <a:gd name="T81" fmla="*/ 322 h 730"/>
              <a:gd name="T82" fmla="*/ 717 w 907"/>
              <a:gd name="T83" fmla="*/ 338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7" h="730">
                <a:moveTo>
                  <a:pt x="886" y="0"/>
                </a:moveTo>
                <a:cubicBezTo>
                  <a:pt x="21" y="0"/>
                  <a:pt x="21" y="0"/>
                  <a:pt x="21" y="0"/>
                </a:cubicBezTo>
                <a:cubicBezTo>
                  <a:pt x="9" y="0"/>
                  <a:pt x="0" y="10"/>
                  <a:pt x="0" y="21"/>
                </a:cubicBezTo>
                <a:cubicBezTo>
                  <a:pt x="0" y="588"/>
                  <a:pt x="0" y="588"/>
                  <a:pt x="0" y="588"/>
                </a:cubicBezTo>
                <a:cubicBezTo>
                  <a:pt x="0" y="600"/>
                  <a:pt x="9" y="609"/>
                  <a:pt x="21" y="609"/>
                </a:cubicBezTo>
                <a:cubicBezTo>
                  <a:pt x="388" y="609"/>
                  <a:pt x="388" y="609"/>
                  <a:pt x="388" y="609"/>
                </a:cubicBezTo>
                <a:cubicBezTo>
                  <a:pt x="379" y="711"/>
                  <a:pt x="379" y="711"/>
                  <a:pt x="379" y="711"/>
                </a:cubicBezTo>
                <a:cubicBezTo>
                  <a:pt x="255" y="711"/>
                  <a:pt x="255" y="711"/>
                  <a:pt x="255" y="711"/>
                </a:cubicBezTo>
                <a:cubicBezTo>
                  <a:pt x="249" y="711"/>
                  <a:pt x="245" y="715"/>
                  <a:pt x="245" y="721"/>
                </a:cubicBezTo>
                <a:cubicBezTo>
                  <a:pt x="245" y="726"/>
                  <a:pt x="249" y="730"/>
                  <a:pt x="255" y="730"/>
                </a:cubicBezTo>
                <a:cubicBezTo>
                  <a:pt x="652" y="730"/>
                  <a:pt x="652" y="730"/>
                  <a:pt x="652" y="730"/>
                </a:cubicBezTo>
                <a:cubicBezTo>
                  <a:pt x="657" y="730"/>
                  <a:pt x="661" y="726"/>
                  <a:pt x="661" y="721"/>
                </a:cubicBezTo>
                <a:cubicBezTo>
                  <a:pt x="661" y="715"/>
                  <a:pt x="657" y="711"/>
                  <a:pt x="652" y="711"/>
                </a:cubicBezTo>
                <a:cubicBezTo>
                  <a:pt x="528" y="711"/>
                  <a:pt x="528" y="711"/>
                  <a:pt x="528" y="711"/>
                </a:cubicBezTo>
                <a:cubicBezTo>
                  <a:pt x="518" y="609"/>
                  <a:pt x="518" y="609"/>
                  <a:pt x="518" y="609"/>
                </a:cubicBezTo>
                <a:cubicBezTo>
                  <a:pt x="886" y="609"/>
                  <a:pt x="886" y="609"/>
                  <a:pt x="886" y="609"/>
                </a:cubicBezTo>
                <a:cubicBezTo>
                  <a:pt x="897" y="609"/>
                  <a:pt x="907" y="600"/>
                  <a:pt x="907" y="588"/>
                </a:cubicBezTo>
                <a:cubicBezTo>
                  <a:pt x="907" y="21"/>
                  <a:pt x="907" y="21"/>
                  <a:pt x="907" y="21"/>
                </a:cubicBezTo>
                <a:cubicBezTo>
                  <a:pt x="907" y="10"/>
                  <a:pt x="897" y="0"/>
                  <a:pt x="886" y="0"/>
                </a:cubicBezTo>
                <a:close/>
                <a:moveTo>
                  <a:pt x="845" y="547"/>
                </a:moveTo>
                <a:cubicBezTo>
                  <a:pt x="62" y="547"/>
                  <a:pt x="62" y="547"/>
                  <a:pt x="62" y="547"/>
                </a:cubicBezTo>
                <a:cubicBezTo>
                  <a:pt x="62" y="63"/>
                  <a:pt x="62" y="63"/>
                  <a:pt x="62" y="63"/>
                </a:cubicBezTo>
                <a:cubicBezTo>
                  <a:pt x="845" y="63"/>
                  <a:pt x="845" y="63"/>
                  <a:pt x="845" y="63"/>
                </a:cubicBezTo>
                <a:lnTo>
                  <a:pt x="845" y="547"/>
                </a:lnTo>
                <a:close/>
                <a:moveTo>
                  <a:pt x="119" y="388"/>
                </a:moveTo>
                <a:cubicBezTo>
                  <a:pt x="119" y="158"/>
                  <a:pt x="119" y="158"/>
                  <a:pt x="119" y="158"/>
                </a:cubicBezTo>
                <a:cubicBezTo>
                  <a:pt x="119" y="140"/>
                  <a:pt x="139" y="126"/>
                  <a:pt x="164" y="126"/>
                </a:cubicBezTo>
                <a:cubicBezTo>
                  <a:pt x="189" y="126"/>
                  <a:pt x="209" y="140"/>
                  <a:pt x="209" y="158"/>
                </a:cubicBezTo>
                <a:cubicBezTo>
                  <a:pt x="209" y="388"/>
                  <a:pt x="209" y="388"/>
                  <a:pt x="209" y="388"/>
                </a:cubicBezTo>
                <a:cubicBezTo>
                  <a:pt x="198" y="379"/>
                  <a:pt x="182" y="372"/>
                  <a:pt x="164" y="372"/>
                </a:cubicBezTo>
                <a:cubicBezTo>
                  <a:pt x="146" y="372"/>
                  <a:pt x="130" y="378"/>
                  <a:pt x="119" y="388"/>
                </a:cubicBezTo>
                <a:moveTo>
                  <a:pt x="164" y="388"/>
                </a:moveTo>
                <a:cubicBezTo>
                  <a:pt x="139" y="388"/>
                  <a:pt x="119" y="402"/>
                  <a:pt x="119" y="420"/>
                </a:cubicBezTo>
                <a:cubicBezTo>
                  <a:pt x="119" y="437"/>
                  <a:pt x="139" y="451"/>
                  <a:pt x="164" y="451"/>
                </a:cubicBezTo>
                <a:cubicBezTo>
                  <a:pt x="714" y="451"/>
                  <a:pt x="714" y="451"/>
                  <a:pt x="714" y="451"/>
                </a:cubicBezTo>
                <a:cubicBezTo>
                  <a:pt x="714" y="428"/>
                  <a:pt x="714" y="428"/>
                  <a:pt x="714" y="428"/>
                </a:cubicBezTo>
                <a:cubicBezTo>
                  <a:pt x="209" y="428"/>
                  <a:pt x="209" y="428"/>
                  <a:pt x="209" y="428"/>
                </a:cubicBezTo>
                <a:cubicBezTo>
                  <a:pt x="209" y="420"/>
                  <a:pt x="209" y="420"/>
                  <a:pt x="209" y="420"/>
                </a:cubicBezTo>
                <a:cubicBezTo>
                  <a:pt x="209" y="402"/>
                  <a:pt x="189" y="388"/>
                  <a:pt x="164" y="388"/>
                </a:cubicBezTo>
                <a:moveTo>
                  <a:pt x="224" y="165"/>
                </a:moveTo>
                <a:cubicBezTo>
                  <a:pt x="224" y="412"/>
                  <a:pt x="224" y="412"/>
                  <a:pt x="224" y="412"/>
                </a:cubicBezTo>
                <a:cubicBezTo>
                  <a:pt x="788" y="412"/>
                  <a:pt x="788" y="412"/>
                  <a:pt x="788" y="412"/>
                </a:cubicBezTo>
                <a:cubicBezTo>
                  <a:pt x="788" y="165"/>
                  <a:pt x="788" y="165"/>
                  <a:pt x="788" y="165"/>
                </a:cubicBezTo>
                <a:lnTo>
                  <a:pt x="224" y="165"/>
                </a:lnTo>
                <a:close/>
                <a:moveTo>
                  <a:pt x="640" y="296"/>
                </a:moveTo>
                <a:cubicBezTo>
                  <a:pt x="621" y="296"/>
                  <a:pt x="621" y="296"/>
                  <a:pt x="621" y="296"/>
                </a:cubicBezTo>
                <a:cubicBezTo>
                  <a:pt x="621" y="243"/>
                  <a:pt x="621" y="243"/>
                  <a:pt x="621" y="243"/>
                </a:cubicBezTo>
                <a:cubicBezTo>
                  <a:pt x="640" y="243"/>
                  <a:pt x="640" y="243"/>
                  <a:pt x="640" y="243"/>
                </a:cubicBezTo>
                <a:lnTo>
                  <a:pt x="640" y="296"/>
                </a:lnTo>
                <a:close/>
                <a:moveTo>
                  <a:pt x="599" y="296"/>
                </a:moveTo>
                <a:cubicBezTo>
                  <a:pt x="580" y="296"/>
                  <a:pt x="580" y="296"/>
                  <a:pt x="580" y="296"/>
                </a:cubicBezTo>
                <a:cubicBezTo>
                  <a:pt x="580" y="243"/>
                  <a:pt x="580" y="243"/>
                  <a:pt x="580" y="243"/>
                </a:cubicBezTo>
                <a:cubicBezTo>
                  <a:pt x="599" y="243"/>
                  <a:pt x="599" y="243"/>
                  <a:pt x="599" y="243"/>
                </a:cubicBezTo>
                <a:lnTo>
                  <a:pt x="599" y="296"/>
                </a:lnTo>
                <a:close/>
                <a:moveTo>
                  <a:pt x="557" y="296"/>
                </a:moveTo>
                <a:cubicBezTo>
                  <a:pt x="538" y="296"/>
                  <a:pt x="538" y="296"/>
                  <a:pt x="538" y="296"/>
                </a:cubicBezTo>
                <a:cubicBezTo>
                  <a:pt x="538" y="243"/>
                  <a:pt x="538" y="243"/>
                  <a:pt x="538" y="243"/>
                </a:cubicBezTo>
                <a:cubicBezTo>
                  <a:pt x="557" y="243"/>
                  <a:pt x="557" y="243"/>
                  <a:pt x="557" y="243"/>
                </a:cubicBezTo>
                <a:lnTo>
                  <a:pt x="557" y="296"/>
                </a:lnTo>
                <a:close/>
                <a:moveTo>
                  <a:pt x="516" y="296"/>
                </a:moveTo>
                <a:cubicBezTo>
                  <a:pt x="497" y="296"/>
                  <a:pt x="497" y="296"/>
                  <a:pt x="497" y="296"/>
                </a:cubicBezTo>
                <a:cubicBezTo>
                  <a:pt x="497" y="243"/>
                  <a:pt x="497" y="243"/>
                  <a:pt x="497" y="243"/>
                </a:cubicBezTo>
                <a:cubicBezTo>
                  <a:pt x="516" y="243"/>
                  <a:pt x="516" y="243"/>
                  <a:pt x="516" y="243"/>
                </a:cubicBezTo>
                <a:lnTo>
                  <a:pt x="516" y="296"/>
                </a:lnTo>
                <a:close/>
                <a:moveTo>
                  <a:pt x="474" y="296"/>
                </a:moveTo>
                <a:cubicBezTo>
                  <a:pt x="455" y="296"/>
                  <a:pt x="455" y="296"/>
                  <a:pt x="455" y="296"/>
                </a:cubicBezTo>
                <a:cubicBezTo>
                  <a:pt x="455" y="243"/>
                  <a:pt x="455" y="243"/>
                  <a:pt x="455" y="243"/>
                </a:cubicBezTo>
                <a:cubicBezTo>
                  <a:pt x="474" y="243"/>
                  <a:pt x="474" y="243"/>
                  <a:pt x="474" y="243"/>
                </a:cubicBezTo>
                <a:lnTo>
                  <a:pt x="474" y="296"/>
                </a:lnTo>
                <a:close/>
                <a:moveTo>
                  <a:pt x="433" y="296"/>
                </a:moveTo>
                <a:cubicBezTo>
                  <a:pt x="413" y="296"/>
                  <a:pt x="413" y="296"/>
                  <a:pt x="413" y="296"/>
                </a:cubicBezTo>
                <a:cubicBezTo>
                  <a:pt x="413" y="243"/>
                  <a:pt x="413" y="243"/>
                  <a:pt x="413" y="243"/>
                </a:cubicBezTo>
                <a:cubicBezTo>
                  <a:pt x="433" y="243"/>
                  <a:pt x="433" y="243"/>
                  <a:pt x="433" y="243"/>
                </a:cubicBezTo>
                <a:lnTo>
                  <a:pt x="433" y="296"/>
                </a:lnTo>
                <a:close/>
                <a:moveTo>
                  <a:pt x="391" y="296"/>
                </a:moveTo>
                <a:cubicBezTo>
                  <a:pt x="372" y="296"/>
                  <a:pt x="372" y="296"/>
                  <a:pt x="372" y="296"/>
                </a:cubicBezTo>
                <a:cubicBezTo>
                  <a:pt x="372" y="243"/>
                  <a:pt x="372" y="243"/>
                  <a:pt x="372" y="243"/>
                </a:cubicBezTo>
                <a:cubicBezTo>
                  <a:pt x="391" y="243"/>
                  <a:pt x="391" y="243"/>
                  <a:pt x="391" y="243"/>
                </a:cubicBezTo>
                <a:lnTo>
                  <a:pt x="391" y="296"/>
                </a:lnTo>
                <a:close/>
                <a:moveTo>
                  <a:pt x="717" y="338"/>
                </a:moveTo>
                <a:cubicBezTo>
                  <a:pt x="295" y="338"/>
                  <a:pt x="295" y="338"/>
                  <a:pt x="295" y="338"/>
                </a:cubicBezTo>
                <a:cubicBezTo>
                  <a:pt x="295" y="322"/>
                  <a:pt x="295" y="322"/>
                  <a:pt x="295" y="322"/>
                </a:cubicBezTo>
                <a:cubicBezTo>
                  <a:pt x="717" y="322"/>
                  <a:pt x="717" y="322"/>
                  <a:pt x="717" y="322"/>
                </a:cubicBezTo>
                <a:lnTo>
                  <a:pt x="717" y="33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5" name="Freeform 72"/>
          <p:cNvSpPr>
            <a:spLocks noEditPoints="1"/>
          </p:cNvSpPr>
          <p:nvPr/>
        </p:nvSpPr>
        <p:spPr bwMode="auto">
          <a:xfrm>
            <a:off x="2889957" y="1606014"/>
            <a:ext cx="118738" cy="168196"/>
          </a:xfrm>
          <a:custGeom>
            <a:avLst/>
            <a:gdLst>
              <a:gd name="T0" fmla="*/ 38 w 548"/>
              <a:gd name="T1" fmla="*/ 581 h 831"/>
              <a:gd name="T2" fmla="*/ 0 w 548"/>
              <a:gd name="T3" fmla="*/ 108 h 831"/>
              <a:gd name="T4" fmla="*/ 473 w 548"/>
              <a:gd name="T5" fmla="*/ 33 h 831"/>
              <a:gd name="T6" fmla="*/ 548 w 548"/>
              <a:gd name="T7" fmla="*/ 543 h 831"/>
              <a:gd name="T8" fmla="*/ 511 w 548"/>
              <a:gd name="T9" fmla="*/ 129 h 831"/>
              <a:gd name="T10" fmla="*/ 38 w 548"/>
              <a:gd name="T11" fmla="*/ 352 h 831"/>
              <a:gd name="T12" fmla="*/ 511 w 548"/>
              <a:gd name="T13" fmla="*/ 129 h 831"/>
              <a:gd name="T14" fmla="*/ 38 w 548"/>
              <a:gd name="T15" fmla="*/ 427 h 831"/>
              <a:gd name="T16" fmla="*/ 114 w 548"/>
              <a:gd name="T17" fmla="*/ 427 h 831"/>
              <a:gd name="T18" fmla="*/ 473 w 548"/>
              <a:gd name="T19" fmla="*/ 389 h 831"/>
              <a:gd name="T20" fmla="*/ 473 w 548"/>
              <a:gd name="T21" fmla="*/ 465 h 831"/>
              <a:gd name="T22" fmla="*/ 473 w 548"/>
              <a:gd name="T23" fmla="*/ 389 h 831"/>
              <a:gd name="T24" fmla="*/ 339 w 548"/>
              <a:gd name="T25" fmla="*/ 615 h 831"/>
              <a:gd name="T26" fmla="*/ 209 w 548"/>
              <a:gd name="T27" fmla="*/ 587 h 831"/>
              <a:gd name="T28" fmla="*/ 28 w 548"/>
              <a:gd name="T29" fmla="*/ 651 h 831"/>
              <a:gd name="T30" fmla="*/ 105 w 548"/>
              <a:gd name="T31" fmla="*/ 666 h 831"/>
              <a:gd name="T32" fmla="*/ 120 w 548"/>
              <a:gd name="T33" fmla="*/ 698 h 831"/>
              <a:gd name="T34" fmla="*/ 159 w 548"/>
              <a:gd name="T35" fmla="*/ 683 h 831"/>
              <a:gd name="T36" fmla="*/ 390 w 548"/>
              <a:gd name="T37" fmla="*/ 666 h 831"/>
              <a:gd name="T38" fmla="*/ 405 w 548"/>
              <a:gd name="T39" fmla="*/ 698 h 831"/>
              <a:gd name="T40" fmla="*/ 443 w 548"/>
              <a:gd name="T41" fmla="*/ 683 h 831"/>
              <a:gd name="T42" fmla="*/ 505 w 548"/>
              <a:gd name="T43" fmla="*/ 666 h 831"/>
              <a:gd name="T44" fmla="*/ 520 w 548"/>
              <a:gd name="T45" fmla="*/ 587 h 831"/>
              <a:gd name="T46" fmla="*/ 427 w 548"/>
              <a:gd name="T47" fmla="*/ 24 h 831"/>
              <a:gd name="T48" fmla="*/ 339 w 548"/>
              <a:gd name="T49" fmla="*/ 0 h 831"/>
              <a:gd name="T50" fmla="*/ 121 w 548"/>
              <a:gd name="T51" fmla="*/ 21 h 831"/>
              <a:gd name="T52" fmla="*/ 427 w 548"/>
              <a:gd name="T53" fmla="*/ 24 h 831"/>
              <a:gd name="T54" fmla="*/ 547 w 548"/>
              <a:gd name="T55" fmla="*/ 831 h 831"/>
              <a:gd name="T56" fmla="*/ 390 w 548"/>
              <a:gd name="T57" fmla="*/ 708 h 831"/>
              <a:gd name="T58" fmla="*/ 149 w 548"/>
              <a:gd name="T59" fmla="*/ 721 h 831"/>
              <a:gd name="T60" fmla="*/ 104 w 548"/>
              <a:gd name="T61" fmla="*/ 708 h 831"/>
              <a:gd name="T62" fmla="*/ 74 w 548"/>
              <a:gd name="T63" fmla="*/ 831 h 831"/>
              <a:gd name="T64" fmla="*/ 464 w 548"/>
              <a:gd name="T65" fmla="*/ 817 h 831"/>
              <a:gd name="T66" fmla="*/ 407 w 548"/>
              <a:gd name="T67" fmla="*/ 733 h 831"/>
              <a:gd name="T68" fmla="*/ 127 w 548"/>
              <a:gd name="T69" fmla="*/ 754 h 831"/>
              <a:gd name="T70" fmla="*/ 407 w 548"/>
              <a:gd name="T71" fmla="*/ 733 h 831"/>
              <a:gd name="T72" fmla="*/ 116 w 548"/>
              <a:gd name="T73" fmla="*/ 770 h 831"/>
              <a:gd name="T74" fmla="*/ 452 w 548"/>
              <a:gd name="T75" fmla="*/ 799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48" h="831">
                <a:moveTo>
                  <a:pt x="510" y="581"/>
                </a:moveTo>
                <a:cubicBezTo>
                  <a:pt x="38" y="581"/>
                  <a:pt x="38" y="581"/>
                  <a:pt x="38" y="581"/>
                </a:cubicBezTo>
                <a:cubicBezTo>
                  <a:pt x="17" y="581"/>
                  <a:pt x="0" y="564"/>
                  <a:pt x="0" y="543"/>
                </a:cubicBezTo>
                <a:cubicBezTo>
                  <a:pt x="0" y="108"/>
                  <a:pt x="0" y="108"/>
                  <a:pt x="0" y="108"/>
                </a:cubicBezTo>
                <a:cubicBezTo>
                  <a:pt x="0" y="66"/>
                  <a:pt x="34" y="33"/>
                  <a:pt x="76" y="33"/>
                </a:cubicBezTo>
                <a:cubicBezTo>
                  <a:pt x="473" y="33"/>
                  <a:pt x="473" y="33"/>
                  <a:pt x="473" y="33"/>
                </a:cubicBezTo>
                <a:cubicBezTo>
                  <a:pt x="514" y="33"/>
                  <a:pt x="548" y="66"/>
                  <a:pt x="548" y="108"/>
                </a:cubicBezTo>
                <a:cubicBezTo>
                  <a:pt x="548" y="543"/>
                  <a:pt x="548" y="543"/>
                  <a:pt x="548" y="543"/>
                </a:cubicBezTo>
                <a:cubicBezTo>
                  <a:pt x="548" y="564"/>
                  <a:pt x="531" y="581"/>
                  <a:pt x="510" y="581"/>
                </a:cubicBezTo>
                <a:close/>
                <a:moveTo>
                  <a:pt x="511" y="129"/>
                </a:moveTo>
                <a:cubicBezTo>
                  <a:pt x="38" y="129"/>
                  <a:pt x="38" y="129"/>
                  <a:pt x="38" y="129"/>
                </a:cubicBezTo>
                <a:cubicBezTo>
                  <a:pt x="38" y="352"/>
                  <a:pt x="38" y="352"/>
                  <a:pt x="38" y="352"/>
                </a:cubicBezTo>
                <a:cubicBezTo>
                  <a:pt x="511" y="352"/>
                  <a:pt x="511" y="352"/>
                  <a:pt x="511" y="352"/>
                </a:cubicBezTo>
                <a:lnTo>
                  <a:pt x="511" y="129"/>
                </a:lnTo>
                <a:close/>
                <a:moveTo>
                  <a:pt x="76" y="389"/>
                </a:moveTo>
                <a:cubicBezTo>
                  <a:pt x="55" y="389"/>
                  <a:pt x="38" y="406"/>
                  <a:pt x="38" y="427"/>
                </a:cubicBezTo>
                <a:cubicBezTo>
                  <a:pt x="38" y="448"/>
                  <a:pt x="55" y="465"/>
                  <a:pt x="76" y="465"/>
                </a:cubicBezTo>
                <a:cubicBezTo>
                  <a:pt x="97" y="465"/>
                  <a:pt x="114" y="448"/>
                  <a:pt x="114" y="427"/>
                </a:cubicBezTo>
                <a:cubicBezTo>
                  <a:pt x="114" y="406"/>
                  <a:pt x="97" y="389"/>
                  <a:pt x="76" y="389"/>
                </a:cubicBezTo>
                <a:close/>
                <a:moveTo>
                  <a:pt x="473" y="389"/>
                </a:moveTo>
                <a:cubicBezTo>
                  <a:pt x="452" y="389"/>
                  <a:pt x="435" y="406"/>
                  <a:pt x="435" y="427"/>
                </a:cubicBezTo>
                <a:cubicBezTo>
                  <a:pt x="435" y="448"/>
                  <a:pt x="452" y="465"/>
                  <a:pt x="473" y="465"/>
                </a:cubicBezTo>
                <a:cubicBezTo>
                  <a:pt x="494" y="465"/>
                  <a:pt x="511" y="448"/>
                  <a:pt x="511" y="427"/>
                </a:cubicBezTo>
                <a:cubicBezTo>
                  <a:pt x="511" y="406"/>
                  <a:pt x="494" y="389"/>
                  <a:pt x="473" y="389"/>
                </a:cubicBezTo>
                <a:close/>
                <a:moveTo>
                  <a:pt x="339" y="587"/>
                </a:moveTo>
                <a:cubicBezTo>
                  <a:pt x="339" y="615"/>
                  <a:pt x="339" y="615"/>
                  <a:pt x="339" y="615"/>
                </a:cubicBezTo>
                <a:cubicBezTo>
                  <a:pt x="209" y="615"/>
                  <a:pt x="209" y="615"/>
                  <a:pt x="209" y="615"/>
                </a:cubicBezTo>
                <a:cubicBezTo>
                  <a:pt x="209" y="587"/>
                  <a:pt x="209" y="587"/>
                  <a:pt x="209" y="587"/>
                </a:cubicBezTo>
                <a:cubicBezTo>
                  <a:pt x="28" y="587"/>
                  <a:pt x="28" y="587"/>
                  <a:pt x="28" y="587"/>
                </a:cubicBezTo>
                <a:cubicBezTo>
                  <a:pt x="28" y="651"/>
                  <a:pt x="28" y="651"/>
                  <a:pt x="28" y="651"/>
                </a:cubicBezTo>
                <a:cubicBezTo>
                  <a:pt x="28" y="659"/>
                  <a:pt x="35" y="666"/>
                  <a:pt x="43" y="666"/>
                </a:cubicBezTo>
                <a:cubicBezTo>
                  <a:pt x="105" y="666"/>
                  <a:pt x="105" y="666"/>
                  <a:pt x="105" y="666"/>
                </a:cubicBezTo>
                <a:cubicBezTo>
                  <a:pt x="105" y="683"/>
                  <a:pt x="105" y="683"/>
                  <a:pt x="105" y="683"/>
                </a:cubicBezTo>
                <a:cubicBezTo>
                  <a:pt x="105" y="692"/>
                  <a:pt x="112" y="698"/>
                  <a:pt x="120" y="698"/>
                </a:cubicBezTo>
                <a:cubicBezTo>
                  <a:pt x="143" y="698"/>
                  <a:pt x="143" y="698"/>
                  <a:pt x="143" y="698"/>
                </a:cubicBezTo>
                <a:cubicBezTo>
                  <a:pt x="152" y="698"/>
                  <a:pt x="159" y="692"/>
                  <a:pt x="159" y="683"/>
                </a:cubicBezTo>
                <a:cubicBezTo>
                  <a:pt x="159" y="666"/>
                  <a:pt x="159" y="666"/>
                  <a:pt x="159" y="666"/>
                </a:cubicBezTo>
                <a:cubicBezTo>
                  <a:pt x="390" y="666"/>
                  <a:pt x="390" y="666"/>
                  <a:pt x="390" y="666"/>
                </a:cubicBezTo>
                <a:cubicBezTo>
                  <a:pt x="390" y="683"/>
                  <a:pt x="390" y="683"/>
                  <a:pt x="390" y="683"/>
                </a:cubicBezTo>
                <a:cubicBezTo>
                  <a:pt x="390" y="692"/>
                  <a:pt x="396" y="698"/>
                  <a:pt x="405" y="698"/>
                </a:cubicBezTo>
                <a:cubicBezTo>
                  <a:pt x="428" y="698"/>
                  <a:pt x="428" y="698"/>
                  <a:pt x="428" y="698"/>
                </a:cubicBezTo>
                <a:cubicBezTo>
                  <a:pt x="436" y="698"/>
                  <a:pt x="443" y="692"/>
                  <a:pt x="443" y="683"/>
                </a:cubicBezTo>
                <a:cubicBezTo>
                  <a:pt x="443" y="666"/>
                  <a:pt x="443" y="666"/>
                  <a:pt x="443" y="666"/>
                </a:cubicBezTo>
                <a:cubicBezTo>
                  <a:pt x="505" y="666"/>
                  <a:pt x="505" y="666"/>
                  <a:pt x="505" y="666"/>
                </a:cubicBezTo>
                <a:cubicBezTo>
                  <a:pt x="513" y="666"/>
                  <a:pt x="520" y="659"/>
                  <a:pt x="520" y="651"/>
                </a:cubicBezTo>
                <a:cubicBezTo>
                  <a:pt x="520" y="587"/>
                  <a:pt x="520" y="587"/>
                  <a:pt x="520" y="587"/>
                </a:cubicBezTo>
                <a:lnTo>
                  <a:pt x="339" y="587"/>
                </a:lnTo>
                <a:close/>
                <a:moveTo>
                  <a:pt x="427" y="24"/>
                </a:moveTo>
                <a:cubicBezTo>
                  <a:pt x="427" y="21"/>
                  <a:pt x="427" y="21"/>
                  <a:pt x="427" y="21"/>
                </a:cubicBezTo>
                <a:cubicBezTo>
                  <a:pt x="427" y="9"/>
                  <a:pt x="397" y="0"/>
                  <a:pt x="339" y="0"/>
                </a:cubicBezTo>
                <a:cubicBezTo>
                  <a:pt x="209" y="0"/>
                  <a:pt x="209" y="0"/>
                  <a:pt x="209" y="0"/>
                </a:cubicBezTo>
                <a:cubicBezTo>
                  <a:pt x="151" y="0"/>
                  <a:pt x="121" y="9"/>
                  <a:pt x="121" y="21"/>
                </a:cubicBezTo>
                <a:cubicBezTo>
                  <a:pt x="121" y="24"/>
                  <a:pt x="121" y="24"/>
                  <a:pt x="121" y="24"/>
                </a:cubicBezTo>
                <a:lnTo>
                  <a:pt x="427" y="24"/>
                </a:lnTo>
                <a:close/>
                <a:moveTo>
                  <a:pt x="474" y="831"/>
                </a:moveTo>
                <a:cubicBezTo>
                  <a:pt x="547" y="831"/>
                  <a:pt x="547" y="831"/>
                  <a:pt x="547" y="831"/>
                </a:cubicBezTo>
                <a:cubicBezTo>
                  <a:pt x="444" y="708"/>
                  <a:pt x="444" y="708"/>
                  <a:pt x="444" y="708"/>
                </a:cubicBezTo>
                <a:cubicBezTo>
                  <a:pt x="390" y="708"/>
                  <a:pt x="390" y="708"/>
                  <a:pt x="390" y="708"/>
                </a:cubicBezTo>
                <a:cubicBezTo>
                  <a:pt x="399" y="721"/>
                  <a:pt x="399" y="721"/>
                  <a:pt x="399" y="721"/>
                </a:cubicBezTo>
                <a:cubicBezTo>
                  <a:pt x="149" y="721"/>
                  <a:pt x="149" y="721"/>
                  <a:pt x="149" y="721"/>
                </a:cubicBezTo>
                <a:cubicBezTo>
                  <a:pt x="158" y="708"/>
                  <a:pt x="158" y="708"/>
                  <a:pt x="158" y="708"/>
                </a:cubicBezTo>
                <a:cubicBezTo>
                  <a:pt x="104" y="708"/>
                  <a:pt x="104" y="708"/>
                  <a:pt x="104" y="708"/>
                </a:cubicBezTo>
                <a:cubicBezTo>
                  <a:pt x="1" y="831"/>
                  <a:pt x="1" y="831"/>
                  <a:pt x="1" y="831"/>
                </a:cubicBezTo>
                <a:cubicBezTo>
                  <a:pt x="74" y="831"/>
                  <a:pt x="74" y="831"/>
                  <a:pt x="74" y="831"/>
                </a:cubicBezTo>
                <a:cubicBezTo>
                  <a:pt x="84" y="817"/>
                  <a:pt x="84" y="817"/>
                  <a:pt x="84" y="817"/>
                </a:cubicBezTo>
                <a:cubicBezTo>
                  <a:pt x="464" y="817"/>
                  <a:pt x="464" y="817"/>
                  <a:pt x="464" y="817"/>
                </a:cubicBezTo>
                <a:lnTo>
                  <a:pt x="474" y="831"/>
                </a:lnTo>
                <a:close/>
                <a:moveTo>
                  <a:pt x="407" y="733"/>
                </a:moveTo>
                <a:cubicBezTo>
                  <a:pt x="421" y="754"/>
                  <a:pt x="421" y="754"/>
                  <a:pt x="421" y="754"/>
                </a:cubicBezTo>
                <a:cubicBezTo>
                  <a:pt x="127" y="754"/>
                  <a:pt x="127" y="754"/>
                  <a:pt x="127" y="754"/>
                </a:cubicBezTo>
                <a:cubicBezTo>
                  <a:pt x="141" y="733"/>
                  <a:pt x="141" y="733"/>
                  <a:pt x="141" y="733"/>
                </a:cubicBezTo>
                <a:lnTo>
                  <a:pt x="407" y="733"/>
                </a:lnTo>
                <a:close/>
                <a:moveTo>
                  <a:pt x="97" y="799"/>
                </a:moveTo>
                <a:cubicBezTo>
                  <a:pt x="116" y="770"/>
                  <a:pt x="116" y="770"/>
                  <a:pt x="116" y="770"/>
                </a:cubicBezTo>
                <a:cubicBezTo>
                  <a:pt x="432" y="770"/>
                  <a:pt x="432" y="770"/>
                  <a:pt x="432" y="770"/>
                </a:cubicBezTo>
                <a:cubicBezTo>
                  <a:pt x="452" y="799"/>
                  <a:pt x="452" y="799"/>
                  <a:pt x="452" y="799"/>
                </a:cubicBezTo>
                <a:lnTo>
                  <a:pt x="97" y="7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6" name="Freeform 73"/>
          <p:cNvSpPr>
            <a:spLocks noEditPoints="1"/>
          </p:cNvSpPr>
          <p:nvPr/>
        </p:nvSpPr>
        <p:spPr bwMode="auto">
          <a:xfrm>
            <a:off x="1887566" y="1606014"/>
            <a:ext cx="101467" cy="168197"/>
          </a:xfrm>
          <a:custGeom>
            <a:avLst/>
            <a:gdLst>
              <a:gd name="T0" fmla="*/ 0 w 468"/>
              <a:gd name="T1" fmla="*/ 44 h 831"/>
              <a:gd name="T2" fmla="*/ 45 w 468"/>
              <a:gd name="T3" fmla="*/ 0 h 831"/>
              <a:gd name="T4" fmla="*/ 424 w 468"/>
              <a:gd name="T5" fmla="*/ 0 h 831"/>
              <a:gd name="T6" fmla="*/ 468 w 468"/>
              <a:gd name="T7" fmla="*/ 44 h 831"/>
              <a:gd name="T8" fmla="*/ 468 w 468"/>
              <a:gd name="T9" fmla="*/ 787 h 831"/>
              <a:gd name="T10" fmla="*/ 424 w 468"/>
              <a:gd name="T11" fmla="*/ 831 h 831"/>
              <a:gd name="T12" fmla="*/ 45 w 468"/>
              <a:gd name="T13" fmla="*/ 831 h 831"/>
              <a:gd name="T14" fmla="*/ 0 w 468"/>
              <a:gd name="T15" fmla="*/ 787 h 831"/>
              <a:gd name="T16" fmla="*/ 0 w 468"/>
              <a:gd name="T17" fmla="*/ 44 h 831"/>
              <a:gd name="T18" fmla="*/ 437 w 468"/>
              <a:gd name="T19" fmla="*/ 105 h 831"/>
              <a:gd name="T20" fmla="*/ 32 w 468"/>
              <a:gd name="T21" fmla="*/ 105 h 831"/>
              <a:gd name="T22" fmla="*/ 32 w 468"/>
              <a:gd name="T23" fmla="*/ 728 h 831"/>
              <a:gd name="T24" fmla="*/ 437 w 468"/>
              <a:gd name="T25" fmla="*/ 728 h 831"/>
              <a:gd name="T26" fmla="*/ 437 w 468"/>
              <a:gd name="T27" fmla="*/ 105 h 831"/>
              <a:gd name="T28" fmla="*/ 234 w 468"/>
              <a:gd name="T29" fmla="*/ 37 h 831"/>
              <a:gd name="T30" fmla="*/ 219 w 468"/>
              <a:gd name="T31" fmla="*/ 52 h 831"/>
              <a:gd name="T32" fmla="*/ 234 w 468"/>
              <a:gd name="T33" fmla="*/ 68 h 831"/>
              <a:gd name="T34" fmla="*/ 249 w 468"/>
              <a:gd name="T35" fmla="*/ 52 h 831"/>
              <a:gd name="T36" fmla="*/ 234 w 468"/>
              <a:gd name="T37" fmla="*/ 37 h 831"/>
              <a:gd name="T38" fmla="*/ 234 w 468"/>
              <a:gd name="T39" fmla="*/ 749 h 831"/>
              <a:gd name="T40" fmla="*/ 203 w 468"/>
              <a:gd name="T41" fmla="*/ 780 h 831"/>
              <a:gd name="T42" fmla="*/ 234 w 468"/>
              <a:gd name="T43" fmla="*/ 811 h 831"/>
              <a:gd name="T44" fmla="*/ 265 w 468"/>
              <a:gd name="T45" fmla="*/ 780 h 831"/>
              <a:gd name="T46" fmla="*/ 234 w 468"/>
              <a:gd name="T47" fmla="*/ 749 h 831"/>
              <a:gd name="T48" fmla="*/ 234 w 468"/>
              <a:gd name="T49" fmla="*/ 759 h 831"/>
              <a:gd name="T50" fmla="*/ 214 w 468"/>
              <a:gd name="T51" fmla="*/ 780 h 831"/>
              <a:gd name="T52" fmla="*/ 234 w 468"/>
              <a:gd name="T53" fmla="*/ 801 h 831"/>
              <a:gd name="T54" fmla="*/ 255 w 468"/>
              <a:gd name="T55" fmla="*/ 780 h 831"/>
              <a:gd name="T56" fmla="*/ 234 w 468"/>
              <a:gd name="T57" fmla="*/ 759 h 831"/>
              <a:gd name="T58" fmla="*/ 131 w 468"/>
              <a:gd name="T59" fmla="*/ 414 h 831"/>
              <a:gd name="T60" fmla="*/ 196 w 468"/>
              <a:gd name="T61" fmla="*/ 414 h 831"/>
              <a:gd name="T62" fmla="*/ 102 w 468"/>
              <a:gd name="T63" fmla="*/ 273 h 831"/>
              <a:gd name="T64" fmla="*/ 160 w 468"/>
              <a:gd name="T65" fmla="*/ 273 h 831"/>
              <a:gd name="T66" fmla="*/ 235 w 468"/>
              <a:gd name="T67" fmla="*/ 392 h 831"/>
              <a:gd name="T68" fmla="*/ 310 w 468"/>
              <a:gd name="T69" fmla="*/ 273 h 831"/>
              <a:gd name="T70" fmla="*/ 367 w 468"/>
              <a:gd name="T71" fmla="*/ 273 h 831"/>
              <a:gd name="T72" fmla="*/ 272 w 468"/>
              <a:gd name="T73" fmla="*/ 414 h 831"/>
              <a:gd name="T74" fmla="*/ 337 w 468"/>
              <a:gd name="T75" fmla="*/ 414 h 831"/>
              <a:gd name="T76" fmla="*/ 337 w 468"/>
              <a:gd name="T77" fmla="*/ 451 h 831"/>
              <a:gd name="T78" fmla="*/ 258 w 468"/>
              <a:gd name="T79" fmla="*/ 451 h 831"/>
              <a:gd name="T80" fmla="*/ 258 w 468"/>
              <a:gd name="T81" fmla="*/ 481 h 831"/>
              <a:gd name="T82" fmla="*/ 337 w 468"/>
              <a:gd name="T83" fmla="*/ 481 h 831"/>
              <a:gd name="T84" fmla="*/ 337 w 468"/>
              <a:gd name="T85" fmla="*/ 517 h 831"/>
              <a:gd name="T86" fmla="*/ 258 w 468"/>
              <a:gd name="T87" fmla="*/ 517 h 831"/>
              <a:gd name="T88" fmla="*/ 258 w 468"/>
              <a:gd name="T89" fmla="*/ 558 h 831"/>
              <a:gd name="T90" fmla="*/ 210 w 468"/>
              <a:gd name="T91" fmla="*/ 558 h 831"/>
              <a:gd name="T92" fmla="*/ 210 w 468"/>
              <a:gd name="T93" fmla="*/ 517 h 831"/>
              <a:gd name="T94" fmla="*/ 131 w 468"/>
              <a:gd name="T95" fmla="*/ 517 h 831"/>
              <a:gd name="T96" fmla="*/ 131 w 468"/>
              <a:gd name="T97" fmla="*/ 481 h 831"/>
              <a:gd name="T98" fmla="*/ 210 w 468"/>
              <a:gd name="T99" fmla="*/ 481 h 831"/>
              <a:gd name="T100" fmla="*/ 210 w 468"/>
              <a:gd name="T101" fmla="*/ 451 h 831"/>
              <a:gd name="T102" fmla="*/ 131 w 468"/>
              <a:gd name="T103" fmla="*/ 451 h 831"/>
              <a:gd name="T104" fmla="*/ 131 w 468"/>
              <a:gd name="T105" fmla="*/ 41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8" h="831">
                <a:moveTo>
                  <a:pt x="0" y="44"/>
                </a:moveTo>
                <a:cubicBezTo>
                  <a:pt x="0" y="20"/>
                  <a:pt x="20" y="0"/>
                  <a:pt x="45" y="0"/>
                </a:cubicBezTo>
                <a:cubicBezTo>
                  <a:pt x="424" y="0"/>
                  <a:pt x="424" y="0"/>
                  <a:pt x="424" y="0"/>
                </a:cubicBezTo>
                <a:cubicBezTo>
                  <a:pt x="448" y="0"/>
                  <a:pt x="468" y="20"/>
                  <a:pt x="468" y="44"/>
                </a:cubicBezTo>
                <a:cubicBezTo>
                  <a:pt x="468" y="787"/>
                  <a:pt x="468" y="787"/>
                  <a:pt x="468" y="787"/>
                </a:cubicBezTo>
                <a:cubicBezTo>
                  <a:pt x="468" y="812"/>
                  <a:pt x="448" y="831"/>
                  <a:pt x="424" y="831"/>
                </a:cubicBezTo>
                <a:cubicBezTo>
                  <a:pt x="45" y="831"/>
                  <a:pt x="45" y="831"/>
                  <a:pt x="45" y="831"/>
                </a:cubicBezTo>
                <a:cubicBezTo>
                  <a:pt x="20" y="831"/>
                  <a:pt x="0" y="812"/>
                  <a:pt x="0" y="787"/>
                </a:cubicBezTo>
                <a:lnTo>
                  <a:pt x="0" y="44"/>
                </a:lnTo>
                <a:close/>
                <a:moveTo>
                  <a:pt x="437" y="105"/>
                </a:moveTo>
                <a:cubicBezTo>
                  <a:pt x="32" y="105"/>
                  <a:pt x="32" y="105"/>
                  <a:pt x="32" y="105"/>
                </a:cubicBezTo>
                <a:cubicBezTo>
                  <a:pt x="32" y="728"/>
                  <a:pt x="32" y="728"/>
                  <a:pt x="32" y="728"/>
                </a:cubicBezTo>
                <a:cubicBezTo>
                  <a:pt x="437" y="728"/>
                  <a:pt x="437" y="728"/>
                  <a:pt x="437" y="728"/>
                </a:cubicBezTo>
                <a:lnTo>
                  <a:pt x="437" y="105"/>
                </a:lnTo>
                <a:close/>
                <a:moveTo>
                  <a:pt x="234" y="37"/>
                </a:moveTo>
                <a:cubicBezTo>
                  <a:pt x="226" y="37"/>
                  <a:pt x="219" y="44"/>
                  <a:pt x="219" y="52"/>
                </a:cubicBezTo>
                <a:cubicBezTo>
                  <a:pt x="219" y="61"/>
                  <a:pt x="226" y="68"/>
                  <a:pt x="234" y="68"/>
                </a:cubicBezTo>
                <a:cubicBezTo>
                  <a:pt x="243" y="68"/>
                  <a:pt x="249" y="61"/>
                  <a:pt x="249" y="52"/>
                </a:cubicBezTo>
                <a:cubicBezTo>
                  <a:pt x="249" y="44"/>
                  <a:pt x="243" y="37"/>
                  <a:pt x="234" y="37"/>
                </a:cubicBezTo>
                <a:close/>
                <a:moveTo>
                  <a:pt x="234" y="749"/>
                </a:moveTo>
                <a:cubicBezTo>
                  <a:pt x="217" y="749"/>
                  <a:pt x="203" y="763"/>
                  <a:pt x="203" y="780"/>
                </a:cubicBezTo>
                <a:cubicBezTo>
                  <a:pt x="203" y="797"/>
                  <a:pt x="217" y="811"/>
                  <a:pt x="234" y="811"/>
                </a:cubicBezTo>
                <a:cubicBezTo>
                  <a:pt x="251" y="811"/>
                  <a:pt x="265" y="797"/>
                  <a:pt x="265" y="780"/>
                </a:cubicBezTo>
                <a:cubicBezTo>
                  <a:pt x="265" y="763"/>
                  <a:pt x="251" y="749"/>
                  <a:pt x="234" y="749"/>
                </a:cubicBezTo>
                <a:close/>
                <a:moveTo>
                  <a:pt x="234" y="759"/>
                </a:moveTo>
                <a:cubicBezTo>
                  <a:pt x="223" y="759"/>
                  <a:pt x="214" y="768"/>
                  <a:pt x="214" y="780"/>
                </a:cubicBezTo>
                <a:cubicBezTo>
                  <a:pt x="214" y="791"/>
                  <a:pt x="223" y="801"/>
                  <a:pt x="234" y="801"/>
                </a:cubicBezTo>
                <a:cubicBezTo>
                  <a:pt x="246" y="801"/>
                  <a:pt x="255" y="791"/>
                  <a:pt x="255" y="780"/>
                </a:cubicBezTo>
                <a:cubicBezTo>
                  <a:pt x="255" y="768"/>
                  <a:pt x="246" y="759"/>
                  <a:pt x="234" y="759"/>
                </a:cubicBezTo>
                <a:close/>
                <a:moveTo>
                  <a:pt x="131" y="414"/>
                </a:moveTo>
                <a:cubicBezTo>
                  <a:pt x="196" y="414"/>
                  <a:pt x="196" y="414"/>
                  <a:pt x="196" y="414"/>
                </a:cubicBezTo>
                <a:cubicBezTo>
                  <a:pt x="102" y="273"/>
                  <a:pt x="102" y="273"/>
                  <a:pt x="102" y="273"/>
                </a:cubicBezTo>
                <a:cubicBezTo>
                  <a:pt x="160" y="273"/>
                  <a:pt x="160" y="273"/>
                  <a:pt x="160" y="273"/>
                </a:cubicBezTo>
                <a:cubicBezTo>
                  <a:pt x="235" y="392"/>
                  <a:pt x="235" y="392"/>
                  <a:pt x="235" y="392"/>
                </a:cubicBezTo>
                <a:cubicBezTo>
                  <a:pt x="310" y="273"/>
                  <a:pt x="310" y="273"/>
                  <a:pt x="310" y="273"/>
                </a:cubicBezTo>
                <a:cubicBezTo>
                  <a:pt x="367" y="273"/>
                  <a:pt x="367" y="273"/>
                  <a:pt x="367" y="273"/>
                </a:cubicBezTo>
                <a:cubicBezTo>
                  <a:pt x="272" y="414"/>
                  <a:pt x="272" y="414"/>
                  <a:pt x="272" y="414"/>
                </a:cubicBezTo>
                <a:cubicBezTo>
                  <a:pt x="337" y="414"/>
                  <a:pt x="337" y="414"/>
                  <a:pt x="337" y="414"/>
                </a:cubicBezTo>
                <a:cubicBezTo>
                  <a:pt x="337" y="451"/>
                  <a:pt x="337" y="451"/>
                  <a:pt x="337" y="451"/>
                </a:cubicBezTo>
                <a:cubicBezTo>
                  <a:pt x="258" y="451"/>
                  <a:pt x="258" y="451"/>
                  <a:pt x="258" y="451"/>
                </a:cubicBezTo>
                <a:cubicBezTo>
                  <a:pt x="258" y="481"/>
                  <a:pt x="258" y="481"/>
                  <a:pt x="258" y="481"/>
                </a:cubicBezTo>
                <a:cubicBezTo>
                  <a:pt x="337" y="481"/>
                  <a:pt x="337" y="481"/>
                  <a:pt x="337" y="481"/>
                </a:cubicBezTo>
                <a:cubicBezTo>
                  <a:pt x="337" y="517"/>
                  <a:pt x="337" y="517"/>
                  <a:pt x="337" y="517"/>
                </a:cubicBezTo>
                <a:cubicBezTo>
                  <a:pt x="258" y="517"/>
                  <a:pt x="258" y="517"/>
                  <a:pt x="258" y="517"/>
                </a:cubicBezTo>
                <a:cubicBezTo>
                  <a:pt x="258" y="558"/>
                  <a:pt x="258" y="558"/>
                  <a:pt x="258" y="558"/>
                </a:cubicBezTo>
                <a:cubicBezTo>
                  <a:pt x="210" y="558"/>
                  <a:pt x="210" y="558"/>
                  <a:pt x="210" y="558"/>
                </a:cubicBezTo>
                <a:cubicBezTo>
                  <a:pt x="210" y="517"/>
                  <a:pt x="210" y="517"/>
                  <a:pt x="210" y="517"/>
                </a:cubicBezTo>
                <a:cubicBezTo>
                  <a:pt x="131" y="517"/>
                  <a:pt x="131" y="517"/>
                  <a:pt x="131" y="517"/>
                </a:cubicBezTo>
                <a:cubicBezTo>
                  <a:pt x="131" y="481"/>
                  <a:pt x="131" y="481"/>
                  <a:pt x="131" y="481"/>
                </a:cubicBezTo>
                <a:cubicBezTo>
                  <a:pt x="210" y="481"/>
                  <a:pt x="210" y="481"/>
                  <a:pt x="210" y="481"/>
                </a:cubicBezTo>
                <a:cubicBezTo>
                  <a:pt x="210" y="451"/>
                  <a:pt x="210" y="451"/>
                  <a:pt x="210" y="451"/>
                </a:cubicBezTo>
                <a:cubicBezTo>
                  <a:pt x="131" y="451"/>
                  <a:pt x="131" y="451"/>
                  <a:pt x="131" y="451"/>
                </a:cubicBezTo>
                <a:lnTo>
                  <a:pt x="131" y="4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7" name="Freeform 76"/>
          <p:cNvSpPr>
            <a:spLocks noEditPoints="1"/>
          </p:cNvSpPr>
          <p:nvPr/>
        </p:nvSpPr>
        <p:spPr bwMode="auto">
          <a:xfrm>
            <a:off x="2878443" y="946335"/>
            <a:ext cx="130252" cy="168196"/>
          </a:xfrm>
          <a:custGeom>
            <a:avLst/>
            <a:gdLst>
              <a:gd name="T0" fmla="*/ 73 w 181"/>
              <a:gd name="T1" fmla="*/ 250 h 250"/>
              <a:gd name="T2" fmla="*/ 73 w 181"/>
              <a:gd name="T3" fmla="*/ 250 h 250"/>
              <a:gd name="T4" fmla="*/ 145 w 181"/>
              <a:gd name="T5" fmla="*/ 250 h 250"/>
              <a:gd name="T6" fmla="*/ 145 w 181"/>
              <a:gd name="T7" fmla="*/ 250 h 250"/>
              <a:gd name="T8" fmla="*/ 181 w 181"/>
              <a:gd name="T9" fmla="*/ 250 h 250"/>
              <a:gd name="T10" fmla="*/ 181 w 181"/>
              <a:gd name="T11" fmla="*/ 250 h 250"/>
              <a:gd name="T12" fmla="*/ 109 w 181"/>
              <a:gd name="T13" fmla="*/ 250 h 250"/>
              <a:gd name="T14" fmla="*/ 109 w 181"/>
              <a:gd name="T15" fmla="*/ 250 h 250"/>
              <a:gd name="T16" fmla="*/ 0 w 181"/>
              <a:gd name="T17" fmla="*/ 250 h 250"/>
              <a:gd name="T18" fmla="*/ 36 w 181"/>
              <a:gd name="T19" fmla="*/ 250 h 250"/>
              <a:gd name="T20" fmla="*/ 73 w 181"/>
              <a:gd name="T21" fmla="*/ 250 h 250"/>
              <a:gd name="T22" fmla="*/ 109 w 181"/>
              <a:gd name="T23" fmla="*/ 250 h 250"/>
              <a:gd name="T24" fmla="*/ 145 w 181"/>
              <a:gd name="T25" fmla="*/ 250 h 250"/>
              <a:gd name="T26" fmla="*/ 181 w 181"/>
              <a:gd name="T27" fmla="*/ 250 h 250"/>
              <a:gd name="T28" fmla="*/ 0 w 181"/>
              <a:gd name="T29" fmla="*/ 0 h 250"/>
              <a:gd name="T30" fmla="*/ 0 w 181"/>
              <a:gd name="T31" fmla="*/ 250 h 250"/>
              <a:gd name="T32" fmla="*/ 0 w 181"/>
              <a:gd name="T33" fmla="*/ 250 h 250"/>
              <a:gd name="T34" fmla="*/ 36 w 181"/>
              <a:gd name="T35" fmla="*/ 250 h 250"/>
              <a:gd name="T36" fmla="*/ 36 w 181"/>
              <a:gd name="T37" fmla="*/ 250 h 250"/>
              <a:gd name="T38" fmla="*/ 79 w 181"/>
              <a:gd name="T39" fmla="*/ 78 h 250"/>
              <a:gd name="T40" fmla="*/ 68 w 181"/>
              <a:gd name="T41" fmla="*/ 36 h 250"/>
              <a:gd name="T42" fmla="*/ 113 w 181"/>
              <a:gd name="T43" fmla="*/ 36 h 250"/>
              <a:gd name="T44" fmla="*/ 102 w 181"/>
              <a:gd name="T45" fmla="*/ 78 h 250"/>
              <a:gd name="T46" fmla="*/ 122 w 181"/>
              <a:gd name="T47" fmla="*/ 89 h 250"/>
              <a:gd name="T48" fmla="*/ 98 w 181"/>
              <a:gd name="T49" fmla="*/ 98 h 250"/>
              <a:gd name="T50" fmla="*/ 122 w 181"/>
              <a:gd name="T51" fmla="*/ 109 h 250"/>
              <a:gd name="T52" fmla="*/ 98 w 181"/>
              <a:gd name="T53" fmla="*/ 122 h 250"/>
              <a:gd name="T54" fmla="*/ 83 w 181"/>
              <a:gd name="T55" fmla="*/ 109 h 250"/>
              <a:gd name="T56" fmla="*/ 60 w 181"/>
              <a:gd name="T57" fmla="*/ 98 h 250"/>
              <a:gd name="T58" fmla="*/ 83 w 181"/>
              <a:gd name="T59" fmla="*/ 89 h 250"/>
              <a:gd name="T60" fmla="*/ 60 w 181"/>
              <a:gd name="T61" fmla="*/ 78 h 250"/>
              <a:gd name="T62" fmla="*/ 18 w 181"/>
              <a:gd name="T63" fmla="*/ 150 h 250"/>
              <a:gd name="T64" fmla="*/ 163 w 181"/>
              <a:gd name="T65" fmla="*/ 140 h 250"/>
              <a:gd name="T66" fmla="*/ 163 w 181"/>
              <a:gd name="T67" fmla="*/ 173 h 250"/>
              <a:gd name="T68" fmla="*/ 18 w 181"/>
              <a:gd name="T69" fmla="*/ 163 h 250"/>
              <a:gd name="T70" fmla="*/ 163 w 181"/>
              <a:gd name="T71" fmla="*/ 173 h 250"/>
              <a:gd name="T72" fmla="*/ 18 w 181"/>
              <a:gd name="T73" fmla="*/ 195 h 250"/>
              <a:gd name="T74" fmla="*/ 163 w 181"/>
              <a:gd name="T75" fmla="*/ 186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1" h="250">
                <a:moveTo>
                  <a:pt x="73" y="250"/>
                </a:moveTo>
                <a:lnTo>
                  <a:pt x="73" y="250"/>
                </a:lnTo>
                <a:lnTo>
                  <a:pt x="73" y="250"/>
                </a:lnTo>
                <a:lnTo>
                  <a:pt x="73" y="250"/>
                </a:lnTo>
                <a:close/>
                <a:moveTo>
                  <a:pt x="145" y="250"/>
                </a:moveTo>
                <a:lnTo>
                  <a:pt x="145" y="250"/>
                </a:lnTo>
                <a:lnTo>
                  <a:pt x="145" y="250"/>
                </a:lnTo>
                <a:lnTo>
                  <a:pt x="145" y="250"/>
                </a:lnTo>
                <a:close/>
                <a:moveTo>
                  <a:pt x="181" y="250"/>
                </a:moveTo>
                <a:lnTo>
                  <a:pt x="181" y="250"/>
                </a:lnTo>
                <a:lnTo>
                  <a:pt x="181" y="250"/>
                </a:lnTo>
                <a:lnTo>
                  <a:pt x="181" y="250"/>
                </a:lnTo>
                <a:close/>
                <a:moveTo>
                  <a:pt x="109" y="250"/>
                </a:moveTo>
                <a:lnTo>
                  <a:pt x="109" y="250"/>
                </a:lnTo>
                <a:lnTo>
                  <a:pt x="109" y="250"/>
                </a:lnTo>
                <a:lnTo>
                  <a:pt x="109" y="250"/>
                </a:lnTo>
                <a:close/>
                <a:moveTo>
                  <a:pt x="0" y="0"/>
                </a:moveTo>
                <a:lnTo>
                  <a:pt x="0" y="250"/>
                </a:lnTo>
                <a:lnTo>
                  <a:pt x="18" y="232"/>
                </a:lnTo>
                <a:lnTo>
                  <a:pt x="36" y="250"/>
                </a:lnTo>
                <a:lnTo>
                  <a:pt x="54" y="232"/>
                </a:lnTo>
                <a:lnTo>
                  <a:pt x="73" y="250"/>
                </a:lnTo>
                <a:lnTo>
                  <a:pt x="91" y="232"/>
                </a:lnTo>
                <a:lnTo>
                  <a:pt x="109" y="250"/>
                </a:lnTo>
                <a:lnTo>
                  <a:pt x="127" y="232"/>
                </a:lnTo>
                <a:lnTo>
                  <a:pt x="145" y="250"/>
                </a:lnTo>
                <a:lnTo>
                  <a:pt x="163" y="232"/>
                </a:lnTo>
                <a:lnTo>
                  <a:pt x="181" y="250"/>
                </a:lnTo>
                <a:lnTo>
                  <a:pt x="181" y="0"/>
                </a:lnTo>
                <a:lnTo>
                  <a:pt x="0" y="0"/>
                </a:lnTo>
                <a:close/>
                <a:moveTo>
                  <a:pt x="0" y="250"/>
                </a:moveTo>
                <a:lnTo>
                  <a:pt x="0" y="250"/>
                </a:lnTo>
                <a:lnTo>
                  <a:pt x="0" y="250"/>
                </a:lnTo>
                <a:lnTo>
                  <a:pt x="0" y="250"/>
                </a:lnTo>
                <a:close/>
                <a:moveTo>
                  <a:pt x="36" y="250"/>
                </a:moveTo>
                <a:lnTo>
                  <a:pt x="36" y="250"/>
                </a:lnTo>
                <a:lnTo>
                  <a:pt x="36" y="250"/>
                </a:lnTo>
                <a:lnTo>
                  <a:pt x="36" y="250"/>
                </a:lnTo>
                <a:close/>
                <a:moveTo>
                  <a:pt x="60" y="78"/>
                </a:moveTo>
                <a:lnTo>
                  <a:pt x="79" y="78"/>
                </a:lnTo>
                <a:lnTo>
                  <a:pt x="51" y="36"/>
                </a:lnTo>
                <a:lnTo>
                  <a:pt x="68" y="36"/>
                </a:lnTo>
                <a:lnTo>
                  <a:pt x="91" y="72"/>
                </a:lnTo>
                <a:lnTo>
                  <a:pt x="113" y="36"/>
                </a:lnTo>
                <a:lnTo>
                  <a:pt x="130" y="36"/>
                </a:lnTo>
                <a:lnTo>
                  <a:pt x="102" y="78"/>
                </a:lnTo>
                <a:lnTo>
                  <a:pt x="122" y="78"/>
                </a:lnTo>
                <a:lnTo>
                  <a:pt x="122" y="89"/>
                </a:lnTo>
                <a:lnTo>
                  <a:pt x="98" y="89"/>
                </a:lnTo>
                <a:lnTo>
                  <a:pt x="98" y="98"/>
                </a:lnTo>
                <a:lnTo>
                  <a:pt x="122" y="98"/>
                </a:lnTo>
                <a:lnTo>
                  <a:pt x="122" y="109"/>
                </a:lnTo>
                <a:lnTo>
                  <a:pt x="98" y="109"/>
                </a:lnTo>
                <a:lnTo>
                  <a:pt x="98" y="122"/>
                </a:lnTo>
                <a:lnTo>
                  <a:pt x="83" y="122"/>
                </a:lnTo>
                <a:lnTo>
                  <a:pt x="83" y="109"/>
                </a:lnTo>
                <a:lnTo>
                  <a:pt x="60" y="109"/>
                </a:lnTo>
                <a:lnTo>
                  <a:pt x="60" y="98"/>
                </a:lnTo>
                <a:lnTo>
                  <a:pt x="83" y="98"/>
                </a:lnTo>
                <a:lnTo>
                  <a:pt x="83" y="89"/>
                </a:lnTo>
                <a:lnTo>
                  <a:pt x="60" y="89"/>
                </a:lnTo>
                <a:lnTo>
                  <a:pt x="60" y="78"/>
                </a:lnTo>
                <a:close/>
                <a:moveTo>
                  <a:pt x="163" y="150"/>
                </a:moveTo>
                <a:lnTo>
                  <a:pt x="18" y="150"/>
                </a:lnTo>
                <a:lnTo>
                  <a:pt x="18" y="140"/>
                </a:lnTo>
                <a:lnTo>
                  <a:pt x="163" y="140"/>
                </a:lnTo>
                <a:lnTo>
                  <a:pt x="163" y="150"/>
                </a:lnTo>
                <a:close/>
                <a:moveTo>
                  <a:pt x="163" y="173"/>
                </a:moveTo>
                <a:lnTo>
                  <a:pt x="18" y="173"/>
                </a:lnTo>
                <a:lnTo>
                  <a:pt x="18" y="163"/>
                </a:lnTo>
                <a:lnTo>
                  <a:pt x="163" y="163"/>
                </a:lnTo>
                <a:lnTo>
                  <a:pt x="163" y="173"/>
                </a:lnTo>
                <a:close/>
                <a:moveTo>
                  <a:pt x="163" y="195"/>
                </a:moveTo>
                <a:lnTo>
                  <a:pt x="18" y="195"/>
                </a:lnTo>
                <a:lnTo>
                  <a:pt x="18" y="186"/>
                </a:lnTo>
                <a:lnTo>
                  <a:pt x="163" y="186"/>
                </a:lnTo>
                <a:lnTo>
                  <a:pt x="163" y="195"/>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8" name="Freeform 37"/>
          <p:cNvSpPr>
            <a:spLocks noEditPoints="1"/>
          </p:cNvSpPr>
          <p:nvPr/>
        </p:nvSpPr>
        <p:spPr bwMode="auto">
          <a:xfrm>
            <a:off x="5981591" y="4490928"/>
            <a:ext cx="159675" cy="147505"/>
          </a:xfrm>
          <a:custGeom>
            <a:avLst/>
            <a:gdLst>
              <a:gd name="T0" fmla="*/ 658 w 839"/>
              <a:gd name="T1" fmla="*/ 239 h 832"/>
              <a:gd name="T2" fmla="*/ 420 w 839"/>
              <a:gd name="T3" fmla="*/ 683 h 832"/>
              <a:gd name="T4" fmla="*/ 181 w 839"/>
              <a:gd name="T5" fmla="*/ 239 h 832"/>
              <a:gd name="T6" fmla="*/ 420 w 839"/>
              <a:gd name="T7" fmla="*/ 0 h 832"/>
              <a:gd name="T8" fmla="*/ 658 w 839"/>
              <a:gd name="T9" fmla="*/ 239 h 832"/>
              <a:gd name="T10" fmla="*/ 420 w 839"/>
              <a:gd name="T11" fmla="*/ 121 h 832"/>
              <a:gd name="T12" fmla="*/ 301 w 839"/>
              <a:gd name="T13" fmla="*/ 239 h 832"/>
              <a:gd name="T14" fmla="*/ 420 w 839"/>
              <a:gd name="T15" fmla="*/ 357 h 832"/>
              <a:gd name="T16" fmla="*/ 538 w 839"/>
              <a:gd name="T17" fmla="*/ 239 h 832"/>
              <a:gd name="T18" fmla="*/ 420 w 839"/>
              <a:gd name="T19" fmla="*/ 121 h 832"/>
              <a:gd name="T20" fmla="*/ 669 w 839"/>
              <a:gd name="T21" fmla="*/ 571 h 832"/>
              <a:gd name="T22" fmla="*/ 555 w 839"/>
              <a:gd name="T23" fmla="*/ 571 h 832"/>
              <a:gd name="T24" fmla="*/ 435 w 839"/>
              <a:gd name="T25" fmla="*/ 702 h 832"/>
              <a:gd name="T26" fmla="*/ 420 w 839"/>
              <a:gd name="T27" fmla="*/ 714 h 832"/>
              <a:gd name="T28" fmla="*/ 405 w 839"/>
              <a:gd name="T29" fmla="*/ 702 h 832"/>
              <a:gd name="T30" fmla="*/ 284 w 839"/>
              <a:gd name="T31" fmla="*/ 571 h 832"/>
              <a:gd name="T32" fmla="*/ 170 w 839"/>
              <a:gd name="T33" fmla="*/ 571 h 832"/>
              <a:gd name="T34" fmla="*/ 0 w 839"/>
              <a:gd name="T35" fmla="*/ 832 h 832"/>
              <a:gd name="T36" fmla="*/ 839 w 839"/>
              <a:gd name="T37" fmla="*/ 832 h 832"/>
              <a:gd name="T38" fmla="*/ 669 w 839"/>
              <a:gd name="T39" fmla="*/ 571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9" h="832">
                <a:moveTo>
                  <a:pt x="658" y="239"/>
                </a:moveTo>
                <a:cubicBezTo>
                  <a:pt x="658" y="394"/>
                  <a:pt x="538" y="588"/>
                  <a:pt x="420" y="683"/>
                </a:cubicBezTo>
                <a:cubicBezTo>
                  <a:pt x="301" y="588"/>
                  <a:pt x="181" y="394"/>
                  <a:pt x="181" y="239"/>
                </a:cubicBezTo>
                <a:cubicBezTo>
                  <a:pt x="181" y="107"/>
                  <a:pt x="288" y="0"/>
                  <a:pt x="420" y="0"/>
                </a:cubicBezTo>
                <a:cubicBezTo>
                  <a:pt x="551" y="0"/>
                  <a:pt x="658" y="107"/>
                  <a:pt x="658" y="239"/>
                </a:cubicBezTo>
                <a:close/>
                <a:moveTo>
                  <a:pt x="420" y="121"/>
                </a:moveTo>
                <a:cubicBezTo>
                  <a:pt x="354" y="121"/>
                  <a:pt x="301" y="174"/>
                  <a:pt x="301" y="239"/>
                </a:cubicBezTo>
                <a:cubicBezTo>
                  <a:pt x="301" y="305"/>
                  <a:pt x="354" y="357"/>
                  <a:pt x="420" y="357"/>
                </a:cubicBezTo>
                <a:cubicBezTo>
                  <a:pt x="485" y="357"/>
                  <a:pt x="538" y="305"/>
                  <a:pt x="538" y="239"/>
                </a:cubicBezTo>
                <a:cubicBezTo>
                  <a:pt x="538" y="174"/>
                  <a:pt x="485" y="121"/>
                  <a:pt x="420" y="121"/>
                </a:cubicBezTo>
                <a:close/>
                <a:moveTo>
                  <a:pt x="669" y="571"/>
                </a:moveTo>
                <a:cubicBezTo>
                  <a:pt x="555" y="571"/>
                  <a:pt x="555" y="571"/>
                  <a:pt x="555" y="571"/>
                </a:cubicBezTo>
                <a:cubicBezTo>
                  <a:pt x="518" y="623"/>
                  <a:pt x="476" y="668"/>
                  <a:pt x="435" y="702"/>
                </a:cubicBezTo>
                <a:cubicBezTo>
                  <a:pt x="420" y="714"/>
                  <a:pt x="420" y="714"/>
                  <a:pt x="420" y="714"/>
                </a:cubicBezTo>
                <a:cubicBezTo>
                  <a:pt x="405" y="702"/>
                  <a:pt x="405" y="702"/>
                  <a:pt x="405" y="702"/>
                </a:cubicBezTo>
                <a:cubicBezTo>
                  <a:pt x="363" y="668"/>
                  <a:pt x="321" y="623"/>
                  <a:pt x="284" y="571"/>
                </a:cubicBezTo>
                <a:cubicBezTo>
                  <a:pt x="170" y="571"/>
                  <a:pt x="170" y="571"/>
                  <a:pt x="170" y="571"/>
                </a:cubicBezTo>
                <a:cubicBezTo>
                  <a:pt x="0" y="832"/>
                  <a:pt x="0" y="832"/>
                  <a:pt x="0" y="832"/>
                </a:cubicBezTo>
                <a:cubicBezTo>
                  <a:pt x="839" y="832"/>
                  <a:pt x="839" y="832"/>
                  <a:pt x="839" y="832"/>
                </a:cubicBezTo>
                <a:lnTo>
                  <a:pt x="669" y="571"/>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89" name="Freeform 53"/>
          <p:cNvSpPr>
            <a:spLocks noEditPoints="1"/>
          </p:cNvSpPr>
          <p:nvPr/>
        </p:nvSpPr>
        <p:spPr bwMode="auto">
          <a:xfrm>
            <a:off x="7798980" y="4490928"/>
            <a:ext cx="148904" cy="148097"/>
          </a:xfrm>
          <a:custGeom>
            <a:avLst/>
            <a:gdLst>
              <a:gd name="T0" fmla="*/ 781 w 781"/>
              <a:gd name="T1" fmla="*/ 420 h 831"/>
              <a:gd name="T2" fmla="*/ 781 w 781"/>
              <a:gd name="T3" fmla="*/ 735 h 831"/>
              <a:gd name="T4" fmla="*/ 391 w 781"/>
              <a:gd name="T5" fmla="*/ 831 h 831"/>
              <a:gd name="T6" fmla="*/ 0 w 781"/>
              <a:gd name="T7" fmla="*/ 735 h 831"/>
              <a:gd name="T8" fmla="*/ 0 w 781"/>
              <a:gd name="T9" fmla="*/ 420 h 831"/>
              <a:gd name="T10" fmla="*/ 391 w 781"/>
              <a:gd name="T11" fmla="*/ 496 h 831"/>
              <a:gd name="T12" fmla="*/ 781 w 781"/>
              <a:gd name="T13" fmla="*/ 420 h 831"/>
              <a:gd name="T14" fmla="*/ 560 w 781"/>
              <a:gd name="T15" fmla="*/ 139 h 831"/>
              <a:gd name="T16" fmla="*/ 560 w 781"/>
              <a:gd name="T17" fmla="*/ 412 h 831"/>
              <a:gd name="T18" fmla="*/ 624 w 781"/>
              <a:gd name="T19" fmla="*/ 412 h 831"/>
              <a:gd name="T20" fmla="*/ 624 w 781"/>
              <a:gd name="T21" fmla="*/ 79 h 831"/>
              <a:gd name="T22" fmla="*/ 545 w 781"/>
              <a:gd name="T23" fmla="*/ 79 h 831"/>
              <a:gd name="T24" fmla="*/ 545 w 781"/>
              <a:gd name="T25" fmla="*/ 0 h 831"/>
              <a:gd name="T26" fmla="*/ 307 w 781"/>
              <a:gd name="T27" fmla="*/ 0 h 831"/>
              <a:gd name="T28" fmla="*/ 307 w 781"/>
              <a:gd name="T29" fmla="*/ 64 h 831"/>
              <a:gd name="T30" fmla="*/ 484 w 781"/>
              <a:gd name="T31" fmla="*/ 64 h 831"/>
              <a:gd name="T32" fmla="*/ 560 w 781"/>
              <a:gd name="T33" fmla="*/ 139 h 831"/>
              <a:gd name="T34" fmla="*/ 480 w 781"/>
              <a:gd name="T35" fmla="*/ 143 h 831"/>
              <a:gd name="T36" fmla="*/ 550 w 781"/>
              <a:gd name="T37" fmla="*/ 143 h 831"/>
              <a:gd name="T38" fmla="*/ 480 w 781"/>
              <a:gd name="T39" fmla="*/ 74 h 831"/>
              <a:gd name="T40" fmla="*/ 480 w 781"/>
              <a:gd name="T41" fmla="*/ 143 h 831"/>
              <a:gd name="T42" fmla="*/ 555 w 781"/>
              <a:gd name="T43" fmla="*/ 0 h 831"/>
              <a:gd name="T44" fmla="*/ 555 w 781"/>
              <a:gd name="T45" fmla="*/ 69 h 831"/>
              <a:gd name="T46" fmla="*/ 624 w 781"/>
              <a:gd name="T47" fmla="*/ 69 h 831"/>
              <a:gd name="T48" fmla="*/ 555 w 781"/>
              <a:gd name="T49" fmla="*/ 0 h 831"/>
              <a:gd name="T50" fmla="*/ 391 w 781"/>
              <a:gd name="T51" fmla="*/ 469 h 831"/>
              <a:gd name="T52" fmla="*/ 475 w 781"/>
              <a:gd name="T53" fmla="*/ 467 h 831"/>
              <a:gd name="T54" fmla="*/ 475 w 781"/>
              <a:gd name="T55" fmla="*/ 228 h 831"/>
              <a:gd name="T56" fmla="*/ 396 w 781"/>
              <a:gd name="T57" fmla="*/ 228 h 831"/>
              <a:gd name="T58" fmla="*/ 396 w 781"/>
              <a:gd name="T59" fmla="*/ 148 h 831"/>
              <a:gd name="T60" fmla="*/ 158 w 781"/>
              <a:gd name="T61" fmla="*/ 148 h 831"/>
              <a:gd name="T62" fmla="*/ 158 w 781"/>
              <a:gd name="T63" fmla="*/ 449 h 831"/>
              <a:gd name="T64" fmla="*/ 391 w 781"/>
              <a:gd name="T65" fmla="*/ 469 h 831"/>
              <a:gd name="T66" fmla="*/ 406 w 781"/>
              <a:gd name="T67" fmla="*/ 218 h 831"/>
              <a:gd name="T68" fmla="*/ 475 w 781"/>
              <a:gd name="T69" fmla="*/ 218 h 831"/>
              <a:gd name="T70" fmla="*/ 406 w 781"/>
              <a:gd name="T71" fmla="*/ 148 h 831"/>
              <a:gd name="T72" fmla="*/ 406 w 781"/>
              <a:gd name="T73" fmla="*/ 218 h 831"/>
              <a:gd name="T74" fmla="*/ 485 w 781"/>
              <a:gd name="T75" fmla="*/ 214 h 831"/>
              <a:gd name="T76" fmla="*/ 485 w 781"/>
              <a:gd name="T77" fmla="*/ 466 h 831"/>
              <a:gd name="T78" fmla="*/ 550 w 781"/>
              <a:gd name="T79" fmla="*/ 461 h 831"/>
              <a:gd name="T80" fmla="*/ 550 w 781"/>
              <a:gd name="T81" fmla="*/ 153 h 831"/>
              <a:gd name="T82" fmla="*/ 470 w 781"/>
              <a:gd name="T83" fmla="*/ 153 h 831"/>
              <a:gd name="T84" fmla="*/ 470 w 781"/>
              <a:gd name="T85" fmla="*/ 74 h 831"/>
              <a:gd name="T86" fmla="*/ 232 w 781"/>
              <a:gd name="T87" fmla="*/ 74 h 831"/>
              <a:gd name="T88" fmla="*/ 232 w 781"/>
              <a:gd name="T89" fmla="*/ 139 h 831"/>
              <a:gd name="T90" fmla="*/ 410 w 781"/>
              <a:gd name="T91" fmla="*/ 139 h 831"/>
              <a:gd name="T92" fmla="*/ 485 w 781"/>
              <a:gd name="T93" fmla="*/ 214 h 831"/>
              <a:gd name="T94" fmla="*/ 148 w 781"/>
              <a:gd name="T95" fmla="*/ 300 h 831"/>
              <a:gd name="T96" fmla="*/ 0 w 781"/>
              <a:gd name="T97" fmla="*/ 374 h 831"/>
              <a:gd name="T98" fmla="*/ 148 w 781"/>
              <a:gd name="T99" fmla="*/ 447 h 831"/>
              <a:gd name="T100" fmla="*/ 148 w 781"/>
              <a:gd name="T101" fmla="*/ 300 h 831"/>
              <a:gd name="T102" fmla="*/ 781 w 781"/>
              <a:gd name="T103" fmla="*/ 374 h 831"/>
              <a:gd name="T104" fmla="*/ 634 w 781"/>
              <a:gd name="T105" fmla="*/ 300 h 831"/>
              <a:gd name="T106" fmla="*/ 634 w 781"/>
              <a:gd name="T107" fmla="*/ 422 h 831"/>
              <a:gd name="T108" fmla="*/ 560 w 781"/>
              <a:gd name="T109" fmla="*/ 422 h 831"/>
              <a:gd name="T110" fmla="*/ 560 w 781"/>
              <a:gd name="T111" fmla="*/ 460 h 831"/>
              <a:gd name="T112" fmla="*/ 781 w 781"/>
              <a:gd name="T113" fmla="*/ 37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81" h="831">
                <a:moveTo>
                  <a:pt x="781" y="420"/>
                </a:moveTo>
                <a:cubicBezTo>
                  <a:pt x="781" y="735"/>
                  <a:pt x="781" y="735"/>
                  <a:pt x="781" y="735"/>
                </a:cubicBezTo>
                <a:cubicBezTo>
                  <a:pt x="781" y="781"/>
                  <a:pt x="621" y="831"/>
                  <a:pt x="391" y="831"/>
                </a:cubicBezTo>
                <a:cubicBezTo>
                  <a:pt x="161" y="831"/>
                  <a:pt x="0" y="781"/>
                  <a:pt x="0" y="735"/>
                </a:cubicBezTo>
                <a:cubicBezTo>
                  <a:pt x="0" y="420"/>
                  <a:pt x="0" y="420"/>
                  <a:pt x="0" y="420"/>
                </a:cubicBezTo>
                <a:cubicBezTo>
                  <a:pt x="63" y="470"/>
                  <a:pt x="227" y="496"/>
                  <a:pt x="391" y="496"/>
                </a:cubicBezTo>
                <a:cubicBezTo>
                  <a:pt x="554" y="496"/>
                  <a:pt x="719" y="470"/>
                  <a:pt x="781" y="420"/>
                </a:cubicBezTo>
                <a:close/>
                <a:moveTo>
                  <a:pt x="560" y="139"/>
                </a:moveTo>
                <a:cubicBezTo>
                  <a:pt x="560" y="412"/>
                  <a:pt x="560" y="412"/>
                  <a:pt x="560" y="412"/>
                </a:cubicBezTo>
                <a:cubicBezTo>
                  <a:pt x="624" y="412"/>
                  <a:pt x="624" y="412"/>
                  <a:pt x="624" y="412"/>
                </a:cubicBezTo>
                <a:cubicBezTo>
                  <a:pt x="624" y="79"/>
                  <a:pt x="624" y="79"/>
                  <a:pt x="624" y="79"/>
                </a:cubicBezTo>
                <a:cubicBezTo>
                  <a:pt x="545" y="79"/>
                  <a:pt x="545" y="79"/>
                  <a:pt x="545" y="79"/>
                </a:cubicBezTo>
                <a:cubicBezTo>
                  <a:pt x="545" y="0"/>
                  <a:pt x="545" y="0"/>
                  <a:pt x="545" y="0"/>
                </a:cubicBezTo>
                <a:cubicBezTo>
                  <a:pt x="307" y="0"/>
                  <a:pt x="307" y="0"/>
                  <a:pt x="307" y="0"/>
                </a:cubicBezTo>
                <a:cubicBezTo>
                  <a:pt x="307" y="64"/>
                  <a:pt x="307" y="64"/>
                  <a:pt x="307" y="64"/>
                </a:cubicBezTo>
                <a:cubicBezTo>
                  <a:pt x="484" y="64"/>
                  <a:pt x="484" y="64"/>
                  <a:pt x="484" y="64"/>
                </a:cubicBezTo>
                <a:lnTo>
                  <a:pt x="560" y="139"/>
                </a:lnTo>
                <a:close/>
                <a:moveTo>
                  <a:pt x="480" y="143"/>
                </a:moveTo>
                <a:cubicBezTo>
                  <a:pt x="550" y="143"/>
                  <a:pt x="550" y="143"/>
                  <a:pt x="550" y="143"/>
                </a:cubicBezTo>
                <a:cubicBezTo>
                  <a:pt x="480" y="74"/>
                  <a:pt x="480" y="74"/>
                  <a:pt x="480" y="74"/>
                </a:cubicBezTo>
                <a:lnTo>
                  <a:pt x="480" y="143"/>
                </a:lnTo>
                <a:close/>
                <a:moveTo>
                  <a:pt x="555" y="0"/>
                </a:moveTo>
                <a:cubicBezTo>
                  <a:pt x="555" y="69"/>
                  <a:pt x="555" y="69"/>
                  <a:pt x="555" y="69"/>
                </a:cubicBezTo>
                <a:cubicBezTo>
                  <a:pt x="624" y="69"/>
                  <a:pt x="624" y="69"/>
                  <a:pt x="624" y="69"/>
                </a:cubicBezTo>
                <a:lnTo>
                  <a:pt x="555" y="0"/>
                </a:lnTo>
                <a:close/>
                <a:moveTo>
                  <a:pt x="391" y="469"/>
                </a:moveTo>
                <a:cubicBezTo>
                  <a:pt x="420" y="469"/>
                  <a:pt x="448" y="469"/>
                  <a:pt x="475" y="467"/>
                </a:cubicBezTo>
                <a:cubicBezTo>
                  <a:pt x="475" y="228"/>
                  <a:pt x="475" y="228"/>
                  <a:pt x="475" y="228"/>
                </a:cubicBezTo>
                <a:cubicBezTo>
                  <a:pt x="396" y="228"/>
                  <a:pt x="396" y="228"/>
                  <a:pt x="396" y="228"/>
                </a:cubicBezTo>
                <a:cubicBezTo>
                  <a:pt x="396" y="148"/>
                  <a:pt x="396" y="148"/>
                  <a:pt x="396" y="148"/>
                </a:cubicBezTo>
                <a:cubicBezTo>
                  <a:pt x="158" y="148"/>
                  <a:pt x="158" y="148"/>
                  <a:pt x="158" y="148"/>
                </a:cubicBezTo>
                <a:cubicBezTo>
                  <a:pt x="158" y="449"/>
                  <a:pt x="158" y="449"/>
                  <a:pt x="158" y="449"/>
                </a:cubicBezTo>
                <a:cubicBezTo>
                  <a:pt x="221" y="462"/>
                  <a:pt x="300" y="469"/>
                  <a:pt x="391" y="469"/>
                </a:cubicBezTo>
                <a:close/>
                <a:moveTo>
                  <a:pt x="406" y="218"/>
                </a:moveTo>
                <a:cubicBezTo>
                  <a:pt x="475" y="218"/>
                  <a:pt x="475" y="218"/>
                  <a:pt x="475" y="218"/>
                </a:cubicBezTo>
                <a:cubicBezTo>
                  <a:pt x="406" y="148"/>
                  <a:pt x="406" y="148"/>
                  <a:pt x="406" y="148"/>
                </a:cubicBezTo>
                <a:lnTo>
                  <a:pt x="406" y="218"/>
                </a:lnTo>
                <a:close/>
                <a:moveTo>
                  <a:pt x="485" y="214"/>
                </a:moveTo>
                <a:cubicBezTo>
                  <a:pt x="485" y="466"/>
                  <a:pt x="485" y="466"/>
                  <a:pt x="485" y="466"/>
                </a:cubicBezTo>
                <a:cubicBezTo>
                  <a:pt x="508" y="465"/>
                  <a:pt x="529" y="463"/>
                  <a:pt x="550" y="461"/>
                </a:cubicBezTo>
                <a:cubicBezTo>
                  <a:pt x="550" y="153"/>
                  <a:pt x="550" y="153"/>
                  <a:pt x="550" y="153"/>
                </a:cubicBezTo>
                <a:cubicBezTo>
                  <a:pt x="470" y="153"/>
                  <a:pt x="470" y="153"/>
                  <a:pt x="470" y="153"/>
                </a:cubicBezTo>
                <a:cubicBezTo>
                  <a:pt x="470" y="74"/>
                  <a:pt x="470" y="74"/>
                  <a:pt x="470" y="74"/>
                </a:cubicBezTo>
                <a:cubicBezTo>
                  <a:pt x="232" y="74"/>
                  <a:pt x="232" y="74"/>
                  <a:pt x="232" y="74"/>
                </a:cubicBezTo>
                <a:cubicBezTo>
                  <a:pt x="232" y="139"/>
                  <a:pt x="232" y="139"/>
                  <a:pt x="232" y="139"/>
                </a:cubicBezTo>
                <a:cubicBezTo>
                  <a:pt x="410" y="139"/>
                  <a:pt x="410" y="139"/>
                  <a:pt x="410" y="139"/>
                </a:cubicBezTo>
                <a:lnTo>
                  <a:pt x="485" y="214"/>
                </a:lnTo>
                <a:close/>
                <a:moveTo>
                  <a:pt x="148" y="300"/>
                </a:moveTo>
                <a:cubicBezTo>
                  <a:pt x="56" y="319"/>
                  <a:pt x="0" y="347"/>
                  <a:pt x="0" y="374"/>
                </a:cubicBezTo>
                <a:cubicBezTo>
                  <a:pt x="0" y="400"/>
                  <a:pt x="56" y="429"/>
                  <a:pt x="148" y="447"/>
                </a:cubicBezTo>
                <a:lnTo>
                  <a:pt x="148" y="300"/>
                </a:lnTo>
                <a:close/>
                <a:moveTo>
                  <a:pt x="781" y="374"/>
                </a:moveTo>
                <a:cubicBezTo>
                  <a:pt x="781" y="347"/>
                  <a:pt x="726" y="319"/>
                  <a:pt x="634" y="300"/>
                </a:cubicBezTo>
                <a:cubicBezTo>
                  <a:pt x="634" y="422"/>
                  <a:pt x="634" y="422"/>
                  <a:pt x="634" y="422"/>
                </a:cubicBezTo>
                <a:cubicBezTo>
                  <a:pt x="560" y="422"/>
                  <a:pt x="560" y="422"/>
                  <a:pt x="560" y="422"/>
                </a:cubicBezTo>
                <a:cubicBezTo>
                  <a:pt x="560" y="460"/>
                  <a:pt x="560" y="460"/>
                  <a:pt x="560" y="460"/>
                </a:cubicBezTo>
                <a:cubicBezTo>
                  <a:pt x="696" y="443"/>
                  <a:pt x="781" y="407"/>
                  <a:pt x="781" y="374"/>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0" name="Freeform 62"/>
          <p:cNvSpPr>
            <a:spLocks noEditPoints="1"/>
          </p:cNvSpPr>
          <p:nvPr/>
        </p:nvSpPr>
        <p:spPr bwMode="auto">
          <a:xfrm>
            <a:off x="3364440" y="4505885"/>
            <a:ext cx="215436" cy="150467"/>
          </a:xfrm>
          <a:custGeom>
            <a:avLst/>
            <a:gdLst>
              <a:gd name="T0" fmla="*/ 1134 w 1134"/>
              <a:gd name="T1" fmla="*/ 810 h 847"/>
              <a:gd name="T2" fmla="*/ 1134 w 1134"/>
              <a:gd name="T3" fmla="*/ 847 h 847"/>
              <a:gd name="T4" fmla="*/ 0 w 1134"/>
              <a:gd name="T5" fmla="*/ 847 h 847"/>
              <a:gd name="T6" fmla="*/ 0 w 1134"/>
              <a:gd name="T7" fmla="*/ 810 h 847"/>
              <a:gd name="T8" fmla="*/ 86 w 1134"/>
              <a:gd name="T9" fmla="*/ 810 h 847"/>
              <a:gd name="T10" fmla="*/ 86 w 1134"/>
              <a:gd name="T11" fmla="*/ 498 h 847"/>
              <a:gd name="T12" fmla="*/ 318 w 1134"/>
              <a:gd name="T13" fmla="*/ 498 h 847"/>
              <a:gd name="T14" fmla="*/ 318 w 1134"/>
              <a:gd name="T15" fmla="*/ 810 h 847"/>
              <a:gd name="T16" fmla="*/ 455 w 1134"/>
              <a:gd name="T17" fmla="*/ 810 h 847"/>
              <a:gd name="T18" fmla="*/ 455 w 1134"/>
              <a:gd name="T19" fmla="*/ 315 h 847"/>
              <a:gd name="T20" fmla="*/ 687 w 1134"/>
              <a:gd name="T21" fmla="*/ 315 h 847"/>
              <a:gd name="T22" fmla="*/ 687 w 1134"/>
              <a:gd name="T23" fmla="*/ 810 h 847"/>
              <a:gd name="T24" fmla="*/ 825 w 1134"/>
              <a:gd name="T25" fmla="*/ 810 h 847"/>
              <a:gd name="T26" fmla="*/ 825 w 1134"/>
              <a:gd name="T27" fmla="*/ 132 h 847"/>
              <a:gd name="T28" fmla="*/ 1057 w 1134"/>
              <a:gd name="T29" fmla="*/ 132 h 847"/>
              <a:gd name="T30" fmla="*/ 1057 w 1134"/>
              <a:gd name="T31" fmla="*/ 810 h 847"/>
              <a:gd name="T32" fmla="*/ 1134 w 1134"/>
              <a:gd name="T33" fmla="*/ 810 h 847"/>
              <a:gd name="T34" fmla="*/ 202 w 1134"/>
              <a:gd name="T35" fmla="*/ 458 h 847"/>
              <a:gd name="T36" fmla="*/ 248 w 1134"/>
              <a:gd name="T37" fmla="*/ 412 h 847"/>
              <a:gd name="T38" fmla="*/ 244 w 1134"/>
              <a:gd name="T39" fmla="*/ 395 h 847"/>
              <a:gd name="T40" fmla="*/ 546 w 1134"/>
              <a:gd name="T41" fmla="*/ 148 h 847"/>
              <a:gd name="T42" fmla="*/ 571 w 1134"/>
              <a:gd name="T43" fmla="*/ 156 h 847"/>
              <a:gd name="T44" fmla="*/ 617 w 1134"/>
              <a:gd name="T45" fmla="*/ 116 h 847"/>
              <a:gd name="T46" fmla="*/ 900 w 1134"/>
              <a:gd name="T47" fmla="*/ 66 h 847"/>
              <a:gd name="T48" fmla="*/ 941 w 1134"/>
              <a:gd name="T49" fmla="*/ 92 h 847"/>
              <a:gd name="T50" fmla="*/ 987 w 1134"/>
              <a:gd name="T51" fmla="*/ 46 h 847"/>
              <a:gd name="T52" fmla="*/ 941 w 1134"/>
              <a:gd name="T53" fmla="*/ 0 h 847"/>
              <a:gd name="T54" fmla="*/ 895 w 1134"/>
              <a:gd name="T55" fmla="*/ 40 h 847"/>
              <a:gd name="T56" fmla="*/ 612 w 1134"/>
              <a:gd name="T57" fmla="*/ 89 h 847"/>
              <a:gd name="T58" fmla="*/ 571 w 1134"/>
              <a:gd name="T59" fmla="*/ 64 h 847"/>
              <a:gd name="T60" fmla="*/ 525 w 1134"/>
              <a:gd name="T61" fmla="*/ 110 h 847"/>
              <a:gd name="T62" fmla="*/ 529 w 1134"/>
              <a:gd name="T63" fmla="*/ 127 h 847"/>
              <a:gd name="T64" fmla="*/ 227 w 1134"/>
              <a:gd name="T65" fmla="*/ 374 h 847"/>
              <a:gd name="T66" fmla="*/ 202 w 1134"/>
              <a:gd name="T67" fmla="*/ 366 h 847"/>
              <a:gd name="T68" fmla="*/ 156 w 1134"/>
              <a:gd name="T69" fmla="*/ 412 h 847"/>
              <a:gd name="T70" fmla="*/ 202 w 1134"/>
              <a:gd name="T71" fmla="*/ 458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34" h="847">
                <a:moveTo>
                  <a:pt x="1134" y="810"/>
                </a:moveTo>
                <a:cubicBezTo>
                  <a:pt x="1134" y="847"/>
                  <a:pt x="1134" y="847"/>
                  <a:pt x="1134" y="847"/>
                </a:cubicBezTo>
                <a:cubicBezTo>
                  <a:pt x="0" y="847"/>
                  <a:pt x="0" y="847"/>
                  <a:pt x="0" y="847"/>
                </a:cubicBezTo>
                <a:cubicBezTo>
                  <a:pt x="0" y="810"/>
                  <a:pt x="0" y="810"/>
                  <a:pt x="0" y="810"/>
                </a:cubicBezTo>
                <a:cubicBezTo>
                  <a:pt x="86" y="810"/>
                  <a:pt x="86" y="810"/>
                  <a:pt x="86" y="810"/>
                </a:cubicBezTo>
                <a:cubicBezTo>
                  <a:pt x="86" y="498"/>
                  <a:pt x="86" y="498"/>
                  <a:pt x="86" y="498"/>
                </a:cubicBezTo>
                <a:cubicBezTo>
                  <a:pt x="318" y="498"/>
                  <a:pt x="318" y="498"/>
                  <a:pt x="318" y="498"/>
                </a:cubicBezTo>
                <a:cubicBezTo>
                  <a:pt x="318" y="810"/>
                  <a:pt x="318" y="810"/>
                  <a:pt x="318" y="810"/>
                </a:cubicBezTo>
                <a:cubicBezTo>
                  <a:pt x="455" y="810"/>
                  <a:pt x="455" y="810"/>
                  <a:pt x="455" y="810"/>
                </a:cubicBezTo>
                <a:cubicBezTo>
                  <a:pt x="455" y="315"/>
                  <a:pt x="455" y="315"/>
                  <a:pt x="455" y="315"/>
                </a:cubicBezTo>
                <a:cubicBezTo>
                  <a:pt x="687" y="315"/>
                  <a:pt x="687" y="315"/>
                  <a:pt x="687" y="315"/>
                </a:cubicBezTo>
                <a:cubicBezTo>
                  <a:pt x="687" y="810"/>
                  <a:pt x="687" y="810"/>
                  <a:pt x="687" y="810"/>
                </a:cubicBezTo>
                <a:cubicBezTo>
                  <a:pt x="825" y="810"/>
                  <a:pt x="825" y="810"/>
                  <a:pt x="825" y="810"/>
                </a:cubicBezTo>
                <a:cubicBezTo>
                  <a:pt x="825" y="132"/>
                  <a:pt x="825" y="132"/>
                  <a:pt x="825" y="132"/>
                </a:cubicBezTo>
                <a:cubicBezTo>
                  <a:pt x="1057" y="132"/>
                  <a:pt x="1057" y="132"/>
                  <a:pt x="1057" y="132"/>
                </a:cubicBezTo>
                <a:cubicBezTo>
                  <a:pt x="1057" y="810"/>
                  <a:pt x="1057" y="810"/>
                  <a:pt x="1057" y="810"/>
                </a:cubicBezTo>
                <a:lnTo>
                  <a:pt x="1134" y="810"/>
                </a:lnTo>
                <a:close/>
                <a:moveTo>
                  <a:pt x="202" y="458"/>
                </a:moveTo>
                <a:cubicBezTo>
                  <a:pt x="227" y="458"/>
                  <a:pt x="248" y="437"/>
                  <a:pt x="248" y="412"/>
                </a:cubicBezTo>
                <a:cubicBezTo>
                  <a:pt x="248" y="406"/>
                  <a:pt x="247" y="400"/>
                  <a:pt x="244" y="395"/>
                </a:cubicBezTo>
                <a:cubicBezTo>
                  <a:pt x="546" y="148"/>
                  <a:pt x="546" y="148"/>
                  <a:pt x="546" y="148"/>
                </a:cubicBezTo>
                <a:cubicBezTo>
                  <a:pt x="553" y="153"/>
                  <a:pt x="562" y="156"/>
                  <a:pt x="571" y="156"/>
                </a:cubicBezTo>
                <a:cubicBezTo>
                  <a:pt x="595" y="156"/>
                  <a:pt x="614" y="138"/>
                  <a:pt x="617" y="116"/>
                </a:cubicBezTo>
                <a:cubicBezTo>
                  <a:pt x="900" y="66"/>
                  <a:pt x="900" y="66"/>
                  <a:pt x="900" y="66"/>
                </a:cubicBezTo>
                <a:cubicBezTo>
                  <a:pt x="907" y="81"/>
                  <a:pt x="923" y="92"/>
                  <a:pt x="941" y="92"/>
                </a:cubicBezTo>
                <a:cubicBezTo>
                  <a:pt x="966" y="92"/>
                  <a:pt x="987" y="71"/>
                  <a:pt x="987" y="46"/>
                </a:cubicBezTo>
                <a:cubicBezTo>
                  <a:pt x="987" y="20"/>
                  <a:pt x="966" y="0"/>
                  <a:pt x="941" y="0"/>
                </a:cubicBezTo>
                <a:cubicBezTo>
                  <a:pt x="917" y="0"/>
                  <a:pt x="898" y="17"/>
                  <a:pt x="895" y="40"/>
                </a:cubicBezTo>
                <a:cubicBezTo>
                  <a:pt x="612" y="89"/>
                  <a:pt x="612" y="89"/>
                  <a:pt x="612" y="89"/>
                </a:cubicBezTo>
                <a:cubicBezTo>
                  <a:pt x="604" y="74"/>
                  <a:pt x="589" y="64"/>
                  <a:pt x="571" y="64"/>
                </a:cubicBezTo>
                <a:cubicBezTo>
                  <a:pt x="546" y="64"/>
                  <a:pt x="525" y="84"/>
                  <a:pt x="525" y="110"/>
                </a:cubicBezTo>
                <a:cubicBezTo>
                  <a:pt x="525" y="116"/>
                  <a:pt x="527" y="122"/>
                  <a:pt x="529" y="127"/>
                </a:cubicBezTo>
                <a:cubicBezTo>
                  <a:pt x="227" y="374"/>
                  <a:pt x="227" y="374"/>
                  <a:pt x="227" y="374"/>
                </a:cubicBezTo>
                <a:cubicBezTo>
                  <a:pt x="220" y="369"/>
                  <a:pt x="211" y="366"/>
                  <a:pt x="202" y="366"/>
                </a:cubicBezTo>
                <a:cubicBezTo>
                  <a:pt x="176" y="366"/>
                  <a:pt x="156" y="387"/>
                  <a:pt x="156" y="412"/>
                </a:cubicBezTo>
                <a:cubicBezTo>
                  <a:pt x="156" y="437"/>
                  <a:pt x="176" y="458"/>
                  <a:pt x="202" y="458"/>
                </a:cubicBezTo>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1" name="Freeform 63"/>
          <p:cNvSpPr>
            <a:spLocks noEditPoints="1"/>
          </p:cNvSpPr>
          <p:nvPr/>
        </p:nvSpPr>
        <p:spPr bwMode="auto">
          <a:xfrm>
            <a:off x="3634302" y="4513010"/>
            <a:ext cx="114688" cy="148097"/>
          </a:xfrm>
          <a:custGeom>
            <a:avLst/>
            <a:gdLst>
              <a:gd name="T0" fmla="*/ 604 w 604"/>
              <a:gd name="T1" fmla="*/ 774 h 831"/>
              <a:gd name="T2" fmla="*/ 548 w 604"/>
              <a:gd name="T3" fmla="*/ 831 h 831"/>
              <a:gd name="T4" fmla="*/ 56 w 604"/>
              <a:gd name="T5" fmla="*/ 831 h 831"/>
              <a:gd name="T6" fmla="*/ 0 w 604"/>
              <a:gd name="T7" fmla="*/ 774 h 831"/>
              <a:gd name="T8" fmla="*/ 0 w 604"/>
              <a:gd name="T9" fmla="*/ 56 h 831"/>
              <a:gd name="T10" fmla="*/ 56 w 604"/>
              <a:gd name="T11" fmla="*/ 0 h 831"/>
              <a:gd name="T12" fmla="*/ 548 w 604"/>
              <a:gd name="T13" fmla="*/ 0 h 831"/>
              <a:gd name="T14" fmla="*/ 604 w 604"/>
              <a:gd name="T15" fmla="*/ 56 h 831"/>
              <a:gd name="T16" fmla="*/ 604 w 604"/>
              <a:gd name="T17" fmla="*/ 774 h 831"/>
              <a:gd name="T18" fmla="*/ 529 w 604"/>
              <a:gd name="T19" fmla="*/ 90 h 831"/>
              <a:gd name="T20" fmla="*/ 75 w 604"/>
              <a:gd name="T21" fmla="*/ 90 h 831"/>
              <a:gd name="T22" fmla="*/ 75 w 604"/>
              <a:gd name="T23" fmla="*/ 685 h 831"/>
              <a:gd name="T24" fmla="*/ 529 w 604"/>
              <a:gd name="T25" fmla="*/ 685 h 831"/>
              <a:gd name="T26" fmla="*/ 529 w 604"/>
              <a:gd name="T27" fmla="*/ 90 h 831"/>
              <a:gd name="T28" fmla="*/ 302 w 604"/>
              <a:gd name="T29" fmla="*/ 728 h 831"/>
              <a:gd name="T30" fmla="*/ 272 w 604"/>
              <a:gd name="T31" fmla="*/ 758 h 831"/>
              <a:gd name="T32" fmla="*/ 302 w 604"/>
              <a:gd name="T33" fmla="*/ 788 h 831"/>
              <a:gd name="T34" fmla="*/ 332 w 604"/>
              <a:gd name="T35" fmla="*/ 758 h 831"/>
              <a:gd name="T36" fmla="*/ 302 w 604"/>
              <a:gd name="T37" fmla="*/ 728 h 831"/>
              <a:gd name="T38" fmla="*/ 302 w 604"/>
              <a:gd name="T39" fmla="*/ 741 h 831"/>
              <a:gd name="T40" fmla="*/ 285 w 604"/>
              <a:gd name="T41" fmla="*/ 758 h 831"/>
              <a:gd name="T42" fmla="*/ 302 w 604"/>
              <a:gd name="T43" fmla="*/ 775 h 831"/>
              <a:gd name="T44" fmla="*/ 319 w 604"/>
              <a:gd name="T45" fmla="*/ 758 h 831"/>
              <a:gd name="T46" fmla="*/ 302 w 604"/>
              <a:gd name="T47" fmla="*/ 741 h 831"/>
              <a:gd name="T48" fmla="*/ 448 w 604"/>
              <a:gd name="T49" fmla="*/ 599 h 831"/>
              <a:gd name="T50" fmla="*/ 448 w 604"/>
              <a:gd name="T51" fmla="*/ 252 h 831"/>
              <a:gd name="T52" fmla="*/ 369 w 604"/>
              <a:gd name="T53" fmla="*/ 252 h 831"/>
              <a:gd name="T54" fmla="*/ 369 w 604"/>
              <a:gd name="T55" fmla="*/ 599 h 831"/>
              <a:gd name="T56" fmla="*/ 342 w 604"/>
              <a:gd name="T57" fmla="*/ 599 h 831"/>
              <a:gd name="T58" fmla="*/ 342 w 604"/>
              <a:gd name="T59" fmla="*/ 347 h 831"/>
              <a:gd name="T60" fmla="*/ 263 w 604"/>
              <a:gd name="T61" fmla="*/ 347 h 831"/>
              <a:gd name="T62" fmla="*/ 263 w 604"/>
              <a:gd name="T63" fmla="*/ 599 h 831"/>
              <a:gd name="T64" fmla="*/ 235 w 604"/>
              <a:gd name="T65" fmla="*/ 599 h 831"/>
              <a:gd name="T66" fmla="*/ 235 w 604"/>
              <a:gd name="T67" fmla="*/ 441 h 831"/>
              <a:gd name="T68" fmla="*/ 156 w 604"/>
              <a:gd name="T69" fmla="*/ 441 h 831"/>
              <a:gd name="T70" fmla="*/ 156 w 604"/>
              <a:gd name="T71" fmla="*/ 599 h 831"/>
              <a:gd name="T72" fmla="*/ 132 w 604"/>
              <a:gd name="T73" fmla="*/ 599 h 831"/>
              <a:gd name="T74" fmla="*/ 132 w 604"/>
              <a:gd name="T75" fmla="*/ 614 h 831"/>
              <a:gd name="T76" fmla="*/ 472 w 604"/>
              <a:gd name="T77" fmla="*/ 614 h 831"/>
              <a:gd name="T78" fmla="*/ 472 w 604"/>
              <a:gd name="T79" fmla="*/ 599 h 831"/>
              <a:gd name="T80" fmla="*/ 448 w 604"/>
              <a:gd name="T81" fmla="*/ 599 h 831"/>
              <a:gd name="T82" fmla="*/ 196 w 604"/>
              <a:gd name="T83" fmla="*/ 409 h 831"/>
              <a:gd name="T84" fmla="*/ 218 w 604"/>
              <a:gd name="T85" fmla="*/ 386 h 831"/>
              <a:gd name="T86" fmla="*/ 215 w 604"/>
              <a:gd name="T87" fmla="*/ 375 h 831"/>
              <a:gd name="T88" fmla="*/ 295 w 604"/>
              <a:gd name="T89" fmla="*/ 273 h 831"/>
              <a:gd name="T90" fmla="*/ 302 w 604"/>
              <a:gd name="T91" fmla="*/ 275 h 831"/>
              <a:gd name="T92" fmla="*/ 325 w 604"/>
              <a:gd name="T93" fmla="*/ 252 h 831"/>
              <a:gd name="T94" fmla="*/ 324 w 604"/>
              <a:gd name="T95" fmla="*/ 247 h 831"/>
              <a:gd name="T96" fmla="*/ 395 w 604"/>
              <a:gd name="T97" fmla="*/ 202 h 831"/>
              <a:gd name="T98" fmla="*/ 408 w 604"/>
              <a:gd name="T99" fmla="*/ 207 h 831"/>
              <a:gd name="T100" fmla="*/ 431 w 604"/>
              <a:gd name="T101" fmla="*/ 184 h 831"/>
              <a:gd name="T102" fmla="*/ 408 w 604"/>
              <a:gd name="T103" fmla="*/ 161 h 831"/>
              <a:gd name="T104" fmla="*/ 386 w 604"/>
              <a:gd name="T105" fmla="*/ 184 h 831"/>
              <a:gd name="T106" fmla="*/ 387 w 604"/>
              <a:gd name="T107" fmla="*/ 189 h 831"/>
              <a:gd name="T108" fmla="*/ 316 w 604"/>
              <a:gd name="T109" fmla="*/ 234 h 831"/>
              <a:gd name="T110" fmla="*/ 302 w 604"/>
              <a:gd name="T111" fmla="*/ 229 h 831"/>
              <a:gd name="T112" fmla="*/ 279 w 604"/>
              <a:gd name="T113" fmla="*/ 252 h 831"/>
              <a:gd name="T114" fmla="*/ 283 w 604"/>
              <a:gd name="T115" fmla="*/ 264 h 831"/>
              <a:gd name="T116" fmla="*/ 203 w 604"/>
              <a:gd name="T117" fmla="*/ 365 h 831"/>
              <a:gd name="T118" fmla="*/ 196 w 604"/>
              <a:gd name="T119" fmla="*/ 364 h 831"/>
              <a:gd name="T120" fmla="*/ 173 w 604"/>
              <a:gd name="T121" fmla="*/ 386 h 831"/>
              <a:gd name="T122" fmla="*/ 196 w 604"/>
              <a:gd name="T123" fmla="*/ 409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4" h="831">
                <a:moveTo>
                  <a:pt x="604" y="774"/>
                </a:moveTo>
                <a:cubicBezTo>
                  <a:pt x="604" y="806"/>
                  <a:pt x="579" y="831"/>
                  <a:pt x="548" y="831"/>
                </a:cubicBezTo>
                <a:cubicBezTo>
                  <a:pt x="56" y="831"/>
                  <a:pt x="56" y="831"/>
                  <a:pt x="56" y="831"/>
                </a:cubicBezTo>
                <a:cubicBezTo>
                  <a:pt x="25" y="831"/>
                  <a:pt x="0" y="806"/>
                  <a:pt x="0" y="774"/>
                </a:cubicBezTo>
                <a:cubicBezTo>
                  <a:pt x="0" y="56"/>
                  <a:pt x="0" y="56"/>
                  <a:pt x="0" y="56"/>
                </a:cubicBezTo>
                <a:cubicBezTo>
                  <a:pt x="0" y="25"/>
                  <a:pt x="25" y="0"/>
                  <a:pt x="56" y="0"/>
                </a:cubicBezTo>
                <a:cubicBezTo>
                  <a:pt x="548" y="0"/>
                  <a:pt x="548" y="0"/>
                  <a:pt x="548" y="0"/>
                </a:cubicBezTo>
                <a:cubicBezTo>
                  <a:pt x="579" y="0"/>
                  <a:pt x="604" y="25"/>
                  <a:pt x="604" y="56"/>
                </a:cubicBezTo>
                <a:lnTo>
                  <a:pt x="604" y="774"/>
                </a:lnTo>
                <a:close/>
                <a:moveTo>
                  <a:pt x="529" y="90"/>
                </a:moveTo>
                <a:cubicBezTo>
                  <a:pt x="75" y="90"/>
                  <a:pt x="75" y="90"/>
                  <a:pt x="75" y="90"/>
                </a:cubicBezTo>
                <a:cubicBezTo>
                  <a:pt x="75" y="685"/>
                  <a:pt x="75" y="685"/>
                  <a:pt x="75" y="685"/>
                </a:cubicBezTo>
                <a:cubicBezTo>
                  <a:pt x="529" y="685"/>
                  <a:pt x="529" y="685"/>
                  <a:pt x="529" y="685"/>
                </a:cubicBezTo>
                <a:lnTo>
                  <a:pt x="529" y="90"/>
                </a:lnTo>
                <a:close/>
                <a:moveTo>
                  <a:pt x="302" y="728"/>
                </a:moveTo>
                <a:cubicBezTo>
                  <a:pt x="285" y="728"/>
                  <a:pt x="272" y="742"/>
                  <a:pt x="272" y="758"/>
                </a:cubicBezTo>
                <a:cubicBezTo>
                  <a:pt x="272" y="775"/>
                  <a:pt x="285" y="788"/>
                  <a:pt x="302" y="788"/>
                </a:cubicBezTo>
                <a:cubicBezTo>
                  <a:pt x="319" y="788"/>
                  <a:pt x="332" y="775"/>
                  <a:pt x="332" y="758"/>
                </a:cubicBezTo>
                <a:cubicBezTo>
                  <a:pt x="332" y="742"/>
                  <a:pt x="319" y="728"/>
                  <a:pt x="302" y="728"/>
                </a:cubicBezTo>
                <a:close/>
                <a:moveTo>
                  <a:pt x="302" y="741"/>
                </a:moveTo>
                <a:cubicBezTo>
                  <a:pt x="293" y="741"/>
                  <a:pt x="285" y="749"/>
                  <a:pt x="285" y="758"/>
                </a:cubicBezTo>
                <a:cubicBezTo>
                  <a:pt x="285" y="768"/>
                  <a:pt x="293" y="775"/>
                  <a:pt x="302" y="775"/>
                </a:cubicBezTo>
                <a:cubicBezTo>
                  <a:pt x="312" y="775"/>
                  <a:pt x="319" y="768"/>
                  <a:pt x="319" y="758"/>
                </a:cubicBezTo>
                <a:cubicBezTo>
                  <a:pt x="319" y="749"/>
                  <a:pt x="312" y="741"/>
                  <a:pt x="302" y="741"/>
                </a:cubicBezTo>
                <a:close/>
                <a:moveTo>
                  <a:pt x="448" y="599"/>
                </a:moveTo>
                <a:cubicBezTo>
                  <a:pt x="448" y="252"/>
                  <a:pt x="448" y="252"/>
                  <a:pt x="448" y="252"/>
                </a:cubicBezTo>
                <a:cubicBezTo>
                  <a:pt x="369" y="252"/>
                  <a:pt x="369" y="252"/>
                  <a:pt x="369" y="252"/>
                </a:cubicBezTo>
                <a:cubicBezTo>
                  <a:pt x="369" y="599"/>
                  <a:pt x="369" y="599"/>
                  <a:pt x="369" y="599"/>
                </a:cubicBezTo>
                <a:cubicBezTo>
                  <a:pt x="342" y="599"/>
                  <a:pt x="342" y="599"/>
                  <a:pt x="342" y="599"/>
                </a:cubicBezTo>
                <a:cubicBezTo>
                  <a:pt x="342" y="347"/>
                  <a:pt x="342" y="347"/>
                  <a:pt x="342" y="347"/>
                </a:cubicBezTo>
                <a:cubicBezTo>
                  <a:pt x="263" y="347"/>
                  <a:pt x="263" y="347"/>
                  <a:pt x="263" y="347"/>
                </a:cubicBezTo>
                <a:cubicBezTo>
                  <a:pt x="263" y="599"/>
                  <a:pt x="263" y="599"/>
                  <a:pt x="263" y="599"/>
                </a:cubicBezTo>
                <a:cubicBezTo>
                  <a:pt x="235" y="599"/>
                  <a:pt x="235" y="599"/>
                  <a:pt x="235" y="599"/>
                </a:cubicBezTo>
                <a:cubicBezTo>
                  <a:pt x="235" y="441"/>
                  <a:pt x="235" y="441"/>
                  <a:pt x="235" y="441"/>
                </a:cubicBezTo>
                <a:cubicBezTo>
                  <a:pt x="156" y="441"/>
                  <a:pt x="156" y="441"/>
                  <a:pt x="156" y="441"/>
                </a:cubicBezTo>
                <a:cubicBezTo>
                  <a:pt x="156" y="599"/>
                  <a:pt x="156" y="599"/>
                  <a:pt x="156" y="599"/>
                </a:cubicBezTo>
                <a:cubicBezTo>
                  <a:pt x="132" y="599"/>
                  <a:pt x="132" y="599"/>
                  <a:pt x="132" y="599"/>
                </a:cubicBezTo>
                <a:cubicBezTo>
                  <a:pt x="132" y="614"/>
                  <a:pt x="132" y="614"/>
                  <a:pt x="132" y="614"/>
                </a:cubicBezTo>
                <a:cubicBezTo>
                  <a:pt x="472" y="614"/>
                  <a:pt x="472" y="614"/>
                  <a:pt x="472" y="614"/>
                </a:cubicBezTo>
                <a:cubicBezTo>
                  <a:pt x="472" y="599"/>
                  <a:pt x="472" y="599"/>
                  <a:pt x="472" y="599"/>
                </a:cubicBezTo>
                <a:lnTo>
                  <a:pt x="448" y="599"/>
                </a:lnTo>
                <a:close/>
                <a:moveTo>
                  <a:pt x="196" y="409"/>
                </a:moveTo>
                <a:cubicBezTo>
                  <a:pt x="208" y="409"/>
                  <a:pt x="218" y="399"/>
                  <a:pt x="218" y="386"/>
                </a:cubicBezTo>
                <a:cubicBezTo>
                  <a:pt x="218" y="382"/>
                  <a:pt x="217" y="378"/>
                  <a:pt x="215" y="375"/>
                </a:cubicBezTo>
                <a:cubicBezTo>
                  <a:pt x="295" y="273"/>
                  <a:pt x="295" y="273"/>
                  <a:pt x="295" y="273"/>
                </a:cubicBezTo>
                <a:cubicBezTo>
                  <a:pt x="297" y="274"/>
                  <a:pt x="300" y="275"/>
                  <a:pt x="302" y="275"/>
                </a:cubicBezTo>
                <a:cubicBezTo>
                  <a:pt x="315" y="275"/>
                  <a:pt x="325" y="264"/>
                  <a:pt x="325" y="252"/>
                </a:cubicBezTo>
                <a:cubicBezTo>
                  <a:pt x="325" y="250"/>
                  <a:pt x="324" y="249"/>
                  <a:pt x="324" y="247"/>
                </a:cubicBezTo>
                <a:cubicBezTo>
                  <a:pt x="395" y="202"/>
                  <a:pt x="395" y="202"/>
                  <a:pt x="395" y="202"/>
                </a:cubicBezTo>
                <a:cubicBezTo>
                  <a:pt x="399" y="205"/>
                  <a:pt x="403" y="207"/>
                  <a:pt x="408" y="207"/>
                </a:cubicBezTo>
                <a:cubicBezTo>
                  <a:pt x="421" y="207"/>
                  <a:pt x="431" y="197"/>
                  <a:pt x="431" y="184"/>
                </a:cubicBezTo>
                <a:cubicBezTo>
                  <a:pt x="431" y="172"/>
                  <a:pt x="421" y="161"/>
                  <a:pt x="408" y="161"/>
                </a:cubicBezTo>
                <a:cubicBezTo>
                  <a:pt x="396" y="161"/>
                  <a:pt x="386" y="172"/>
                  <a:pt x="386" y="184"/>
                </a:cubicBezTo>
                <a:cubicBezTo>
                  <a:pt x="386" y="186"/>
                  <a:pt x="386" y="187"/>
                  <a:pt x="387" y="189"/>
                </a:cubicBezTo>
                <a:cubicBezTo>
                  <a:pt x="316" y="234"/>
                  <a:pt x="316" y="234"/>
                  <a:pt x="316" y="234"/>
                </a:cubicBezTo>
                <a:cubicBezTo>
                  <a:pt x="312" y="231"/>
                  <a:pt x="307" y="229"/>
                  <a:pt x="302" y="229"/>
                </a:cubicBezTo>
                <a:cubicBezTo>
                  <a:pt x="290" y="229"/>
                  <a:pt x="279" y="239"/>
                  <a:pt x="279" y="252"/>
                </a:cubicBezTo>
                <a:cubicBezTo>
                  <a:pt x="279" y="256"/>
                  <a:pt x="281" y="260"/>
                  <a:pt x="283" y="264"/>
                </a:cubicBezTo>
                <a:cubicBezTo>
                  <a:pt x="203" y="365"/>
                  <a:pt x="203" y="365"/>
                  <a:pt x="203" y="365"/>
                </a:cubicBezTo>
                <a:cubicBezTo>
                  <a:pt x="201" y="364"/>
                  <a:pt x="198" y="364"/>
                  <a:pt x="196" y="364"/>
                </a:cubicBezTo>
                <a:cubicBezTo>
                  <a:pt x="183" y="364"/>
                  <a:pt x="173" y="374"/>
                  <a:pt x="173" y="386"/>
                </a:cubicBezTo>
                <a:cubicBezTo>
                  <a:pt x="173" y="399"/>
                  <a:pt x="183" y="409"/>
                  <a:pt x="196" y="409"/>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2" name="Freeform 64"/>
          <p:cNvSpPr>
            <a:spLocks noEditPoints="1"/>
          </p:cNvSpPr>
          <p:nvPr/>
        </p:nvSpPr>
        <p:spPr bwMode="auto">
          <a:xfrm>
            <a:off x="5134465" y="4490928"/>
            <a:ext cx="115321" cy="148097"/>
          </a:xfrm>
          <a:custGeom>
            <a:avLst/>
            <a:gdLst>
              <a:gd name="T0" fmla="*/ 0 w 605"/>
              <a:gd name="T1" fmla="*/ 831 h 831"/>
              <a:gd name="T2" fmla="*/ 454 w 605"/>
              <a:gd name="T3" fmla="*/ 0 h 831"/>
              <a:gd name="T4" fmla="*/ 605 w 605"/>
              <a:gd name="T5" fmla="*/ 151 h 831"/>
              <a:gd name="T6" fmla="*/ 472 w 605"/>
              <a:gd name="T7" fmla="*/ 0 h 831"/>
              <a:gd name="T8" fmla="*/ 605 w 605"/>
              <a:gd name="T9" fmla="*/ 132 h 831"/>
              <a:gd name="T10" fmla="*/ 448 w 605"/>
              <a:gd name="T11" fmla="*/ 438 h 831"/>
              <a:gd name="T12" fmla="*/ 369 w 605"/>
              <a:gd name="T13" fmla="*/ 181 h 831"/>
              <a:gd name="T14" fmla="*/ 342 w 605"/>
              <a:gd name="T15" fmla="*/ 438 h 831"/>
              <a:gd name="T16" fmla="*/ 263 w 605"/>
              <a:gd name="T17" fmla="*/ 276 h 831"/>
              <a:gd name="T18" fmla="*/ 235 w 605"/>
              <a:gd name="T19" fmla="*/ 438 h 831"/>
              <a:gd name="T20" fmla="*/ 157 w 605"/>
              <a:gd name="T21" fmla="*/ 370 h 831"/>
              <a:gd name="T22" fmla="*/ 132 w 605"/>
              <a:gd name="T23" fmla="*/ 438 h 831"/>
              <a:gd name="T24" fmla="*/ 472 w 605"/>
              <a:gd name="T25" fmla="*/ 453 h 831"/>
              <a:gd name="T26" fmla="*/ 448 w 605"/>
              <a:gd name="T27" fmla="*/ 438 h 831"/>
              <a:gd name="T28" fmla="*/ 219 w 605"/>
              <a:gd name="T29" fmla="*/ 315 h 831"/>
              <a:gd name="T30" fmla="*/ 295 w 605"/>
              <a:gd name="T31" fmla="*/ 202 h 831"/>
              <a:gd name="T32" fmla="*/ 325 w 605"/>
              <a:gd name="T33" fmla="*/ 181 h 831"/>
              <a:gd name="T34" fmla="*/ 395 w 605"/>
              <a:gd name="T35" fmla="*/ 131 h 831"/>
              <a:gd name="T36" fmla="*/ 431 w 605"/>
              <a:gd name="T37" fmla="*/ 113 h 831"/>
              <a:gd name="T38" fmla="*/ 386 w 605"/>
              <a:gd name="T39" fmla="*/ 113 h 831"/>
              <a:gd name="T40" fmla="*/ 316 w 605"/>
              <a:gd name="T41" fmla="*/ 163 h 831"/>
              <a:gd name="T42" fmla="*/ 280 w 605"/>
              <a:gd name="T43" fmla="*/ 181 h 831"/>
              <a:gd name="T44" fmla="*/ 203 w 605"/>
              <a:gd name="T45" fmla="*/ 294 h 831"/>
              <a:gd name="T46" fmla="*/ 173 w 605"/>
              <a:gd name="T47" fmla="*/ 315 h 831"/>
              <a:gd name="T48" fmla="*/ 68 w 605"/>
              <a:gd name="T49" fmla="*/ 521 h 831"/>
              <a:gd name="T50" fmla="*/ 536 w 605"/>
              <a:gd name="T51" fmla="*/ 763 h 831"/>
              <a:gd name="T52" fmla="*/ 68 w 605"/>
              <a:gd name="T53" fmla="*/ 521 h 831"/>
              <a:gd name="T54" fmla="*/ 234 w 605"/>
              <a:gd name="T55" fmla="*/ 649 h 831"/>
              <a:gd name="T56" fmla="*/ 371 w 605"/>
              <a:gd name="T57" fmla="*/ 692 h 831"/>
              <a:gd name="T58" fmla="*/ 371 w 605"/>
              <a:gd name="T59" fmla="*/ 706 h 831"/>
              <a:gd name="T60" fmla="*/ 234 w 605"/>
              <a:gd name="T61" fmla="*/ 748 h 831"/>
              <a:gd name="T62" fmla="*/ 371 w 605"/>
              <a:gd name="T63" fmla="*/ 706 h 831"/>
              <a:gd name="T64" fmla="*/ 371 w 605"/>
              <a:gd name="T65" fmla="*/ 635 h 831"/>
              <a:gd name="T66" fmla="*/ 234 w 605"/>
              <a:gd name="T67" fmla="*/ 592 h 831"/>
              <a:gd name="T68" fmla="*/ 220 w 605"/>
              <a:gd name="T69" fmla="*/ 592 h 831"/>
              <a:gd name="T70" fmla="*/ 83 w 605"/>
              <a:gd name="T71" fmla="*/ 635 h 831"/>
              <a:gd name="T72" fmla="*/ 220 w 605"/>
              <a:gd name="T73" fmla="*/ 592 h 831"/>
              <a:gd name="T74" fmla="*/ 220 w 605"/>
              <a:gd name="T75" fmla="*/ 692 h 831"/>
              <a:gd name="T76" fmla="*/ 83 w 605"/>
              <a:gd name="T77" fmla="*/ 649 h 831"/>
              <a:gd name="T78" fmla="*/ 385 w 605"/>
              <a:gd name="T79" fmla="*/ 649 h 831"/>
              <a:gd name="T80" fmla="*/ 522 w 605"/>
              <a:gd name="T81" fmla="*/ 692 h 831"/>
              <a:gd name="T82" fmla="*/ 385 w 605"/>
              <a:gd name="T83" fmla="*/ 649 h 831"/>
              <a:gd name="T84" fmla="*/ 385 w 605"/>
              <a:gd name="T85" fmla="*/ 592 h 831"/>
              <a:gd name="T86" fmla="*/ 522 w 605"/>
              <a:gd name="T87" fmla="*/ 635 h 831"/>
              <a:gd name="T88" fmla="*/ 83 w 605"/>
              <a:gd name="T89" fmla="*/ 706 h 831"/>
              <a:gd name="T90" fmla="*/ 220 w 605"/>
              <a:gd name="T91" fmla="*/ 748 h 831"/>
              <a:gd name="T92" fmla="*/ 83 w 605"/>
              <a:gd name="T93" fmla="*/ 706 h 831"/>
              <a:gd name="T94" fmla="*/ 385 w 605"/>
              <a:gd name="T95" fmla="*/ 706 h 831"/>
              <a:gd name="T96" fmla="*/ 522 w 605"/>
              <a:gd name="T97" fmla="*/ 748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05" h="831">
                <a:moveTo>
                  <a:pt x="605" y="831"/>
                </a:moveTo>
                <a:cubicBezTo>
                  <a:pt x="0" y="831"/>
                  <a:pt x="0" y="831"/>
                  <a:pt x="0" y="831"/>
                </a:cubicBezTo>
                <a:cubicBezTo>
                  <a:pt x="0" y="0"/>
                  <a:pt x="0" y="0"/>
                  <a:pt x="0" y="0"/>
                </a:cubicBezTo>
                <a:cubicBezTo>
                  <a:pt x="454" y="0"/>
                  <a:pt x="454" y="0"/>
                  <a:pt x="454" y="0"/>
                </a:cubicBezTo>
                <a:cubicBezTo>
                  <a:pt x="454" y="151"/>
                  <a:pt x="454" y="151"/>
                  <a:pt x="454" y="151"/>
                </a:cubicBezTo>
                <a:cubicBezTo>
                  <a:pt x="605" y="151"/>
                  <a:pt x="605" y="151"/>
                  <a:pt x="605" y="151"/>
                </a:cubicBezTo>
                <a:lnTo>
                  <a:pt x="605" y="831"/>
                </a:lnTo>
                <a:close/>
                <a:moveTo>
                  <a:pt x="472" y="0"/>
                </a:moveTo>
                <a:cubicBezTo>
                  <a:pt x="472" y="132"/>
                  <a:pt x="472" y="132"/>
                  <a:pt x="472" y="132"/>
                </a:cubicBezTo>
                <a:cubicBezTo>
                  <a:pt x="605" y="132"/>
                  <a:pt x="605" y="132"/>
                  <a:pt x="605" y="132"/>
                </a:cubicBezTo>
                <a:lnTo>
                  <a:pt x="472" y="0"/>
                </a:lnTo>
                <a:close/>
                <a:moveTo>
                  <a:pt x="448" y="438"/>
                </a:moveTo>
                <a:cubicBezTo>
                  <a:pt x="448" y="181"/>
                  <a:pt x="448" y="181"/>
                  <a:pt x="448" y="181"/>
                </a:cubicBezTo>
                <a:cubicBezTo>
                  <a:pt x="369" y="181"/>
                  <a:pt x="369" y="181"/>
                  <a:pt x="369" y="181"/>
                </a:cubicBezTo>
                <a:cubicBezTo>
                  <a:pt x="369" y="438"/>
                  <a:pt x="369" y="438"/>
                  <a:pt x="369" y="438"/>
                </a:cubicBezTo>
                <a:cubicBezTo>
                  <a:pt x="342" y="438"/>
                  <a:pt x="342" y="438"/>
                  <a:pt x="342" y="438"/>
                </a:cubicBezTo>
                <a:cubicBezTo>
                  <a:pt x="342" y="276"/>
                  <a:pt x="342" y="276"/>
                  <a:pt x="342" y="276"/>
                </a:cubicBezTo>
                <a:cubicBezTo>
                  <a:pt x="263" y="276"/>
                  <a:pt x="263" y="276"/>
                  <a:pt x="263" y="276"/>
                </a:cubicBezTo>
                <a:cubicBezTo>
                  <a:pt x="263" y="438"/>
                  <a:pt x="263" y="438"/>
                  <a:pt x="263" y="438"/>
                </a:cubicBezTo>
                <a:cubicBezTo>
                  <a:pt x="235" y="438"/>
                  <a:pt x="235" y="438"/>
                  <a:pt x="235" y="438"/>
                </a:cubicBezTo>
                <a:cubicBezTo>
                  <a:pt x="235" y="370"/>
                  <a:pt x="235" y="370"/>
                  <a:pt x="235" y="370"/>
                </a:cubicBezTo>
                <a:cubicBezTo>
                  <a:pt x="157" y="370"/>
                  <a:pt x="157" y="370"/>
                  <a:pt x="157" y="370"/>
                </a:cubicBezTo>
                <a:cubicBezTo>
                  <a:pt x="157" y="438"/>
                  <a:pt x="157" y="438"/>
                  <a:pt x="157" y="438"/>
                </a:cubicBezTo>
                <a:cubicBezTo>
                  <a:pt x="132" y="438"/>
                  <a:pt x="132" y="438"/>
                  <a:pt x="132" y="438"/>
                </a:cubicBezTo>
                <a:cubicBezTo>
                  <a:pt x="132" y="453"/>
                  <a:pt x="132" y="453"/>
                  <a:pt x="132" y="453"/>
                </a:cubicBezTo>
                <a:cubicBezTo>
                  <a:pt x="472" y="453"/>
                  <a:pt x="472" y="453"/>
                  <a:pt x="472" y="453"/>
                </a:cubicBezTo>
                <a:cubicBezTo>
                  <a:pt x="472" y="438"/>
                  <a:pt x="472" y="438"/>
                  <a:pt x="472" y="438"/>
                </a:cubicBezTo>
                <a:lnTo>
                  <a:pt x="448" y="438"/>
                </a:lnTo>
                <a:close/>
                <a:moveTo>
                  <a:pt x="196" y="338"/>
                </a:moveTo>
                <a:cubicBezTo>
                  <a:pt x="209" y="338"/>
                  <a:pt x="219" y="328"/>
                  <a:pt x="219" y="315"/>
                </a:cubicBezTo>
                <a:cubicBezTo>
                  <a:pt x="219" y="311"/>
                  <a:pt x="217" y="307"/>
                  <a:pt x="215" y="304"/>
                </a:cubicBezTo>
                <a:cubicBezTo>
                  <a:pt x="295" y="202"/>
                  <a:pt x="295" y="202"/>
                  <a:pt x="295" y="202"/>
                </a:cubicBezTo>
                <a:cubicBezTo>
                  <a:pt x="297" y="203"/>
                  <a:pt x="300" y="204"/>
                  <a:pt x="302" y="204"/>
                </a:cubicBezTo>
                <a:cubicBezTo>
                  <a:pt x="315" y="204"/>
                  <a:pt x="325" y="193"/>
                  <a:pt x="325" y="181"/>
                </a:cubicBezTo>
                <a:cubicBezTo>
                  <a:pt x="325" y="179"/>
                  <a:pt x="324" y="178"/>
                  <a:pt x="324" y="176"/>
                </a:cubicBezTo>
                <a:cubicBezTo>
                  <a:pt x="395" y="131"/>
                  <a:pt x="395" y="131"/>
                  <a:pt x="395" y="131"/>
                </a:cubicBezTo>
                <a:cubicBezTo>
                  <a:pt x="399" y="134"/>
                  <a:pt x="403" y="136"/>
                  <a:pt x="409" y="136"/>
                </a:cubicBezTo>
                <a:cubicBezTo>
                  <a:pt x="421" y="136"/>
                  <a:pt x="431" y="126"/>
                  <a:pt x="431" y="113"/>
                </a:cubicBezTo>
                <a:cubicBezTo>
                  <a:pt x="431" y="101"/>
                  <a:pt x="421" y="90"/>
                  <a:pt x="409" y="90"/>
                </a:cubicBezTo>
                <a:cubicBezTo>
                  <a:pt x="396" y="90"/>
                  <a:pt x="386" y="101"/>
                  <a:pt x="386" y="113"/>
                </a:cubicBezTo>
                <a:cubicBezTo>
                  <a:pt x="386" y="115"/>
                  <a:pt x="387" y="116"/>
                  <a:pt x="387" y="118"/>
                </a:cubicBezTo>
                <a:cubicBezTo>
                  <a:pt x="316" y="163"/>
                  <a:pt x="316" y="163"/>
                  <a:pt x="316" y="163"/>
                </a:cubicBezTo>
                <a:cubicBezTo>
                  <a:pt x="312" y="160"/>
                  <a:pt x="308" y="158"/>
                  <a:pt x="302" y="158"/>
                </a:cubicBezTo>
                <a:cubicBezTo>
                  <a:pt x="290" y="158"/>
                  <a:pt x="280" y="168"/>
                  <a:pt x="280" y="181"/>
                </a:cubicBezTo>
                <a:cubicBezTo>
                  <a:pt x="280" y="185"/>
                  <a:pt x="281" y="189"/>
                  <a:pt x="284" y="193"/>
                </a:cubicBezTo>
                <a:cubicBezTo>
                  <a:pt x="203" y="294"/>
                  <a:pt x="203" y="294"/>
                  <a:pt x="203" y="294"/>
                </a:cubicBezTo>
                <a:cubicBezTo>
                  <a:pt x="201" y="293"/>
                  <a:pt x="199" y="293"/>
                  <a:pt x="196" y="293"/>
                </a:cubicBezTo>
                <a:cubicBezTo>
                  <a:pt x="183" y="293"/>
                  <a:pt x="173" y="303"/>
                  <a:pt x="173" y="315"/>
                </a:cubicBezTo>
                <a:cubicBezTo>
                  <a:pt x="173" y="328"/>
                  <a:pt x="183" y="338"/>
                  <a:pt x="196" y="338"/>
                </a:cubicBezTo>
                <a:close/>
                <a:moveTo>
                  <a:pt x="68" y="521"/>
                </a:moveTo>
                <a:cubicBezTo>
                  <a:pt x="68" y="763"/>
                  <a:pt x="68" y="763"/>
                  <a:pt x="68" y="763"/>
                </a:cubicBezTo>
                <a:cubicBezTo>
                  <a:pt x="536" y="763"/>
                  <a:pt x="536" y="763"/>
                  <a:pt x="536" y="763"/>
                </a:cubicBezTo>
                <a:cubicBezTo>
                  <a:pt x="536" y="521"/>
                  <a:pt x="536" y="521"/>
                  <a:pt x="536" y="521"/>
                </a:cubicBezTo>
                <a:lnTo>
                  <a:pt x="68" y="521"/>
                </a:lnTo>
                <a:close/>
                <a:moveTo>
                  <a:pt x="234" y="692"/>
                </a:moveTo>
                <a:cubicBezTo>
                  <a:pt x="234" y="649"/>
                  <a:pt x="234" y="649"/>
                  <a:pt x="234" y="649"/>
                </a:cubicBezTo>
                <a:cubicBezTo>
                  <a:pt x="371" y="649"/>
                  <a:pt x="371" y="649"/>
                  <a:pt x="371" y="649"/>
                </a:cubicBezTo>
                <a:cubicBezTo>
                  <a:pt x="371" y="692"/>
                  <a:pt x="371" y="692"/>
                  <a:pt x="371" y="692"/>
                </a:cubicBezTo>
                <a:lnTo>
                  <a:pt x="234" y="692"/>
                </a:lnTo>
                <a:close/>
                <a:moveTo>
                  <a:pt x="371" y="706"/>
                </a:moveTo>
                <a:cubicBezTo>
                  <a:pt x="371" y="748"/>
                  <a:pt x="371" y="748"/>
                  <a:pt x="371" y="748"/>
                </a:cubicBezTo>
                <a:cubicBezTo>
                  <a:pt x="234" y="748"/>
                  <a:pt x="234" y="748"/>
                  <a:pt x="234" y="748"/>
                </a:cubicBezTo>
                <a:cubicBezTo>
                  <a:pt x="234" y="706"/>
                  <a:pt x="234" y="706"/>
                  <a:pt x="234" y="706"/>
                </a:cubicBezTo>
                <a:lnTo>
                  <a:pt x="371" y="706"/>
                </a:lnTo>
                <a:close/>
                <a:moveTo>
                  <a:pt x="371" y="592"/>
                </a:moveTo>
                <a:cubicBezTo>
                  <a:pt x="371" y="635"/>
                  <a:pt x="371" y="635"/>
                  <a:pt x="371" y="635"/>
                </a:cubicBezTo>
                <a:cubicBezTo>
                  <a:pt x="234" y="635"/>
                  <a:pt x="234" y="635"/>
                  <a:pt x="234" y="635"/>
                </a:cubicBezTo>
                <a:cubicBezTo>
                  <a:pt x="234" y="592"/>
                  <a:pt x="234" y="592"/>
                  <a:pt x="234" y="592"/>
                </a:cubicBezTo>
                <a:lnTo>
                  <a:pt x="371" y="592"/>
                </a:lnTo>
                <a:close/>
                <a:moveTo>
                  <a:pt x="220" y="592"/>
                </a:moveTo>
                <a:cubicBezTo>
                  <a:pt x="220" y="635"/>
                  <a:pt x="220" y="635"/>
                  <a:pt x="220" y="635"/>
                </a:cubicBezTo>
                <a:cubicBezTo>
                  <a:pt x="83" y="635"/>
                  <a:pt x="83" y="635"/>
                  <a:pt x="83" y="635"/>
                </a:cubicBezTo>
                <a:cubicBezTo>
                  <a:pt x="83" y="592"/>
                  <a:pt x="83" y="592"/>
                  <a:pt x="83" y="592"/>
                </a:cubicBezTo>
                <a:lnTo>
                  <a:pt x="220" y="592"/>
                </a:lnTo>
                <a:close/>
                <a:moveTo>
                  <a:pt x="220" y="649"/>
                </a:moveTo>
                <a:cubicBezTo>
                  <a:pt x="220" y="692"/>
                  <a:pt x="220" y="692"/>
                  <a:pt x="220" y="692"/>
                </a:cubicBezTo>
                <a:cubicBezTo>
                  <a:pt x="83" y="692"/>
                  <a:pt x="83" y="692"/>
                  <a:pt x="83" y="692"/>
                </a:cubicBezTo>
                <a:cubicBezTo>
                  <a:pt x="83" y="649"/>
                  <a:pt x="83" y="649"/>
                  <a:pt x="83" y="649"/>
                </a:cubicBezTo>
                <a:lnTo>
                  <a:pt x="220" y="649"/>
                </a:lnTo>
                <a:close/>
                <a:moveTo>
                  <a:pt x="385" y="649"/>
                </a:moveTo>
                <a:cubicBezTo>
                  <a:pt x="522" y="649"/>
                  <a:pt x="522" y="649"/>
                  <a:pt x="522" y="649"/>
                </a:cubicBezTo>
                <a:cubicBezTo>
                  <a:pt x="522" y="692"/>
                  <a:pt x="522" y="692"/>
                  <a:pt x="522" y="692"/>
                </a:cubicBezTo>
                <a:cubicBezTo>
                  <a:pt x="385" y="692"/>
                  <a:pt x="385" y="692"/>
                  <a:pt x="385" y="692"/>
                </a:cubicBezTo>
                <a:lnTo>
                  <a:pt x="385" y="649"/>
                </a:lnTo>
                <a:close/>
                <a:moveTo>
                  <a:pt x="385" y="635"/>
                </a:moveTo>
                <a:cubicBezTo>
                  <a:pt x="385" y="592"/>
                  <a:pt x="385" y="592"/>
                  <a:pt x="385" y="592"/>
                </a:cubicBezTo>
                <a:cubicBezTo>
                  <a:pt x="522" y="592"/>
                  <a:pt x="522" y="592"/>
                  <a:pt x="522" y="592"/>
                </a:cubicBezTo>
                <a:cubicBezTo>
                  <a:pt x="522" y="635"/>
                  <a:pt x="522" y="635"/>
                  <a:pt x="522" y="635"/>
                </a:cubicBezTo>
                <a:lnTo>
                  <a:pt x="385" y="635"/>
                </a:lnTo>
                <a:close/>
                <a:moveTo>
                  <a:pt x="83" y="706"/>
                </a:moveTo>
                <a:cubicBezTo>
                  <a:pt x="220" y="706"/>
                  <a:pt x="220" y="706"/>
                  <a:pt x="220" y="706"/>
                </a:cubicBezTo>
                <a:cubicBezTo>
                  <a:pt x="220" y="748"/>
                  <a:pt x="220" y="748"/>
                  <a:pt x="220" y="748"/>
                </a:cubicBezTo>
                <a:cubicBezTo>
                  <a:pt x="83" y="748"/>
                  <a:pt x="83" y="748"/>
                  <a:pt x="83" y="748"/>
                </a:cubicBezTo>
                <a:lnTo>
                  <a:pt x="83" y="706"/>
                </a:lnTo>
                <a:close/>
                <a:moveTo>
                  <a:pt x="385" y="748"/>
                </a:moveTo>
                <a:cubicBezTo>
                  <a:pt x="385" y="706"/>
                  <a:pt x="385" y="706"/>
                  <a:pt x="385" y="706"/>
                </a:cubicBezTo>
                <a:cubicBezTo>
                  <a:pt x="522" y="706"/>
                  <a:pt x="522" y="706"/>
                  <a:pt x="522" y="706"/>
                </a:cubicBezTo>
                <a:cubicBezTo>
                  <a:pt x="522" y="748"/>
                  <a:pt x="522" y="748"/>
                  <a:pt x="522" y="748"/>
                </a:cubicBezTo>
                <a:lnTo>
                  <a:pt x="385" y="748"/>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93" name="Freeform 65"/>
          <p:cNvSpPr>
            <a:spLocks noEditPoints="1"/>
          </p:cNvSpPr>
          <p:nvPr/>
        </p:nvSpPr>
        <p:spPr bwMode="auto">
          <a:xfrm>
            <a:off x="6948839" y="4490928"/>
            <a:ext cx="136231" cy="148097"/>
          </a:xfrm>
          <a:custGeom>
            <a:avLst/>
            <a:gdLst>
              <a:gd name="T0" fmla="*/ 391 w 717"/>
              <a:gd name="T1" fmla="*/ 0 h 831"/>
              <a:gd name="T2" fmla="*/ 85 w 717"/>
              <a:gd name="T3" fmla="*/ 831 h 831"/>
              <a:gd name="T4" fmla="*/ 391 w 717"/>
              <a:gd name="T5" fmla="*/ 831 h 831"/>
              <a:gd name="T6" fmla="*/ 0 w 717"/>
              <a:gd name="T7" fmla="*/ 810 h 831"/>
              <a:gd name="T8" fmla="*/ 0 w 717"/>
              <a:gd name="T9" fmla="*/ 86 h 831"/>
              <a:gd name="T10" fmla="*/ 340 w 717"/>
              <a:gd name="T11" fmla="*/ 149 h 831"/>
              <a:gd name="T12" fmla="*/ 231 w 717"/>
              <a:gd name="T13" fmla="*/ 258 h 831"/>
              <a:gd name="T14" fmla="*/ 218 w 717"/>
              <a:gd name="T15" fmla="*/ 364 h 831"/>
              <a:gd name="T16" fmla="*/ 218 w 717"/>
              <a:gd name="T17" fmla="*/ 466 h 831"/>
              <a:gd name="T18" fmla="*/ 231 w 717"/>
              <a:gd name="T19" fmla="*/ 572 h 831"/>
              <a:gd name="T20" fmla="*/ 339 w 717"/>
              <a:gd name="T21" fmla="*/ 682 h 831"/>
              <a:gd name="T22" fmla="*/ 92 w 717"/>
              <a:gd name="T23" fmla="*/ 120 h 831"/>
              <a:gd name="T24" fmla="*/ 92 w 717"/>
              <a:gd name="T25" fmla="*/ 120 h 831"/>
              <a:gd name="T26" fmla="*/ 168 w 717"/>
              <a:gd name="T27" fmla="*/ 149 h 831"/>
              <a:gd name="T28" fmla="*/ 627 w 717"/>
              <a:gd name="T29" fmla="*/ 234 h 831"/>
              <a:gd name="T30" fmla="*/ 309 w 717"/>
              <a:gd name="T31" fmla="*/ 597 h 831"/>
              <a:gd name="T32" fmla="*/ 323 w 717"/>
              <a:gd name="T33" fmla="*/ 579 h 831"/>
              <a:gd name="T34" fmla="*/ 613 w 717"/>
              <a:gd name="T35" fmla="*/ 252 h 831"/>
              <a:gd name="T36" fmla="*/ 323 w 717"/>
              <a:gd name="T37" fmla="*/ 264 h 831"/>
              <a:gd name="T38" fmla="*/ 613 w 717"/>
              <a:gd name="T39" fmla="*/ 567 h 831"/>
              <a:gd name="T40" fmla="*/ 323 w 717"/>
              <a:gd name="T41" fmla="*/ 264 h 831"/>
              <a:gd name="T42" fmla="*/ 275 w 717"/>
              <a:gd name="T43" fmla="*/ 350 h 831"/>
              <a:gd name="T44" fmla="*/ 231 w 717"/>
              <a:gd name="T45" fmla="*/ 275 h 831"/>
              <a:gd name="T46" fmla="*/ 219 w 717"/>
              <a:gd name="T47" fmla="*/ 287 h 831"/>
              <a:gd name="T48" fmla="*/ 275 w 717"/>
              <a:gd name="T49" fmla="*/ 402 h 831"/>
              <a:gd name="T50" fmla="*/ 231 w 717"/>
              <a:gd name="T51" fmla="*/ 480 h 831"/>
              <a:gd name="T52" fmla="*/ 219 w 717"/>
              <a:gd name="T53" fmla="*/ 492 h 831"/>
              <a:gd name="T54" fmla="*/ 275 w 717"/>
              <a:gd name="T55" fmla="*/ 453 h 831"/>
              <a:gd name="T56" fmla="*/ 379 w 717"/>
              <a:gd name="T57" fmla="*/ 178 h 831"/>
              <a:gd name="T58" fmla="*/ 379 w 717"/>
              <a:gd name="T59" fmla="*/ 222 h 831"/>
              <a:gd name="T60" fmla="*/ 455 w 717"/>
              <a:gd name="T61" fmla="*/ 178 h 831"/>
              <a:gd name="T62" fmla="*/ 585 w 717"/>
              <a:gd name="T63" fmla="*/ 178 h 831"/>
              <a:gd name="T64" fmla="*/ 585 w 717"/>
              <a:gd name="T65" fmla="*/ 222 h 831"/>
              <a:gd name="T66" fmla="*/ 705 w 717"/>
              <a:gd name="T67" fmla="*/ 300 h 831"/>
              <a:gd name="T68" fmla="*/ 482 w 717"/>
              <a:gd name="T69" fmla="*/ 178 h 831"/>
              <a:gd name="T70" fmla="*/ 482 w 717"/>
              <a:gd name="T71" fmla="*/ 222 h 831"/>
              <a:gd name="T72" fmla="*/ 557 w 717"/>
              <a:gd name="T73" fmla="*/ 178 h 831"/>
              <a:gd name="T74" fmla="*/ 328 w 717"/>
              <a:gd name="T75" fmla="*/ 178 h 831"/>
              <a:gd name="T76" fmla="*/ 328 w 717"/>
              <a:gd name="T77" fmla="*/ 222 h 831"/>
              <a:gd name="T78" fmla="*/ 661 w 717"/>
              <a:gd name="T79" fmla="*/ 429 h 831"/>
              <a:gd name="T80" fmla="*/ 705 w 717"/>
              <a:gd name="T81" fmla="*/ 505 h 831"/>
              <a:gd name="T82" fmla="*/ 717 w 717"/>
              <a:gd name="T83" fmla="*/ 493 h 831"/>
              <a:gd name="T84" fmla="*/ 584 w 717"/>
              <a:gd name="T85" fmla="*/ 653 h 831"/>
              <a:gd name="T86" fmla="*/ 705 w 717"/>
              <a:gd name="T87" fmla="*/ 556 h 831"/>
              <a:gd name="T88" fmla="*/ 717 w 717"/>
              <a:gd name="T89" fmla="*/ 544 h 831"/>
              <a:gd name="T90" fmla="*/ 661 w 717"/>
              <a:gd name="T91" fmla="*/ 327 h 831"/>
              <a:gd name="T92" fmla="*/ 705 w 717"/>
              <a:gd name="T93" fmla="*/ 402 h 831"/>
              <a:gd name="T94" fmla="*/ 717 w 717"/>
              <a:gd name="T95" fmla="*/ 390 h 831"/>
              <a:gd name="T96" fmla="*/ 379 w 717"/>
              <a:gd name="T97" fmla="*/ 653 h 831"/>
              <a:gd name="T98" fmla="*/ 351 w 717"/>
              <a:gd name="T99" fmla="*/ 653 h 831"/>
              <a:gd name="T100" fmla="*/ 351 w 717"/>
              <a:gd name="T101" fmla="*/ 609 h 831"/>
              <a:gd name="T102" fmla="*/ 231 w 717"/>
              <a:gd name="T103" fmla="*/ 531 h 831"/>
              <a:gd name="T104" fmla="*/ 505 w 717"/>
              <a:gd name="T105" fmla="*/ 653 h 831"/>
              <a:gd name="T106" fmla="*/ 505 w 717"/>
              <a:gd name="T107" fmla="*/ 609 h 831"/>
              <a:gd name="T108" fmla="*/ 532 w 717"/>
              <a:gd name="T109" fmla="*/ 653 h 831"/>
              <a:gd name="T110" fmla="*/ 454 w 717"/>
              <a:gd name="T111" fmla="*/ 653 h 831"/>
              <a:gd name="T112" fmla="*/ 454 w 717"/>
              <a:gd name="T113" fmla="*/ 609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831">
                <a:moveTo>
                  <a:pt x="391" y="72"/>
                </a:moveTo>
                <a:cubicBezTo>
                  <a:pt x="0" y="72"/>
                  <a:pt x="0" y="72"/>
                  <a:pt x="0" y="72"/>
                </a:cubicBezTo>
                <a:cubicBezTo>
                  <a:pt x="0" y="0"/>
                  <a:pt x="0" y="0"/>
                  <a:pt x="0" y="0"/>
                </a:cubicBezTo>
                <a:cubicBezTo>
                  <a:pt x="391" y="0"/>
                  <a:pt x="391" y="0"/>
                  <a:pt x="391" y="0"/>
                </a:cubicBezTo>
                <a:lnTo>
                  <a:pt x="391" y="72"/>
                </a:lnTo>
                <a:close/>
                <a:moveTo>
                  <a:pt x="0" y="810"/>
                </a:moveTo>
                <a:cubicBezTo>
                  <a:pt x="0" y="831"/>
                  <a:pt x="0" y="831"/>
                  <a:pt x="0" y="831"/>
                </a:cubicBezTo>
                <a:cubicBezTo>
                  <a:pt x="85" y="831"/>
                  <a:pt x="85" y="831"/>
                  <a:pt x="85" y="831"/>
                </a:cubicBezTo>
                <a:cubicBezTo>
                  <a:pt x="85" y="810"/>
                  <a:pt x="85" y="810"/>
                  <a:pt x="85" y="810"/>
                </a:cubicBezTo>
                <a:cubicBezTo>
                  <a:pt x="306" y="810"/>
                  <a:pt x="306" y="810"/>
                  <a:pt x="306" y="810"/>
                </a:cubicBezTo>
                <a:cubicBezTo>
                  <a:pt x="306" y="831"/>
                  <a:pt x="306" y="831"/>
                  <a:pt x="306" y="831"/>
                </a:cubicBezTo>
                <a:cubicBezTo>
                  <a:pt x="391" y="831"/>
                  <a:pt x="391" y="831"/>
                  <a:pt x="391" y="831"/>
                </a:cubicBezTo>
                <a:cubicBezTo>
                  <a:pt x="391" y="810"/>
                  <a:pt x="391" y="810"/>
                  <a:pt x="391" y="810"/>
                </a:cubicBezTo>
                <a:cubicBezTo>
                  <a:pt x="391" y="729"/>
                  <a:pt x="391" y="729"/>
                  <a:pt x="391" y="729"/>
                </a:cubicBezTo>
                <a:cubicBezTo>
                  <a:pt x="0" y="729"/>
                  <a:pt x="0" y="729"/>
                  <a:pt x="0" y="729"/>
                </a:cubicBezTo>
                <a:lnTo>
                  <a:pt x="0" y="810"/>
                </a:lnTo>
                <a:close/>
                <a:moveTo>
                  <a:pt x="391" y="681"/>
                </a:moveTo>
                <a:cubicBezTo>
                  <a:pt x="391" y="714"/>
                  <a:pt x="391" y="714"/>
                  <a:pt x="391" y="714"/>
                </a:cubicBezTo>
                <a:cubicBezTo>
                  <a:pt x="0" y="714"/>
                  <a:pt x="0" y="714"/>
                  <a:pt x="0" y="714"/>
                </a:cubicBezTo>
                <a:cubicBezTo>
                  <a:pt x="0" y="86"/>
                  <a:pt x="0" y="86"/>
                  <a:pt x="0" y="86"/>
                </a:cubicBezTo>
                <a:cubicBezTo>
                  <a:pt x="391" y="86"/>
                  <a:pt x="391" y="86"/>
                  <a:pt x="391" y="86"/>
                </a:cubicBezTo>
                <a:cubicBezTo>
                  <a:pt x="391" y="149"/>
                  <a:pt x="391" y="149"/>
                  <a:pt x="391" y="149"/>
                </a:cubicBezTo>
                <a:cubicBezTo>
                  <a:pt x="380" y="150"/>
                  <a:pt x="371" y="156"/>
                  <a:pt x="366" y="165"/>
                </a:cubicBezTo>
                <a:cubicBezTo>
                  <a:pt x="361" y="156"/>
                  <a:pt x="351" y="149"/>
                  <a:pt x="340" y="149"/>
                </a:cubicBezTo>
                <a:cubicBezTo>
                  <a:pt x="324" y="149"/>
                  <a:pt x="311" y="162"/>
                  <a:pt x="311" y="178"/>
                </a:cubicBezTo>
                <a:cubicBezTo>
                  <a:pt x="311" y="217"/>
                  <a:pt x="311" y="217"/>
                  <a:pt x="311" y="217"/>
                </a:cubicBezTo>
                <a:cubicBezTo>
                  <a:pt x="289" y="218"/>
                  <a:pt x="271" y="236"/>
                  <a:pt x="270" y="258"/>
                </a:cubicBezTo>
                <a:cubicBezTo>
                  <a:pt x="231" y="258"/>
                  <a:pt x="231" y="258"/>
                  <a:pt x="231" y="258"/>
                </a:cubicBezTo>
                <a:cubicBezTo>
                  <a:pt x="215" y="258"/>
                  <a:pt x="202" y="271"/>
                  <a:pt x="202" y="287"/>
                </a:cubicBezTo>
                <a:cubicBezTo>
                  <a:pt x="202" y="298"/>
                  <a:pt x="208" y="308"/>
                  <a:pt x="218" y="312"/>
                </a:cubicBezTo>
                <a:cubicBezTo>
                  <a:pt x="208" y="317"/>
                  <a:pt x="202" y="327"/>
                  <a:pt x="202" y="338"/>
                </a:cubicBezTo>
                <a:cubicBezTo>
                  <a:pt x="202" y="349"/>
                  <a:pt x="208" y="359"/>
                  <a:pt x="218" y="364"/>
                </a:cubicBezTo>
                <a:cubicBezTo>
                  <a:pt x="208" y="368"/>
                  <a:pt x="202" y="378"/>
                  <a:pt x="202" y="389"/>
                </a:cubicBezTo>
                <a:cubicBezTo>
                  <a:pt x="202" y="401"/>
                  <a:pt x="208" y="410"/>
                  <a:pt x="218" y="415"/>
                </a:cubicBezTo>
                <a:cubicBezTo>
                  <a:pt x="208" y="420"/>
                  <a:pt x="202" y="430"/>
                  <a:pt x="202" y="441"/>
                </a:cubicBezTo>
                <a:cubicBezTo>
                  <a:pt x="202" y="452"/>
                  <a:pt x="208" y="462"/>
                  <a:pt x="218" y="466"/>
                </a:cubicBezTo>
                <a:cubicBezTo>
                  <a:pt x="208" y="471"/>
                  <a:pt x="202" y="481"/>
                  <a:pt x="202" y="492"/>
                </a:cubicBezTo>
                <a:cubicBezTo>
                  <a:pt x="202" y="503"/>
                  <a:pt x="208" y="513"/>
                  <a:pt x="218" y="518"/>
                </a:cubicBezTo>
                <a:cubicBezTo>
                  <a:pt x="208" y="522"/>
                  <a:pt x="202" y="532"/>
                  <a:pt x="202" y="543"/>
                </a:cubicBezTo>
                <a:cubicBezTo>
                  <a:pt x="202" y="559"/>
                  <a:pt x="215" y="572"/>
                  <a:pt x="231" y="572"/>
                </a:cubicBezTo>
                <a:cubicBezTo>
                  <a:pt x="270" y="572"/>
                  <a:pt x="270" y="572"/>
                  <a:pt x="270" y="572"/>
                </a:cubicBezTo>
                <a:cubicBezTo>
                  <a:pt x="270" y="595"/>
                  <a:pt x="288" y="613"/>
                  <a:pt x="311" y="613"/>
                </a:cubicBezTo>
                <a:cubicBezTo>
                  <a:pt x="311" y="653"/>
                  <a:pt x="311" y="653"/>
                  <a:pt x="311" y="653"/>
                </a:cubicBezTo>
                <a:cubicBezTo>
                  <a:pt x="311" y="669"/>
                  <a:pt x="324" y="682"/>
                  <a:pt x="339" y="682"/>
                </a:cubicBezTo>
                <a:cubicBezTo>
                  <a:pt x="351" y="682"/>
                  <a:pt x="360" y="675"/>
                  <a:pt x="365" y="666"/>
                </a:cubicBezTo>
                <a:cubicBezTo>
                  <a:pt x="370" y="675"/>
                  <a:pt x="380" y="682"/>
                  <a:pt x="391" y="682"/>
                </a:cubicBezTo>
                <a:cubicBezTo>
                  <a:pt x="391" y="682"/>
                  <a:pt x="391" y="681"/>
                  <a:pt x="391" y="681"/>
                </a:cubicBezTo>
                <a:close/>
                <a:moveTo>
                  <a:pt x="92" y="120"/>
                </a:moveTo>
                <a:cubicBezTo>
                  <a:pt x="35" y="120"/>
                  <a:pt x="35" y="120"/>
                  <a:pt x="35" y="120"/>
                </a:cubicBezTo>
                <a:cubicBezTo>
                  <a:pt x="35" y="149"/>
                  <a:pt x="35" y="149"/>
                  <a:pt x="35" y="149"/>
                </a:cubicBezTo>
                <a:cubicBezTo>
                  <a:pt x="92" y="149"/>
                  <a:pt x="92" y="149"/>
                  <a:pt x="92" y="149"/>
                </a:cubicBezTo>
                <a:lnTo>
                  <a:pt x="92" y="120"/>
                </a:lnTo>
                <a:close/>
                <a:moveTo>
                  <a:pt x="168" y="120"/>
                </a:moveTo>
                <a:cubicBezTo>
                  <a:pt x="111" y="120"/>
                  <a:pt x="111" y="120"/>
                  <a:pt x="111" y="120"/>
                </a:cubicBezTo>
                <a:cubicBezTo>
                  <a:pt x="111" y="149"/>
                  <a:pt x="111" y="149"/>
                  <a:pt x="111" y="149"/>
                </a:cubicBezTo>
                <a:cubicBezTo>
                  <a:pt x="168" y="149"/>
                  <a:pt x="168" y="149"/>
                  <a:pt x="168" y="149"/>
                </a:cubicBezTo>
                <a:lnTo>
                  <a:pt x="168" y="120"/>
                </a:lnTo>
                <a:close/>
                <a:moveTo>
                  <a:pt x="649" y="574"/>
                </a:moveTo>
                <a:cubicBezTo>
                  <a:pt x="649" y="257"/>
                  <a:pt x="649" y="257"/>
                  <a:pt x="649" y="257"/>
                </a:cubicBezTo>
                <a:cubicBezTo>
                  <a:pt x="649" y="244"/>
                  <a:pt x="639" y="234"/>
                  <a:pt x="627" y="234"/>
                </a:cubicBezTo>
                <a:cubicBezTo>
                  <a:pt x="309" y="234"/>
                  <a:pt x="309" y="234"/>
                  <a:pt x="309" y="234"/>
                </a:cubicBezTo>
                <a:cubicBezTo>
                  <a:pt x="297" y="234"/>
                  <a:pt x="287" y="244"/>
                  <a:pt x="287" y="257"/>
                </a:cubicBezTo>
                <a:cubicBezTo>
                  <a:pt x="287" y="574"/>
                  <a:pt x="287" y="574"/>
                  <a:pt x="287" y="574"/>
                </a:cubicBezTo>
                <a:cubicBezTo>
                  <a:pt x="287" y="587"/>
                  <a:pt x="297" y="597"/>
                  <a:pt x="309" y="597"/>
                </a:cubicBezTo>
                <a:cubicBezTo>
                  <a:pt x="627" y="597"/>
                  <a:pt x="627" y="597"/>
                  <a:pt x="627" y="597"/>
                </a:cubicBezTo>
                <a:cubicBezTo>
                  <a:pt x="639" y="597"/>
                  <a:pt x="649" y="587"/>
                  <a:pt x="649" y="574"/>
                </a:cubicBezTo>
                <a:close/>
                <a:moveTo>
                  <a:pt x="613" y="579"/>
                </a:moveTo>
                <a:cubicBezTo>
                  <a:pt x="323" y="579"/>
                  <a:pt x="323" y="579"/>
                  <a:pt x="323" y="579"/>
                </a:cubicBezTo>
                <a:cubicBezTo>
                  <a:pt x="313" y="579"/>
                  <a:pt x="305" y="571"/>
                  <a:pt x="305" y="561"/>
                </a:cubicBezTo>
                <a:cubicBezTo>
                  <a:pt x="305" y="270"/>
                  <a:pt x="305" y="270"/>
                  <a:pt x="305" y="270"/>
                </a:cubicBezTo>
                <a:cubicBezTo>
                  <a:pt x="305" y="260"/>
                  <a:pt x="313" y="252"/>
                  <a:pt x="323" y="252"/>
                </a:cubicBezTo>
                <a:cubicBezTo>
                  <a:pt x="613" y="252"/>
                  <a:pt x="613" y="252"/>
                  <a:pt x="613" y="252"/>
                </a:cubicBezTo>
                <a:cubicBezTo>
                  <a:pt x="623" y="252"/>
                  <a:pt x="631" y="260"/>
                  <a:pt x="631" y="270"/>
                </a:cubicBezTo>
                <a:cubicBezTo>
                  <a:pt x="631" y="561"/>
                  <a:pt x="631" y="561"/>
                  <a:pt x="631" y="561"/>
                </a:cubicBezTo>
                <a:cubicBezTo>
                  <a:pt x="631" y="571"/>
                  <a:pt x="623" y="579"/>
                  <a:pt x="613" y="579"/>
                </a:cubicBezTo>
                <a:close/>
                <a:moveTo>
                  <a:pt x="323" y="264"/>
                </a:moveTo>
                <a:cubicBezTo>
                  <a:pt x="320" y="264"/>
                  <a:pt x="317" y="267"/>
                  <a:pt x="317" y="270"/>
                </a:cubicBezTo>
                <a:cubicBezTo>
                  <a:pt x="317" y="561"/>
                  <a:pt x="317" y="561"/>
                  <a:pt x="317" y="561"/>
                </a:cubicBezTo>
                <a:cubicBezTo>
                  <a:pt x="317" y="564"/>
                  <a:pt x="320" y="567"/>
                  <a:pt x="323" y="567"/>
                </a:cubicBezTo>
                <a:cubicBezTo>
                  <a:pt x="613" y="567"/>
                  <a:pt x="613" y="567"/>
                  <a:pt x="613" y="567"/>
                </a:cubicBezTo>
                <a:cubicBezTo>
                  <a:pt x="616" y="567"/>
                  <a:pt x="619" y="564"/>
                  <a:pt x="619" y="561"/>
                </a:cubicBezTo>
                <a:cubicBezTo>
                  <a:pt x="619" y="270"/>
                  <a:pt x="619" y="270"/>
                  <a:pt x="619" y="270"/>
                </a:cubicBezTo>
                <a:cubicBezTo>
                  <a:pt x="619" y="267"/>
                  <a:pt x="616" y="264"/>
                  <a:pt x="613" y="264"/>
                </a:cubicBezTo>
                <a:lnTo>
                  <a:pt x="323" y="264"/>
                </a:lnTo>
                <a:close/>
                <a:moveTo>
                  <a:pt x="219" y="338"/>
                </a:moveTo>
                <a:cubicBezTo>
                  <a:pt x="219" y="331"/>
                  <a:pt x="224" y="326"/>
                  <a:pt x="231" y="326"/>
                </a:cubicBezTo>
                <a:cubicBezTo>
                  <a:pt x="275" y="326"/>
                  <a:pt x="275" y="326"/>
                  <a:pt x="275" y="326"/>
                </a:cubicBezTo>
                <a:cubicBezTo>
                  <a:pt x="275" y="350"/>
                  <a:pt x="275" y="350"/>
                  <a:pt x="275" y="350"/>
                </a:cubicBezTo>
                <a:cubicBezTo>
                  <a:pt x="231" y="350"/>
                  <a:pt x="231" y="350"/>
                  <a:pt x="231" y="350"/>
                </a:cubicBezTo>
                <a:cubicBezTo>
                  <a:pt x="224" y="350"/>
                  <a:pt x="219" y="345"/>
                  <a:pt x="219" y="338"/>
                </a:cubicBezTo>
                <a:close/>
                <a:moveTo>
                  <a:pt x="219" y="287"/>
                </a:moveTo>
                <a:cubicBezTo>
                  <a:pt x="219" y="280"/>
                  <a:pt x="224" y="275"/>
                  <a:pt x="231" y="275"/>
                </a:cubicBezTo>
                <a:cubicBezTo>
                  <a:pt x="275" y="275"/>
                  <a:pt x="275" y="275"/>
                  <a:pt x="275" y="275"/>
                </a:cubicBezTo>
                <a:cubicBezTo>
                  <a:pt x="275" y="299"/>
                  <a:pt x="275" y="299"/>
                  <a:pt x="275" y="299"/>
                </a:cubicBezTo>
                <a:cubicBezTo>
                  <a:pt x="231" y="299"/>
                  <a:pt x="231" y="299"/>
                  <a:pt x="231" y="299"/>
                </a:cubicBezTo>
                <a:cubicBezTo>
                  <a:pt x="224" y="299"/>
                  <a:pt x="219" y="293"/>
                  <a:pt x="219" y="287"/>
                </a:cubicBezTo>
                <a:close/>
                <a:moveTo>
                  <a:pt x="219" y="389"/>
                </a:moveTo>
                <a:cubicBezTo>
                  <a:pt x="219" y="383"/>
                  <a:pt x="224" y="377"/>
                  <a:pt x="231" y="377"/>
                </a:cubicBezTo>
                <a:cubicBezTo>
                  <a:pt x="275" y="377"/>
                  <a:pt x="275" y="377"/>
                  <a:pt x="275" y="377"/>
                </a:cubicBezTo>
                <a:cubicBezTo>
                  <a:pt x="275" y="402"/>
                  <a:pt x="275" y="402"/>
                  <a:pt x="275" y="402"/>
                </a:cubicBezTo>
                <a:cubicBezTo>
                  <a:pt x="231" y="402"/>
                  <a:pt x="231" y="402"/>
                  <a:pt x="231" y="402"/>
                </a:cubicBezTo>
                <a:cubicBezTo>
                  <a:pt x="224" y="402"/>
                  <a:pt x="219" y="396"/>
                  <a:pt x="219" y="389"/>
                </a:cubicBezTo>
                <a:close/>
                <a:moveTo>
                  <a:pt x="219" y="492"/>
                </a:moveTo>
                <a:cubicBezTo>
                  <a:pt x="219" y="485"/>
                  <a:pt x="224" y="480"/>
                  <a:pt x="231" y="480"/>
                </a:cubicBezTo>
                <a:cubicBezTo>
                  <a:pt x="275" y="480"/>
                  <a:pt x="275" y="480"/>
                  <a:pt x="275" y="480"/>
                </a:cubicBezTo>
                <a:cubicBezTo>
                  <a:pt x="275" y="504"/>
                  <a:pt x="275" y="504"/>
                  <a:pt x="275" y="504"/>
                </a:cubicBezTo>
                <a:cubicBezTo>
                  <a:pt x="231" y="504"/>
                  <a:pt x="231" y="504"/>
                  <a:pt x="231" y="504"/>
                </a:cubicBezTo>
                <a:cubicBezTo>
                  <a:pt x="224" y="504"/>
                  <a:pt x="219" y="499"/>
                  <a:pt x="219" y="492"/>
                </a:cubicBezTo>
                <a:close/>
                <a:moveTo>
                  <a:pt x="219" y="441"/>
                </a:moveTo>
                <a:cubicBezTo>
                  <a:pt x="219" y="434"/>
                  <a:pt x="224" y="429"/>
                  <a:pt x="231" y="429"/>
                </a:cubicBezTo>
                <a:cubicBezTo>
                  <a:pt x="275" y="429"/>
                  <a:pt x="275" y="429"/>
                  <a:pt x="275" y="429"/>
                </a:cubicBezTo>
                <a:cubicBezTo>
                  <a:pt x="275" y="453"/>
                  <a:pt x="275" y="453"/>
                  <a:pt x="275" y="453"/>
                </a:cubicBezTo>
                <a:cubicBezTo>
                  <a:pt x="231" y="453"/>
                  <a:pt x="231" y="453"/>
                  <a:pt x="231" y="453"/>
                </a:cubicBezTo>
                <a:cubicBezTo>
                  <a:pt x="224" y="453"/>
                  <a:pt x="219" y="447"/>
                  <a:pt x="219" y="441"/>
                </a:cubicBezTo>
                <a:close/>
                <a:moveTo>
                  <a:pt x="379" y="222"/>
                </a:moveTo>
                <a:cubicBezTo>
                  <a:pt x="379" y="178"/>
                  <a:pt x="379" y="178"/>
                  <a:pt x="379" y="178"/>
                </a:cubicBezTo>
                <a:cubicBezTo>
                  <a:pt x="379" y="171"/>
                  <a:pt x="385" y="166"/>
                  <a:pt x="391" y="166"/>
                </a:cubicBezTo>
                <a:cubicBezTo>
                  <a:pt x="398" y="166"/>
                  <a:pt x="404" y="171"/>
                  <a:pt x="404" y="178"/>
                </a:cubicBezTo>
                <a:cubicBezTo>
                  <a:pt x="404" y="222"/>
                  <a:pt x="404" y="222"/>
                  <a:pt x="404" y="222"/>
                </a:cubicBezTo>
                <a:lnTo>
                  <a:pt x="379" y="222"/>
                </a:lnTo>
                <a:close/>
                <a:moveTo>
                  <a:pt x="431" y="222"/>
                </a:moveTo>
                <a:cubicBezTo>
                  <a:pt x="431" y="178"/>
                  <a:pt x="431" y="178"/>
                  <a:pt x="431" y="178"/>
                </a:cubicBezTo>
                <a:cubicBezTo>
                  <a:pt x="431" y="171"/>
                  <a:pt x="436" y="166"/>
                  <a:pt x="443" y="166"/>
                </a:cubicBezTo>
                <a:cubicBezTo>
                  <a:pt x="449" y="166"/>
                  <a:pt x="455" y="171"/>
                  <a:pt x="455" y="178"/>
                </a:cubicBezTo>
                <a:cubicBezTo>
                  <a:pt x="455" y="222"/>
                  <a:pt x="455" y="222"/>
                  <a:pt x="455" y="222"/>
                </a:cubicBezTo>
                <a:lnTo>
                  <a:pt x="431" y="222"/>
                </a:lnTo>
                <a:close/>
                <a:moveTo>
                  <a:pt x="585" y="222"/>
                </a:moveTo>
                <a:cubicBezTo>
                  <a:pt x="585" y="178"/>
                  <a:pt x="585" y="178"/>
                  <a:pt x="585" y="178"/>
                </a:cubicBezTo>
                <a:cubicBezTo>
                  <a:pt x="585" y="171"/>
                  <a:pt x="590" y="166"/>
                  <a:pt x="597" y="166"/>
                </a:cubicBezTo>
                <a:cubicBezTo>
                  <a:pt x="603" y="166"/>
                  <a:pt x="609" y="171"/>
                  <a:pt x="609" y="178"/>
                </a:cubicBezTo>
                <a:cubicBezTo>
                  <a:pt x="609" y="222"/>
                  <a:pt x="609" y="222"/>
                  <a:pt x="609" y="222"/>
                </a:cubicBezTo>
                <a:lnTo>
                  <a:pt x="585" y="222"/>
                </a:lnTo>
                <a:close/>
                <a:moveTo>
                  <a:pt x="661" y="275"/>
                </a:moveTo>
                <a:cubicBezTo>
                  <a:pt x="705" y="275"/>
                  <a:pt x="705" y="275"/>
                  <a:pt x="705" y="275"/>
                </a:cubicBezTo>
                <a:cubicBezTo>
                  <a:pt x="712" y="275"/>
                  <a:pt x="717" y="281"/>
                  <a:pt x="717" y="288"/>
                </a:cubicBezTo>
                <a:cubicBezTo>
                  <a:pt x="717" y="294"/>
                  <a:pt x="712" y="300"/>
                  <a:pt x="705" y="300"/>
                </a:cubicBezTo>
                <a:cubicBezTo>
                  <a:pt x="661" y="300"/>
                  <a:pt x="661" y="300"/>
                  <a:pt x="661" y="300"/>
                </a:cubicBezTo>
                <a:lnTo>
                  <a:pt x="661" y="275"/>
                </a:lnTo>
                <a:close/>
                <a:moveTo>
                  <a:pt x="482" y="222"/>
                </a:moveTo>
                <a:cubicBezTo>
                  <a:pt x="482" y="178"/>
                  <a:pt x="482" y="178"/>
                  <a:pt x="482" y="178"/>
                </a:cubicBezTo>
                <a:cubicBezTo>
                  <a:pt x="482" y="171"/>
                  <a:pt x="487" y="166"/>
                  <a:pt x="494" y="166"/>
                </a:cubicBezTo>
                <a:cubicBezTo>
                  <a:pt x="501" y="166"/>
                  <a:pt x="506" y="171"/>
                  <a:pt x="506" y="178"/>
                </a:cubicBezTo>
                <a:cubicBezTo>
                  <a:pt x="506" y="222"/>
                  <a:pt x="506" y="222"/>
                  <a:pt x="506" y="222"/>
                </a:cubicBezTo>
                <a:lnTo>
                  <a:pt x="482" y="222"/>
                </a:lnTo>
                <a:close/>
                <a:moveTo>
                  <a:pt x="533" y="222"/>
                </a:moveTo>
                <a:cubicBezTo>
                  <a:pt x="533" y="178"/>
                  <a:pt x="533" y="178"/>
                  <a:pt x="533" y="178"/>
                </a:cubicBezTo>
                <a:cubicBezTo>
                  <a:pt x="533" y="171"/>
                  <a:pt x="539" y="166"/>
                  <a:pt x="545" y="166"/>
                </a:cubicBezTo>
                <a:cubicBezTo>
                  <a:pt x="552" y="166"/>
                  <a:pt x="557" y="171"/>
                  <a:pt x="557" y="178"/>
                </a:cubicBezTo>
                <a:cubicBezTo>
                  <a:pt x="557" y="222"/>
                  <a:pt x="557" y="222"/>
                  <a:pt x="557" y="222"/>
                </a:cubicBezTo>
                <a:lnTo>
                  <a:pt x="533" y="222"/>
                </a:lnTo>
                <a:close/>
                <a:moveTo>
                  <a:pt x="328" y="222"/>
                </a:moveTo>
                <a:cubicBezTo>
                  <a:pt x="328" y="178"/>
                  <a:pt x="328" y="178"/>
                  <a:pt x="328" y="178"/>
                </a:cubicBezTo>
                <a:cubicBezTo>
                  <a:pt x="328" y="171"/>
                  <a:pt x="333" y="166"/>
                  <a:pt x="340" y="166"/>
                </a:cubicBezTo>
                <a:cubicBezTo>
                  <a:pt x="347" y="166"/>
                  <a:pt x="352" y="171"/>
                  <a:pt x="352" y="178"/>
                </a:cubicBezTo>
                <a:cubicBezTo>
                  <a:pt x="352" y="222"/>
                  <a:pt x="352" y="222"/>
                  <a:pt x="352" y="222"/>
                </a:cubicBezTo>
                <a:lnTo>
                  <a:pt x="328" y="222"/>
                </a:lnTo>
                <a:close/>
                <a:moveTo>
                  <a:pt x="717" y="441"/>
                </a:moveTo>
                <a:cubicBezTo>
                  <a:pt x="717" y="448"/>
                  <a:pt x="712" y="454"/>
                  <a:pt x="705" y="454"/>
                </a:cubicBezTo>
                <a:cubicBezTo>
                  <a:pt x="661" y="454"/>
                  <a:pt x="661" y="454"/>
                  <a:pt x="661" y="454"/>
                </a:cubicBezTo>
                <a:cubicBezTo>
                  <a:pt x="661" y="429"/>
                  <a:pt x="661" y="429"/>
                  <a:pt x="661" y="429"/>
                </a:cubicBezTo>
                <a:cubicBezTo>
                  <a:pt x="705" y="429"/>
                  <a:pt x="705" y="429"/>
                  <a:pt x="705" y="429"/>
                </a:cubicBezTo>
                <a:cubicBezTo>
                  <a:pt x="712" y="429"/>
                  <a:pt x="717" y="435"/>
                  <a:pt x="717" y="441"/>
                </a:cubicBezTo>
                <a:close/>
                <a:moveTo>
                  <a:pt x="717" y="493"/>
                </a:moveTo>
                <a:cubicBezTo>
                  <a:pt x="717" y="499"/>
                  <a:pt x="712" y="505"/>
                  <a:pt x="705" y="505"/>
                </a:cubicBezTo>
                <a:cubicBezTo>
                  <a:pt x="661" y="505"/>
                  <a:pt x="661" y="505"/>
                  <a:pt x="661" y="505"/>
                </a:cubicBezTo>
                <a:cubicBezTo>
                  <a:pt x="661" y="481"/>
                  <a:pt x="661" y="481"/>
                  <a:pt x="661" y="481"/>
                </a:cubicBezTo>
                <a:cubicBezTo>
                  <a:pt x="705" y="481"/>
                  <a:pt x="705" y="481"/>
                  <a:pt x="705" y="481"/>
                </a:cubicBezTo>
                <a:cubicBezTo>
                  <a:pt x="712" y="481"/>
                  <a:pt x="717" y="486"/>
                  <a:pt x="717" y="493"/>
                </a:cubicBezTo>
                <a:close/>
                <a:moveTo>
                  <a:pt x="608" y="609"/>
                </a:moveTo>
                <a:cubicBezTo>
                  <a:pt x="608" y="653"/>
                  <a:pt x="608" y="653"/>
                  <a:pt x="608" y="653"/>
                </a:cubicBezTo>
                <a:cubicBezTo>
                  <a:pt x="608" y="659"/>
                  <a:pt x="603" y="665"/>
                  <a:pt x="596" y="665"/>
                </a:cubicBezTo>
                <a:cubicBezTo>
                  <a:pt x="589" y="665"/>
                  <a:pt x="584" y="659"/>
                  <a:pt x="584" y="653"/>
                </a:cubicBezTo>
                <a:cubicBezTo>
                  <a:pt x="584" y="609"/>
                  <a:pt x="584" y="609"/>
                  <a:pt x="584" y="609"/>
                </a:cubicBezTo>
                <a:lnTo>
                  <a:pt x="608" y="609"/>
                </a:lnTo>
                <a:close/>
                <a:moveTo>
                  <a:pt x="717" y="544"/>
                </a:moveTo>
                <a:cubicBezTo>
                  <a:pt x="717" y="551"/>
                  <a:pt x="712" y="556"/>
                  <a:pt x="705" y="556"/>
                </a:cubicBezTo>
                <a:cubicBezTo>
                  <a:pt x="661" y="556"/>
                  <a:pt x="661" y="556"/>
                  <a:pt x="661" y="556"/>
                </a:cubicBezTo>
                <a:cubicBezTo>
                  <a:pt x="661" y="532"/>
                  <a:pt x="661" y="532"/>
                  <a:pt x="661" y="532"/>
                </a:cubicBezTo>
                <a:cubicBezTo>
                  <a:pt x="705" y="532"/>
                  <a:pt x="705" y="532"/>
                  <a:pt x="705" y="532"/>
                </a:cubicBezTo>
                <a:cubicBezTo>
                  <a:pt x="712" y="532"/>
                  <a:pt x="717" y="537"/>
                  <a:pt x="717" y="544"/>
                </a:cubicBezTo>
                <a:close/>
                <a:moveTo>
                  <a:pt x="717" y="339"/>
                </a:moveTo>
                <a:cubicBezTo>
                  <a:pt x="717" y="346"/>
                  <a:pt x="712" y="351"/>
                  <a:pt x="705" y="351"/>
                </a:cubicBezTo>
                <a:cubicBezTo>
                  <a:pt x="661" y="351"/>
                  <a:pt x="661" y="351"/>
                  <a:pt x="661" y="351"/>
                </a:cubicBezTo>
                <a:cubicBezTo>
                  <a:pt x="661" y="327"/>
                  <a:pt x="661" y="327"/>
                  <a:pt x="661" y="327"/>
                </a:cubicBezTo>
                <a:cubicBezTo>
                  <a:pt x="705" y="327"/>
                  <a:pt x="705" y="327"/>
                  <a:pt x="705" y="327"/>
                </a:cubicBezTo>
                <a:cubicBezTo>
                  <a:pt x="712" y="327"/>
                  <a:pt x="717" y="332"/>
                  <a:pt x="717" y="339"/>
                </a:cubicBezTo>
                <a:close/>
                <a:moveTo>
                  <a:pt x="717" y="390"/>
                </a:moveTo>
                <a:cubicBezTo>
                  <a:pt x="717" y="397"/>
                  <a:pt x="712" y="402"/>
                  <a:pt x="705" y="402"/>
                </a:cubicBezTo>
                <a:cubicBezTo>
                  <a:pt x="661" y="402"/>
                  <a:pt x="661" y="402"/>
                  <a:pt x="661" y="402"/>
                </a:cubicBezTo>
                <a:cubicBezTo>
                  <a:pt x="661" y="378"/>
                  <a:pt x="661" y="378"/>
                  <a:pt x="661" y="378"/>
                </a:cubicBezTo>
                <a:cubicBezTo>
                  <a:pt x="705" y="378"/>
                  <a:pt x="705" y="378"/>
                  <a:pt x="705" y="378"/>
                </a:cubicBezTo>
                <a:cubicBezTo>
                  <a:pt x="712" y="378"/>
                  <a:pt x="717" y="384"/>
                  <a:pt x="717" y="390"/>
                </a:cubicBezTo>
                <a:close/>
                <a:moveTo>
                  <a:pt x="403" y="609"/>
                </a:moveTo>
                <a:cubicBezTo>
                  <a:pt x="403" y="653"/>
                  <a:pt x="403" y="653"/>
                  <a:pt x="403" y="653"/>
                </a:cubicBezTo>
                <a:cubicBezTo>
                  <a:pt x="403" y="659"/>
                  <a:pt x="397" y="665"/>
                  <a:pt x="391" y="665"/>
                </a:cubicBezTo>
                <a:cubicBezTo>
                  <a:pt x="384" y="665"/>
                  <a:pt x="379" y="659"/>
                  <a:pt x="379" y="653"/>
                </a:cubicBezTo>
                <a:cubicBezTo>
                  <a:pt x="379" y="609"/>
                  <a:pt x="379" y="609"/>
                  <a:pt x="379" y="609"/>
                </a:cubicBezTo>
                <a:lnTo>
                  <a:pt x="403" y="609"/>
                </a:lnTo>
                <a:close/>
                <a:moveTo>
                  <a:pt x="351" y="609"/>
                </a:moveTo>
                <a:cubicBezTo>
                  <a:pt x="351" y="653"/>
                  <a:pt x="351" y="653"/>
                  <a:pt x="351" y="653"/>
                </a:cubicBezTo>
                <a:cubicBezTo>
                  <a:pt x="351" y="659"/>
                  <a:pt x="346" y="665"/>
                  <a:pt x="339" y="665"/>
                </a:cubicBezTo>
                <a:cubicBezTo>
                  <a:pt x="333" y="665"/>
                  <a:pt x="327" y="659"/>
                  <a:pt x="327" y="653"/>
                </a:cubicBezTo>
                <a:cubicBezTo>
                  <a:pt x="327" y="609"/>
                  <a:pt x="327" y="609"/>
                  <a:pt x="327" y="609"/>
                </a:cubicBezTo>
                <a:lnTo>
                  <a:pt x="351" y="609"/>
                </a:lnTo>
                <a:close/>
                <a:moveTo>
                  <a:pt x="275" y="555"/>
                </a:moveTo>
                <a:cubicBezTo>
                  <a:pt x="231" y="555"/>
                  <a:pt x="231" y="555"/>
                  <a:pt x="231" y="555"/>
                </a:cubicBezTo>
                <a:cubicBezTo>
                  <a:pt x="224" y="555"/>
                  <a:pt x="219" y="550"/>
                  <a:pt x="219" y="543"/>
                </a:cubicBezTo>
                <a:cubicBezTo>
                  <a:pt x="219" y="537"/>
                  <a:pt x="224" y="531"/>
                  <a:pt x="231" y="531"/>
                </a:cubicBezTo>
                <a:cubicBezTo>
                  <a:pt x="275" y="531"/>
                  <a:pt x="275" y="531"/>
                  <a:pt x="275" y="531"/>
                </a:cubicBezTo>
                <a:lnTo>
                  <a:pt x="275" y="555"/>
                </a:lnTo>
                <a:close/>
                <a:moveTo>
                  <a:pt x="505" y="609"/>
                </a:moveTo>
                <a:cubicBezTo>
                  <a:pt x="505" y="653"/>
                  <a:pt x="505" y="653"/>
                  <a:pt x="505" y="653"/>
                </a:cubicBezTo>
                <a:cubicBezTo>
                  <a:pt x="505" y="659"/>
                  <a:pt x="500" y="665"/>
                  <a:pt x="493" y="665"/>
                </a:cubicBezTo>
                <a:cubicBezTo>
                  <a:pt x="487" y="665"/>
                  <a:pt x="481" y="659"/>
                  <a:pt x="481" y="653"/>
                </a:cubicBezTo>
                <a:cubicBezTo>
                  <a:pt x="481" y="609"/>
                  <a:pt x="481" y="609"/>
                  <a:pt x="481" y="609"/>
                </a:cubicBezTo>
                <a:lnTo>
                  <a:pt x="505" y="609"/>
                </a:lnTo>
                <a:close/>
                <a:moveTo>
                  <a:pt x="557" y="609"/>
                </a:moveTo>
                <a:cubicBezTo>
                  <a:pt x="557" y="653"/>
                  <a:pt x="557" y="653"/>
                  <a:pt x="557" y="653"/>
                </a:cubicBezTo>
                <a:cubicBezTo>
                  <a:pt x="557" y="659"/>
                  <a:pt x="551" y="665"/>
                  <a:pt x="545" y="665"/>
                </a:cubicBezTo>
                <a:cubicBezTo>
                  <a:pt x="538" y="665"/>
                  <a:pt x="532" y="659"/>
                  <a:pt x="532" y="653"/>
                </a:cubicBezTo>
                <a:cubicBezTo>
                  <a:pt x="532" y="609"/>
                  <a:pt x="532" y="609"/>
                  <a:pt x="532" y="609"/>
                </a:cubicBezTo>
                <a:lnTo>
                  <a:pt x="557" y="609"/>
                </a:lnTo>
                <a:close/>
                <a:moveTo>
                  <a:pt x="454" y="609"/>
                </a:moveTo>
                <a:cubicBezTo>
                  <a:pt x="454" y="653"/>
                  <a:pt x="454" y="653"/>
                  <a:pt x="454" y="653"/>
                </a:cubicBezTo>
                <a:cubicBezTo>
                  <a:pt x="454" y="659"/>
                  <a:pt x="449" y="665"/>
                  <a:pt x="442" y="665"/>
                </a:cubicBezTo>
                <a:cubicBezTo>
                  <a:pt x="435" y="665"/>
                  <a:pt x="430" y="659"/>
                  <a:pt x="430" y="653"/>
                </a:cubicBezTo>
                <a:cubicBezTo>
                  <a:pt x="430" y="609"/>
                  <a:pt x="430" y="609"/>
                  <a:pt x="430" y="609"/>
                </a:cubicBezTo>
                <a:lnTo>
                  <a:pt x="454" y="609"/>
                </a:ln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nvGrpSpPr>
          <p:cNvPr id="94" name="グループ化 93"/>
          <p:cNvGrpSpPr/>
          <p:nvPr/>
        </p:nvGrpSpPr>
        <p:grpSpPr>
          <a:xfrm>
            <a:off x="3330215" y="2944656"/>
            <a:ext cx="1478620" cy="432455"/>
            <a:chOff x="3792466" y="3507447"/>
            <a:chExt cx="1478620" cy="432455"/>
          </a:xfrm>
        </p:grpSpPr>
        <p:sp>
          <p:nvSpPr>
            <p:cNvPr id="95" name="角丸四角形 94"/>
            <p:cNvSpPr/>
            <p:nvPr/>
          </p:nvSpPr>
          <p:spPr>
            <a:xfrm>
              <a:off x="3792466" y="3507447"/>
              <a:ext cx="1478620" cy="395309"/>
            </a:xfrm>
            <a:prstGeom prst="roundRect">
              <a:avLst/>
            </a:prstGeom>
            <a:solidFill>
              <a:srgbClr val="2E7DC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200" dirty="0"/>
                <a:t>AI-OCR</a:t>
              </a:r>
              <a:endParaRPr lang="ja-JP" altLang="en-US" sz="1200" dirty="0"/>
            </a:p>
          </p:txBody>
        </p:sp>
        <p:sp>
          <p:nvSpPr>
            <p:cNvPr id="96" name="テキスト ボックス 95"/>
            <p:cNvSpPr txBox="1"/>
            <p:nvPr/>
          </p:nvSpPr>
          <p:spPr>
            <a:xfrm>
              <a:off x="4070911" y="3720611"/>
              <a:ext cx="956799" cy="219291"/>
            </a:xfrm>
            <a:prstGeom prst="rect">
              <a:avLst/>
            </a:prstGeom>
            <a:noFill/>
            <a:ln>
              <a:noFill/>
            </a:ln>
          </p:spPr>
          <p:txBody>
            <a:bodyPr wrap="square" rtlCol="0">
              <a:spAutoFit/>
            </a:bodyPr>
            <a:lstStyle/>
            <a:p>
              <a:r>
                <a:rPr lang="en-US" altLang="ja-JP" sz="825" dirty="0">
                  <a:solidFill>
                    <a:schemeClr val="bg1"/>
                  </a:solidFill>
                </a:rPr>
                <a:t>AI-OCR</a:t>
              </a:r>
              <a:r>
                <a:rPr lang="en-US" altLang="ja-JP" sz="750" dirty="0">
                  <a:solidFill>
                    <a:schemeClr val="bg1"/>
                  </a:solidFill>
                </a:rPr>
                <a:t>(</a:t>
              </a:r>
              <a:r>
                <a:rPr lang="ja-JP" altLang="en-US" sz="750" dirty="0">
                  <a:solidFill>
                    <a:schemeClr val="bg1"/>
                  </a:solidFill>
                </a:rPr>
                <a:t>請求書</a:t>
              </a:r>
              <a:r>
                <a:rPr lang="en-US" altLang="ja-JP" sz="750" dirty="0">
                  <a:solidFill>
                    <a:schemeClr val="bg1"/>
                  </a:solidFill>
                </a:rPr>
                <a:t>)</a:t>
              </a:r>
            </a:p>
          </p:txBody>
        </p:sp>
        <p:sp>
          <p:nvSpPr>
            <p:cNvPr id="97" name="Freeform 43"/>
            <p:cNvSpPr>
              <a:spLocks noEditPoints="1"/>
            </p:cNvSpPr>
            <p:nvPr/>
          </p:nvSpPr>
          <p:spPr bwMode="auto">
            <a:xfrm>
              <a:off x="3922675" y="3541998"/>
              <a:ext cx="253281" cy="168503"/>
            </a:xfrm>
            <a:custGeom>
              <a:avLst/>
              <a:gdLst>
                <a:gd name="T0" fmla="*/ 511 w 1061"/>
                <a:gd name="T1" fmla="*/ 0 h 756"/>
                <a:gd name="T2" fmla="*/ 1061 w 1061"/>
                <a:gd name="T3" fmla="*/ 138 h 756"/>
                <a:gd name="T4" fmla="*/ 941 w 1061"/>
                <a:gd name="T5" fmla="*/ 121 h 756"/>
                <a:gd name="T6" fmla="*/ 1027 w 1061"/>
                <a:gd name="T7" fmla="*/ 231 h 756"/>
                <a:gd name="T8" fmla="*/ 1027 w 1061"/>
                <a:gd name="T9" fmla="*/ 248 h 756"/>
                <a:gd name="T10" fmla="*/ 546 w 1061"/>
                <a:gd name="T11" fmla="*/ 509 h 756"/>
                <a:gd name="T12" fmla="*/ 1027 w 1061"/>
                <a:gd name="T13" fmla="*/ 509 h 756"/>
                <a:gd name="T14" fmla="*/ 584 w 1061"/>
                <a:gd name="T15" fmla="*/ 297 h 756"/>
                <a:gd name="T16" fmla="*/ 825 w 1061"/>
                <a:gd name="T17" fmla="*/ 297 h 756"/>
                <a:gd name="T18" fmla="*/ 787 w 1061"/>
                <a:gd name="T19" fmla="*/ 413 h 756"/>
                <a:gd name="T20" fmla="*/ 666 w 1061"/>
                <a:gd name="T21" fmla="*/ 297 h 756"/>
                <a:gd name="T22" fmla="*/ 706 w 1061"/>
                <a:gd name="T23" fmla="*/ 389 h 756"/>
                <a:gd name="T24" fmla="*/ 766 w 1061"/>
                <a:gd name="T25" fmla="*/ 464 h 756"/>
                <a:gd name="T26" fmla="*/ 932 w 1061"/>
                <a:gd name="T27" fmla="*/ 382 h 756"/>
                <a:gd name="T28" fmla="*/ 917 w 1061"/>
                <a:gd name="T29" fmla="*/ 382 h 756"/>
                <a:gd name="T30" fmla="*/ 898 w 1061"/>
                <a:gd name="T31" fmla="*/ 464 h 756"/>
                <a:gd name="T32" fmla="*/ 955 w 1061"/>
                <a:gd name="T33" fmla="*/ 297 h 756"/>
                <a:gd name="T34" fmla="*/ 255 w 1061"/>
                <a:gd name="T35" fmla="*/ 438 h 756"/>
                <a:gd name="T36" fmla="*/ 273 w 1061"/>
                <a:gd name="T37" fmla="*/ 456 h 756"/>
                <a:gd name="T38" fmla="*/ 188 w 1061"/>
                <a:gd name="T39" fmla="*/ 236 h 756"/>
                <a:gd name="T40" fmla="*/ 150 w 1061"/>
                <a:gd name="T41" fmla="*/ 185 h 756"/>
                <a:gd name="T42" fmla="*/ 244 w 1061"/>
                <a:gd name="T43" fmla="*/ 203 h 756"/>
                <a:gd name="T44" fmla="*/ 95 w 1061"/>
                <a:gd name="T45" fmla="*/ 142 h 756"/>
                <a:gd name="T46" fmla="*/ 217 w 1061"/>
                <a:gd name="T47" fmla="*/ 291 h 756"/>
                <a:gd name="T48" fmla="*/ 255 w 1061"/>
                <a:gd name="T49" fmla="*/ 341 h 756"/>
                <a:gd name="T50" fmla="*/ 28 w 1061"/>
                <a:gd name="T51" fmla="*/ 378 h 756"/>
                <a:gd name="T52" fmla="*/ 90 w 1061"/>
                <a:gd name="T53" fmla="*/ 609 h 756"/>
                <a:gd name="T54" fmla="*/ 101 w 1061"/>
                <a:gd name="T55" fmla="*/ 339 h 756"/>
                <a:gd name="T56" fmla="*/ 112 w 1061"/>
                <a:gd name="T57" fmla="*/ 628 h 756"/>
                <a:gd name="T58" fmla="*/ 321 w 1061"/>
                <a:gd name="T59" fmla="*/ 690 h 756"/>
                <a:gd name="T60" fmla="*/ 244 w 1061"/>
                <a:gd name="T61" fmla="*/ 588 h 756"/>
                <a:gd name="T62" fmla="*/ 255 w 1061"/>
                <a:gd name="T63" fmla="*/ 416 h 756"/>
                <a:gd name="T64" fmla="*/ 266 w 1061"/>
                <a:gd name="T65" fmla="*/ 588 h 756"/>
                <a:gd name="T66" fmla="*/ 321 w 1061"/>
                <a:gd name="T67" fmla="*/ 390 h 756"/>
                <a:gd name="T68" fmla="*/ 189 w 1061"/>
                <a:gd name="T69" fmla="*/ 495 h 756"/>
                <a:gd name="T70" fmla="*/ 139 w 1061"/>
                <a:gd name="T71" fmla="*/ 533 h 756"/>
                <a:gd name="T72" fmla="*/ 200 w 1061"/>
                <a:gd name="T73" fmla="*/ 368 h 756"/>
                <a:gd name="T74" fmla="*/ 266 w 1061"/>
                <a:gd name="T75" fmla="*/ 52 h 756"/>
                <a:gd name="T76" fmla="*/ 255 w 1061"/>
                <a:gd name="T77" fmla="*/ 284 h 756"/>
                <a:gd name="T78" fmla="*/ 273 w 1061"/>
                <a:gd name="T79" fmla="*/ 302 h 756"/>
                <a:gd name="T80" fmla="*/ 196 w 1061"/>
                <a:gd name="T81" fmla="*/ 533 h 756"/>
                <a:gd name="T82" fmla="*/ 119 w 1061"/>
                <a:gd name="T83" fmla="*/ 379 h 756"/>
                <a:gd name="T84" fmla="*/ 101 w 1061"/>
                <a:gd name="T85" fmla="*/ 396 h 756"/>
                <a:gd name="T86" fmla="*/ 409 w 1061"/>
                <a:gd name="T87" fmla="*/ 396 h 756"/>
                <a:gd name="T88" fmla="*/ 391 w 1061"/>
                <a:gd name="T89" fmla="*/ 379 h 756"/>
                <a:gd name="T90" fmla="*/ 391 w 1061"/>
                <a:gd name="T91" fmla="*/ 148 h 756"/>
                <a:gd name="T92" fmla="*/ 391 w 1061"/>
                <a:gd name="T93" fmla="*/ 610 h 756"/>
                <a:gd name="T94" fmla="*/ 409 w 1061"/>
                <a:gd name="T95" fmla="*/ 592 h 756"/>
                <a:gd name="T96" fmla="*/ 431 w 1061"/>
                <a:gd name="T97" fmla="*/ 236 h 756"/>
                <a:gd name="T98" fmla="*/ 448 w 1061"/>
                <a:gd name="T99" fmla="*/ 379 h 756"/>
                <a:gd name="T100" fmla="*/ 398 w 1061"/>
                <a:gd name="T101" fmla="*/ 341 h 756"/>
                <a:gd name="T102" fmla="*/ 484 w 1061"/>
                <a:gd name="T103" fmla="*/ 214 h 756"/>
                <a:gd name="T104" fmla="*/ 343 w 1061"/>
                <a:gd name="T105" fmla="*/ 67 h 756"/>
                <a:gd name="T106" fmla="*/ 409 w 1061"/>
                <a:gd name="T107" fmla="*/ 108 h 756"/>
                <a:gd name="T108" fmla="*/ 371 w 1061"/>
                <a:gd name="T109" fmla="*/ 159 h 756"/>
                <a:gd name="T110" fmla="*/ 387 w 1061"/>
                <a:gd name="T111" fmla="*/ 445 h 756"/>
                <a:gd name="T112" fmla="*/ 448 w 1061"/>
                <a:gd name="T113" fmla="*/ 610 h 756"/>
                <a:gd name="T114" fmla="*/ 398 w 1061"/>
                <a:gd name="T115" fmla="*/ 572 h 756"/>
                <a:gd name="T116" fmla="*/ 343 w 1061"/>
                <a:gd name="T117" fmla="*/ 467 h 756"/>
                <a:gd name="T118" fmla="*/ 484 w 1061"/>
                <a:gd name="T119" fmla="*/ 641 h 756"/>
                <a:gd name="T120" fmla="*/ 150 w 1061"/>
                <a:gd name="T121" fmla="*/ 242 h 756"/>
                <a:gd name="T122" fmla="*/ 132 w 1061"/>
                <a:gd name="T123" fmla="*/ 225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61" h="756">
                  <a:moveTo>
                    <a:pt x="1061" y="756"/>
                  </a:moveTo>
                  <a:cubicBezTo>
                    <a:pt x="511" y="756"/>
                    <a:pt x="511" y="756"/>
                    <a:pt x="511" y="756"/>
                  </a:cubicBezTo>
                  <a:cubicBezTo>
                    <a:pt x="511" y="0"/>
                    <a:pt x="511" y="0"/>
                    <a:pt x="511" y="0"/>
                  </a:cubicBezTo>
                  <a:cubicBezTo>
                    <a:pt x="924" y="0"/>
                    <a:pt x="924" y="0"/>
                    <a:pt x="924" y="0"/>
                  </a:cubicBezTo>
                  <a:cubicBezTo>
                    <a:pt x="924" y="138"/>
                    <a:pt x="924" y="138"/>
                    <a:pt x="924" y="138"/>
                  </a:cubicBezTo>
                  <a:cubicBezTo>
                    <a:pt x="1061" y="138"/>
                    <a:pt x="1061" y="138"/>
                    <a:pt x="1061" y="138"/>
                  </a:cubicBezTo>
                  <a:lnTo>
                    <a:pt x="1061" y="756"/>
                  </a:lnTo>
                  <a:close/>
                  <a:moveTo>
                    <a:pt x="941" y="0"/>
                  </a:moveTo>
                  <a:cubicBezTo>
                    <a:pt x="941" y="121"/>
                    <a:pt x="941" y="121"/>
                    <a:pt x="941" y="121"/>
                  </a:cubicBezTo>
                  <a:cubicBezTo>
                    <a:pt x="1061" y="121"/>
                    <a:pt x="1061" y="121"/>
                    <a:pt x="1061" y="121"/>
                  </a:cubicBezTo>
                  <a:lnTo>
                    <a:pt x="941" y="0"/>
                  </a:lnTo>
                  <a:close/>
                  <a:moveTo>
                    <a:pt x="1027" y="231"/>
                  </a:moveTo>
                  <a:cubicBezTo>
                    <a:pt x="546" y="231"/>
                    <a:pt x="546" y="231"/>
                    <a:pt x="546" y="231"/>
                  </a:cubicBezTo>
                  <a:cubicBezTo>
                    <a:pt x="546" y="248"/>
                    <a:pt x="546" y="248"/>
                    <a:pt x="546" y="248"/>
                  </a:cubicBezTo>
                  <a:cubicBezTo>
                    <a:pt x="1027" y="248"/>
                    <a:pt x="1027" y="248"/>
                    <a:pt x="1027" y="248"/>
                  </a:cubicBezTo>
                  <a:lnTo>
                    <a:pt x="1027" y="231"/>
                  </a:lnTo>
                  <a:close/>
                  <a:moveTo>
                    <a:pt x="1027" y="509"/>
                  </a:moveTo>
                  <a:cubicBezTo>
                    <a:pt x="546" y="509"/>
                    <a:pt x="546" y="509"/>
                    <a:pt x="546" y="509"/>
                  </a:cubicBezTo>
                  <a:cubicBezTo>
                    <a:pt x="546" y="526"/>
                    <a:pt x="546" y="526"/>
                    <a:pt x="546" y="526"/>
                  </a:cubicBezTo>
                  <a:cubicBezTo>
                    <a:pt x="1027" y="526"/>
                    <a:pt x="1027" y="526"/>
                    <a:pt x="1027" y="526"/>
                  </a:cubicBezTo>
                  <a:lnTo>
                    <a:pt x="1027" y="509"/>
                  </a:lnTo>
                  <a:close/>
                  <a:moveTo>
                    <a:pt x="630" y="464"/>
                  </a:moveTo>
                  <a:cubicBezTo>
                    <a:pt x="630" y="297"/>
                    <a:pt x="630" y="297"/>
                    <a:pt x="630" y="297"/>
                  </a:cubicBezTo>
                  <a:cubicBezTo>
                    <a:pt x="584" y="297"/>
                    <a:pt x="584" y="297"/>
                    <a:pt x="584" y="297"/>
                  </a:cubicBezTo>
                  <a:cubicBezTo>
                    <a:pt x="584" y="464"/>
                    <a:pt x="584" y="464"/>
                    <a:pt x="584" y="464"/>
                  </a:cubicBezTo>
                  <a:lnTo>
                    <a:pt x="630" y="464"/>
                  </a:lnTo>
                  <a:close/>
                  <a:moveTo>
                    <a:pt x="825" y="297"/>
                  </a:moveTo>
                  <a:cubicBezTo>
                    <a:pt x="785" y="297"/>
                    <a:pt x="785" y="297"/>
                    <a:pt x="785" y="297"/>
                  </a:cubicBezTo>
                  <a:cubicBezTo>
                    <a:pt x="785" y="373"/>
                    <a:pt x="785" y="373"/>
                    <a:pt x="785" y="373"/>
                  </a:cubicBezTo>
                  <a:cubicBezTo>
                    <a:pt x="785" y="383"/>
                    <a:pt x="785" y="396"/>
                    <a:pt x="787" y="413"/>
                  </a:cubicBezTo>
                  <a:cubicBezTo>
                    <a:pt x="786" y="413"/>
                    <a:pt x="786" y="413"/>
                    <a:pt x="786" y="413"/>
                  </a:cubicBezTo>
                  <a:cubicBezTo>
                    <a:pt x="725" y="297"/>
                    <a:pt x="725" y="297"/>
                    <a:pt x="725" y="297"/>
                  </a:cubicBezTo>
                  <a:cubicBezTo>
                    <a:pt x="666" y="297"/>
                    <a:pt x="666" y="297"/>
                    <a:pt x="666" y="297"/>
                  </a:cubicBezTo>
                  <a:cubicBezTo>
                    <a:pt x="666" y="464"/>
                    <a:pt x="666" y="464"/>
                    <a:pt x="666" y="464"/>
                  </a:cubicBezTo>
                  <a:cubicBezTo>
                    <a:pt x="706" y="464"/>
                    <a:pt x="706" y="464"/>
                    <a:pt x="706" y="464"/>
                  </a:cubicBezTo>
                  <a:cubicBezTo>
                    <a:pt x="706" y="389"/>
                    <a:pt x="706" y="389"/>
                    <a:pt x="706" y="389"/>
                  </a:cubicBezTo>
                  <a:cubicBezTo>
                    <a:pt x="706" y="379"/>
                    <a:pt x="705" y="365"/>
                    <a:pt x="704" y="346"/>
                  </a:cubicBezTo>
                  <a:cubicBezTo>
                    <a:pt x="705" y="346"/>
                    <a:pt x="705" y="346"/>
                    <a:pt x="705" y="346"/>
                  </a:cubicBezTo>
                  <a:cubicBezTo>
                    <a:pt x="766" y="464"/>
                    <a:pt x="766" y="464"/>
                    <a:pt x="766" y="464"/>
                  </a:cubicBezTo>
                  <a:cubicBezTo>
                    <a:pt x="825" y="464"/>
                    <a:pt x="825" y="464"/>
                    <a:pt x="825" y="464"/>
                  </a:cubicBezTo>
                  <a:lnTo>
                    <a:pt x="825" y="297"/>
                  </a:lnTo>
                  <a:close/>
                  <a:moveTo>
                    <a:pt x="932" y="382"/>
                  </a:moveTo>
                  <a:cubicBezTo>
                    <a:pt x="931" y="387"/>
                    <a:pt x="930" y="393"/>
                    <a:pt x="928" y="401"/>
                  </a:cubicBezTo>
                  <a:cubicBezTo>
                    <a:pt x="926" y="409"/>
                    <a:pt x="925" y="416"/>
                    <a:pt x="925" y="421"/>
                  </a:cubicBezTo>
                  <a:cubicBezTo>
                    <a:pt x="924" y="414"/>
                    <a:pt x="922" y="401"/>
                    <a:pt x="917" y="382"/>
                  </a:cubicBezTo>
                  <a:cubicBezTo>
                    <a:pt x="894" y="297"/>
                    <a:pt x="894" y="297"/>
                    <a:pt x="894" y="297"/>
                  </a:cubicBezTo>
                  <a:cubicBezTo>
                    <a:pt x="843" y="297"/>
                    <a:pt x="843" y="297"/>
                    <a:pt x="843" y="297"/>
                  </a:cubicBezTo>
                  <a:cubicBezTo>
                    <a:pt x="898" y="464"/>
                    <a:pt x="898" y="464"/>
                    <a:pt x="898" y="464"/>
                  </a:cubicBezTo>
                  <a:cubicBezTo>
                    <a:pt x="951" y="464"/>
                    <a:pt x="951" y="464"/>
                    <a:pt x="951" y="464"/>
                  </a:cubicBezTo>
                  <a:cubicBezTo>
                    <a:pt x="1006" y="297"/>
                    <a:pt x="1006" y="297"/>
                    <a:pt x="1006" y="297"/>
                  </a:cubicBezTo>
                  <a:cubicBezTo>
                    <a:pt x="955" y="297"/>
                    <a:pt x="955" y="297"/>
                    <a:pt x="955" y="297"/>
                  </a:cubicBezTo>
                  <a:lnTo>
                    <a:pt x="932" y="382"/>
                  </a:lnTo>
                  <a:close/>
                  <a:moveTo>
                    <a:pt x="273" y="456"/>
                  </a:moveTo>
                  <a:cubicBezTo>
                    <a:pt x="273" y="446"/>
                    <a:pt x="265" y="438"/>
                    <a:pt x="255" y="438"/>
                  </a:cubicBezTo>
                  <a:cubicBezTo>
                    <a:pt x="245" y="438"/>
                    <a:pt x="237" y="446"/>
                    <a:pt x="237" y="456"/>
                  </a:cubicBezTo>
                  <a:cubicBezTo>
                    <a:pt x="237" y="465"/>
                    <a:pt x="245" y="473"/>
                    <a:pt x="255" y="473"/>
                  </a:cubicBezTo>
                  <a:cubicBezTo>
                    <a:pt x="265" y="473"/>
                    <a:pt x="273" y="465"/>
                    <a:pt x="273" y="456"/>
                  </a:cubicBezTo>
                  <a:close/>
                  <a:moveTo>
                    <a:pt x="266" y="203"/>
                  </a:moveTo>
                  <a:cubicBezTo>
                    <a:pt x="266" y="221"/>
                    <a:pt x="251" y="236"/>
                    <a:pt x="233" y="236"/>
                  </a:cubicBezTo>
                  <a:cubicBezTo>
                    <a:pt x="188" y="236"/>
                    <a:pt x="188" y="236"/>
                    <a:pt x="188" y="236"/>
                  </a:cubicBezTo>
                  <a:cubicBezTo>
                    <a:pt x="183" y="252"/>
                    <a:pt x="168" y="264"/>
                    <a:pt x="150" y="264"/>
                  </a:cubicBezTo>
                  <a:cubicBezTo>
                    <a:pt x="128" y="264"/>
                    <a:pt x="110" y="247"/>
                    <a:pt x="110" y="225"/>
                  </a:cubicBezTo>
                  <a:cubicBezTo>
                    <a:pt x="110" y="203"/>
                    <a:pt x="128" y="185"/>
                    <a:pt x="150" y="185"/>
                  </a:cubicBezTo>
                  <a:cubicBezTo>
                    <a:pt x="168" y="185"/>
                    <a:pt x="183" y="197"/>
                    <a:pt x="188" y="214"/>
                  </a:cubicBezTo>
                  <a:cubicBezTo>
                    <a:pt x="233" y="214"/>
                    <a:pt x="233" y="214"/>
                    <a:pt x="233" y="214"/>
                  </a:cubicBezTo>
                  <a:cubicBezTo>
                    <a:pt x="239" y="214"/>
                    <a:pt x="244" y="209"/>
                    <a:pt x="244" y="203"/>
                  </a:cubicBezTo>
                  <a:cubicBezTo>
                    <a:pt x="244" y="56"/>
                    <a:pt x="244" y="56"/>
                    <a:pt x="244" y="56"/>
                  </a:cubicBezTo>
                  <a:cubicBezTo>
                    <a:pt x="213" y="64"/>
                    <a:pt x="190" y="87"/>
                    <a:pt x="180" y="116"/>
                  </a:cubicBezTo>
                  <a:cubicBezTo>
                    <a:pt x="150" y="110"/>
                    <a:pt x="118" y="119"/>
                    <a:pt x="95" y="142"/>
                  </a:cubicBezTo>
                  <a:cubicBezTo>
                    <a:pt x="72" y="165"/>
                    <a:pt x="64" y="197"/>
                    <a:pt x="69" y="227"/>
                  </a:cubicBezTo>
                  <a:cubicBezTo>
                    <a:pt x="41" y="237"/>
                    <a:pt x="18" y="260"/>
                    <a:pt x="9" y="291"/>
                  </a:cubicBezTo>
                  <a:cubicBezTo>
                    <a:pt x="217" y="291"/>
                    <a:pt x="217" y="291"/>
                    <a:pt x="217" y="291"/>
                  </a:cubicBezTo>
                  <a:cubicBezTo>
                    <a:pt x="222" y="274"/>
                    <a:pt x="237" y="262"/>
                    <a:pt x="255" y="262"/>
                  </a:cubicBezTo>
                  <a:cubicBezTo>
                    <a:pt x="277" y="262"/>
                    <a:pt x="295" y="280"/>
                    <a:pt x="295" y="302"/>
                  </a:cubicBezTo>
                  <a:cubicBezTo>
                    <a:pt x="295" y="324"/>
                    <a:pt x="277" y="341"/>
                    <a:pt x="255" y="341"/>
                  </a:cubicBezTo>
                  <a:cubicBezTo>
                    <a:pt x="237" y="341"/>
                    <a:pt x="222" y="329"/>
                    <a:pt x="217" y="313"/>
                  </a:cubicBezTo>
                  <a:cubicBezTo>
                    <a:pt x="6" y="313"/>
                    <a:pt x="6" y="313"/>
                    <a:pt x="6" y="313"/>
                  </a:cubicBezTo>
                  <a:cubicBezTo>
                    <a:pt x="5" y="337"/>
                    <a:pt x="13" y="360"/>
                    <a:pt x="28" y="378"/>
                  </a:cubicBezTo>
                  <a:cubicBezTo>
                    <a:pt x="9" y="402"/>
                    <a:pt x="0" y="434"/>
                    <a:pt x="9" y="465"/>
                  </a:cubicBezTo>
                  <a:cubicBezTo>
                    <a:pt x="17" y="497"/>
                    <a:pt x="41" y="520"/>
                    <a:pt x="69" y="530"/>
                  </a:cubicBezTo>
                  <a:cubicBezTo>
                    <a:pt x="64" y="558"/>
                    <a:pt x="71" y="587"/>
                    <a:pt x="90" y="609"/>
                  </a:cubicBezTo>
                  <a:cubicBezTo>
                    <a:pt x="90" y="417"/>
                    <a:pt x="90" y="417"/>
                    <a:pt x="90" y="417"/>
                  </a:cubicBezTo>
                  <a:cubicBezTo>
                    <a:pt x="74" y="412"/>
                    <a:pt x="62" y="397"/>
                    <a:pt x="62" y="379"/>
                  </a:cubicBezTo>
                  <a:cubicBezTo>
                    <a:pt x="62" y="357"/>
                    <a:pt x="79" y="339"/>
                    <a:pt x="101" y="339"/>
                  </a:cubicBezTo>
                  <a:cubicBezTo>
                    <a:pt x="123" y="339"/>
                    <a:pt x="141" y="357"/>
                    <a:pt x="141" y="379"/>
                  </a:cubicBezTo>
                  <a:cubicBezTo>
                    <a:pt x="141" y="397"/>
                    <a:pt x="128" y="412"/>
                    <a:pt x="112" y="417"/>
                  </a:cubicBezTo>
                  <a:cubicBezTo>
                    <a:pt x="112" y="628"/>
                    <a:pt x="112" y="628"/>
                    <a:pt x="112" y="628"/>
                  </a:cubicBezTo>
                  <a:cubicBezTo>
                    <a:pt x="133" y="641"/>
                    <a:pt x="157" y="646"/>
                    <a:pt x="180" y="641"/>
                  </a:cubicBezTo>
                  <a:cubicBezTo>
                    <a:pt x="190" y="670"/>
                    <a:pt x="214" y="693"/>
                    <a:pt x="245" y="702"/>
                  </a:cubicBezTo>
                  <a:cubicBezTo>
                    <a:pt x="272" y="709"/>
                    <a:pt x="299" y="704"/>
                    <a:pt x="321" y="690"/>
                  </a:cubicBezTo>
                  <a:cubicBezTo>
                    <a:pt x="321" y="620"/>
                    <a:pt x="321" y="620"/>
                    <a:pt x="321" y="620"/>
                  </a:cubicBezTo>
                  <a:cubicBezTo>
                    <a:pt x="277" y="620"/>
                    <a:pt x="277" y="620"/>
                    <a:pt x="277" y="620"/>
                  </a:cubicBezTo>
                  <a:cubicBezTo>
                    <a:pt x="259" y="620"/>
                    <a:pt x="244" y="606"/>
                    <a:pt x="244" y="588"/>
                  </a:cubicBezTo>
                  <a:cubicBezTo>
                    <a:pt x="244" y="493"/>
                    <a:pt x="244" y="493"/>
                    <a:pt x="244" y="493"/>
                  </a:cubicBezTo>
                  <a:cubicBezTo>
                    <a:pt x="228" y="489"/>
                    <a:pt x="215" y="474"/>
                    <a:pt x="215" y="456"/>
                  </a:cubicBezTo>
                  <a:cubicBezTo>
                    <a:pt x="215" y="434"/>
                    <a:pt x="233" y="416"/>
                    <a:pt x="255" y="416"/>
                  </a:cubicBezTo>
                  <a:cubicBezTo>
                    <a:pt x="277" y="416"/>
                    <a:pt x="295" y="434"/>
                    <a:pt x="295" y="456"/>
                  </a:cubicBezTo>
                  <a:cubicBezTo>
                    <a:pt x="295" y="474"/>
                    <a:pt x="282" y="489"/>
                    <a:pt x="266" y="493"/>
                  </a:cubicBezTo>
                  <a:cubicBezTo>
                    <a:pt x="266" y="588"/>
                    <a:pt x="266" y="588"/>
                    <a:pt x="266" y="588"/>
                  </a:cubicBezTo>
                  <a:cubicBezTo>
                    <a:pt x="266" y="594"/>
                    <a:pt x="271" y="599"/>
                    <a:pt x="277" y="599"/>
                  </a:cubicBezTo>
                  <a:cubicBezTo>
                    <a:pt x="321" y="599"/>
                    <a:pt x="321" y="599"/>
                    <a:pt x="321" y="599"/>
                  </a:cubicBezTo>
                  <a:cubicBezTo>
                    <a:pt x="321" y="390"/>
                    <a:pt x="321" y="390"/>
                    <a:pt x="321" y="390"/>
                  </a:cubicBezTo>
                  <a:cubicBezTo>
                    <a:pt x="200" y="390"/>
                    <a:pt x="200" y="390"/>
                    <a:pt x="200" y="390"/>
                  </a:cubicBezTo>
                  <a:cubicBezTo>
                    <a:pt x="194" y="390"/>
                    <a:pt x="189" y="395"/>
                    <a:pt x="189" y="401"/>
                  </a:cubicBezTo>
                  <a:cubicBezTo>
                    <a:pt x="189" y="495"/>
                    <a:pt x="189" y="495"/>
                    <a:pt x="189" y="495"/>
                  </a:cubicBezTo>
                  <a:cubicBezTo>
                    <a:pt x="205" y="500"/>
                    <a:pt x="218" y="515"/>
                    <a:pt x="218" y="533"/>
                  </a:cubicBezTo>
                  <a:cubicBezTo>
                    <a:pt x="218" y="554"/>
                    <a:pt x="200" y="572"/>
                    <a:pt x="178" y="572"/>
                  </a:cubicBezTo>
                  <a:cubicBezTo>
                    <a:pt x="156" y="572"/>
                    <a:pt x="139" y="554"/>
                    <a:pt x="139" y="533"/>
                  </a:cubicBezTo>
                  <a:cubicBezTo>
                    <a:pt x="139" y="515"/>
                    <a:pt x="151" y="500"/>
                    <a:pt x="167" y="495"/>
                  </a:cubicBezTo>
                  <a:cubicBezTo>
                    <a:pt x="167" y="401"/>
                    <a:pt x="167" y="401"/>
                    <a:pt x="167" y="401"/>
                  </a:cubicBezTo>
                  <a:cubicBezTo>
                    <a:pt x="167" y="382"/>
                    <a:pt x="182" y="368"/>
                    <a:pt x="200" y="368"/>
                  </a:cubicBezTo>
                  <a:cubicBezTo>
                    <a:pt x="321" y="368"/>
                    <a:pt x="321" y="368"/>
                    <a:pt x="321" y="368"/>
                  </a:cubicBezTo>
                  <a:cubicBezTo>
                    <a:pt x="321" y="67"/>
                    <a:pt x="321" y="67"/>
                    <a:pt x="321" y="67"/>
                  </a:cubicBezTo>
                  <a:cubicBezTo>
                    <a:pt x="305" y="57"/>
                    <a:pt x="286" y="51"/>
                    <a:pt x="266" y="52"/>
                  </a:cubicBezTo>
                  <a:lnTo>
                    <a:pt x="266" y="203"/>
                  </a:lnTo>
                  <a:close/>
                  <a:moveTo>
                    <a:pt x="273" y="302"/>
                  </a:moveTo>
                  <a:cubicBezTo>
                    <a:pt x="273" y="292"/>
                    <a:pt x="265" y="284"/>
                    <a:pt x="255" y="284"/>
                  </a:cubicBezTo>
                  <a:cubicBezTo>
                    <a:pt x="245" y="284"/>
                    <a:pt x="237" y="292"/>
                    <a:pt x="237" y="302"/>
                  </a:cubicBezTo>
                  <a:cubicBezTo>
                    <a:pt x="237" y="312"/>
                    <a:pt x="245" y="319"/>
                    <a:pt x="255" y="319"/>
                  </a:cubicBezTo>
                  <a:cubicBezTo>
                    <a:pt x="265" y="319"/>
                    <a:pt x="273" y="312"/>
                    <a:pt x="273" y="302"/>
                  </a:cubicBezTo>
                  <a:close/>
                  <a:moveTo>
                    <a:pt x="160" y="533"/>
                  </a:moveTo>
                  <a:cubicBezTo>
                    <a:pt x="160" y="542"/>
                    <a:pt x="168" y="550"/>
                    <a:pt x="178" y="550"/>
                  </a:cubicBezTo>
                  <a:cubicBezTo>
                    <a:pt x="188" y="550"/>
                    <a:pt x="196" y="542"/>
                    <a:pt x="196" y="533"/>
                  </a:cubicBezTo>
                  <a:cubicBezTo>
                    <a:pt x="196" y="523"/>
                    <a:pt x="188" y="515"/>
                    <a:pt x="178" y="515"/>
                  </a:cubicBezTo>
                  <a:cubicBezTo>
                    <a:pt x="168" y="515"/>
                    <a:pt x="160" y="523"/>
                    <a:pt x="160" y="533"/>
                  </a:cubicBezTo>
                  <a:close/>
                  <a:moveTo>
                    <a:pt x="119" y="379"/>
                  </a:moveTo>
                  <a:cubicBezTo>
                    <a:pt x="119" y="369"/>
                    <a:pt x="111" y="361"/>
                    <a:pt x="101" y="361"/>
                  </a:cubicBezTo>
                  <a:cubicBezTo>
                    <a:pt x="91" y="361"/>
                    <a:pt x="83" y="369"/>
                    <a:pt x="83" y="379"/>
                  </a:cubicBezTo>
                  <a:cubicBezTo>
                    <a:pt x="83" y="388"/>
                    <a:pt x="91" y="396"/>
                    <a:pt x="101" y="396"/>
                  </a:cubicBezTo>
                  <a:cubicBezTo>
                    <a:pt x="111" y="396"/>
                    <a:pt x="119" y="388"/>
                    <a:pt x="119" y="379"/>
                  </a:cubicBezTo>
                  <a:close/>
                  <a:moveTo>
                    <a:pt x="391" y="379"/>
                  </a:moveTo>
                  <a:cubicBezTo>
                    <a:pt x="391" y="388"/>
                    <a:pt x="399" y="396"/>
                    <a:pt x="409" y="396"/>
                  </a:cubicBezTo>
                  <a:cubicBezTo>
                    <a:pt x="419" y="396"/>
                    <a:pt x="427" y="388"/>
                    <a:pt x="427" y="379"/>
                  </a:cubicBezTo>
                  <a:cubicBezTo>
                    <a:pt x="427" y="369"/>
                    <a:pt x="419" y="361"/>
                    <a:pt x="409" y="361"/>
                  </a:cubicBezTo>
                  <a:cubicBezTo>
                    <a:pt x="399" y="361"/>
                    <a:pt x="391" y="369"/>
                    <a:pt x="391" y="379"/>
                  </a:cubicBezTo>
                  <a:close/>
                  <a:moveTo>
                    <a:pt x="427" y="148"/>
                  </a:moveTo>
                  <a:cubicBezTo>
                    <a:pt x="427" y="138"/>
                    <a:pt x="419" y="130"/>
                    <a:pt x="409" y="130"/>
                  </a:cubicBezTo>
                  <a:cubicBezTo>
                    <a:pt x="399" y="130"/>
                    <a:pt x="391" y="138"/>
                    <a:pt x="391" y="148"/>
                  </a:cubicBezTo>
                  <a:cubicBezTo>
                    <a:pt x="391" y="158"/>
                    <a:pt x="399" y="166"/>
                    <a:pt x="409" y="166"/>
                  </a:cubicBezTo>
                  <a:cubicBezTo>
                    <a:pt x="419" y="166"/>
                    <a:pt x="427" y="158"/>
                    <a:pt x="427" y="148"/>
                  </a:cubicBezTo>
                  <a:close/>
                  <a:moveTo>
                    <a:pt x="391" y="610"/>
                  </a:moveTo>
                  <a:cubicBezTo>
                    <a:pt x="391" y="619"/>
                    <a:pt x="399" y="627"/>
                    <a:pt x="409" y="627"/>
                  </a:cubicBezTo>
                  <a:cubicBezTo>
                    <a:pt x="419" y="627"/>
                    <a:pt x="427" y="619"/>
                    <a:pt x="427" y="610"/>
                  </a:cubicBezTo>
                  <a:cubicBezTo>
                    <a:pt x="427" y="600"/>
                    <a:pt x="419" y="592"/>
                    <a:pt x="409" y="592"/>
                  </a:cubicBezTo>
                  <a:cubicBezTo>
                    <a:pt x="399" y="592"/>
                    <a:pt x="391" y="600"/>
                    <a:pt x="391" y="610"/>
                  </a:cubicBezTo>
                  <a:close/>
                  <a:moveTo>
                    <a:pt x="484" y="236"/>
                  </a:moveTo>
                  <a:cubicBezTo>
                    <a:pt x="431" y="236"/>
                    <a:pt x="431" y="236"/>
                    <a:pt x="431" y="236"/>
                  </a:cubicBezTo>
                  <a:cubicBezTo>
                    <a:pt x="425" y="236"/>
                    <a:pt x="420" y="241"/>
                    <a:pt x="420" y="247"/>
                  </a:cubicBezTo>
                  <a:cubicBezTo>
                    <a:pt x="420" y="341"/>
                    <a:pt x="420" y="341"/>
                    <a:pt x="420" y="341"/>
                  </a:cubicBezTo>
                  <a:cubicBezTo>
                    <a:pt x="436" y="346"/>
                    <a:pt x="448" y="361"/>
                    <a:pt x="448" y="379"/>
                  </a:cubicBezTo>
                  <a:cubicBezTo>
                    <a:pt x="448" y="401"/>
                    <a:pt x="431" y="418"/>
                    <a:pt x="409" y="418"/>
                  </a:cubicBezTo>
                  <a:cubicBezTo>
                    <a:pt x="387" y="418"/>
                    <a:pt x="369" y="401"/>
                    <a:pt x="369" y="379"/>
                  </a:cubicBezTo>
                  <a:cubicBezTo>
                    <a:pt x="369" y="361"/>
                    <a:pt x="382" y="346"/>
                    <a:pt x="398" y="341"/>
                  </a:cubicBezTo>
                  <a:cubicBezTo>
                    <a:pt x="398" y="247"/>
                    <a:pt x="398" y="247"/>
                    <a:pt x="398" y="247"/>
                  </a:cubicBezTo>
                  <a:cubicBezTo>
                    <a:pt x="398" y="229"/>
                    <a:pt x="413" y="214"/>
                    <a:pt x="431" y="214"/>
                  </a:cubicBezTo>
                  <a:cubicBezTo>
                    <a:pt x="484" y="214"/>
                    <a:pt x="484" y="214"/>
                    <a:pt x="484" y="214"/>
                  </a:cubicBezTo>
                  <a:cubicBezTo>
                    <a:pt x="484" y="116"/>
                    <a:pt x="484" y="116"/>
                    <a:pt x="484" y="116"/>
                  </a:cubicBezTo>
                  <a:cubicBezTo>
                    <a:pt x="474" y="87"/>
                    <a:pt x="450" y="64"/>
                    <a:pt x="419" y="55"/>
                  </a:cubicBezTo>
                  <a:cubicBezTo>
                    <a:pt x="392" y="48"/>
                    <a:pt x="365" y="53"/>
                    <a:pt x="343" y="67"/>
                  </a:cubicBezTo>
                  <a:cubicBezTo>
                    <a:pt x="343" y="137"/>
                    <a:pt x="343" y="137"/>
                    <a:pt x="343" y="137"/>
                  </a:cubicBezTo>
                  <a:cubicBezTo>
                    <a:pt x="371" y="137"/>
                    <a:pt x="371" y="137"/>
                    <a:pt x="371" y="137"/>
                  </a:cubicBezTo>
                  <a:cubicBezTo>
                    <a:pt x="376" y="120"/>
                    <a:pt x="391" y="108"/>
                    <a:pt x="409" y="108"/>
                  </a:cubicBezTo>
                  <a:cubicBezTo>
                    <a:pt x="431" y="108"/>
                    <a:pt x="448" y="126"/>
                    <a:pt x="448" y="148"/>
                  </a:cubicBezTo>
                  <a:cubicBezTo>
                    <a:pt x="448" y="170"/>
                    <a:pt x="431" y="187"/>
                    <a:pt x="409" y="187"/>
                  </a:cubicBezTo>
                  <a:cubicBezTo>
                    <a:pt x="391" y="187"/>
                    <a:pt x="376" y="175"/>
                    <a:pt x="371" y="159"/>
                  </a:cubicBezTo>
                  <a:cubicBezTo>
                    <a:pt x="343" y="159"/>
                    <a:pt x="343" y="159"/>
                    <a:pt x="343" y="159"/>
                  </a:cubicBezTo>
                  <a:cubicBezTo>
                    <a:pt x="343" y="445"/>
                    <a:pt x="343" y="445"/>
                    <a:pt x="343" y="445"/>
                  </a:cubicBezTo>
                  <a:cubicBezTo>
                    <a:pt x="387" y="445"/>
                    <a:pt x="387" y="445"/>
                    <a:pt x="387" y="445"/>
                  </a:cubicBezTo>
                  <a:cubicBezTo>
                    <a:pt x="405" y="445"/>
                    <a:pt x="420" y="459"/>
                    <a:pt x="420" y="478"/>
                  </a:cubicBezTo>
                  <a:cubicBezTo>
                    <a:pt x="420" y="572"/>
                    <a:pt x="420" y="572"/>
                    <a:pt x="420" y="572"/>
                  </a:cubicBezTo>
                  <a:cubicBezTo>
                    <a:pt x="436" y="577"/>
                    <a:pt x="448" y="592"/>
                    <a:pt x="448" y="610"/>
                  </a:cubicBezTo>
                  <a:cubicBezTo>
                    <a:pt x="448" y="631"/>
                    <a:pt x="431" y="649"/>
                    <a:pt x="409" y="649"/>
                  </a:cubicBezTo>
                  <a:cubicBezTo>
                    <a:pt x="387" y="649"/>
                    <a:pt x="369" y="631"/>
                    <a:pt x="369" y="610"/>
                  </a:cubicBezTo>
                  <a:cubicBezTo>
                    <a:pt x="369" y="592"/>
                    <a:pt x="382" y="577"/>
                    <a:pt x="398" y="572"/>
                  </a:cubicBezTo>
                  <a:cubicBezTo>
                    <a:pt x="398" y="478"/>
                    <a:pt x="398" y="478"/>
                    <a:pt x="398" y="478"/>
                  </a:cubicBezTo>
                  <a:cubicBezTo>
                    <a:pt x="398" y="471"/>
                    <a:pt x="393" y="467"/>
                    <a:pt x="387" y="467"/>
                  </a:cubicBezTo>
                  <a:cubicBezTo>
                    <a:pt x="343" y="467"/>
                    <a:pt x="343" y="467"/>
                    <a:pt x="343" y="467"/>
                  </a:cubicBezTo>
                  <a:cubicBezTo>
                    <a:pt x="343" y="690"/>
                    <a:pt x="343" y="690"/>
                    <a:pt x="343" y="690"/>
                  </a:cubicBezTo>
                  <a:cubicBezTo>
                    <a:pt x="365" y="704"/>
                    <a:pt x="392" y="709"/>
                    <a:pt x="419" y="702"/>
                  </a:cubicBezTo>
                  <a:cubicBezTo>
                    <a:pt x="450" y="693"/>
                    <a:pt x="474" y="670"/>
                    <a:pt x="484" y="641"/>
                  </a:cubicBezTo>
                  <a:lnTo>
                    <a:pt x="484" y="236"/>
                  </a:lnTo>
                  <a:close/>
                  <a:moveTo>
                    <a:pt x="132" y="225"/>
                  </a:moveTo>
                  <a:cubicBezTo>
                    <a:pt x="132" y="235"/>
                    <a:pt x="140" y="242"/>
                    <a:pt x="150" y="242"/>
                  </a:cubicBezTo>
                  <a:cubicBezTo>
                    <a:pt x="160" y="242"/>
                    <a:pt x="168" y="235"/>
                    <a:pt x="168" y="225"/>
                  </a:cubicBezTo>
                  <a:cubicBezTo>
                    <a:pt x="168" y="215"/>
                    <a:pt x="160" y="207"/>
                    <a:pt x="150" y="207"/>
                  </a:cubicBezTo>
                  <a:cubicBezTo>
                    <a:pt x="140" y="207"/>
                    <a:pt x="132" y="215"/>
                    <a:pt x="132" y="225"/>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sp>
        <p:nvSpPr>
          <p:cNvPr id="98" name="角丸四角形 97"/>
          <p:cNvSpPr/>
          <p:nvPr/>
        </p:nvSpPr>
        <p:spPr>
          <a:xfrm>
            <a:off x="3323865" y="3939226"/>
            <a:ext cx="1484970" cy="395309"/>
          </a:xfrm>
          <a:prstGeom prst="roundRect">
            <a:avLst/>
          </a:prstGeom>
          <a:solidFill>
            <a:srgbClr val="00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API-Bank</a:t>
            </a:r>
            <a:endParaRPr lang="ja-JP" altLang="en-US" sz="1200" dirty="0"/>
          </a:p>
        </p:txBody>
      </p:sp>
      <p:sp>
        <p:nvSpPr>
          <p:cNvPr id="99" name="テキスト ボックス 98"/>
          <p:cNvSpPr txBox="1"/>
          <p:nvPr/>
        </p:nvSpPr>
        <p:spPr>
          <a:xfrm>
            <a:off x="3602759" y="4121659"/>
            <a:ext cx="927182" cy="219291"/>
          </a:xfrm>
          <a:prstGeom prst="rect">
            <a:avLst/>
          </a:prstGeom>
          <a:noFill/>
          <a:ln>
            <a:noFill/>
          </a:ln>
        </p:spPr>
        <p:txBody>
          <a:bodyPr wrap="square" rtlCol="0">
            <a:spAutoFit/>
          </a:bodyPr>
          <a:lstStyle/>
          <a:p>
            <a:r>
              <a:rPr lang="ja-JP" altLang="en-US" sz="825" dirty="0">
                <a:solidFill>
                  <a:schemeClr val="bg1"/>
                </a:solidFill>
              </a:rPr>
              <a:t>銀行マスタ</a:t>
            </a:r>
            <a:r>
              <a:rPr lang="en-US" altLang="ja-JP" sz="825" dirty="0">
                <a:solidFill>
                  <a:schemeClr val="bg1"/>
                </a:solidFill>
              </a:rPr>
              <a:t>API</a:t>
            </a:r>
          </a:p>
        </p:txBody>
      </p:sp>
      <p:sp>
        <p:nvSpPr>
          <p:cNvPr id="100" name="Freeform 14"/>
          <p:cNvSpPr>
            <a:spLocks noEditPoints="1"/>
          </p:cNvSpPr>
          <p:nvPr/>
        </p:nvSpPr>
        <p:spPr bwMode="auto">
          <a:xfrm>
            <a:off x="3575537" y="3974495"/>
            <a:ext cx="177862" cy="165675"/>
          </a:xfrm>
          <a:custGeom>
            <a:avLst/>
            <a:gdLst>
              <a:gd name="T0" fmla="*/ 799 w 907"/>
              <a:gd name="T1" fmla="*/ 589 h 907"/>
              <a:gd name="T2" fmla="*/ 821 w 907"/>
              <a:gd name="T3" fmla="*/ 724 h 907"/>
              <a:gd name="T4" fmla="*/ 706 w 907"/>
              <a:gd name="T5" fmla="*/ 690 h 907"/>
              <a:gd name="T6" fmla="*/ 686 w 907"/>
              <a:gd name="T7" fmla="*/ 744 h 907"/>
              <a:gd name="T8" fmla="*/ 637 w 907"/>
              <a:gd name="T9" fmla="*/ 872 h 907"/>
              <a:gd name="T10" fmla="*/ 557 w 907"/>
              <a:gd name="T11" fmla="*/ 784 h 907"/>
              <a:gd name="T12" fmla="*/ 509 w 907"/>
              <a:gd name="T13" fmla="*/ 821 h 907"/>
              <a:gd name="T14" fmla="*/ 403 w 907"/>
              <a:gd name="T15" fmla="*/ 907 h 907"/>
              <a:gd name="T16" fmla="*/ 376 w 907"/>
              <a:gd name="T17" fmla="*/ 791 h 907"/>
              <a:gd name="T18" fmla="*/ 318 w 907"/>
              <a:gd name="T19" fmla="*/ 800 h 907"/>
              <a:gd name="T20" fmla="*/ 183 w 907"/>
              <a:gd name="T21" fmla="*/ 821 h 907"/>
              <a:gd name="T22" fmla="*/ 217 w 907"/>
              <a:gd name="T23" fmla="*/ 706 h 907"/>
              <a:gd name="T24" fmla="*/ 163 w 907"/>
              <a:gd name="T25" fmla="*/ 686 h 907"/>
              <a:gd name="T26" fmla="*/ 35 w 907"/>
              <a:gd name="T27" fmla="*/ 637 h 907"/>
              <a:gd name="T28" fmla="*/ 123 w 907"/>
              <a:gd name="T29" fmla="*/ 557 h 907"/>
              <a:gd name="T30" fmla="*/ 86 w 907"/>
              <a:gd name="T31" fmla="*/ 510 h 907"/>
              <a:gd name="T32" fmla="*/ 0 w 907"/>
              <a:gd name="T33" fmla="*/ 403 h 907"/>
              <a:gd name="T34" fmla="*/ 116 w 907"/>
              <a:gd name="T35" fmla="*/ 376 h 907"/>
              <a:gd name="T36" fmla="*/ 107 w 907"/>
              <a:gd name="T37" fmla="*/ 319 h 907"/>
              <a:gd name="T38" fmla="*/ 86 w 907"/>
              <a:gd name="T39" fmla="*/ 183 h 907"/>
              <a:gd name="T40" fmla="*/ 201 w 907"/>
              <a:gd name="T41" fmla="*/ 217 h 907"/>
              <a:gd name="T42" fmla="*/ 221 w 907"/>
              <a:gd name="T43" fmla="*/ 164 h 907"/>
              <a:gd name="T44" fmla="*/ 270 w 907"/>
              <a:gd name="T45" fmla="*/ 36 h 907"/>
              <a:gd name="T46" fmla="*/ 350 w 907"/>
              <a:gd name="T47" fmla="*/ 123 h 907"/>
              <a:gd name="T48" fmla="*/ 397 w 907"/>
              <a:gd name="T49" fmla="*/ 86 h 907"/>
              <a:gd name="T50" fmla="*/ 504 w 907"/>
              <a:gd name="T51" fmla="*/ 0 h 907"/>
              <a:gd name="T52" fmla="*/ 531 w 907"/>
              <a:gd name="T53" fmla="*/ 117 h 907"/>
              <a:gd name="T54" fmla="*/ 588 w 907"/>
              <a:gd name="T55" fmla="*/ 108 h 907"/>
              <a:gd name="T56" fmla="*/ 724 w 907"/>
              <a:gd name="T57" fmla="*/ 86 h 907"/>
              <a:gd name="T58" fmla="*/ 690 w 907"/>
              <a:gd name="T59" fmla="*/ 201 h 907"/>
              <a:gd name="T60" fmla="*/ 743 w 907"/>
              <a:gd name="T61" fmla="*/ 221 h 907"/>
              <a:gd name="T62" fmla="*/ 871 w 907"/>
              <a:gd name="T63" fmla="*/ 270 h 907"/>
              <a:gd name="T64" fmla="*/ 784 w 907"/>
              <a:gd name="T65" fmla="*/ 350 h 907"/>
              <a:gd name="T66" fmla="*/ 821 w 907"/>
              <a:gd name="T67" fmla="*/ 398 h 907"/>
              <a:gd name="T68" fmla="*/ 907 w 907"/>
              <a:gd name="T69" fmla="*/ 504 h 907"/>
              <a:gd name="T70" fmla="*/ 790 w 907"/>
              <a:gd name="T71" fmla="*/ 531 h 907"/>
              <a:gd name="T72" fmla="*/ 453 w 907"/>
              <a:gd name="T73" fmla="*/ 226 h 907"/>
              <a:gd name="T74" fmla="*/ 453 w 907"/>
              <a:gd name="T75" fmla="*/ 682 h 907"/>
              <a:gd name="T76" fmla="*/ 453 w 907"/>
              <a:gd name="T77" fmla="*/ 226 h 907"/>
              <a:gd name="T78" fmla="*/ 374 w 907"/>
              <a:gd name="T79" fmla="*/ 527 h 907"/>
              <a:gd name="T80" fmla="*/ 437 w 907"/>
              <a:gd name="T81" fmla="*/ 478 h 907"/>
              <a:gd name="T82" fmla="*/ 408 w 907"/>
              <a:gd name="T83" fmla="*/ 440 h 907"/>
              <a:gd name="T84" fmla="*/ 427 w 907"/>
              <a:gd name="T85" fmla="*/ 426 h 907"/>
              <a:gd name="T86" fmla="*/ 418 w 907"/>
              <a:gd name="T87" fmla="*/ 371 h 907"/>
              <a:gd name="T88" fmla="*/ 310 w 907"/>
              <a:gd name="T89" fmla="*/ 361 h 907"/>
              <a:gd name="T90" fmla="*/ 354 w 907"/>
              <a:gd name="T91" fmla="*/ 395 h 907"/>
              <a:gd name="T92" fmla="*/ 388 w 907"/>
              <a:gd name="T93" fmla="*/ 409 h 907"/>
              <a:gd name="T94" fmla="*/ 368 w 907"/>
              <a:gd name="T95" fmla="*/ 425 h 907"/>
              <a:gd name="T96" fmla="*/ 354 w 907"/>
              <a:gd name="T97" fmla="*/ 395 h 907"/>
              <a:gd name="T98" fmla="*/ 386 w 907"/>
              <a:gd name="T99" fmla="*/ 462 h 907"/>
              <a:gd name="T100" fmla="*/ 370 w 907"/>
              <a:gd name="T101" fmla="*/ 492 h 907"/>
              <a:gd name="T102" fmla="*/ 354 w 907"/>
              <a:gd name="T103" fmla="*/ 458 h 907"/>
              <a:gd name="T104" fmla="*/ 552 w 907"/>
              <a:gd name="T105" fmla="*/ 436 h 907"/>
              <a:gd name="T106" fmla="*/ 555 w 907"/>
              <a:gd name="T107" fmla="*/ 361 h 907"/>
              <a:gd name="T108" fmla="*/ 507 w 907"/>
              <a:gd name="T109" fmla="*/ 433 h 907"/>
              <a:gd name="T110" fmla="*/ 462 w 907"/>
              <a:gd name="T111" fmla="*/ 361 h 907"/>
              <a:gd name="T112" fmla="*/ 507 w 907"/>
              <a:gd name="T113" fmla="*/ 527 h 907"/>
              <a:gd name="T114" fmla="*/ 520 w 907"/>
              <a:gd name="T115" fmla="*/ 464 h 907"/>
              <a:gd name="T116" fmla="*/ 603 w 907"/>
              <a:gd name="T117" fmla="*/ 52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7" h="907">
                <a:moveTo>
                  <a:pt x="784" y="557"/>
                </a:moveTo>
                <a:cubicBezTo>
                  <a:pt x="781" y="569"/>
                  <a:pt x="786" y="580"/>
                  <a:pt x="799" y="589"/>
                </a:cubicBezTo>
                <a:cubicBezTo>
                  <a:pt x="871" y="637"/>
                  <a:pt x="871" y="637"/>
                  <a:pt x="871" y="637"/>
                </a:cubicBezTo>
                <a:cubicBezTo>
                  <a:pt x="821" y="724"/>
                  <a:pt x="821" y="724"/>
                  <a:pt x="821" y="724"/>
                </a:cubicBezTo>
                <a:cubicBezTo>
                  <a:pt x="743" y="686"/>
                  <a:pt x="743" y="686"/>
                  <a:pt x="743" y="686"/>
                </a:cubicBezTo>
                <a:cubicBezTo>
                  <a:pt x="729" y="678"/>
                  <a:pt x="715" y="680"/>
                  <a:pt x="706" y="690"/>
                </a:cubicBezTo>
                <a:cubicBezTo>
                  <a:pt x="701" y="695"/>
                  <a:pt x="695" y="701"/>
                  <a:pt x="690" y="706"/>
                </a:cubicBezTo>
                <a:cubicBezTo>
                  <a:pt x="680" y="715"/>
                  <a:pt x="678" y="729"/>
                  <a:pt x="686" y="744"/>
                </a:cubicBezTo>
                <a:cubicBezTo>
                  <a:pt x="724" y="821"/>
                  <a:pt x="724" y="821"/>
                  <a:pt x="724" y="821"/>
                </a:cubicBezTo>
                <a:cubicBezTo>
                  <a:pt x="637" y="872"/>
                  <a:pt x="637" y="872"/>
                  <a:pt x="637" y="872"/>
                </a:cubicBezTo>
                <a:cubicBezTo>
                  <a:pt x="588" y="800"/>
                  <a:pt x="588" y="800"/>
                  <a:pt x="588" y="800"/>
                </a:cubicBezTo>
                <a:cubicBezTo>
                  <a:pt x="580" y="787"/>
                  <a:pt x="569" y="782"/>
                  <a:pt x="557" y="784"/>
                </a:cubicBezTo>
                <a:cubicBezTo>
                  <a:pt x="548" y="786"/>
                  <a:pt x="540" y="789"/>
                  <a:pt x="531" y="791"/>
                </a:cubicBezTo>
                <a:cubicBezTo>
                  <a:pt x="518" y="794"/>
                  <a:pt x="510" y="805"/>
                  <a:pt x="509" y="821"/>
                </a:cubicBezTo>
                <a:cubicBezTo>
                  <a:pt x="504" y="907"/>
                  <a:pt x="504" y="907"/>
                  <a:pt x="504" y="907"/>
                </a:cubicBezTo>
                <a:cubicBezTo>
                  <a:pt x="403" y="907"/>
                  <a:pt x="403" y="907"/>
                  <a:pt x="403" y="907"/>
                </a:cubicBezTo>
                <a:cubicBezTo>
                  <a:pt x="397" y="821"/>
                  <a:pt x="397" y="821"/>
                  <a:pt x="397" y="821"/>
                </a:cubicBezTo>
                <a:cubicBezTo>
                  <a:pt x="397" y="805"/>
                  <a:pt x="388" y="794"/>
                  <a:pt x="376" y="791"/>
                </a:cubicBezTo>
                <a:cubicBezTo>
                  <a:pt x="367" y="789"/>
                  <a:pt x="358" y="786"/>
                  <a:pt x="350" y="784"/>
                </a:cubicBezTo>
                <a:cubicBezTo>
                  <a:pt x="338" y="782"/>
                  <a:pt x="326" y="787"/>
                  <a:pt x="318" y="800"/>
                </a:cubicBezTo>
                <a:cubicBezTo>
                  <a:pt x="270" y="872"/>
                  <a:pt x="270" y="872"/>
                  <a:pt x="270" y="872"/>
                </a:cubicBezTo>
                <a:cubicBezTo>
                  <a:pt x="183" y="821"/>
                  <a:pt x="183" y="821"/>
                  <a:pt x="183" y="821"/>
                </a:cubicBezTo>
                <a:cubicBezTo>
                  <a:pt x="221" y="744"/>
                  <a:pt x="221" y="744"/>
                  <a:pt x="221" y="744"/>
                </a:cubicBezTo>
                <a:cubicBezTo>
                  <a:pt x="229" y="729"/>
                  <a:pt x="227" y="715"/>
                  <a:pt x="217" y="706"/>
                </a:cubicBezTo>
                <a:cubicBezTo>
                  <a:pt x="212" y="701"/>
                  <a:pt x="206" y="695"/>
                  <a:pt x="201" y="690"/>
                </a:cubicBezTo>
                <a:cubicBezTo>
                  <a:pt x="192" y="680"/>
                  <a:pt x="178" y="678"/>
                  <a:pt x="163" y="686"/>
                </a:cubicBezTo>
                <a:cubicBezTo>
                  <a:pt x="86" y="724"/>
                  <a:pt x="86" y="724"/>
                  <a:pt x="86" y="724"/>
                </a:cubicBezTo>
                <a:cubicBezTo>
                  <a:pt x="35" y="637"/>
                  <a:pt x="35" y="637"/>
                  <a:pt x="35" y="637"/>
                </a:cubicBezTo>
                <a:cubicBezTo>
                  <a:pt x="107" y="589"/>
                  <a:pt x="107" y="589"/>
                  <a:pt x="107" y="589"/>
                </a:cubicBezTo>
                <a:cubicBezTo>
                  <a:pt x="120" y="580"/>
                  <a:pt x="125" y="569"/>
                  <a:pt x="123" y="557"/>
                </a:cubicBezTo>
                <a:cubicBezTo>
                  <a:pt x="121" y="549"/>
                  <a:pt x="118" y="540"/>
                  <a:pt x="116" y="531"/>
                </a:cubicBezTo>
                <a:cubicBezTo>
                  <a:pt x="113" y="519"/>
                  <a:pt x="102" y="510"/>
                  <a:pt x="86" y="510"/>
                </a:cubicBezTo>
                <a:cubicBezTo>
                  <a:pt x="0" y="504"/>
                  <a:pt x="0" y="504"/>
                  <a:pt x="0" y="504"/>
                </a:cubicBezTo>
                <a:cubicBezTo>
                  <a:pt x="0" y="403"/>
                  <a:pt x="0" y="403"/>
                  <a:pt x="0" y="403"/>
                </a:cubicBezTo>
                <a:cubicBezTo>
                  <a:pt x="86" y="398"/>
                  <a:pt x="86" y="398"/>
                  <a:pt x="86" y="398"/>
                </a:cubicBezTo>
                <a:cubicBezTo>
                  <a:pt x="102" y="397"/>
                  <a:pt x="113" y="389"/>
                  <a:pt x="116" y="376"/>
                </a:cubicBezTo>
                <a:cubicBezTo>
                  <a:pt x="118" y="367"/>
                  <a:pt x="121" y="359"/>
                  <a:pt x="123" y="350"/>
                </a:cubicBezTo>
                <a:cubicBezTo>
                  <a:pt x="125" y="338"/>
                  <a:pt x="120" y="327"/>
                  <a:pt x="107" y="319"/>
                </a:cubicBezTo>
                <a:cubicBezTo>
                  <a:pt x="35" y="270"/>
                  <a:pt x="35" y="270"/>
                  <a:pt x="35" y="270"/>
                </a:cubicBezTo>
                <a:cubicBezTo>
                  <a:pt x="86" y="183"/>
                  <a:pt x="86" y="183"/>
                  <a:pt x="86" y="183"/>
                </a:cubicBezTo>
                <a:cubicBezTo>
                  <a:pt x="163" y="221"/>
                  <a:pt x="163" y="221"/>
                  <a:pt x="163" y="221"/>
                </a:cubicBezTo>
                <a:cubicBezTo>
                  <a:pt x="178" y="229"/>
                  <a:pt x="192" y="227"/>
                  <a:pt x="201" y="217"/>
                </a:cubicBezTo>
                <a:cubicBezTo>
                  <a:pt x="206" y="212"/>
                  <a:pt x="212" y="206"/>
                  <a:pt x="217" y="201"/>
                </a:cubicBezTo>
                <a:cubicBezTo>
                  <a:pt x="227" y="192"/>
                  <a:pt x="229" y="178"/>
                  <a:pt x="221" y="164"/>
                </a:cubicBezTo>
                <a:cubicBezTo>
                  <a:pt x="183" y="86"/>
                  <a:pt x="183" y="86"/>
                  <a:pt x="183" y="86"/>
                </a:cubicBezTo>
                <a:cubicBezTo>
                  <a:pt x="270" y="36"/>
                  <a:pt x="270" y="36"/>
                  <a:pt x="270" y="36"/>
                </a:cubicBezTo>
                <a:cubicBezTo>
                  <a:pt x="318" y="108"/>
                  <a:pt x="318" y="108"/>
                  <a:pt x="318" y="108"/>
                </a:cubicBezTo>
                <a:cubicBezTo>
                  <a:pt x="326" y="121"/>
                  <a:pt x="338" y="125"/>
                  <a:pt x="350" y="123"/>
                </a:cubicBezTo>
                <a:cubicBezTo>
                  <a:pt x="358" y="121"/>
                  <a:pt x="367" y="119"/>
                  <a:pt x="376" y="117"/>
                </a:cubicBezTo>
                <a:cubicBezTo>
                  <a:pt x="388" y="113"/>
                  <a:pt x="397" y="103"/>
                  <a:pt x="397" y="86"/>
                </a:cubicBezTo>
                <a:cubicBezTo>
                  <a:pt x="403" y="0"/>
                  <a:pt x="403" y="0"/>
                  <a:pt x="403" y="0"/>
                </a:cubicBezTo>
                <a:cubicBezTo>
                  <a:pt x="504" y="0"/>
                  <a:pt x="504" y="0"/>
                  <a:pt x="504" y="0"/>
                </a:cubicBezTo>
                <a:cubicBezTo>
                  <a:pt x="509" y="86"/>
                  <a:pt x="509" y="86"/>
                  <a:pt x="509" y="86"/>
                </a:cubicBezTo>
                <a:cubicBezTo>
                  <a:pt x="510" y="103"/>
                  <a:pt x="518" y="113"/>
                  <a:pt x="531" y="117"/>
                </a:cubicBezTo>
                <a:cubicBezTo>
                  <a:pt x="540" y="119"/>
                  <a:pt x="548" y="121"/>
                  <a:pt x="557" y="123"/>
                </a:cubicBezTo>
                <a:cubicBezTo>
                  <a:pt x="569" y="125"/>
                  <a:pt x="580" y="121"/>
                  <a:pt x="588" y="108"/>
                </a:cubicBezTo>
                <a:cubicBezTo>
                  <a:pt x="637" y="36"/>
                  <a:pt x="637" y="36"/>
                  <a:pt x="637" y="36"/>
                </a:cubicBezTo>
                <a:cubicBezTo>
                  <a:pt x="724" y="86"/>
                  <a:pt x="724" y="86"/>
                  <a:pt x="724" y="86"/>
                </a:cubicBezTo>
                <a:cubicBezTo>
                  <a:pt x="686" y="164"/>
                  <a:pt x="686" y="164"/>
                  <a:pt x="686" y="164"/>
                </a:cubicBezTo>
                <a:cubicBezTo>
                  <a:pt x="678" y="178"/>
                  <a:pt x="680" y="192"/>
                  <a:pt x="690" y="201"/>
                </a:cubicBezTo>
                <a:cubicBezTo>
                  <a:pt x="695" y="206"/>
                  <a:pt x="701" y="212"/>
                  <a:pt x="706" y="217"/>
                </a:cubicBezTo>
                <a:cubicBezTo>
                  <a:pt x="715" y="227"/>
                  <a:pt x="729" y="229"/>
                  <a:pt x="743" y="221"/>
                </a:cubicBezTo>
                <a:cubicBezTo>
                  <a:pt x="821" y="183"/>
                  <a:pt x="821" y="183"/>
                  <a:pt x="821" y="183"/>
                </a:cubicBezTo>
                <a:cubicBezTo>
                  <a:pt x="871" y="270"/>
                  <a:pt x="871" y="270"/>
                  <a:pt x="871" y="270"/>
                </a:cubicBezTo>
                <a:cubicBezTo>
                  <a:pt x="799" y="319"/>
                  <a:pt x="799" y="319"/>
                  <a:pt x="799" y="319"/>
                </a:cubicBezTo>
                <a:cubicBezTo>
                  <a:pt x="786" y="327"/>
                  <a:pt x="781" y="338"/>
                  <a:pt x="784" y="350"/>
                </a:cubicBezTo>
                <a:cubicBezTo>
                  <a:pt x="786" y="359"/>
                  <a:pt x="788" y="367"/>
                  <a:pt x="790" y="376"/>
                </a:cubicBezTo>
                <a:cubicBezTo>
                  <a:pt x="794" y="389"/>
                  <a:pt x="804" y="397"/>
                  <a:pt x="821" y="398"/>
                </a:cubicBezTo>
                <a:cubicBezTo>
                  <a:pt x="907" y="403"/>
                  <a:pt x="907" y="403"/>
                  <a:pt x="907" y="403"/>
                </a:cubicBezTo>
                <a:cubicBezTo>
                  <a:pt x="907" y="504"/>
                  <a:pt x="907" y="504"/>
                  <a:pt x="907" y="504"/>
                </a:cubicBezTo>
                <a:cubicBezTo>
                  <a:pt x="821" y="510"/>
                  <a:pt x="821" y="510"/>
                  <a:pt x="821" y="510"/>
                </a:cubicBezTo>
                <a:cubicBezTo>
                  <a:pt x="804" y="510"/>
                  <a:pt x="794" y="519"/>
                  <a:pt x="790" y="531"/>
                </a:cubicBezTo>
                <a:cubicBezTo>
                  <a:pt x="788" y="540"/>
                  <a:pt x="786" y="549"/>
                  <a:pt x="784" y="557"/>
                </a:cubicBezTo>
                <a:close/>
                <a:moveTo>
                  <a:pt x="453" y="226"/>
                </a:moveTo>
                <a:cubicBezTo>
                  <a:pt x="327" y="226"/>
                  <a:pt x="225" y="328"/>
                  <a:pt x="225" y="454"/>
                </a:cubicBezTo>
                <a:cubicBezTo>
                  <a:pt x="225" y="580"/>
                  <a:pt x="327" y="682"/>
                  <a:pt x="453" y="682"/>
                </a:cubicBezTo>
                <a:cubicBezTo>
                  <a:pt x="579" y="682"/>
                  <a:pt x="681" y="580"/>
                  <a:pt x="681" y="454"/>
                </a:cubicBezTo>
                <a:cubicBezTo>
                  <a:pt x="681" y="328"/>
                  <a:pt x="579" y="226"/>
                  <a:pt x="453" y="226"/>
                </a:cubicBezTo>
                <a:close/>
                <a:moveTo>
                  <a:pt x="310" y="527"/>
                </a:moveTo>
                <a:cubicBezTo>
                  <a:pt x="374" y="527"/>
                  <a:pt x="374" y="527"/>
                  <a:pt x="374" y="527"/>
                </a:cubicBezTo>
                <a:cubicBezTo>
                  <a:pt x="394" y="527"/>
                  <a:pt x="409" y="523"/>
                  <a:pt x="420" y="514"/>
                </a:cubicBezTo>
                <a:cubicBezTo>
                  <a:pt x="432" y="505"/>
                  <a:pt x="437" y="494"/>
                  <a:pt x="437" y="478"/>
                </a:cubicBezTo>
                <a:cubicBezTo>
                  <a:pt x="437" y="468"/>
                  <a:pt x="435" y="460"/>
                  <a:pt x="430" y="454"/>
                </a:cubicBezTo>
                <a:cubicBezTo>
                  <a:pt x="426" y="447"/>
                  <a:pt x="418" y="443"/>
                  <a:pt x="408" y="440"/>
                </a:cubicBezTo>
                <a:cubicBezTo>
                  <a:pt x="408" y="439"/>
                  <a:pt x="408" y="439"/>
                  <a:pt x="408" y="439"/>
                </a:cubicBezTo>
                <a:cubicBezTo>
                  <a:pt x="416" y="437"/>
                  <a:pt x="422" y="433"/>
                  <a:pt x="427" y="426"/>
                </a:cubicBezTo>
                <a:cubicBezTo>
                  <a:pt x="432" y="420"/>
                  <a:pt x="434" y="412"/>
                  <a:pt x="434" y="403"/>
                </a:cubicBezTo>
                <a:cubicBezTo>
                  <a:pt x="434" y="389"/>
                  <a:pt x="428" y="378"/>
                  <a:pt x="418" y="371"/>
                </a:cubicBezTo>
                <a:cubicBezTo>
                  <a:pt x="407" y="365"/>
                  <a:pt x="390" y="361"/>
                  <a:pt x="368" y="361"/>
                </a:cubicBezTo>
                <a:cubicBezTo>
                  <a:pt x="310" y="361"/>
                  <a:pt x="310" y="361"/>
                  <a:pt x="310" y="361"/>
                </a:cubicBezTo>
                <a:lnTo>
                  <a:pt x="310" y="527"/>
                </a:lnTo>
                <a:close/>
                <a:moveTo>
                  <a:pt x="354" y="395"/>
                </a:moveTo>
                <a:cubicBezTo>
                  <a:pt x="367" y="395"/>
                  <a:pt x="367" y="395"/>
                  <a:pt x="367" y="395"/>
                </a:cubicBezTo>
                <a:cubicBezTo>
                  <a:pt x="381" y="395"/>
                  <a:pt x="388" y="400"/>
                  <a:pt x="388" y="409"/>
                </a:cubicBezTo>
                <a:cubicBezTo>
                  <a:pt x="388" y="414"/>
                  <a:pt x="386" y="418"/>
                  <a:pt x="383" y="421"/>
                </a:cubicBezTo>
                <a:cubicBezTo>
                  <a:pt x="379" y="424"/>
                  <a:pt x="374" y="425"/>
                  <a:pt x="368" y="425"/>
                </a:cubicBezTo>
                <a:cubicBezTo>
                  <a:pt x="354" y="425"/>
                  <a:pt x="354" y="425"/>
                  <a:pt x="354" y="425"/>
                </a:cubicBezTo>
                <a:lnTo>
                  <a:pt x="354" y="395"/>
                </a:lnTo>
                <a:close/>
                <a:moveTo>
                  <a:pt x="369" y="458"/>
                </a:moveTo>
                <a:cubicBezTo>
                  <a:pt x="376" y="458"/>
                  <a:pt x="382" y="459"/>
                  <a:pt x="386" y="462"/>
                </a:cubicBezTo>
                <a:cubicBezTo>
                  <a:pt x="389" y="465"/>
                  <a:pt x="391" y="469"/>
                  <a:pt x="391" y="475"/>
                </a:cubicBezTo>
                <a:cubicBezTo>
                  <a:pt x="391" y="487"/>
                  <a:pt x="384" y="492"/>
                  <a:pt x="370" y="492"/>
                </a:cubicBezTo>
                <a:cubicBezTo>
                  <a:pt x="354" y="492"/>
                  <a:pt x="354" y="492"/>
                  <a:pt x="354" y="492"/>
                </a:cubicBezTo>
                <a:cubicBezTo>
                  <a:pt x="354" y="458"/>
                  <a:pt x="354" y="458"/>
                  <a:pt x="354" y="458"/>
                </a:cubicBezTo>
                <a:lnTo>
                  <a:pt x="369" y="458"/>
                </a:lnTo>
                <a:close/>
                <a:moveTo>
                  <a:pt x="552" y="436"/>
                </a:moveTo>
                <a:cubicBezTo>
                  <a:pt x="604" y="361"/>
                  <a:pt x="604" y="361"/>
                  <a:pt x="604" y="361"/>
                </a:cubicBezTo>
                <a:cubicBezTo>
                  <a:pt x="555" y="361"/>
                  <a:pt x="555" y="361"/>
                  <a:pt x="555" y="361"/>
                </a:cubicBezTo>
                <a:cubicBezTo>
                  <a:pt x="521" y="412"/>
                  <a:pt x="521" y="412"/>
                  <a:pt x="521" y="412"/>
                </a:cubicBezTo>
                <a:cubicBezTo>
                  <a:pt x="514" y="422"/>
                  <a:pt x="509" y="429"/>
                  <a:pt x="507" y="433"/>
                </a:cubicBezTo>
                <a:cubicBezTo>
                  <a:pt x="507" y="361"/>
                  <a:pt x="507" y="361"/>
                  <a:pt x="507" y="361"/>
                </a:cubicBezTo>
                <a:cubicBezTo>
                  <a:pt x="462" y="361"/>
                  <a:pt x="462" y="361"/>
                  <a:pt x="462" y="361"/>
                </a:cubicBezTo>
                <a:cubicBezTo>
                  <a:pt x="462" y="527"/>
                  <a:pt x="462" y="527"/>
                  <a:pt x="462" y="527"/>
                </a:cubicBezTo>
                <a:cubicBezTo>
                  <a:pt x="507" y="527"/>
                  <a:pt x="507" y="527"/>
                  <a:pt x="507" y="527"/>
                </a:cubicBezTo>
                <a:cubicBezTo>
                  <a:pt x="507" y="472"/>
                  <a:pt x="507" y="472"/>
                  <a:pt x="507" y="472"/>
                </a:cubicBezTo>
                <a:cubicBezTo>
                  <a:pt x="520" y="464"/>
                  <a:pt x="520" y="464"/>
                  <a:pt x="520" y="464"/>
                </a:cubicBezTo>
                <a:cubicBezTo>
                  <a:pt x="553" y="527"/>
                  <a:pt x="553" y="527"/>
                  <a:pt x="553" y="527"/>
                </a:cubicBezTo>
                <a:cubicBezTo>
                  <a:pt x="603" y="527"/>
                  <a:pt x="603" y="527"/>
                  <a:pt x="603" y="527"/>
                </a:cubicBezTo>
                <a:lnTo>
                  <a:pt x="552" y="43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101" name="テキスト ボックス 100"/>
          <p:cNvSpPr txBox="1"/>
          <p:nvPr/>
        </p:nvSpPr>
        <p:spPr>
          <a:xfrm>
            <a:off x="5421589" y="4121739"/>
            <a:ext cx="1020100" cy="180000"/>
          </a:xfrm>
          <a:prstGeom prst="rect">
            <a:avLst/>
          </a:prstGeom>
          <a:noFill/>
          <a:ln>
            <a:noFill/>
          </a:ln>
        </p:spPr>
        <p:txBody>
          <a:bodyPr wrap="square" rtlCol="0">
            <a:spAutoFit/>
          </a:bodyPr>
          <a:lstStyle/>
          <a:p>
            <a:r>
              <a:rPr lang="ja-JP" altLang="en-US" sz="825" dirty="0">
                <a:solidFill>
                  <a:schemeClr val="bg1"/>
                </a:solidFill>
              </a:rPr>
              <a:t>取引先マスタ</a:t>
            </a:r>
            <a:r>
              <a:rPr lang="en-US" altLang="ja-JP" sz="825" dirty="0">
                <a:solidFill>
                  <a:schemeClr val="bg1"/>
                </a:solidFill>
              </a:rPr>
              <a:t>API</a:t>
            </a:r>
          </a:p>
        </p:txBody>
      </p:sp>
      <p:sp>
        <p:nvSpPr>
          <p:cNvPr id="102" name="Freeform 15"/>
          <p:cNvSpPr>
            <a:spLocks noEditPoints="1"/>
          </p:cNvSpPr>
          <p:nvPr/>
        </p:nvSpPr>
        <p:spPr bwMode="auto">
          <a:xfrm>
            <a:off x="5303729" y="3974495"/>
            <a:ext cx="177862" cy="165675"/>
          </a:xfrm>
          <a:custGeom>
            <a:avLst/>
            <a:gdLst>
              <a:gd name="T0" fmla="*/ 800 w 907"/>
              <a:gd name="T1" fmla="*/ 589 h 907"/>
              <a:gd name="T2" fmla="*/ 821 w 907"/>
              <a:gd name="T3" fmla="*/ 724 h 907"/>
              <a:gd name="T4" fmla="*/ 706 w 907"/>
              <a:gd name="T5" fmla="*/ 690 h 907"/>
              <a:gd name="T6" fmla="*/ 686 w 907"/>
              <a:gd name="T7" fmla="*/ 744 h 907"/>
              <a:gd name="T8" fmla="*/ 637 w 907"/>
              <a:gd name="T9" fmla="*/ 872 h 907"/>
              <a:gd name="T10" fmla="*/ 557 w 907"/>
              <a:gd name="T11" fmla="*/ 784 h 907"/>
              <a:gd name="T12" fmla="*/ 510 w 907"/>
              <a:gd name="T13" fmla="*/ 821 h 907"/>
              <a:gd name="T14" fmla="*/ 403 w 907"/>
              <a:gd name="T15" fmla="*/ 907 h 907"/>
              <a:gd name="T16" fmla="*/ 376 w 907"/>
              <a:gd name="T17" fmla="*/ 791 h 907"/>
              <a:gd name="T18" fmla="*/ 318 w 907"/>
              <a:gd name="T19" fmla="*/ 800 h 907"/>
              <a:gd name="T20" fmla="*/ 183 w 907"/>
              <a:gd name="T21" fmla="*/ 821 h 907"/>
              <a:gd name="T22" fmla="*/ 217 w 907"/>
              <a:gd name="T23" fmla="*/ 706 h 907"/>
              <a:gd name="T24" fmla="*/ 164 w 907"/>
              <a:gd name="T25" fmla="*/ 686 h 907"/>
              <a:gd name="T26" fmla="*/ 36 w 907"/>
              <a:gd name="T27" fmla="*/ 637 h 907"/>
              <a:gd name="T28" fmla="*/ 123 w 907"/>
              <a:gd name="T29" fmla="*/ 557 h 907"/>
              <a:gd name="T30" fmla="*/ 86 w 907"/>
              <a:gd name="T31" fmla="*/ 510 h 907"/>
              <a:gd name="T32" fmla="*/ 0 w 907"/>
              <a:gd name="T33" fmla="*/ 403 h 907"/>
              <a:gd name="T34" fmla="*/ 117 w 907"/>
              <a:gd name="T35" fmla="*/ 376 h 907"/>
              <a:gd name="T36" fmla="*/ 107 w 907"/>
              <a:gd name="T37" fmla="*/ 319 h 907"/>
              <a:gd name="T38" fmla="*/ 86 w 907"/>
              <a:gd name="T39" fmla="*/ 183 h 907"/>
              <a:gd name="T40" fmla="*/ 201 w 907"/>
              <a:gd name="T41" fmla="*/ 217 h 907"/>
              <a:gd name="T42" fmla="*/ 221 w 907"/>
              <a:gd name="T43" fmla="*/ 164 h 907"/>
              <a:gd name="T44" fmla="*/ 270 w 907"/>
              <a:gd name="T45" fmla="*/ 36 h 907"/>
              <a:gd name="T46" fmla="*/ 350 w 907"/>
              <a:gd name="T47" fmla="*/ 123 h 907"/>
              <a:gd name="T48" fmla="*/ 398 w 907"/>
              <a:gd name="T49" fmla="*/ 86 h 907"/>
              <a:gd name="T50" fmla="*/ 504 w 907"/>
              <a:gd name="T51" fmla="*/ 0 h 907"/>
              <a:gd name="T52" fmla="*/ 531 w 907"/>
              <a:gd name="T53" fmla="*/ 117 h 907"/>
              <a:gd name="T54" fmla="*/ 589 w 907"/>
              <a:gd name="T55" fmla="*/ 108 h 907"/>
              <a:gd name="T56" fmla="*/ 724 w 907"/>
              <a:gd name="T57" fmla="*/ 86 h 907"/>
              <a:gd name="T58" fmla="*/ 690 w 907"/>
              <a:gd name="T59" fmla="*/ 201 h 907"/>
              <a:gd name="T60" fmla="*/ 744 w 907"/>
              <a:gd name="T61" fmla="*/ 221 h 907"/>
              <a:gd name="T62" fmla="*/ 871 w 907"/>
              <a:gd name="T63" fmla="*/ 270 h 907"/>
              <a:gd name="T64" fmla="*/ 784 w 907"/>
              <a:gd name="T65" fmla="*/ 350 h 907"/>
              <a:gd name="T66" fmla="*/ 821 w 907"/>
              <a:gd name="T67" fmla="*/ 398 h 907"/>
              <a:gd name="T68" fmla="*/ 907 w 907"/>
              <a:gd name="T69" fmla="*/ 504 h 907"/>
              <a:gd name="T70" fmla="*/ 791 w 907"/>
              <a:gd name="T71" fmla="*/ 531 h 907"/>
              <a:gd name="T72" fmla="*/ 454 w 907"/>
              <a:gd name="T73" fmla="*/ 226 h 907"/>
              <a:gd name="T74" fmla="*/ 454 w 907"/>
              <a:gd name="T75" fmla="*/ 682 h 907"/>
              <a:gd name="T76" fmla="*/ 454 w 907"/>
              <a:gd name="T77" fmla="*/ 226 h 907"/>
              <a:gd name="T78" fmla="*/ 428 w 907"/>
              <a:gd name="T79" fmla="*/ 406 h 907"/>
              <a:gd name="T80" fmla="*/ 391 w 907"/>
              <a:gd name="T81" fmla="*/ 359 h 907"/>
              <a:gd name="T82" fmla="*/ 320 w 907"/>
              <a:gd name="T83" fmla="*/ 399 h 907"/>
              <a:gd name="T84" fmla="*/ 331 w 907"/>
              <a:gd name="T85" fmla="*/ 507 h 907"/>
              <a:gd name="T86" fmla="*/ 435 w 907"/>
              <a:gd name="T87" fmla="*/ 520 h 907"/>
              <a:gd name="T88" fmla="*/ 414 w 907"/>
              <a:gd name="T89" fmla="*/ 490 h 907"/>
              <a:gd name="T90" fmla="*/ 357 w 907"/>
              <a:gd name="T91" fmla="*/ 445 h 907"/>
              <a:gd name="T92" fmla="*/ 390 w 907"/>
              <a:gd name="T93" fmla="*/ 396 h 907"/>
              <a:gd name="T94" fmla="*/ 568 w 907"/>
              <a:gd name="T95" fmla="*/ 449 h 907"/>
              <a:gd name="T96" fmla="*/ 510 w 907"/>
              <a:gd name="T97" fmla="*/ 414 h 907"/>
              <a:gd name="T98" fmla="*/ 509 w 907"/>
              <a:gd name="T99" fmla="*/ 398 h 907"/>
              <a:gd name="T100" fmla="*/ 562 w 907"/>
              <a:gd name="T101" fmla="*/ 405 h 907"/>
              <a:gd name="T102" fmla="*/ 523 w 907"/>
              <a:gd name="T103" fmla="*/ 359 h 907"/>
              <a:gd name="T104" fmla="*/ 461 w 907"/>
              <a:gd name="T105" fmla="*/ 408 h 907"/>
              <a:gd name="T106" fmla="*/ 477 w 907"/>
              <a:gd name="T107" fmla="*/ 445 h 907"/>
              <a:gd name="T108" fmla="*/ 523 w 907"/>
              <a:gd name="T109" fmla="*/ 469 h 907"/>
              <a:gd name="T110" fmla="*/ 531 w 907"/>
              <a:gd name="T111" fmla="*/ 481 h 907"/>
              <a:gd name="T112" fmla="*/ 512 w 907"/>
              <a:gd name="T113" fmla="*/ 493 h 907"/>
              <a:gd name="T114" fmla="*/ 460 w 907"/>
              <a:gd name="T115" fmla="*/ 479 h 907"/>
              <a:gd name="T116" fmla="*/ 483 w 907"/>
              <a:gd name="T117" fmla="*/ 527 h 907"/>
              <a:gd name="T118" fmla="*/ 546 w 907"/>
              <a:gd name="T119" fmla="*/ 523 h 907"/>
              <a:gd name="T120" fmla="*/ 576 w 907"/>
              <a:gd name="T121" fmla="*/ 47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7" h="907">
                <a:moveTo>
                  <a:pt x="784" y="557"/>
                </a:moveTo>
                <a:cubicBezTo>
                  <a:pt x="782" y="569"/>
                  <a:pt x="787" y="580"/>
                  <a:pt x="800" y="589"/>
                </a:cubicBezTo>
                <a:cubicBezTo>
                  <a:pt x="871" y="637"/>
                  <a:pt x="871" y="637"/>
                  <a:pt x="871" y="637"/>
                </a:cubicBezTo>
                <a:cubicBezTo>
                  <a:pt x="821" y="724"/>
                  <a:pt x="821" y="724"/>
                  <a:pt x="821" y="724"/>
                </a:cubicBezTo>
                <a:cubicBezTo>
                  <a:pt x="744" y="686"/>
                  <a:pt x="744" y="686"/>
                  <a:pt x="744" y="686"/>
                </a:cubicBezTo>
                <a:cubicBezTo>
                  <a:pt x="729" y="678"/>
                  <a:pt x="715" y="680"/>
                  <a:pt x="706" y="690"/>
                </a:cubicBezTo>
                <a:cubicBezTo>
                  <a:pt x="701" y="695"/>
                  <a:pt x="695" y="701"/>
                  <a:pt x="690" y="706"/>
                </a:cubicBezTo>
                <a:cubicBezTo>
                  <a:pt x="680" y="715"/>
                  <a:pt x="678" y="729"/>
                  <a:pt x="686" y="744"/>
                </a:cubicBezTo>
                <a:cubicBezTo>
                  <a:pt x="724" y="821"/>
                  <a:pt x="724" y="821"/>
                  <a:pt x="724" y="821"/>
                </a:cubicBezTo>
                <a:cubicBezTo>
                  <a:pt x="637" y="872"/>
                  <a:pt x="637" y="872"/>
                  <a:pt x="637" y="872"/>
                </a:cubicBezTo>
                <a:cubicBezTo>
                  <a:pt x="589" y="800"/>
                  <a:pt x="589" y="800"/>
                  <a:pt x="589" y="800"/>
                </a:cubicBezTo>
                <a:cubicBezTo>
                  <a:pt x="580" y="787"/>
                  <a:pt x="569" y="782"/>
                  <a:pt x="557" y="784"/>
                </a:cubicBezTo>
                <a:cubicBezTo>
                  <a:pt x="549" y="786"/>
                  <a:pt x="540" y="789"/>
                  <a:pt x="531" y="791"/>
                </a:cubicBezTo>
                <a:cubicBezTo>
                  <a:pt x="518" y="794"/>
                  <a:pt x="510" y="805"/>
                  <a:pt x="510" y="821"/>
                </a:cubicBezTo>
                <a:cubicBezTo>
                  <a:pt x="504" y="907"/>
                  <a:pt x="504" y="907"/>
                  <a:pt x="504" y="907"/>
                </a:cubicBezTo>
                <a:cubicBezTo>
                  <a:pt x="403" y="907"/>
                  <a:pt x="403" y="907"/>
                  <a:pt x="403" y="907"/>
                </a:cubicBezTo>
                <a:cubicBezTo>
                  <a:pt x="398" y="821"/>
                  <a:pt x="398" y="821"/>
                  <a:pt x="398" y="821"/>
                </a:cubicBezTo>
                <a:cubicBezTo>
                  <a:pt x="397" y="805"/>
                  <a:pt x="389" y="794"/>
                  <a:pt x="376" y="791"/>
                </a:cubicBezTo>
                <a:cubicBezTo>
                  <a:pt x="367" y="789"/>
                  <a:pt x="359" y="786"/>
                  <a:pt x="350" y="784"/>
                </a:cubicBezTo>
                <a:cubicBezTo>
                  <a:pt x="338" y="782"/>
                  <a:pt x="327" y="787"/>
                  <a:pt x="318" y="800"/>
                </a:cubicBezTo>
                <a:cubicBezTo>
                  <a:pt x="270" y="872"/>
                  <a:pt x="270" y="872"/>
                  <a:pt x="270" y="872"/>
                </a:cubicBezTo>
                <a:cubicBezTo>
                  <a:pt x="183" y="821"/>
                  <a:pt x="183" y="821"/>
                  <a:pt x="183" y="821"/>
                </a:cubicBezTo>
                <a:cubicBezTo>
                  <a:pt x="221" y="744"/>
                  <a:pt x="221" y="744"/>
                  <a:pt x="221" y="744"/>
                </a:cubicBezTo>
                <a:cubicBezTo>
                  <a:pt x="229" y="729"/>
                  <a:pt x="227" y="715"/>
                  <a:pt x="217" y="706"/>
                </a:cubicBezTo>
                <a:cubicBezTo>
                  <a:pt x="212" y="701"/>
                  <a:pt x="206" y="695"/>
                  <a:pt x="201" y="690"/>
                </a:cubicBezTo>
                <a:cubicBezTo>
                  <a:pt x="192" y="680"/>
                  <a:pt x="178" y="678"/>
                  <a:pt x="164" y="686"/>
                </a:cubicBezTo>
                <a:cubicBezTo>
                  <a:pt x="86" y="724"/>
                  <a:pt x="86" y="724"/>
                  <a:pt x="86" y="724"/>
                </a:cubicBezTo>
                <a:cubicBezTo>
                  <a:pt x="36" y="637"/>
                  <a:pt x="36" y="637"/>
                  <a:pt x="36" y="637"/>
                </a:cubicBezTo>
                <a:cubicBezTo>
                  <a:pt x="107" y="589"/>
                  <a:pt x="107" y="589"/>
                  <a:pt x="107" y="589"/>
                </a:cubicBezTo>
                <a:cubicBezTo>
                  <a:pt x="121" y="580"/>
                  <a:pt x="125" y="569"/>
                  <a:pt x="123" y="557"/>
                </a:cubicBezTo>
                <a:cubicBezTo>
                  <a:pt x="121" y="549"/>
                  <a:pt x="119" y="540"/>
                  <a:pt x="117" y="531"/>
                </a:cubicBezTo>
                <a:cubicBezTo>
                  <a:pt x="113" y="519"/>
                  <a:pt x="103" y="510"/>
                  <a:pt x="86" y="510"/>
                </a:cubicBezTo>
                <a:cubicBezTo>
                  <a:pt x="0" y="504"/>
                  <a:pt x="0" y="504"/>
                  <a:pt x="0" y="504"/>
                </a:cubicBezTo>
                <a:cubicBezTo>
                  <a:pt x="0" y="403"/>
                  <a:pt x="0" y="403"/>
                  <a:pt x="0" y="403"/>
                </a:cubicBezTo>
                <a:cubicBezTo>
                  <a:pt x="86" y="398"/>
                  <a:pt x="86" y="398"/>
                  <a:pt x="86" y="398"/>
                </a:cubicBezTo>
                <a:cubicBezTo>
                  <a:pt x="103" y="397"/>
                  <a:pt x="113" y="389"/>
                  <a:pt x="117" y="376"/>
                </a:cubicBezTo>
                <a:cubicBezTo>
                  <a:pt x="119" y="367"/>
                  <a:pt x="121" y="359"/>
                  <a:pt x="123" y="350"/>
                </a:cubicBezTo>
                <a:cubicBezTo>
                  <a:pt x="125" y="338"/>
                  <a:pt x="121" y="327"/>
                  <a:pt x="107" y="319"/>
                </a:cubicBezTo>
                <a:cubicBezTo>
                  <a:pt x="36" y="270"/>
                  <a:pt x="36" y="270"/>
                  <a:pt x="36" y="270"/>
                </a:cubicBezTo>
                <a:cubicBezTo>
                  <a:pt x="86" y="183"/>
                  <a:pt x="86" y="183"/>
                  <a:pt x="86" y="183"/>
                </a:cubicBezTo>
                <a:cubicBezTo>
                  <a:pt x="164" y="221"/>
                  <a:pt x="164" y="221"/>
                  <a:pt x="164" y="221"/>
                </a:cubicBezTo>
                <a:cubicBezTo>
                  <a:pt x="178" y="229"/>
                  <a:pt x="192" y="227"/>
                  <a:pt x="201" y="217"/>
                </a:cubicBezTo>
                <a:cubicBezTo>
                  <a:pt x="206" y="212"/>
                  <a:pt x="212" y="206"/>
                  <a:pt x="217" y="201"/>
                </a:cubicBezTo>
                <a:cubicBezTo>
                  <a:pt x="227" y="192"/>
                  <a:pt x="229" y="178"/>
                  <a:pt x="221" y="164"/>
                </a:cubicBezTo>
                <a:cubicBezTo>
                  <a:pt x="183" y="86"/>
                  <a:pt x="183" y="86"/>
                  <a:pt x="183" y="86"/>
                </a:cubicBezTo>
                <a:cubicBezTo>
                  <a:pt x="270" y="36"/>
                  <a:pt x="270" y="36"/>
                  <a:pt x="270" y="36"/>
                </a:cubicBezTo>
                <a:cubicBezTo>
                  <a:pt x="318" y="108"/>
                  <a:pt x="318" y="108"/>
                  <a:pt x="318" y="108"/>
                </a:cubicBezTo>
                <a:cubicBezTo>
                  <a:pt x="327" y="121"/>
                  <a:pt x="338" y="125"/>
                  <a:pt x="350" y="123"/>
                </a:cubicBezTo>
                <a:cubicBezTo>
                  <a:pt x="359" y="121"/>
                  <a:pt x="367" y="119"/>
                  <a:pt x="376" y="117"/>
                </a:cubicBezTo>
                <a:cubicBezTo>
                  <a:pt x="389" y="113"/>
                  <a:pt x="397" y="103"/>
                  <a:pt x="398" y="86"/>
                </a:cubicBezTo>
                <a:cubicBezTo>
                  <a:pt x="403" y="0"/>
                  <a:pt x="403" y="0"/>
                  <a:pt x="403" y="0"/>
                </a:cubicBezTo>
                <a:cubicBezTo>
                  <a:pt x="504" y="0"/>
                  <a:pt x="504" y="0"/>
                  <a:pt x="504" y="0"/>
                </a:cubicBezTo>
                <a:cubicBezTo>
                  <a:pt x="510" y="86"/>
                  <a:pt x="510" y="86"/>
                  <a:pt x="510" y="86"/>
                </a:cubicBezTo>
                <a:cubicBezTo>
                  <a:pt x="510" y="103"/>
                  <a:pt x="518" y="113"/>
                  <a:pt x="531" y="117"/>
                </a:cubicBezTo>
                <a:cubicBezTo>
                  <a:pt x="540" y="119"/>
                  <a:pt x="549" y="121"/>
                  <a:pt x="557" y="123"/>
                </a:cubicBezTo>
                <a:cubicBezTo>
                  <a:pt x="569" y="125"/>
                  <a:pt x="580" y="121"/>
                  <a:pt x="589" y="108"/>
                </a:cubicBezTo>
                <a:cubicBezTo>
                  <a:pt x="637" y="36"/>
                  <a:pt x="637" y="36"/>
                  <a:pt x="637" y="36"/>
                </a:cubicBezTo>
                <a:cubicBezTo>
                  <a:pt x="724" y="86"/>
                  <a:pt x="724" y="86"/>
                  <a:pt x="724" y="86"/>
                </a:cubicBezTo>
                <a:cubicBezTo>
                  <a:pt x="686" y="164"/>
                  <a:pt x="686" y="164"/>
                  <a:pt x="686" y="164"/>
                </a:cubicBezTo>
                <a:cubicBezTo>
                  <a:pt x="678" y="178"/>
                  <a:pt x="680" y="192"/>
                  <a:pt x="690" y="201"/>
                </a:cubicBezTo>
                <a:cubicBezTo>
                  <a:pt x="695" y="206"/>
                  <a:pt x="701" y="212"/>
                  <a:pt x="706" y="217"/>
                </a:cubicBezTo>
                <a:cubicBezTo>
                  <a:pt x="715" y="227"/>
                  <a:pt x="729" y="229"/>
                  <a:pt x="744" y="221"/>
                </a:cubicBezTo>
                <a:cubicBezTo>
                  <a:pt x="821" y="183"/>
                  <a:pt x="821" y="183"/>
                  <a:pt x="821" y="183"/>
                </a:cubicBezTo>
                <a:cubicBezTo>
                  <a:pt x="871" y="270"/>
                  <a:pt x="871" y="270"/>
                  <a:pt x="871" y="270"/>
                </a:cubicBezTo>
                <a:cubicBezTo>
                  <a:pt x="800" y="319"/>
                  <a:pt x="800" y="319"/>
                  <a:pt x="800" y="319"/>
                </a:cubicBezTo>
                <a:cubicBezTo>
                  <a:pt x="787" y="327"/>
                  <a:pt x="782" y="338"/>
                  <a:pt x="784" y="350"/>
                </a:cubicBezTo>
                <a:cubicBezTo>
                  <a:pt x="786" y="359"/>
                  <a:pt x="789" y="367"/>
                  <a:pt x="791" y="376"/>
                </a:cubicBezTo>
                <a:cubicBezTo>
                  <a:pt x="794" y="389"/>
                  <a:pt x="805" y="397"/>
                  <a:pt x="821" y="398"/>
                </a:cubicBezTo>
                <a:cubicBezTo>
                  <a:pt x="907" y="403"/>
                  <a:pt x="907" y="403"/>
                  <a:pt x="907" y="403"/>
                </a:cubicBezTo>
                <a:cubicBezTo>
                  <a:pt x="907" y="504"/>
                  <a:pt x="907" y="504"/>
                  <a:pt x="907" y="504"/>
                </a:cubicBezTo>
                <a:cubicBezTo>
                  <a:pt x="821" y="510"/>
                  <a:pt x="821" y="510"/>
                  <a:pt x="821" y="510"/>
                </a:cubicBezTo>
                <a:cubicBezTo>
                  <a:pt x="805" y="510"/>
                  <a:pt x="794" y="519"/>
                  <a:pt x="791" y="531"/>
                </a:cubicBezTo>
                <a:cubicBezTo>
                  <a:pt x="789" y="540"/>
                  <a:pt x="786" y="549"/>
                  <a:pt x="784" y="557"/>
                </a:cubicBezTo>
                <a:close/>
                <a:moveTo>
                  <a:pt x="454" y="226"/>
                </a:moveTo>
                <a:cubicBezTo>
                  <a:pt x="328" y="226"/>
                  <a:pt x="226" y="328"/>
                  <a:pt x="226" y="454"/>
                </a:cubicBezTo>
                <a:cubicBezTo>
                  <a:pt x="226" y="580"/>
                  <a:pt x="328" y="682"/>
                  <a:pt x="454" y="682"/>
                </a:cubicBezTo>
                <a:cubicBezTo>
                  <a:pt x="579" y="682"/>
                  <a:pt x="682" y="580"/>
                  <a:pt x="682" y="454"/>
                </a:cubicBezTo>
                <a:cubicBezTo>
                  <a:pt x="682" y="328"/>
                  <a:pt x="579" y="226"/>
                  <a:pt x="454" y="226"/>
                </a:cubicBezTo>
                <a:close/>
                <a:moveTo>
                  <a:pt x="410" y="399"/>
                </a:moveTo>
                <a:cubicBezTo>
                  <a:pt x="416" y="401"/>
                  <a:pt x="422" y="403"/>
                  <a:pt x="428" y="406"/>
                </a:cubicBezTo>
                <a:cubicBezTo>
                  <a:pt x="442" y="371"/>
                  <a:pt x="442" y="371"/>
                  <a:pt x="442" y="371"/>
                </a:cubicBezTo>
                <a:cubicBezTo>
                  <a:pt x="426" y="363"/>
                  <a:pt x="409" y="359"/>
                  <a:pt x="391" y="359"/>
                </a:cubicBezTo>
                <a:cubicBezTo>
                  <a:pt x="374" y="359"/>
                  <a:pt x="360" y="363"/>
                  <a:pt x="348" y="370"/>
                </a:cubicBezTo>
                <a:cubicBezTo>
                  <a:pt x="336" y="377"/>
                  <a:pt x="327" y="387"/>
                  <a:pt x="320" y="399"/>
                </a:cubicBezTo>
                <a:cubicBezTo>
                  <a:pt x="314" y="412"/>
                  <a:pt x="311" y="428"/>
                  <a:pt x="311" y="445"/>
                </a:cubicBezTo>
                <a:cubicBezTo>
                  <a:pt x="311" y="472"/>
                  <a:pt x="317" y="493"/>
                  <a:pt x="331" y="507"/>
                </a:cubicBezTo>
                <a:cubicBezTo>
                  <a:pt x="344" y="522"/>
                  <a:pt x="363" y="529"/>
                  <a:pt x="388" y="529"/>
                </a:cubicBezTo>
                <a:cubicBezTo>
                  <a:pt x="405" y="529"/>
                  <a:pt x="421" y="526"/>
                  <a:pt x="435" y="520"/>
                </a:cubicBezTo>
                <a:cubicBezTo>
                  <a:pt x="435" y="482"/>
                  <a:pt x="435" y="482"/>
                  <a:pt x="435" y="482"/>
                </a:cubicBezTo>
                <a:cubicBezTo>
                  <a:pt x="428" y="485"/>
                  <a:pt x="421" y="488"/>
                  <a:pt x="414" y="490"/>
                </a:cubicBezTo>
                <a:cubicBezTo>
                  <a:pt x="407" y="492"/>
                  <a:pt x="400" y="493"/>
                  <a:pt x="393" y="493"/>
                </a:cubicBezTo>
                <a:cubicBezTo>
                  <a:pt x="369" y="493"/>
                  <a:pt x="357" y="477"/>
                  <a:pt x="357" y="445"/>
                </a:cubicBezTo>
                <a:cubicBezTo>
                  <a:pt x="357" y="430"/>
                  <a:pt x="360" y="418"/>
                  <a:pt x="365" y="409"/>
                </a:cubicBezTo>
                <a:cubicBezTo>
                  <a:pt x="371" y="400"/>
                  <a:pt x="380" y="396"/>
                  <a:pt x="390" y="396"/>
                </a:cubicBezTo>
                <a:cubicBezTo>
                  <a:pt x="397" y="396"/>
                  <a:pt x="404" y="397"/>
                  <a:pt x="410" y="399"/>
                </a:cubicBezTo>
                <a:close/>
                <a:moveTo>
                  <a:pt x="568" y="449"/>
                </a:moveTo>
                <a:cubicBezTo>
                  <a:pt x="562" y="442"/>
                  <a:pt x="552" y="435"/>
                  <a:pt x="538" y="428"/>
                </a:cubicBezTo>
                <a:cubicBezTo>
                  <a:pt x="523" y="421"/>
                  <a:pt x="514" y="417"/>
                  <a:pt x="510" y="414"/>
                </a:cubicBezTo>
                <a:cubicBezTo>
                  <a:pt x="507" y="412"/>
                  <a:pt x="505" y="409"/>
                  <a:pt x="505" y="405"/>
                </a:cubicBezTo>
                <a:cubicBezTo>
                  <a:pt x="505" y="402"/>
                  <a:pt x="507" y="400"/>
                  <a:pt x="509" y="398"/>
                </a:cubicBezTo>
                <a:cubicBezTo>
                  <a:pt x="512" y="396"/>
                  <a:pt x="516" y="395"/>
                  <a:pt x="522" y="395"/>
                </a:cubicBezTo>
                <a:cubicBezTo>
                  <a:pt x="533" y="395"/>
                  <a:pt x="547" y="398"/>
                  <a:pt x="562" y="405"/>
                </a:cubicBezTo>
                <a:cubicBezTo>
                  <a:pt x="576" y="371"/>
                  <a:pt x="576" y="371"/>
                  <a:pt x="576" y="371"/>
                </a:cubicBezTo>
                <a:cubicBezTo>
                  <a:pt x="558" y="363"/>
                  <a:pt x="541" y="359"/>
                  <a:pt x="523" y="359"/>
                </a:cubicBezTo>
                <a:cubicBezTo>
                  <a:pt x="504" y="359"/>
                  <a:pt x="489" y="363"/>
                  <a:pt x="478" y="372"/>
                </a:cubicBezTo>
                <a:cubicBezTo>
                  <a:pt x="467" y="380"/>
                  <a:pt x="461" y="392"/>
                  <a:pt x="461" y="408"/>
                </a:cubicBezTo>
                <a:cubicBezTo>
                  <a:pt x="461" y="416"/>
                  <a:pt x="462" y="423"/>
                  <a:pt x="465" y="429"/>
                </a:cubicBezTo>
                <a:cubicBezTo>
                  <a:pt x="468" y="435"/>
                  <a:pt x="472" y="440"/>
                  <a:pt x="477" y="445"/>
                </a:cubicBezTo>
                <a:cubicBezTo>
                  <a:pt x="482" y="449"/>
                  <a:pt x="490" y="454"/>
                  <a:pt x="501" y="459"/>
                </a:cubicBezTo>
                <a:cubicBezTo>
                  <a:pt x="513" y="464"/>
                  <a:pt x="521" y="468"/>
                  <a:pt x="523" y="469"/>
                </a:cubicBezTo>
                <a:cubicBezTo>
                  <a:pt x="526" y="471"/>
                  <a:pt x="528" y="473"/>
                  <a:pt x="529" y="475"/>
                </a:cubicBezTo>
                <a:cubicBezTo>
                  <a:pt x="531" y="476"/>
                  <a:pt x="531" y="478"/>
                  <a:pt x="531" y="481"/>
                </a:cubicBezTo>
                <a:cubicBezTo>
                  <a:pt x="531" y="484"/>
                  <a:pt x="530" y="487"/>
                  <a:pt x="526" y="489"/>
                </a:cubicBezTo>
                <a:cubicBezTo>
                  <a:pt x="523" y="492"/>
                  <a:pt x="519" y="493"/>
                  <a:pt x="512" y="493"/>
                </a:cubicBezTo>
                <a:cubicBezTo>
                  <a:pt x="504" y="493"/>
                  <a:pt x="496" y="492"/>
                  <a:pt x="487" y="489"/>
                </a:cubicBezTo>
                <a:cubicBezTo>
                  <a:pt x="477" y="487"/>
                  <a:pt x="468" y="483"/>
                  <a:pt x="460" y="479"/>
                </a:cubicBezTo>
                <a:cubicBezTo>
                  <a:pt x="460" y="519"/>
                  <a:pt x="460" y="519"/>
                  <a:pt x="460" y="519"/>
                </a:cubicBezTo>
                <a:cubicBezTo>
                  <a:pt x="468" y="523"/>
                  <a:pt x="476" y="525"/>
                  <a:pt x="483" y="527"/>
                </a:cubicBezTo>
                <a:cubicBezTo>
                  <a:pt x="491" y="528"/>
                  <a:pt x="500" y="529"/>
                  <a:pt x="511" y="529"/>
                </a:cubicBezTo>
                <a:cubicBezTo>
                  <a:pt x="524" y="529"/>
                  <a:pt x="536" y="527"/>
                  <a:pt x="546" y="523"/>
                </a:cubicBezTo>
                <a:cubicBezTo>
                  <a:pt x="555" y="518"/>
                  <a:pt x="563" y="512"/>
                  <a:pt x="568" y="504"/>
                </a:cubicBezTo>
                <a:cubicBezTo>
                  <a:pt x="573" y="496"/>
                  <a:pt x="576" y="487"/>
                  <a:pt x="576" y="477"/>
                </a:cubicBezTo>
                <a:cubicBezTo>
                  <a:pt x="576" y="466"/>
                  <a:pt x="573" y="456"/>
                  <a:pt x="568" y="44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nvGrpSpPr>
          <p:cNvPr id="103" name="グループ化 102"/>
          <p:cNvGrpSpPr/>
          <p:nvPr/>
        </p:nvGrpSpPr>
        <p:grpSpPr>
          <a:xfrm>
            <a:off x="5187511" y="2957268"/>
            <a:ext cx="1486613" cy="429777"/>
            <a:chOff x="6586702" y="3507671"/>
            <a:chExt cx="1486613" cy="429777"/>
          </a:xfrm>
        </p:grpSpPr>
        <p:sp>
          <p:nvSpPr>
            <p:cNvPr id="104" name="角丸四角形 103"/>
            <p:cNvSpPr/>
            <p:nvPr/>
          </p:nvSpPr>
          <p:spPr>
            <a:xfrm>
              <a:off x="6586702" y="3507671"/>
              <a:ext cx="1486613" cy="395308"/>
            </a:xfrm>
            <a:prstGeom prst="roundRect">
              <a:avLst/>
            </a:prstGeom>
            <a:solidFill>
              <a:srgbClr val="2E7DC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200" dirty="0"/>
                <a:t>AI-OCR</a:t>
              </a:r>
              <a:endParaRPr lang="ja-JP" altLang="en-US" sz="1200" dirty="0"/>
            </a:p>
          </p:txBody>
        </p:sp>
        <p:sp>
          <p:nvSpPr>
            <p:cNvPr id="105" name="テキスト ボックス 104"/>
            <p:cNvSpPr txBox="1"/>
            <p:nvPr/>
          </p:nvSpPr>
          <p:spPr>
            <a:xfrm>
              <a:off x="6751173" y="3718157"/>
              <a:ext cx="1262931" cy="219291"/>
            </a:xfrm>
            <a:prstGeom prst="rect">
              <a:avLst/>
            </a:prstGeom>
            <a:noFill/>
            <a:ln>
              <a:noFill/>
            </a:ln>
          </p:spPr>
          <p:txBody>
            <a:bodyPr wrap="square" rtlCol="0">
              <a:spAutoFit/>
            </a:bodyPr>
            <a:lstStyle/>
            <a:p>
              <a:r>
                <a:rPr lang="en-US" altLang="ja-JP" sz="825" dirty="0">
                  <a:solidFill>
                    <a:schemeClr val="bg1"/>
                  </a:solidFill>
                </a:rPr>
                <a:t>AI-OCR</a:t>
              </a:r>
              <a:r>
                <a:rPr lang="en-US" altLang="ja-JP" sz="750" dirty="0">
                  <a:solidFill>
                    <a:schemeClr val="bg1"/>
                  </a:solidFill>
                </a:rPr>
                <a:t>(</a:t>
              </a:r>
              <a:r>
                <a:rPr lang="ja-JP" altLang="en-US" sz="750" dirty="0">
                  <a:solidFill>
                    <a:schemeClr val="bg1"/>
                  </a:solidFill>
                </a:rPr>
                <a:t>請求書明細</a:t>
              </a:r>
              <a:r>
                <a:rPr lang="en-US" altLang="ja-JP" sz="750" dirty="0">
                  <a:solidFill>
                    <a:schemeClr val="bg1"/>
                  </a:solidFill>
                </a:rPr>
                <a:t>)</a:t>
              </a:r>
            </a:p>
          </p:txBody>
        </p:sp>
        <p:sp>
          <p:nvSpPr>
            <p:cNvPr id="106" name="Freeform 43"/>
            <p:cNvSpPr>
              <a:spLocks noEditPoints="1"/>
            </p:cNvSpPr>
            <p:nvPr/>
          </p:nvSpPr>
          <p:spPr bwMode="auto">
            <a:xfrm>
              <a:off x="6694983" y="3546804"/>
              <a:ext cx="253281" cy="168503"/>
            </a:xfrm>
            <a:custGeom>
              <a:avLst/>
              <a:gdLst>
                <a:gd name="T0" fmla="*/ 511 w 1061"/>
                <a:gd name="T1" fmla="*/ 0 h 756"/>
                <a:gd name="T2" fmla="*/ 1061 w 1061"/>
                <a:gd name="T3" fmla="*/ 138 h 756"/>
                <a:gd name="T4" fmla="*/ 941 w 1061"/>
                <a:gd name="T5" fmla="*/ 121 h 756"/>
                <a:gd name="T6" fmla="*/ 1027 w 1061"/>
                <a:gd name="T7" fmla="*/ 231 h 756"/>
                <a:gd name="T8" fmla="*/ 1027 w 1061"/>
                <a:gd name="T9" fmla="*/ 248 h 756"/>
                <a:gd name="T10" fmla="*/ 546 w 1061"/>
                <a:gd name="T11" fmla="*/ 509 h 756"/>
                <a:gd name="T12" fmla="*/ 1027 w 1061"/>
                <a:gd name="T13" fmla="*/ 509 h 756"/>
                <a:gd name="T14" fmla="*/ 584 w 1061"/>
                <a:gd name="T15" fmla="*/ 297 h 756"/>
                <a:gd name="T16" fmla="*/ 825 w 1061"/>
                <a:gd name="T17" fmla="*/ 297 h 756"/>
                <a:gd name="T18" fmla="*/ 787 w 1061"/>
                <a:gd name="T19" fmla="*/ 413 h 756"/>
                <a:gd name="T20" fmla="*/ 666 w 1061"/>
                <a:gd name="T21" fmla="*/ 297 h 756"/>
                <a:gd name="T22" fmla="*/ 706 w 1061"/>
                <a:gd name="T23" fmla="*/ 389 h 756"/>
                <a:gd name="T24" fmla="*/ 766 w 1061"/>
                <a:gd name="T25" fmla="*/ 464 h 756"/>
                <a:gd name="T26" fmla="*/ 932 w 1061"/>
                <a:gd name="T27" fmla="*/ 382 h 756"/>
                <a:gd name="T28" fmla="*/ 917 w 1061"/>
                <a:gd name="T29" fmla="*/ 382 h 756"/>
                <a:gd name="T30" fmla="*/ 898 w 1061"/>
                <a:gd name="T31" fmla="*/ 464 h 756"/>
                <a:gd name="T32" fmla="*/ 955 w 1061"/>
                <a:gd name="T33" fmla="*/ 297 h 756"/>
                <a:gd name="T34" fmla="*/ 255 w 1061"/>
                <a:gd name="T35" fmla="*/ 438 h 756"/>
                <a:gd name="T36" fmla="*/ 273 w 1061"/>
                <a:gd name="T37" fmla="*/ 456 h 756"/>
                <a:gd name="T38" fmla="*/ 188 w 1061"/>
                <a:gd name="T39" fmla="*/ 236 h 756"/>
                <a:gd name="T40" fmla="*/ 150 w 1061"/>
                <a:gd name="T41" fmla="*/ 185 h 756"/>
                <a:gd name="T42" fmla="*/ 244 w 1061"/>
                <a:gd name="T43" fmla="*/ 203 h 756"/>
                <a:gd name="T44" fmla="*/ 95 w 1061"/>
                <a:gd name="T45" fmla="*/ 142 h 756"/>
                <a:gd name="T46" fmla="*/ 217 w 1061"/>
                <a:gd name="T47" fmla="*/ 291 h 756"/>
                <a:gd name="T48" fmla="*/ 255 w 1061"/>
                <a:gd name="T49" fmla="*/ 341 h 756"/>
                <a:gd name="T50" fmla="*/ 28 w 1061"/>
                <a:gd name="T51" fmla="*/ 378 h 756"/>
                <a:gd name="T52" fmla="*/ 90 w 1061"/>
                <a:gd name="T53" fmla="*/ 609 h 756"/>
                <a:gd name="T54" fmla="*/ 101 w 1061"/>
                <a:gd name="T55" fmla="*/ 339 h 756"/>
                <a:gd name="T56" fmla="*/ 112 w 1061"/>
                <a:gd name="T57" fmla="*/ 628 h 756"/>
                <a:gd name="T58" fmla="*/ 321 w 1061"/>
                <a:gd name="T59" fmla="*/ 690 h 756"/>
                <a:gd name="T60" fmla="*/ 244 w 1061"/>
                <a:gd name="T61" fmla="*/ 588 h 756"/>
                <a:gd name="T62" fmla="*/ 255 w 1061"/>
                <a:gd name="T63" fmla="*/ 416 h 756"/>
                <a:gd name="T64" fmla="*/ 266 w 1061"/>
                <a:gd name="T65" fmla="*/ 588 h 756"/>
                <a:gd name="T66" fmla="*/ 321 w 1061"/>
                <a:gd name="T67" fmla="*/ 390 h 756"/>
                <a:gd name="T68" fmla="*/ 189 w 1061"/>
                <a:gd name="T69" fmla="*/ 495 h 756"/>
                <a:gd name="T70" fmla="*/ 139 w 1061"/>
                <a:gd name="T71" fmla="*/ 533 h 756"/>
                <a:gd name="T72" fmla="*/ 200 w 1061"/>
                <a:gd name="T73" fmla="*/ 368 h 756"/>
                <a:gd name="T74" fmla="*/ 266 w 1061"/>
                <a:gd name="T75" fmla="*/ 52 h 756"/>
                <a:gd name="T76" fmla="*/ 255 w 1061"/>
                <a:gd name="T77" fmla="*/ 284 h 756"/>
                <a:gd name="T78" fmla="*/ 273 w 1061"/>
                <a:gd name="T79" fmla="*/ 302 h 756"/>
                <a:gd name="T80" fmla="*/ 196 w 1061"/>
                <a:gd name="T81" fmla="*/ 533 h 756"/>
                <a:gd name="T82" fmla="*/ 119 w 1061"/>
                <a:gd name="T83" fmla="*/ 379 h 756"/>
                <a:gd name="T84" fmla="*/ 101 w 1061"/>
                <a:gd name="T85" fmla="*/ 396 h 756"/>
                <a:gd name="T86" fmla="*/ 409 w 1061"/>
                <a:gd name="T87" fmla="*/ 396 h 756"/>
                <a:gd name="T88" fmla="*/ 391 w 1061"/>
                <a:gd name="T89" fmla="*/ 379 h 756"/>
                <a:gd name="T90" fmla="*/ 391 w 1061"/>
                <a:gd name="T91" fmla="*/ 148 h 756"/>
                <a:gd name="T92" fmla="*/ 391 w 1061"/>
                <a:gd name="T93" fmla="*/ 610 h 756"/>
                <a:gd name="T94" fmla="*/ 409 w 1061"/>
                <a:gd name="T95" fmla="*/ 592 h 756"/>
                <a:gd name="T96" fmla="*/ 431 w 1061"/>
                <a:gd name="T97" fmla="*/ 236 h 756"/>
                <a:gd name="T98" fmla="*/ 448 w 1061"/>
                <a:gd name="T99" fmla="*/ 379 h 756"/>
                <a:gd name="T100" fmla="*/ 398 w 1061"/>
                <a:gd name="T101" fmla="*/ 341 h 756"/>
                <a:gd name="T102" fmla="*/ 484 w 1061"/>
                <a:gd name="T103" fmla="*/ 214 h 756"/>
                <a:gd name="T104" fmla="*/ 343 w 1061"/>
                <a:gd name="T105" fmla="*/ 67 h 756"/>
                <a:gd name="T106" fmla="*/ 409 w 1061"/>
                <a:gd name="T107" fmla="*/ 108 h 756"/>
                <a:gd name="T108" fmla="*/ 371 w 1061"/>
                <a:gd name="T109" fmla="*/ 159 h 756"/>
                <a:gd name="T110" fmla="*/ 387 w 1061"/>
                <a:gd name="T111" fmla="*/ 445 h 756"/>
                <a:gd name="T112" fmla="*/ 448 w 1061"/>
                <a:gd name="T113" fmla="*/ 610 h 756"/>
                <a:gd name="T114" fmla="*/ 398 w 1061"/>
                <a:gd name="T115" fmla="*/ 572 h 756"/>
                <a:gd name="T116" fmla="*/ 343 w 1061"/>
                <a:gd name="T117" fmla="*/ 467 h 756"/>
                <a:gd name="T118" fmla="*/ 484 w 1061"/>
                <a:gd name="T119" fmla="*/ 641 h 756"/>
                <a:gd name="T120" fmla="*/ 150 w 1061"/>
                <a:gd name="T121" fmla="*/ 242 h 756"/>
                <a:gd name="T122" fmla="*/ 132 w 1061"/>
                <a:gd name="T123" fmla="*/ 225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61" h="756">
                  <a:moveTo>
                    <a:pt x="1061" y="756"/>
                  </a:moveTo>
                  <a:cubicBezTo>
                    <a:pt x="511" y="756"/>
                    <a:pt x="511" y="756"/>
                    <a:pt x="511" y="756"/>
                  </a:cubicBezTo>
                  <a:cubicBezTo>
                    <a:pt x="511" y="0"/>
                    <a:pt x="511" y="0"/>
                    <a:pt x="511" y="0"/>
                  </a:cubicBezTo>
                  <a:cubicBezTo>
                    <a:pt x="924" y="0"/>
                    <a:pt x="924" y="0"/>
                    <a:pt x="924" y="0"/>
                  </a:cubicBezTo>
                  <a:cubicBezTo>
                    <a:pt x="924" y="138"/>
                    <a:pt x="924" y="138"/>
                    <a:pt x="924" y="138"/>
                  </a:cubicBezTo>
                  <a:cubicBezTo>
                    <a:pt x="1061" y="138"/>
                    <a:pt x="1061" y="138"/>
                    <a:pt x="1061" y="138"/>
                  </a:cubicBezTo>
                  <a:lnTo>
                    <a:pt x="1061" y="756"/>
                  </a:lnTo>
                  <a:close/>
                  <a:moveTo>
                    <a:pt x="941" y="0"/>
                  </a:moveTo>
                  <a:cubicBezTo>
                    <a:pt x="941" y="121"/>
                    <a:pt x="941" y="121"/>
                    <a:pt x="941" y="121"/>
                  </a:cubicBezTo>
                  <a:cubicBezTo>
                    <a:pt x="1061" y="121"/>
                    <a:pt x="1061" y="121"/>
                    <a:pt x="1061" y="121"/>
                  </a:cubicBezTo>
                  <a:lnTo>
                    <a:pt x="941" y="0"/>
                  </a:lnTo>
                  <a:close/>
                  <a:moveTo>
                    <a:pt x="1027" y="231"/>
                  </a:moveTo>
                  <a:cubicBezTo>
                    <a:pt x="546" y="231"/>
                    <a:pt x="546" y="231"/>
                    <a:pt x="546" y="231"/>
                  </a:cubicBezTo>
                  <a:cubicBezTo>
                    <a:pt x="546" y="248"/>
                    <a:pt x="546" y="248"/>
                    <a:pt x="546" y="248"/>
                  </a:cubicBezTo>
                  <a:cubicBezTo>
                    <a:pt x="1027" y="248"/>
                    <a:pt x="1027" y="248"/>
                    <a:pt x="1027" y="248"/>
                  </a:cubicBezTo>
                  <a:lnTo>
                    <a:pt x="1027" y="231"/>
                  </a:lnTo>
                  <a:close/>
                  <a:moveTo>
                    <a:pt x="1027" y="509"/>
                  </a:moveTo>
                  <a:cubicBezTo>
                    <a:pt x="546" y="509"/>
                    <a:pt x="546" y="509"/>
                    <a:pt x="546" y="509"/>
                  </a:cubicBezTo>
                  <a:cubicBezTo>
                    <a:pt x="546" y="526"/>
                    <a:pt x="546" y="526"/>
                    <a:pt x="546" y="526"/>
                  </a:cubicBezTo>
                  <a:cubicBezTo>
                    <a:pt x="1027" y="526"/>
                    <a:pt x="1027" y="526"/>
                    <a:pt x="1027" y="526"/>
                  </a:cubicBezTo>
                  <a:lnTo>
                    <a:pt x="1027" y="509"/>
                  </a:lnTo>
                  <a:close/>
                  <a:moveTo>
                    <a:pt x="630" y="464"/>
                  </a:moveTo>
                  <a:cubicBezTo>
                    <a:pt x="630" y="297"/>
                    <a:pt x="630" y="297"/>
                    <a:pt x="630" y="297"/>
                  </a:cubicBezTo>
                  <a:cubicBezTo>
                    <a:pt x="584" y="297"/>
                    <a:pt x="584" y="297"/>
                    <a:pt x="584" y="297"/>
                  </a:cubicBezTo>
                  <a:cubicBezTo>
                    <a:pt x="584" y="464"/>
                    <a:pt x="584" y="464"/>
                    <a:pt x="584" y="464"/>
                  </a:cubicBezTo>
                  <a:lnTo>
                    <a:pt x="630" y="464"/>
                  </a:lnTo>
                  <a:close/>
                  <a:moveTo>
                    <a:pt x="825" y="297"/>
                  </a:moveTo>
                  <a:cubicBezTo>
                    <a:pt x="785" y="297"/>
                    <a:pt x="785" y="297"/>
                    <a:pt x="785" y="297"/>
                  </a:cubicBezTo>
                  <a:cubicBezTo>
                    <a:pt x="785" y="373"/>
                    <a:pt x="785" y="373"/>
                    <a:pt x="785" y="373"/>
                  </a:cubicBezTo>
                  <a:cubicBezTo>
                    <a:pt x="785" y="383"/>
                    <a:pt x="785" y="396"/>
                    <a:pt x="787" y="413"/>
                  </a:cubicBezTo>
                  <a:cubicBezTo>
                    <a:pt x="786" y="413"/>
                    <a:pt x="786" y="413"/>
                    <a:pt x="786" y="413"/>
                  </a:cubicBezTo>
                  <a:cubicBezTo>
                    <a:pt x="725" y="297"/>
                    <a:pt x="725" y="297"/>
                    <a:pt x="725" y="297"/>
                  </a:cubicBezTo>
                  <a:cubicBezTo>
                    <a:pt x="666" y="297"/>
                    <a:pt x="666" y="297"/>
                    <a:pt x="666" y="297"/>
                  </a:cubicBezTo>
                  <a:cubicBezTo>
                    <a:pt x="666" y="464"/>
                    <a:pt x="666" y="464"/>
                    <a:pt x="666" y="464"/>
                  </a:cubicBezTo>
                  <a:cubicBezTo>
                    <a:pt x="706" y="464"/>
                    <a:pt x="706" y="464"/>
                    <a:pt x="706" y="464"/>
                  </a:cubicBezTo>
                  <a:cubicBezTo>
                    <a:pt x="706" y="389"/>
                    <a:pt x="706" y="389"/>
                    <a:pt x="706" y="389"/>
                  </a:cubicBezTo>
                  <a:cubicBezTo>
                    <a:pt x="706" y="379"/>
                    <a:pt x="705" y="365"/>
                    <a:pt x="704" y="346"/>
                  </a:cubicBezTo>
                  <a:cubicBezTo>
                    <a:pt x="705" y="346"/>
                    <a:pt x="705" y="346"/>
                    <a:pt x="705" y="346"/>
                  </a:cubicBezTo>
                  <a:cubicBezTo>
                    <a:pt x="766" y="464"/>
                    <a:pt x="766" y="464"/>
                    <a:pt x="766" y="464"/>
                  </a:cubicBezTo>
                  <a:cubicBezTo>
                    <a:pt x="825" y="464"/>
                    <a:pt x="825" y="464"/>
                    <a:pt x="825" y="464"/>
                  </a:cubicBezTo>
                  <a:lnTo>
                    <a:pt x="825" y="297"/>
                  </a:lnTo>
                  <a:close/>
                  <a:moveTo>
                    <a:pt x="932" y="382"/>
                  </a:moveTo>
                  <a:cubicBezTo>
                    <a:pt x="931" y="387"/>
                    <a:pt x="930" y="393"/>
                    <a:pt x="928" y="401"/>
                  </a:cubicBezTo>
                  <a:cubicBezTo>
                    <a:pt x="926" y="409"/>
                    <a:pt x="925" y="416"/>
                    <a:pt x="925" y="421"/>
                  </a:cubicBezTo>
                  <a:cubicBezTo>
                    <a:pt x="924" y="414"/>
                    <a:pt x="922" y="401"/>
                    <a:pt x="917" y="382"/>
                  </a:cubicBezTo>
                  <a:cubicBezTo>
                    <a:pt x="894" y="297"/>
                    <a:pt x="894" y="297"/>
                    <a:pt x="894" y="297"/>
                  </a:cubicBezTo>
                  <a:cubicBezTo>
                    <a:pt x="843" y="297"/>
                    <a:pt x="843" y="297"/>
                    <a:pt x="843" y="297"/>
                  </a:cubicBezTo>
                  <a:cubicBezTo>
                    <a:pt x="898" y="464"/>
                    <a:pt x="898" y="464"/>
                    <a:pt x="898" y="464"/>
                  </a:cubicBezTo>
                  <a:cubicBezTo>
                    <a:pt x="951" y="464"/>
                    <a:pt x="951" y="464"/>
                    <a:pt x="951" y="464"/>
                  </a:cubicBezTo>
                  <a:cubicBezTo>
                    <a:pt x="1006" y="297"/>
                    <a:pt x="1006" y="297"/>
                    <a:pt x="1006" y="297"/>
                  </a:cubicBezTo>
                  <a:cubicBezTo>
                    <a:pt x="955" y="297"/>
                    <a:pt x="955" y="297"/>
                    <a:pt x="955" y="297"/>
                  </a:cubicBezTo>
                  <a:lnTo>
                    <a:pt x="932" y="382"/>
                  </a:lnTo>
                  <a:close/>
                  <a:moveTo>
                    <a:pt x="273" y="456"/>
                  </a:moveTo>
                  <a:cubicBezTo>
                    <a:pt x="273" y="446"/>
                    <a:pt x="265" y="438"/>
                    <a:pt x="255" y="438"/>
                  </a:cubicBezTo>
                  <a:cubicBezTo>
                    <a:pt x="245" y="438"/>
                    <a:pt x="237" y="446"/>
                    <a:pt x="237" y="456"/>
                  </a:cubicBezTo>
                  <a:cubicBezTo>
                    <a:pt x="237" y="465"/>
                    <a:pt x="245" y="473"/>
                    <a:pt x="255" y="473"/>
                  </a:cubicBezTo>
                  <a:cubicBezTo>
                    <a:pt x="265" y="473"/>
                    <a:pt x="273" y="465"/>
                    <a:pt x="273" y="456"/>
                  </a:cubicBezTo>
                  <a:close/>
                  <a:moveTo>
                    <a:pt x="266" y="203"/>
                  </a:moveTo>
                  <a:cubicBezTo>
                    <a:pt x="266" y="221"/>
                    <a:pt x="251" y="236"/>
                    <a:pt x="233" y="236"/>
                  </a:cubicBezTo>
                  <a:cubicBezTo>
                    <a:pt x="188" y="236"/>
                    <a:pt x="188" y="236"/>
                    <a:pt x="188" y="236"/>
                  </a:cubicBezTo>
                  <a:cubicBezTo>
                    <a:pt x="183" y="252"/>
                    <a:pt x="168" y="264"/>
                    <a:pt x="150" y="264"/>
                  </a:cubicBezTo>
                  <a:cubicBezTo>
                    <a:pt x="128" y="264"/>
                    <a:pt x="110" y="247"/>
                    <a:pt x="110" y="225"/>
                  </a:cubicBezTo>
                  <a:cubicBezTo>
                    <a:pt x="110" y="203"/>
                    <a:pt x="128" y="185"/>
                    <a:pt x="150" y="185"/>
                  </a:cubicBezTo>
                  <a:cubicBezTo>
                    <a:pt x="168" y="185"/>
                    <a:pt x="183" y="197"/>
                    <a:pt x="188" y="214"/>
                  </a:cubicBezTo>
                  <a:cubicBezTo>
                    <a:pt x="233" y="214"/>
                    <a:pt x="233" y="214"/>
                    <a:pt x="233" y="214"/>
                  </a:cubicBezTo>
                  <a:cubicBezTo>
                    <a:pt x="239" y="214"/>
                    <a:pt x="244" y="209"/>
                    <a:pt x="244" y="203"/>
                  </a:cubicBezTo>
                  <a:cubicBezTo>
                    <a:pt x="244" y="56"/>
                    <a:pt x="244" y="56"/>
                    <a:pt x="244" y="56"/>
                  </a:cubicBezTo>
                  <a:cubicBezTo>
                    <a:pt x="213" y="64"/>
                    <a:pt x="190" y="87"/>
                    <a:pt x="180" y="116"/>
                  </a:cubicBezTo>
                  <a:cubicBezTo>
                    <a:pt x="150" y="110"/>
                    <a:pt x="118" y="119"/>
                    <a:pt x="95" y="142"/>
                  </a:cubicBezTo>
                  <a:cubicBezTo>
                    <a:pt x="72" y="165"/>
                    <a:pt x="64" y="197"/>
                    <a:pt x="69" y="227"/>
                  </a:cubicBezTo>
                  <a:cubicBezTo>
                    <a:pt x="41" y="237"/>
                    <a:pt x="18" y="260"/>
                    <a:pt x="9" y="291"/>
                  </a:cubicBezTo>
                  <a:cubicBezTo>
                    <a:pt x="217" y="291"/>
                    <a:pt x="217" y="291"/>
                    <a:pt x="217" y="291"/>
                  </a:cubicBezTo>
                  <a:cubicBezTo>
                    <a:pt x="222" y="274"/>
                    <a:pt x="237" y="262"/>
                    <a:pt x="255" y="262"/>
                  </a:cubicBezTo>
                  <a:cubicBezTo>
                    <a:pt x="277" y="262"/>
                    <a:pt x="295" y="280"/>
                    <a:pt x="295" y="302"/>
                  </a:cubicBezTo>
                  <a:cubicBezTo>
                    <a:pt x="295" y="324"/>
                    <a:pt x="277" y="341"/>
                    <a:pt x="255" y="341"/>
                  </a:cubicBezTo>
                  <a:cubicBezTo>
                    <a:pt x="237" y="341"/>
                    <a:pt x="222" y="329"/>
                    <a:pt x="217" y="313"/>
                  </a:cubicBezTo>
                  <a:cubicBezTo>
                    <a:pt x="6" y="313"/>
                    <a:pt x="6" y="313"/>
                    <a:pt x="6" y="313"/>
                  </a:cubicBezTo>
                  <a:cubicBezTo>
                    <a:pt x="5" y="337"/>
                    <a:pt x="13" y="360"/>
                    <a:pt x="28" y="378"/>
                  </a:cubicBezTo>
                  <a:cubicBezTo>
                    <a:pt x="9" y="402"/>
                    <a:pt x="0" y="434"/>
                    <a:pt x="9" y="465"/>
                  </a:cubicBezTo>
                  <a:cubicBezTo>
                    <a:pt x="17" y="497"/>
                    <a:pt x="41" y="520"/>
                    <a:pt x="69" y="530"/>
                  </a:cubicBezTo>
                  <a:cubicBezTo>
                    <a:pt x="64" y="558"/>
                    <a:pt x="71" y="587"/>
                    <a:pt x="90" y="609"/>
                  </a:cubicBezTo>
                  <a:cubicBezTo>
                    <a:pt x="90" y="417"/>
                    <a:pt x="90" y="417"/>
                    <a:pt x="90" y="417"/>
                  </a:cubicBezTo>
                  <a:cubicBezTo>
                    <a:pt x="74" y="412"/>
                    <a:pt x="62" y="397"/>
                    <a:pt x="62" y="379"/>
                  </a:cubicBezTo>
                  <a:cubicBezTo>
                    <a:pt x="62" y="357"/>
                    <a:pt x="79" y="339"/>
                    <a:pt x="101" y="339"/>
                  </a:cubicBezTo>
                  <a:cubicBezTo>
                    <a:pt x="123" y="339"/>
                    <a:pt x="141" y="357"/>
                    <a:pt x="141" y="379"/>
                  </a:cubicBezTo>
                  <a:cubicBezTo>
                    <a:pt x="141" y="397"/>
                    <a:pt x="128" y="412"/>
                    <a:pt x="112" y="417"/>
                  </a:cubicBezTo>
                  <a:cubicBezTo>
                    <a:pt x="112" y="628"/>
                    <a:pt x="112" y="628"/>
                    <a:pt x="112" y="628"/>
                  </a:cubicBezTo>
                  <a:cubicBezTo>
                    <a:pt x="133" y="641"/>
                    <a:pt x="157" y="646"/>
                    <a:pt x="180" y="641"/>
                  </a:cubicBezTo>
                  <a:cubicBezTo>
                    <a:pt x="190" y="670"/>
                    <a:pt x="214" y="693"/>
                    <a:pt x="245" y="702"/>
                  </a:cubicBezTo>
                  <a:cubicBezTo>
                    <a:pt x="272" y="709"/>
                    <a:pt x="299" y="704"/>
                    <a:pt x="321" y="690"/>
                  </a:cubicBezTo>
                  <a:cubicBezTo>
                    <a:pt x="321" y="620"/>
                    <a:pt x="321" y="620"/>
                    <a:pt x="321" y="620"/>
                  </a:cubicBezTo>
                  <a:cubicBezTo>
                    <a:pt x="277" y="620"/>
                    <a:pt x="277" y="620"/>
                    <a:pt x="277" y="620"/>
                  </a:cubicBezTo>
                  <a:cubicBezTo>
                    <a:pt x="259" y="620"/>
                    <a:pt x="244" y="606"/>
                    <a:pt x="244" y="588"/>
                  </a:cubicBezTo>
                  <a:cubicBezTo>
                    <a:pt x="244" y="493"/>
                    <a:pt x="244" y="493"/>
                    <a:pt x="244" y="493"/>
                  </a:cubicBezTo>
                  <a:cubicBezTo>
                    <a:pt x="228" y="489"/>
                    <a:pt x="215" y="474"/>
                    <a:pt x="215" y="456"/>
                  </a:cubicBezTo>
                  <a:cubicBezTo>
                    <a:pt x="215" y="434"/>
                    <a:pt x="233" y="416"/>
                    <a:pt x="255" y="416"/>
                  </a:cubicBezTo>
                  <a:cubicBezTo>
                    <a:pt x="277" y="416"/>
                    <a:pt x="295" y="434"/>
                    <a:pt x="295" y="456"/>
                  </a:cubicBezTo>
                  <a:cubicBezTo>
                    <a:pt x="295" y="474"/>
                    <a:pt x="282" y="489"/>
                    <a:pt x="266" y="493"/>
                  </a:cubicBezTo>
                  <a:cubicBezTo>
                    <a:pt x="266" y="588"/>
                    <a:pt x="266" y="588"/>
                    <a:pt x="266" y="588"/>
                  </a:cubicBezTo>
                  <a:cubicBezTo>
                    <a:pt x="266" y="594"/>
                    <a:pt x="271" y="599"/>
                    <a:pt x="277" y="599"/>
                  </a:cubicBezTo>
                  <a:cubicBezTo>
                    <a:pt x="321" y="599"/>
                    <a:pt x="321" y="599"/>
                    <a:pt x="321" y="599"/>
                  </a:cubicBezTo>
                  <a:cubicBezTo>
                    <a:pt x="321" y="390"/>
                    <a:pt x="321" y="390"/>
                    <a:pt x="321" y="390"/>
                  </a:cubicBezTo>
                  <a:cubicBezTo>
                    <a:pt x="200" y="390"/>
                    <a:pt x="200" y="390"/>
                    <a:pt x="200" y="390"/>
                  </a:cubicBezTo>
                  <a:cubicBezTo>
                    <a:pt x="194" y="390"/>
                    <a:pt x="189" y="395"/>
                    <a:pt x="189" y="401"/>
                  </a:cubicBezTo>
                  <a:cubicBezTo>
                    <a:pt x="189" y="495"/>
                    <a:pt x="189" y="495"/>
                    <a:pt x="189" y="495"/>
                  </a:cubicBezTo>
                  <a:cubicBezTo>
                    <a:pt x="205" y="500"/>
                    <a:pt x="218" y="515"/>
                    <a:pt x="218" y="533"/>
                  </a:cubicBezTo>
                  <a:cubicBezTo>
                    <a:pt x="218" y="554"/>
                    <a:pt x="200" y="572"/>
                    <a:pt x="178" y="572"/>
                  </a:cubicBezTo>
                  <a:cubicBezTo>
                    <a:pt x="156" y="572"/>
                    <a:pt x="139" y="554"/>
                    <a:pt x="139" y="533"/>
                  </a:cubicBezTo>
                  <a:cubicBezTo>
                    <a:pt x="139" y="515"/>
                    <a:pt x="151" y="500"/>
                    <a:pt x="167" y="495"/>
                  </a:cubicBezTo>
                  <a:cubicBezTo>
                    <a:pt x="167" y="401"/>
                    <a:pt x="167" y="401"/>
                    <a:pt x="167" y="401"/>
                  </a:cubicBezTo>
                  <a:cubicBezTo>
                    <a:pt x="167" y="382"/>
                    <a:pt x="182" y="368"/>
                    <a:pt x="200" y="368"/>
                  </a:cubicBezTo>
                  <a:cubicBezTo>
                    <a:pt x="321" y="368"/>
                    <a:pt x="321" y="368"/>
                    <a:pt x="321" y="368"/>
                  </a:cubicBezTo>
                  <a:cubicBezTo>
                    <a:pt x="321" y="67"/>
                    <a:pt x="321" y="67"/>
                    <a:pt x="321" y="67"/>
                  </a:cubicBezTo>
                  <a:cubicBezTo>
                    <a:pt x="305" y="57"/>
                    <a:pt x="286" y="51"/>
                    <a:pt x="266" y="52"/>
                  </a:cubicBezTo>
                  <a:lnTo>
                    <a:pt x="266" y="203"/>
                  </a:lnTo>
                  <a:close/>
                  <a:moveTo>
                    <a:pt x="273" y="302"/>
                  </a:moveTo>
                  <a:cubicBezTo>
                    <a:pt x="273" y="292"/>
                    <a:pt x="265" y="284"/>
                    <a:pt x="255" y="284"/>
                  </a:cubicBezTo>
                  <a:cubicBezTo>
                    <a:pt x="245" y="284"/>
                    <a:pt x="237" y="292"/>
                    <a:pt x="237" y="302"/>
                  </a:cubicBezTo>
                  <a:cubicBezTo>
                    <a:pt x="237" y="312"/>
                    <a:pt x="245" y="319"/>
                    <a:pt x="255" y="319"/>
                  </a:cubicBezTo>
                  <a:cubicBezTo>
                    <a:pt x="265" y="319"/>
                    <a:pt x="273" y="312"/>
                    <a:pt x="273" y="302"/>
                  </a:cubicBezTo>
                  <a:close/>
                  <a:moveTo>
                    <a:pt x="160" y="533"/>
                  </a:moveTo>
                  <a:cubicBezTo>
                    <a:pt x="160" y="542"/>
                    <a:pt x="168" y="550"/>
                    <a:pt x="178" y="550"/>
                  </a:cubicBezTo>
                  <a:cubicBezTo>
                    <a:pt x="188" y="550"/>
                    <a:pt x="196" y="542"/>
                    <a:pt x="196" y="533"/>
                  </a:cubicBezTo>
                  <a:cubicBezTo>
                    <a:pt x="196" y="523"/>
                    <a:pt x="188" y="515"/>
                    <a:pt x="178" y="515"/>
                  </a:cubicBezTo>
                  <a:cubicBezTo>
                    <a:pt x="168" y="515"/>
                    <a:pt x="160" y="523"/>
                    <a:pt x="160" y="533"/>
                  </a:cubicBezTo>
                  <a:close/>
                  <a:moveTo>
                    <a:pt x="119" y="379"/>
                  </a:moveTo>
                  <a:cubicBezTo>
                    <a:pt x="119" y="369"/>
                    <a:pt x="111" y="361"/>
                    <a:pt x="101" y="361"/>
                  </a:cubicBezTo>
                  <a:cubicBezTo>
                    <a:pt x="91" y="361"/>
                    <a:pt x="83" y="369"/>
                    <a:pt x="83" y="379"/>
                  </a:cubicBezTo>
                  <a:cubicBezTo>
                    <a:pt x="83" y="388"/>
                    <a:pt x="91" y="396"/>
                    <a:pt x="101" y="396"/>
                  </a:cubicBezTo>
                  <a:cubicBezTo>
                    <a:pt x="111" y="396"/>
                    <a:pt x="119" y="388"/>
                    <a:pt x="119" y="379"/>
                  </a:cubicBezTo>
                  <a:close/>
                  <a:moveTo>
                    <a:pt x="391" y="379"/>
                  </a:moveTo>
                  <a:cubicBezTo>
                    <a:pt x="391" y="388"/>
                    <a:pt x="399" y="396"/>
                    <a:pt x="409" y="396"/>
                  </a:cubicBezTo>
                  <a:cubicBezTo>
                    <a:pt x="419" y="396"/>
                    <a:pt x="427" y="388"/>
                    <a:pt x="427" y="379"/>
                  </a:cubicBezTo>
                  <a:cubicBezTo>
                    <a:pt x="427" y="369"/>
                    <a:pt x="419" y="361"/>
                    <a:pt x="409" y="361"/>
                  </a:cubicBezTo>
                  <a:cubicBezTo>
                    <a:pt x="399" y="361"/>
                    <a:pt x="391" y="369"/>
                    <a:pt x="391" y="379"/>
                  </a:cubicBezTo>
                  <a:close/>
                  <a:moveTo>
                    <a:pt x="427" y="148"/>
                  </a:moveTo>
                  <a:cubicBezTo>
                    <a:pt x="427" y="138"/>
                    <a:pt x="419" y="130"/>
                    <a:pt x="409" y="130"/>
                  </a:cubicBezTo>
                  <a:cubicBezTo>
                    <a:pt x="399" y="130"/>
                    <a:pt x="391" y="138"/>
                    <a:pt x="391" y="148"/>
                  </a:cubicBezTo>
                  <a:cubicBezTo>
                    <a:pt x="391" y="158"/>
                    <a:pt x="399" y="166"/>
                    <a:pt x="409" y="166"/>
                  </a:cubicBezTo>
                  <a:cubicBezTo>
                    <a:pt x="419" y="166"/>
                    <a:pt x="427" y="158"/>
                    <a:pt x="427" y="148"/>
                  </a:cubicBezTo>
                  <a:close/>
                  <a:moveTo>
                    <a:pt x="391" y="610"/>
                  </a:moveTo>
                  <a:cubicBezTo>
                    <a:pt x="391" y="619"/>
                    <a:pt x="399" y="627"/>
                    <a:pt x="409" y="627"/>
                  </a:cubicBezTo>
                  <a:cubicBezTo>
                    <a:pt x="419" y="627"/>
                    <a:pt x="427" y="619"/>
                    <a:pt x="427" y="610"/>
                  </a:cubicBezTo>
                  <a:cubicBezTo>
                    <a:pt x="427" y="600"/>
                    <a:pt x="419" y="592"/>
                    <a:pt x="409" y="592"/>
                  </a:cubicBezTo>
                  <a:cubicBezTo>
                    <a:pt x="399" y="592"/>
                    <a:pt x="391" y="600"/>
                    <a:pt x="391" y="610"/>
                  </a:cubicBezTo>
                  <a:close/>
                  <a:moveTo>
                    <a:pt x="484" y="236"/>
                  </a:moveTo>
                  <a:cubicBezTo>
                    <a:pt x="431" y="236"/>
                    <a:pt x="431" y="236"/>
                    <a:pt x="431" y="236"/>
                  </a:cubicBezTo>
                  <a:cubicBezTo>
                    <a:pt x="425" y="236"/>
                    <a:pt x="420" y="241"/>
                    <a:pt x="420" y="247"/>
                  </a:cubicBezTo>
                  <a:cubicBezTo>
                    <a:pt x="420" y="341"/>
                    <a:pt x="420" y="341"/>
                    <a:pt x="420" y="341"/>
                  </a:cubicBezTo>
                  <a:cubicBezTo>
                    <a:pt x="436" y="346"/>
                    <a:pt x="448" y="361"/>
                    <a:pt x="448" y="379"/>
                  </a:cubicBezTo>
                  <a:cubicBezTo>
                    <a:pt x="448" y="401"/>
                    <a:pt x="431" y="418"/>
                    <a:pt x="409" y="418"/>
                  </a:cubicBezTo>
                  <a:cubicBezTo>
                    <a:pt x="387" y="418"/>
                    <a:pt x="369" y="401"/>
                    <a:pt x="369" y="379"/>
                  </a:cubicBezTo>
                  <a:cubicBezTo>
                    <a:pt x="369" y="361"/>
                    <a:pt x="382" y="346"/>
                    <a:pt x="398" y="341"/>
                  </a:cubicBezTo>
                  <a:cubicBezTo>
                    <a:pt x="398" y="247"/>
                    <a:pt x="398" y="247"/>
                    <a:pt x="398" y="247"/>
                  </a:cubicBezTo>
                  <a:cubicBezTo>
                    <a:pt x="398" y="229"/>
                    <a:pt x="413" y="214"/>
                    <a:pt x="431" y="214"/>
                  </a:cubicBezTo>
                  <a:cubicBezTo>
                    <a:pt x="484" y="214"/>
                    <a:pt x="484" y="214"/>
                    <a:pt x="484" y="214"/>
                  </a:cubicBezTo>
                  <a:cubicBezTo>
                    <a:pt x="484" y="116"/>
                    <a:pt x="484" y="116"/>
                    <a:pt x="484" y="116"/>
                  </a:cubicBezTo>
                  <a:cubicBezTo>
                    <a:pt x="474" y="87"/>
                    <a:pt x="450" y="64"/>
                    <a:pt x="419" y="55"/>
                  </a:cubicBezTo>
                  <a:cubicBezTo>
                    <a:pt x="392" y="48"/>
                    <a:pt x="365" y="53"/>
                    <a:pt x="343" y="67"/>
                  </a:cubicBezTo>
                  <a:cubicBezTo>
                    <a:pt x="343" y="137"/>
                    <a:pt x="343" y="137"/>
                    <a:pt x="343" y="137"/>
                  </a:cubicBezTo>
                  <a:cubicBezTo>
                    <a:pt x="371" y="137"/>
                    <a:pt x="371" y="137"/>
                    <a:pt x="371" y="137"/>
                  </a:cubicBezTo>
                  <a:cubicBezTo>
                    <a:pt x="376" y="120"/>
                    <a:pt x="391" y="108"/>
                    <a:pt x="409" y="108"/>
                  </a:cubicBezTo>
                  <a:cubicBezTo>
                    <a:pt x="431" y="108"/>
                    <a:pt x="448" y="126"/>
                    <a:pt x="448" y="148"/>
                  </a:cubicBezTo>
                  <a:cubicBezTo>
                    <a:pt x="448" y="170"/>
                    <a:pt x="431" y="187"/>
                    <a:pt x="409" y="187"/>
                  </a:cubicBezTo>
                  <a:cubicBezTo>
                    <a:pt x="391" y="187"/>
                    <a:pt x="376" y="175"/>
                    <a:pt x="371" y="159"/>
                  </a:cubicBezTo>
                  <a:cubicBezTo>
                    <a:pt x="343" y="159"/>
                    <a:pt x="343" y="159"/>
                    <a:pt x="343" y="159"/>
                  </a:cubicBezTo>
                  <a:cubicBezTo>
                    <a:pt x="343" y="445"/>
                    <a:pt x="343" y="445"/>
                    <a:pt x="343" y="445"/>
                  </a:cubicBezTo>
                  <a:cubicBezTo>
                    <a:pt x="387" y="445"/>
                    <a:pt x="387" y="445"/>
                    <a:pt x="387" y="445"/>
                  </a:cubicBezTo>
                  <a:cubicBezTo>
                    <a:pt x="405" y="445"/>
                    <a:pt x="420" y="459"/>
                    <a:pt x="420" y="478"/>
                  </a:cubicBezTo>
                  <a:cubicBezTo>
                    <a:pt x="420" y="572"/>
                    <a:pt x="420" y="572"/>
                    <a:pt x="420" y="572"/>
                  </a:cubicBezTo>
                  <a:cubicBezTo>
                    <a:pt x="436" y="577"/>
                    <a:pt x="448" y="592"/>
                    <a:pt x="448" y="610"/>
                  </a:cubicBezTo>
                  <a:cubicBezTo>
                    <a:pt x="448" y="631"/>
                    <a:pt x="431" y="649"/>
                    <a:pt x="409" y="649"/>
                  </a:cubicBezTo>
                  <a:cubicBezTo>
                    <a:pt x="387" y="649"/>
                    <a:pt x="369" y="631"/>
                    <a:pt x="369" y="610"/>
                  </a:cubicBezTo>
                  <a:cubicBezTo>
                    <a:pt x="369" y="592"/>
                    <a:pt x="382" y="577"/>
                    <a:pt x="398" y="572"/>
                  </a:cubicBezTo>
                  <a:cubicBezTo>
                    <a:pt x="398" y="478"/>
                    <a:pt x="398" y="478"/>
                    <a:pt x="398" y="478"/>
                  </a:cubicBezTo>
                  <a:cubicBezTo>
                    <a:pt x="398" y="471"/>
                    <a:pt x="393" y="467"/>
                    <a:pt x="387" y="467"/>
                  </a:cubicBezTo>
                  <a:cubicBezTo>
                    <a:pt x="343" y="467"/>
                    <a:pt x="343" y="467"/>
                    <a:pt x="343" y="467"/>
                  </a:cubicBezTo>
                  <a:cubicBezTo>
                    <a:pt x="343" y="690"/>
                    <a:pt x="343" y="690"/>
                    <a:pt x="343" y="690"/>
                  </a:cubicBezTo>
                  <a:cubicBezTo>
                    <a:pt x="365" y="704"/>
                    <a:pt x="392" y="709"/>
                    <a:pt x="419" y="702"/>
                  </a:cubicBezTo>
                  <a:cubicBezTo>
                    <a:pt x="450" y="693"/>
                    <a:pt x="474" y="670"/>
                    <a:pt x="484" y="641"/>
                  </a:cubicBezTo>
                  <a:lnTo>
                    <a:pt x="484" y="236"/>
                  </a:lnTo>
                  <a:close/>
                  <a:moveTo>
                    <a:pt x="132" y="225"/>
                  </a:moveTo>
                  <a:cubicBezTo>
                    <a:pt x="132" y="235"/>
                    <a:pt x="140" y="242"/>
                    <a:pt x="150" y="242"/>
                  </a:cubicBezTo>
                  <a:cubicBezTo>
                    <a:pt x="160" y="242"/>
                    <a:pt x="168" y="235"/>
                    <a:pt x="168" y="225"/>
                  </a:cubicBezTo>
                  <a:cubicBezTo>
                    <a:pt x="168" y="215"/>
                    <a:pt x="160" y="207"/>
                    <a:pt x="150" y="207"/>
                  </a:cubicBezTo>
                  <a:cubicBezTo>
                    <a:pt x="140" y="207"/>
                    <a:pt x="132" y="215"/>
                    <a:pt x="132" y="225"/>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grpSp>
      <p:sp>
        <p:nvSpPr>
          <p:cNvPr id="107" name="Freeform 14"/>
          <p:cNvSpPr>
            <a:spLocks noEditPoints="1"/>
          </p:cNvSpPr>
          <p:nvPr/>
        </p:nvSpPr>
        <p:spPr bwMode="auto">
          <a:xfrm>
            <a:off x="7240974" y="3974495"/>
            <a:ext cx="177862" cy="165675"/>
          </a:xfrm>
          <a:custGeom>
            <a:avLst/>
            <a:gdLst>
              <a:gd name="T0" fmla="*/ 799 w 907"/>
              <a:gd name="T1" fmla="*/ 589 h 907"/>
              <a:gd name="T2" fmla="*/ 821 w 907"/>
              <a:gd name="T3" fmla="*/ 724 h 907"/>
              <a:gd name="T4" fmla="*/ 706 w 907"/>
              <a:gd name="T5" fmla="*/ 690 h 907"/>
              <a:gd name="T6" fmla="*/ 686 w 907"/>
              <a:gd name="T7" fmla="*/ 744 h 907"/>
              <a:gd name="T8" fmla="*/ 637 w 907"/>
              <a:gd name="T9" fmla="*/ 872 h 907"/>
              <a:gd name="T10" fmla="*/ 557 w 907"/>
              <a:gd name="T11" fmla="*/ 784 h 907"/>
              <a:gd name="T12" fmla="*/ 509 w 907"/>
              <a:gd name="T13" fmla="*/ 821 h 907"/>
              <a:gd name="T14" fmla="*/ 403 w 907"/>
              <a:gd name="T15" fmla="*/ 907 h 907"/>
              <a:gd name="T16" fmla="*/ 376 w 907"/>
              <a:gd name="T17" fmla="*/ 791 h 907"/>
              <a:gd name="T18" fmla="*/ 318 w 907"/>
              <a:gd name="T19" fmla="*/ 800 h 907"/>
              <a:gd name="T20" fmla="*/ 183 w 907"/>
              <a:gd name="T21" fmla="*/ 821 h 907"/>
              <a:gd name="T22" fmla="*/ 217 w 907"/>
              <a:gd name="T23" fmla="*/ 706 h 907"/>
              <a:gd name="T24" fmla="*/ 163 w 907"/>
              <a:gd name="T25" fmla="*/ 686 h 907"/>
              <a:gd name="T26" fmla="*/ 35 w 907"/>
              <a:gd name="T27" fmla="*/ 637 h 907"/>
              <a:gd name="T28" fmla="*/ 123 w 907"/>
              <a:gd name="T29" fmla="*/ 557 h 907"/>
              <a:gd name="T30" fmla="*/ 86 w 907"/>
              <a:gd name="T31" fmla="*/ 510 h 907"/>
              <a:gd name="T32" fmla="*/ 0 w 907"/>
              <a:gd name="T33" fmla="*/ 403 h 907"/>
              <a:gd name="T34" fmla="*/ 116 w 907"/>
              <a:gd name="T35" fmla="*/ 376 h 907"/>
              <a:gd name="T36" fmla="*/ 107 w 907"/>
              <a:gd name="T37" fmla="*/ 319 h 907"/>
              <a:gd name="T38" fmla="*/ 86 w 907"/>
              <a:gd name="T39" fmla="*/ 183 h 907"/>
              <a:gd name="T40" fmla="*/ 201 w 907"/>
              <a:gd name="T41" fmla="*/ 217 h 907"/>
              <a:gd name="T42" fmla="*/ 221 w 907"/>
              <a:gd name="T43" fmla="*/ 164 h 907"/>
              <a:gd name="T44" fmla="*/ 270 w 907"/>
              <a:gd name="T45" fmla="*/ 36 h 907"/>
              <a:gd name="T46" fmla="*/ 350 w 907"/>
              <a:gd name="T47" fmla="*/ 123 h 907"/>
              <a:gd name="T48" fmla="*/ 397 w 907"/>
              <a:gd name="T49" fmla="*/ 86 h 907"/>
              <a:gd name="T50" fmla="*/ 504 w 907"/>
              <a:gd name="T51" fmla="*/ 0 h 907"/>
              <a:gd name="T52" fmla="*/ 531 w 907"/>
              <a:gd name="T53" fmla="*/ 117 h 907"/>
              <a:gd name="T54" fmla="*/ 588 w 907"/>
              <a:gd name="T55" fmla="*/ 108 h 907"/>
              <a:gd name="T56" fmla="*/ 724 w 907"/>
              <a:gd name="T57" fmla="*/ 86 h 907"/>
              <a:gd name="T58" fmla="*/ 690 w 907"/>
              <a:gd name="T59" fmla="*/ 201 h 907"/>
              <a:gd name="T60" fmla="*/ 743 w 907"/>
              <a:gd name="T61" fmla="*/ 221 h 907"/>
              <a:gd name="T62" fmla="*/ 871 w 907"/>
              <a:gd name="T63" fmla="*/ 270 h 907"/>
              <a:gd name="T64" fmla="*/ 784 w 907"/>
              <a:gd name="T65" fmla="*/ 350 h 907"/>
              <a:gd name="T66" fmla="*/ 821 w 907"/>
              <a:gd name="T67" fmla="*/ 398 h 907"/>
              <a:gd name="T68" fmla="*/ 907 w 907"/>
              <a:gd name="T69" fmla="*/ 504 h 907"/>
              <a:gd name="T70" fmla="*/ 790 w 907"/>
              <a:gd name="T71" fmla="*/ 531 h 907"/>
              <a:gd name="T72" fmla="*/ 453 w 907"/>
              <a:gd name="T73" fmla="*/ 226 h 907"/>
              <a:gd name="T74" fmla="*/ 453 w 907"/>
              <a:gd name="T75" fmla="*/ 682 h 907"/>
              <a:gd name="T76" fmla="*/ 453 w 907"/>
              <a:gd name="T77" fmla="*/ 226 h 907"/>
              <a:gd name="T78" fmla="*/ 374 w 907"/>
              <a:gd name="T79" fmla="*/ 527 h 907"/>
              <a:gd name="T80" fmla="*/ 437 w 907"/>
              <a:gd name="T81" fmla="*/ 478 h 907"/>
              <a:gd name="T82" fmla="*/ 408 w 907"/>
              <a:gd name="T83" fmla="*/ 440 h 907"/>
              <a:gd name="T84" fmla="*/ 427 w 907"/>
              <a:gd name="T85" fmla="*/ 426 h 907"/>
              <a:gd name="T86" fmla="*/ 418 w 907"/>
              <a:gd name="T87" fmla="*/ 371 h 907"/>
              <a:gd name="T88" fmla="*/ 310 w 907"/>
              <a:gd name="T89" fmla="*/ 361 h 907"/>
              <a:gd name="T90" fmla="*/ 354 w 907"/>
              <a:gd name="T91" fmla="*/ 395 h 907"/>
              <a:gd name="T92" fmla="*/ 388 w 907"/>
              <a:gd name="T93" fmla="*/ 409 h 907"/>
              <a:gd name="T94" fmla="*/ 368 w 907"/>
              <a:gd name="T95" fmla="*/ 425 h 907"/>
              <a:gd name="T96" fmla="*/ 354 w 907"/>
              <a:gd name="T97" fmla="*/ 395 h 907"/>
              <a:gd name="T98" fmla="*/ 386 w 907"/>
              <a:gd name="T99" fmla="*/ 462 h 907"/>
              <a:gd name="T100" fmla="*/ 370 w 907"/>
              <a:gd name="T101" fmla="*/ 492 h 907"/>
              <a:gd name="T102" fmla="*/ 354 w 907"/>
              <a:gd name="T103" fmla="*/ 458 h 907"/>
              <a:gd name="T104" fmla="*/ 552 w 907"/>
              <a:gd name="T105" fmla="*/ 436 h 907"/>
              <a:gd name="T106" fmla="*/ 555 w 907"/>
              <a:gd name="T107" fmla="*/ 361 h 907"/>
              <a:gd name="T108" fmla="*/ 507 w 907"/>
              <a:gd name="T109" fmla="*/ 433 h 907"/>
              <a:gd name="T110" fmla="*/ 462 w 907"/>
              <a:gd name="T111" fmla="*/ 361 h 907"/>
              <a:gd name="T112" fmla="*/ 507 w 907"/>
              <a:gd name="T113" fmla="*/ 527 h 907"/>
              <a:gd name="T114" fmla="*/ 520 w 907"/>
              <a:gd name="T115" fmla="*/ 464 h 907"/>
              <a:gd name="T116" fmla="*/ 603 w 907"/>
              <a:gd name="T117" fmla="*/ 52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7" h="907">
                <a:moveTo>
                  <a:pt x="784" y="557"/>
                </a:moveTo>
                <a:cubicBezTo>
                  <a:pt x="781" y="569"/>
                  <a:pt x="786" y="580"/>
                  <a:pt x="799" y="589"/>
                </a:cubicBezTo>
                <a:cubicBezTo>
                  <a:pt x="871" y="637"/>
                  <a:pt x="871" y="637"/>
                  <a:pt x="871" y="637"/>
                </a:cubicBezTo>
                <a:cubicBezTo>
                  <a:pt x="821" y="724"/>
                  <a:pt x="821" y="724"/>
                  <a:pt x="821" y="724"/>
                </a:cubicBezTo>
                <a:cubicBezTo>
                  <a:pt x="743" y="686"/>
                  <a:pt x="743" y="686"/>
                  <a:pt x="743" y="686"/>
                </a:cubicBezTo>
                <a:cubicBezTo>
                  <a:pt x="729" y="678"/>
                  <a:pt x="715" y="680"/>
                  <a:pt x="706" y="690"/>
                </a:cubicBezTo>
                <a:cubicBezTo>
                  <a:pt x="701" y="695"/>
                  <a:pt x="695" y="701"/>
                  <a:pt x="690" y="706"/>
                </a:cubicBezTo>
                <a:cubicBezTo>
                  <a:pt x="680" y="715"/>
                  <a:pt x="678" y="729"/>
                  <a:pt x="686" y="744"/>
                </a:cubicBezTo>
                <a:cubicBezTo>
                  <a:pt x="724" y="821"/>
                  <a:pt x="724" y="821"/>
                  <a:pt x="724" y="821"/>
                </a:cubicBezTo>
                <a:cubicBezTo>
                  <a:pt x="637" y="872"/>
                  <a:pt x="637" y="872"/>
                  <a:pt x="637" y="872"/>
                </a:cubicBezTo>
                <a:cubicBezTo>
                  <a:pt x="588" y="800"/>
                  <a:pt x="588" y="800"/>
                  <a:pt x="588" y="800"/>
                </a:cubicBezTo>
                <a:cubicBezTo>
                  <a:pt x="580" y="787"/>
                  <a:pt x="569" y="782"/>
                  <a:pt x="557" y="784"/>
                </a:cubicBezTo>
                <a:cubicBezTo>
                  <a:pt x="548" y="786"/>
                  <a:pt x="540" y="789"/>
                  <a:pt x="531" y="791"/>
                </a:cubicBezTo>
                <a:cubicBezTo>
                  <a:pt x="518" y="794"/>
                  <a:pt x="510" y="805"/>
                  <a:pt x="509" y="821"/>
                </a:cubicBezTo>
                <a:cubicBezTo>
                  <a:pt x="504" y="907"/>
                  <a:pt x="504" y="907"/>
                  <a:pt x="504" y="907"/>
                </a:cubicBezTo>
                <a:cubicBezTo>
                  <a:pt x="403" y="907"/>
                  <a:pt x="403" y="907"/>
                  <a:pt x="403" y="907"/>
                </a:cubicBezTo>
                <a:cubicBezTo>
                  <a:pt x="397" y="821"/>
                  <a:pt x="397" y="821"/>
                  <a:pt x="397" y="821"/>
                </a:cubicBezTo>
                <a:cubicBezTo>
                  <a:pt x="397" y="805"/>
                  <a:pt x="388" y="794"/>
                  <a:pt x="376" y="791"/>
                </a:cubicBezTo>
                <a:cubicBezTo>
                  <a:pt x="367" y="789"/>
                  <a:pt x="358" y="786"/>
                  <a:pt x="350" y="784"/>
                </a:cubicBezTo>
                <a:cubicBezTo>
                  <a:pt x="338" y="782"/>
                  <a:pt x="326" y="787"/>
                  <a:pt x="318" y="800"/>
                </a:cubicBezTo>
                <a:cubicBezTo>
                  <a:pt x="270" y="872"/>
                  <a:pt x="270" y="872"/>
                  <a:pt x="270" y="872"/>
                </a:cubicBezTo>
                <a:cubicBezTo>
                  <a:pt x="183" y="821"/>
                  <a:pt x="183" y="821"/>
                  <a:pt x="183" y="821"/>
                </a:cubicBezTo>
                <a:cubicBezTo>
                  <a:pt x="221" y="744"/>
                  <a:pt x="221" y="744"/>
                  <a:pt x="221" y="744"/>
                </a:cubicBezTo>
                <a:cubicBezTo>
                  <a:pt x="229" y="729"/>
                  <a:pt x="227" y="715"/>
                  <a:pt x="217" y="706"/>
                </a:cubicBezTo>
                <a:cubicBezTo>
                  <a:pt x="212" y="701"/>
                  <a:pt x="206" y="695"/>
                  <a:pt x="201" y="690"/>
                </a:cubicBezTo>
                <a:cubicBezTo>
                  <a:pt x="192" y="680"/>
                  <a:pt x="178" y="678"/>
                  <a:pt x="163" y="686"/>
                </a:cubicBezTo>
                <a:cubicBezTo>
                  <a:pt x="86" y="724"/>
                  <a:pt x="86" y="724"/>
                  <a:pt x="86" y="724"/>
                </a:cubicBezTo>
                <a:cubicBezTo>
                  <a:pt x="35" y="637"/>
                  <a:pt x="35" y="637"/>
                  <a:pt x="35" y="637"/>
                </a:cubicBezTo>
                <a:cubicBezTo>
                  <a:pt x="107" y="589"/>
                  <a:pt x="107" y="589"/>
                  <a:pt x="107" y="589"/>
                </a:cubicBezTo>
                <a:cubicBezTo>
                  <a:pt x="120" y="580"/>
                  <a:pt x="125" y="569"/>
                  <a:pt x="123" y="557"/>
                </a:cubicBezTo>
                <a:cubicBezTo>
                  <a:pt x="121" y="549"/>
                  <a:pt x="118" y="540"/>
                  <a:pt x="116" y="531"/>
                </a:cubicBezTo>
                <a:cubicBezTo>
                  <a:pt x="113" y="519"/>
                  <a:pt x="102" y="510"/>
                  <a:pt x="86" y="510"/>
                </a:cubicBezTo>
                <a:cubicBezTo>
                  <a:pt x="0" y="504"/>
                  <a:pt x="0" y="504"/>
                  <a:pt x="0" y="504"/>
                </a:cubicBezTo>
                <a:cubicBezTo>
                  <a:pt x="0" y="403"/>
                  <a:pt x="0" y="403"/>
                  <a:pt x="0" y="403"/>
                </a:cubicBezTo>
                <a:cubicBezTo>
                  <a:pt x="86" y="398"/>
                  <a:pt x="86" y="398"/>
                  <a:pt x="86" y="398"/>
                </a:cubicBezTo>
                <a:cubicBezTo>
                  <a:pt x="102" y="397"/>
                  <a:pt x="113" y="389"/>
                  <a:pt x="116" y="376"/>
                </a:cubicBezTo>
                <a:cubicBezTo>
                  <a:pt x="118" y="367"/>
                  <a:pt x="121" y="359"/>
                  <a:pt x="123" y="350"/>
                </a:cubicBezTo>
                <a:cubicBezTo>
                  <a:pt x="125" y="338"/>
                  <a:pt x="120" y="327"/>
                  <a:pt x="107" y="319"/>
                </a:cubicBezTo>
                <a:cubicBezTo>
                  <a:pt x="35" y="270"/>
                  <a:pt x="35" y="270"/>
                  <a:pt x="35" y="270"/>
                </a:cubicBezTo>
                <a:cubicBezTo>
                  <a:pt x="86" y="183"/>
                  <a:pt x="86" y="183"/>
                  <a:pt x="86" y="183"/>
                </a:cubicBezTo>
                <a:cubicBezTo>
                  <a:pt x="163" y="221"/>
                  <a:pt x="163" y="221"/>
                  <a:pt x="163" y="221"/>
                </a:cubicBezTo>
                <a:cubicBezTo>
                  <a:pt x="178" y="229"/>
                  <a:pt x="192" y="227"/>
                  <a:pt x="201" y="217"/>
                </a:cubicBezTo>
                <a:cubicBezTo>
                  <a:pt x="206" y="212"/>
                  <a:pt x="212" y="206"/>
                  <a:pt x="217" y="201"/>
                </a:cubicBezTo>
                <a:cubicBezTo>
                  <a:pt x="227" y="192"/>
                  <a:pt x="229" y="178"/>
                  <a:pt x="221" y="164"/>
                </a:cubicBezTo>
                <a:cubicBezTo>
                  <a:pt x="183" y="86"/>
                  <a:pt x="183" y="86"/>
                  <a:pt x="183" y="86"/>
                </a:cubicBezTo>
                <a:cubicBezTo>
                  <a:pt x="270" y="36"/>
                  <a:pt x="270" y="36"/>
                  <a:pt x="270" y="36"/>
                </a:cubicBezTo>
                <a:cubicBezTo>
                  <a:pt x="318" y="108"/>
                  <a:pt x="318" y="108"/>
                  <a:pt x="318" y="108"/>
                </a:cubicBezTo>
                <a:cubicBezTo>
                  <a:pt x="326" y="121"/>
                  <a:pt x="338" y="125"/>
                  <a:pt x="350" y="123"/>
                </a:cubicBezTo>
                <a:cubicBezTo>
                  <a:pt x="358" y="121"/>
                  <a:pt x="367" y="119"/>
                  <a:pt x="376" y="117"/>
                </a:cubicBezTo>
                <a:cubicBezTo>
                  <a:pt x="388" y="113"/>
                  <a:pt x="397" y="103"/>
                  <a:pt x="397" y="86"/>
                </a:cubicBezTo>
                <a:cubicBezTo>
                  <a:pt x="403" y="0"/>
                  <a:pt x="403" y="0"/>
                  <a:pt x="403" y="0"/>
                </a:cubicBezTo>
                <a:cubicBezTo>
                  <a:pt x="504" y="0"/>
                  <a:pt x="504" y="0"/>
                  <a:pt x="504" y="0"/>
                </a:cubicBezTo>
                <a:cubicBezTo>
                  <a:pt x="509" y="86"/>
                  <a:pt x="509" y="86"/>
                  <a:pt x="509" y="86"/>
                </a:cubicBezTo>
                <a:cubicBezTo>
                  <a:pt x="510" y="103"/>
                  <a:pt x="518" y="113"/>
                  <a:pt x="531" y="117"/>
                </a:cubicBezTo>
                <a:cubicBezTo>
                  <a:pt x="540" y="119"/>
                  <a:pt x="548" y="121"/>
                  <a:pt x="557" y="123"/>
                </a:cubicBezTo>
                <a:cubicBezTo>
                  <a:pt x="569" y="125"/>
                  <a:pt x="580" y="121"/>
                  <a:pt x="588" y="108"/>
                </a:cubicBezTo>
                <a:cubicBezTo>
                  <a:pt x="637" y="36"/>
                  <a:pt x="637" y="36"/>
                  <a:pt x="637" y="36"/>
                </a:cubicBezTo>
                <a:cubicBezTo>
                  <a:pt x="724" y="86"/>
                  <a:pt x="724" y="86"/>
                  <a:pt x="724" y="86"/>
                </a:cubicBezTo>
                <a:cubicBezTo>
                  <a:pt x="686" y="164"/>
                  <a:pt x="686" y="164"/>
                  <a:pt x="686" y="164"/>
                </a:cubicBezTo>
                <a:cubicBezTo>
                  <a:pt x="678" y="178"/>
                  <a:pt x="680" y="192"/>
                  <a:pt x="690" y="201"/>
                </a:cubicBezTo>
                <a:cubicBezTo>
                  <a:pt x="695" y="206"/>
                  <a:pt x="701" y="212"/>
                  <a:pt x="706" y="217"/>
                </a:cubicBezTo>
                <a:cubicBezTo>
                  <a:pt x="715" y="227"/>
                  <a:pt x="729" y="229"/>
                  <a:pt x="743" y="221"/>
                </a:cubicBezTo>
                <a:cubicBezTo>
                  <a:pt x="821" y="183"/>
                  <a:pt x="821" y="183"/>
                  <a:pt x="821" y="183"/>
                </a:cubicBezTo>
                <a:cubicBezTo>
                  <a:pt x="871" y="270"/>
                  <a:pt x="871" y="270"/>
                  <a:pt x="871" y="270"/>
                </a:cubicBezTo>
                <a:cubicBezTo>
                  <a:pt x="799" y="319"/>
                  <a:pt x="799" y="319"/>
                  <a:pt x="799" y="319"/>
                </a:cubicBezTo>
                <a:cubicBezTo>
                  <a:pt x="786" y="327"/>
                  <a:pt x="781" y="338"/>
                  <a:pt x="784" y="350"/>
                </a:cubicBezTo>
                <a:cubicBezTo>
                  <a:pt x="786" y="359"/>
                  <a:pt x="788" y="367"/>
                  <a:pt x="790" y="376"/>
                </a:cubicBezTo>
                <a:cubicBezTo>
                  <a:pt x="794" y="389"/>
                  <a:pt x="804" y="397"/>
                  <a:pt x="821" y="398"/>
                </a:cubicBezTo>
                <a:cubicBezTo>
                  <a:pt x="907" y="403"/>
                  <a:pt x="907" y="403"/>
                  <a:pt x="907" y="403"/>
                </a:cubicBezTo>
                <a:cubicBezTo>
                  <a:pt x="907" y="504"/>
                  <a:pt x="907" y="504"/>
                  <a:pt x="907" y="504"/>
                </a:cubicBezTo>
                <a:cubicBezTo>
                  <a:pt x="821" y="510"/>
                  <a:pt x="821" y="510"/>
                  <a:pt x="821" y="510"/>
                </a:cubicBezTo>
                <a:cubicBezTo>
                  <a:pt x="804" y="510"/>
                  <a:pt x="794" y="519"/>
                  <a:pt x="790" y="531"/>
                </a:cubicBezTo>
                <a:cubicBezTo>
                  <a:pt x="788" y="540"/>
                  <a:pt x="786" y="549"/>
                  <a:pt x="784" y="557"/>
                </a:cubicBezTo>
                <a:close/>
                <a:moveTo>
                  <a:pt x="453" y="226"/>
                </a:moveTo>
                <a:cubicBezTo>
                  <a:pt x="327" y="226"/>
                  <a:pt x="225" y="328"/>
                  <a:pt x="225" y="454"/>
                </a:cubicBezTo>
                <a:cubicBezTo>
                  <a:pt x="225" y="580"/>
                  <a:pt x="327" y="682"/>
                  <a:pt x="453" y="682"/>
                </a:cubicBezTo>
                <a:cubicBezTo>
                  <a:pt x="579" y="682"/>
                  <a:pt x="681" y="580"/>
                  <a:pt x="681" y="454"/>
                </a:cubicBezTo>
                <a:cubicBezTo>
                  <a:pt x="681" y="328"/>
                  <a:pt x="579" y="226"/>
                  <a:pt x="453" y="226"/>
                </a:cubicBezTo>
                <a:close/>
                <a:moveTo>
                  <a:pt x="310" y="527"/>
                </a:moveTo>
                <a:cubicBezTo>
                  <a:pt x="374" y="527"/>
                  <a:pt x="374" y="527"/>
                  <a:pt x="374" y="527"/>
                </a:cubicBezTo>
                <a:cubicBezTo>
                  <a:pt x="394" y="527"/>
                  <a:pt x="409" y="523"/>
                  <a:pt x="420" y="514"/>
                </a:cubicBezTo>
                <a:cubicBezTo>
                  <a:pt x="432" y="505"/>
                  <a:pt x="437" y="494"/>
                  <a:pt x="437" y="478"/>
                </a:cubicBezTo>
                <a:cubicBezTo>
                  <a:pt x="437" y="468"/>
                  <a:pt x="435" y="460"/>
                  <a:pt x="430" y="454"/>
                </a:cubicBezTo>
                <a:cubicBezTo>
                  <a:pt x="426" y="447"/>
                  <a:pt x="418" y="443"/>
                  <a:pt x="408" y="440"/>
                </a:cubicBezTo>
                <a:cubicBezTo>
                  <a:pt x="408" y="439"/>
                  <a:pt x="408" y="439"/>
                  <a:pt x="408" y="439"/>
                </a:cubicBezTo>
                <a:cubicBezTo>
                  <a:pt x="416" y="437"/>
                  <a:pt x="422" y="433"/>
                  <a:pt x="427" y="426"/>
                </a:cubicBezTo>
                <a:cubicBezTo>
                  <a:pt x="432" y="420"/>
                  <a:pt x="434" y="412"/>
                  <a:pt x="434" y="403"/>
                </a:cubicBezTo>
                <a:cubicBezTo>
                  <a:pt x="434" y="389"/>
                  <a:pt x="428" y="378"/>
                  <a:pt x="418" y="371"/>
                </a:cubicBezTo>
                <a:cubicBezTo>
                  <a:pt x="407" y="365"/>
                  <a:pt x="390" y="361"/>
                  <a:pt x="368" y="361"/>
                </a:cubicBezTo>
                <a:cubicBezTo>
                  <a:pt x="310" y="361"/>
                  <a:pt x="310" y="361"/>
                  <a:pt x="310" y="361"/>
                </a:cubicBezTo>
                <a:lnTo>
                  <a:pt x="310" y="527"/>
                </a:lnTo>
                <a:close/>
                <a:moveTo>
                  <a:pt x="354" y="395"/>
                </a:moveTo>
                <a:cubicBezTo>
                  <a:pt x="367" y="395"/>
                  <a:pt x="367" y="395"/>
                  <a:pt x="367" y="395"/>
                </a:cubicBezTo>
                <a:cubicBezTo>
                  <a:pt x="381" y="395"/>
                  <a:pt x="388" y="400"/>
                  <a:pt x="388" y="409"/>
                </a:cubicBezTo>
                <a:cubicBezTo>
                  <a:pt x="388" y="414"/>
                  <a:pt x="386" y="418"/>
                  <a:pt x="383" y="421"/>
                </a:cubicBezTo>
                <a:cubicBezTo>
                  <a:pt x="379" y="424"/>
                  <a:pt x="374" y="425"/>
                  <a:pt x="368" y="425"/>
                </a:cubicBezTo>
                <a:cubicBezTo>
                  <a:pt x="354" y="425"/>
                  <a:pt x="354" y="425"/>
                  <a:pt x="354" y="425"/>
                </a:cubicBezTo>
                <a:lnTo>
                  <a:pt x="354" y="395"/>
                </a:lnTo>
                <a:close/>
                <a:moveTo>
                  <a:pt x="369" y="458"/>
                </a:moveTo>
                <a:cubicBezTo>
                  <a:pt x="376" y="458"/>
                  <a:pt x="382" y="459"/>
                  <a:pt x="386" y="462"/>
                </a:cubicBezTo>
                <a:cubicBezTo>
                  <a:pt x="389" y="465"/>
                  <a:pt x="391" y="469"/>
                  <a:pt x="391" y="475"/>
                </a:cubicBezTo>
                <a:cubicBezTo>
                  <a:pt x="391" y="487"/>
                  <a:pt x="384" y="492"/>
                  <a:pt x="370" y="492"/>
                </a:cubicBezTo>
                <a:cubicBezTo>
                  <a:pt x="354" y="492"/>
                  <a:pt x="354" y="492"/>
                  <a:pt x="354" y="492"/>
                </a:cubicBezTo>
                <a:cubicBezTo>
                  <a:pt x="354" y="458"/>
                  <a:pt x="354" y="458"/>
                  <a:pt x="354" y="458"/>
                </a:cubicBezTo>
                <a:lnTo>
                  <a:pt x="369" y="458"/>
                </a:lnTo>
                <a:close/>
                <a:moveTo>
                  <a:pt x="552" y="436"/>
                </a:moveTo>
                <a:cubicBezTo>
                  <a:pt x="604" y="361"/>
                  <a:pt x="604" y="361"/>
                  <a:pt x="604" y="361"/>
                </a:cubicBezTo>
                <a:cubicBezTo>
                  <a:pt x="555" y="361"/>
                  <a:pt x="555" y="361"/>
                  <a:pt x="555" y="361"/>
                </a:cubicBezTo>
                <a:cubicBezTo>
                  <a:pt x="521" y="412"/>
                  <a:pt x="521" y="412"/>
                  <a:pt x="521" y="412"/>
                </a:cubicBezTo>
                <a:cubicBezTo>
                  <a:pt x="514" y="422"/>
                  <a:pt x="509" y="429"/>
                  <a:pt x="507" y="433"/>
                </a:cubicBezTo>
                <a:cubicBezTo>
                  <a:pt x="507" y="361"/>
                  <a:pt x="507" y="361"/>
                  <a:pt x="507" y="361"/>
                </a:cubicBezTo>
                <a:cubicBezTo>
                  <a:pt x="462" y="361"/>
                  <a:pt x="462" y="361"/>
                  <a:pt x="462" y="361"/>
                </a:cubicBezTo>
                <a:cubicBezTo>
                  <a:pt x="462" y="527"/>
                  <a:pt x="462" y="527"/>
                  <a:pt x="462" y="527"/>
                </a:cubicBezTo>
                <a:cubicBezTo>
                  <a:pt x="507" y="527"/>
                  <a:pt x="507" y="527"/>
                  <a:pt x="507" y="527"/>
                </a:cubicBezTo>
                <a:cubicBezTo>
                  <a:pt x="507" y="472"/>
                  <a:pt x="507" y="472"/>
                  <a:pt x="507" y="472"/>
                </a:cubicBezTo>
                <a:cubicBezTo>
                  <a:pt x="520" y="464"/>
                  <a:pt x="520" y="464"/>
                  <a:pt x="520" y="464"/>
                </a:cubicBezTo>
                <a:cubicBezTo>
                  <a:pt x="553" y="527"/>
                  <a:pt x="553" y="527"/>
                  <a:pt x="553" y="527"/>
                </a:cubicBezTo>
                <a:cubicBezTo>
                  <a:pt x="603" y="527"/>
                  <a:pt x="603" y="527"/>
                  <a:pt x="603" y="527"/>
                </a:cubicBezTo>
                <a:lnTo>
                  <a:pt x="552" y="43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108" name="テキスト ボックス 107"/>
          <p:cNvSpPr txBox="1"/>
          <p:nvPr/>
        </p:nvSpPr>
        <p:spPr>
          <a:xfrm>
            <a:off x="7348248" y="4121739"/>
            <a:ext cx="811406" cy="219291"/>
          </a:xfrm>
          <a:prstGeom prst="rect">
            <a:avLst/>
          </a:prstGeom>
          <a:noFill/>
          <a:ln>
            <a:noFill/>
          </a:ln>
        </p:spPr>
        <p:txBody>
          <a:bodyPr wrap="square" rtlCol="0">
            <a:spAutoFit/>
          </a:bodyPr>
          <a:lstStyle/>
          <a:p>
            <a:r>
              <a:rPr lang="ja-JP" altLang="en-US" sz="825" dirty="0">
                <a:solidFill>
                  <a:schemeClr val="bg1"/>
                </a:solidFill>
              </a:rPr>
              <a:t>銀行口座</a:t>
            </a:r>
            <a:r>
              <a:rPr lang="en-US" altLang="ja-JP" sz="825" dirty="0">
                <a:solidFill>
                  <a:schemeClr val="bg1"/>
                </a:solidFill>
              </a:rPr>
              <a:t>API</a:t>
            </a:r>
          </a:p>
        </p:txBody>
      </p:sp>
      <p:sp>
        <p:nvSpPr>
          <p:cNvPr id="109" name="角丸四角形 108"/>
          <p:cNvSpPr/>
          <p:nvPr/>
        </p:nvSpPr>
        <p:spPr>
          <a:xfrm>
            <a:off x="3321351" y="3455809"/>
            <a:ext cx="1496344" cy="39530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Connect</a:t>
            </a:r>
            <a:endParaRPr lang="ja-JP" altLang="en-US" sz="1200" dirty="0"/>
          </a:p>
        </p:txBody>
      </p:sp>
      <p:sp>
        <p:nvSpPr>
          <p:cNvPr id="110" name="テキスト ボックス 109"/>
          <p:cNvSpPr txBox="1"/>
          <p:nvPr/>
        </p:nvSpPr>
        <p:spPr>
          <a:xfrm>
            <a:off x="3491242" y="3661753"/>
            <a:ext cx="1394922" cy="219291"/>
          </a:xfrm>
          <a:prstGeom prst="rect">
            <a:avLst/>
          </a:prstGeom>
          <a:noFill/>
          <a:ln>
            <a:noFill/>
          </a:ln>
        </p:spPr>
        <p:txBody>
          <a:bodyPr wrap="square" rtlCol="0">
            <a:spAutoFit/>
          </a:bodyPr>
          <a:lstStyle/>
          <a:p>
            <a:r>
              <a:rPr lang="ja-JP" altLang="en-US" sz="825" dirty="0">
                <a:solidFill>
                  <a:schemeClr val="bg1"/>
                </a:solidFill>
              </a:rPr>
              <a:t>システム連携ツール</a:t>
            </a:r>
            <a:endParaRPr lang="en-US" altLang="ja-JP" sz="825" dirty="0">
              <a:solidFill>
                <a:schemeClr val="bg1"/>
              </a:solidFill>
            </a:endParaRPr>
          </a:p>
        </p:txBody>
      </p:sp>
      <p:sp>
        <p:nvSpPr>
          <p:cNvPr id="111" name="角丸四角形 110"/>
          <p:cNvSpPr/>
          <p:nvPr/>
        </p:nvSpPr>
        <p:spPr>
          <a:xfrm>
            <a:off x="5187512" y="3455809"/>
            <a:ext cx="1486612" cy="39530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200"/>
          </a:p>
        </p:txBody>
      </p:sp>
      <p:sp>
        <p:nvSpPr>
          <p:cNvPr id="114" name="テキスト ボックス 113"/>
          <p:cNvSpPr txBox="1"/>
          <p:nvPr/>
        </p:nvSpPr>
        <p:spPr>
          <a:xfrm>
            <a:off x="5320744" y="3483768"/>
            <a:ext cx="1221790" cy="403187"/>
          </a:xfrm>
          <a:prstGeom prst="rect">
            <a:avLst/>
          </a:prstGeom>
          <a:noFill/>
          <a:ln>
            <a:noFill/>
          </a:ln>
        </p:spPr>
        <p:txBody>
          <a:bodyPr wrap="square" rtlCol="0">
            <a:spAutoFit/>
          </a:bodyPr>
          <a:lstStyle/>
          <a:p>
            <a:r>
              <a:rPr lang="ja-JP" altLang="en-US" sz="1010" dirty="0">
                <a:solidFill>
                  <a:schemeClr val="bg1"/>
                </a:solidFill>
              </a:rPr>
              <a:t>スーパー</a:t>
            </a:r>
            <a:endParaRPr lang="en-US" altLang="ja-JP" sz="1010" dirty="0">
              <a:solidFill>
                <a:schemeClr val="bg1"/>
              </a:solidFill>
            </a:endParaRPr>
          </a:p>
          <a:p>
            <a:r>
              <a:rPr lang="ja-JP" altLang="en-US" sz="1010" dirty="0">
                <a:solidFill>
                  <a:schemeClr val="bg1"/>
                </a:solidFill>
              </a:rPr>
              <a:t>インターフェース</a:t>
            </a:r>
            <a:endParaRPr lang="en-US" altLang="ja-JP" sz="1010" dirty="0">
              <a:solidFill>
                <a:schemeClr val="bg1"/>
              </a:solidFill>
            </a:endParaRPr>
          </a:p>
        </p:txBody>
      </p:sp>
      <p:sp>
        <p:nvSpPr>
          <p:cNvPr id="115" name="Freeform 53"/>
          <p:cNvSpPr>
            <a:spLocks noEditPoints="1"/>
          </p:cNvSpPr>
          <p:nvPr/>
        </p:nvSpPr>
        <p:spPr bwMode="auto">
          <a:xfrm>
            <a:off x="3586876" y="3536141"/>
            <a:ext cx="177826" cy="117901"/>
          </a:xfrm>
          <a:custGeom>
            <a:avLst/>
            <a:gdLst>
              <a:gd name="T0" fmla="*/ 355 w 1058"/>
              <a:gd name="T1" fmla="*/ 610 h 756"/>
              <a:gd name="T2" fmla="*/ 0 w 1058"/>
              <a:gd name="T3" fmla="*/ 650 h 756"/>
              <a:gd name="T4" fmla="*/ 0 w 1058"/>
              <a:gd name="T5" fmla="*/ 737 h 756"/>
              <a:gd name="T6" fmla="*/ 77 w 1058"/>
              <a:gd name="T7" fmla="*/ 756 h 756"/>
              <a:gd name="T8" fmla="*/ 278 w 1058"/>
              <a:gd name="T9" fmla="*/ 737 h 756"/>
              <a:gd name="T10" fmla="*/ 355 w 1058"/>
              <a:gd name="T11" fmla="*/ 756 h 756"/>
              <a:gd name="T12" fmla="*/ 355 w 1058"/>
              <a:gd name="T13" fmla="*/ 663 h 756"/>
              <a:gd name="T14" fmla="*/ 0 w 1058"/>
              <a:gd name="T15" fmla="*/ 737 h 756"/>
              <a:gd name="T16" fmla="*/ 355 w 1058"/>
              <a:gd name="T17" fmla="*/ 597 h 756"/>
              <a:gd name="T18" fmla="*/ 0 w 1058"/>
              <a:gd name="T19" fmla="*/ 557 h 756"/>
              <a:gd name="T20" fmla="*/ 355 w 1058"/>
              <a:gd name="T21" fmla="*/ 0 h 756"/>
              <a:gd name="T22" fmla="*/ 0 w 1058"/>
              <a:gd name="T23" fmla="*/ 66 h 756"/>
              <a:gd name="T24" fmla="*/ 355 w 1058"/>
              <a:gd name="T25" fmla="*/ 0 h 756"/>
              <a:gd name="T26" fmla="*/ 1058 w 1058"/>
              <a:gd name="T27" fmla="*/ 79 h 756"/>
              <a:gd name="T28" fmla="*/ 703 w 1058"/>
              <a:gd name="T29" fmla="*/ 544 h 756"/>
              <a:gd name="T30" fmla="*/ 630 w 1058"/>
              <a:gd name="T31" fmla="*/ 389 h 756"/>
              <a:gd name="T32" fmla="*/ 428 w 1058"/>
              <a:gd name="T33" fmla="*/ 389 h 756"/>
              <a:gd name="T34" fmla="*/ 355 w 1058"/>
              <a:gd name="T35" fmla="*/ 544 h 756"/>
              <a:gd name="T36" fmla="*/ 0 w 1058"/>
              <a:gd name="T37" fmla="*/ 79 h 756"/>
              <a:gd name="T38" fmla="*/ 355 w 1058"/>
              <a:gd name="T39" fmla="*/ 367 h 756"/>
              <a:gd name="T40" fmla="*/ 529 w 1058"/>
              <a:gd name="T41" fmla="*/ 276 h 756"/>
              <a:gd name="T42" fmla="*/ 703 w 1058"/>
              <a:gd name="T43" fmla="*/ 367 h 756"/>
              <a:gd name="T44" fmla="*/ 84 w 1058"/>
              <a:gd name="T45" fmla="*/ 109 h 756"/>
              <a:gd name="T46" fmla="*/ 32 w 1058"/>
              <a:gd name="T47" fmla="*/ 135 h 756"/>
              <a:gd name="T48" fmla="*/ 84 w 1058"/>
              <a:gd name="T49" fmla="*/ 109 h 756"/>
              <a:gd name="T50" fmla="*/ 101 w 1058"/>
              <a:gd name="T51" fmla="*/ 109 h 756"/>
              <a:gd name="T52" fmla="*/ 152 w 1058"/>
              <a:gd name="T53" fmla="*/ 135 h 756"/>
              <a:gd name="T54" fmla="*/ 803 w 1058"/>
              <a:gd name="T55" fmla="*/ 135 h 756"/>
              <a:gd name="T56" fmla="*/ 855 w 1058"/>
              <a:gd name="T57" fmla="*/ 109 h 756"/>
              <a:gd name="T58" fmla="*/ 803 w 1058"/>
              <a:gd name="T59" fmla="*/ 135 h 756"/>
              <a:gd name="T60" fmla="*/ 786 w 1058"/>
              <a:gd name="T61" fmla="*/ 135 h 756"/>
              <a:gd name="T62" fmla="*/ 735 w 1058"/>
              <a:gd name="T63" fmla="*/ 109 h 756"/>
              <a:gd name="T64" fmla="*/ 703 w 1058"/>
              <a:gd name="T65" fmla="*/ 737 h 756"/>
              <a:gd name="T66" fmla="*/ 780 w 1058"/>
              <a:gd name="T67" fmla="*/ 756 h 756"/>
              <a:gd name="T68" fmla="*/ 981 w 1058"/>
              <a:gd name="T69" fmla="*/ 737 h 756"/>
              <a:gd name="T70" fmla="*/ 1058 w 1058"/>
              <a:gd name="T71" fmla="*/ 756 h 756"/>
              <a:gd name="T72" fmla="*/ 1058 w 1058"/>
              <a:gd name="T73" fmla="*/ 663 h 756"/>
              <a:gd name="T74" fmla="*/ 703 w 1058"/>
              <a:gd name="T75" fmla="*/ 737 h 756"/>
              <a:gd name="T76" fmla="*/ 703 w 1058"/>
              <a:gd name="T77" fmla="*/ 66 h 756"/>
              <a:gd name="T78" fmla="*/ 1058 w 1058"/>
              <a:gd name="T79" fmla="*/ 0 h 756"/>
              <a:gd name="T80" fmla="*/ 703 w 1058"/>
              <a:gd name="T81" fmla="*/ 597 h 756"/>
              <a:gd name="T82" fmla="*/ 1058 w 1058"/>
              <a:gd name="T83" fmla="*/ 557 h 756"/>
              <a:gd name="T84" fmla="*/ 703 w 1058"/>
              <a:gd name="T85" fmla="*/ 597 h 756"/>
              <a:gd name="T86" fmla="*/ 1058 w 1058"/>
              <a:gd name="T87" fmla="*/ 650 h 756"/>
              <a:gd name="T88" fmla="*/ 703 w 1058"/>
              <a:gd name="T89" fmla="*/ 610 h 756"/>
              <a:gd name="T90" fmla="*/ 529 w 1058"/>
              <a:gd name="T91" fmla="*/ 299 h 756"/>
              <a:gd name="T92" fmla="*/ 529 w 1058"/>
              <a:gd name="T93" fmla="*/ 457 h 756"/>
              <a:gd name="T94" fmla="*/ 529 w 1058"/>
              <a:gd name="T95" fmla="*/ 299 h 756"/>
              <a:gd name="T96" fmla="*/ 484 w 1058"/>
              <a:gd name="T97" fmla="*/ 378 h 756"/>
              <a:gd name="T98" fmla="*/ 574 w 1058"/>
              <a:gd name="T99" fmla="*/ 378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58" h="756">
                <a:moveTo>
                  <a:pt x="0" y="610"/>
                </a:moveTo>
                <a:cubicBezTo>
                  <a:pt x="355" y="610"/>
                  <a:pt x="355" y="610"/>
                  <a:pt x="355" y="610"/>
                </a:cubicBezTo>
                <a:cubicBezTo>
                  <a:pt x="355" y="650"/>
                  <a:pt x="355" y="650"/>
                  <a:pt x="355" y="650"/>
                </a:cubicBezTo>
                <a:cubicBezTo>
                  <a:pt x="0" y="650"/>
                  <a:pt x="0" y="650"/>
                  <a:pt x="0" y="650"/>
                </a:cubicBezTo>
                <a:lnTo>
                  <a:pt x="0" y="610"/>
                </a:lnTo>
                <a:close/>
                <a:moveTo>
                  <a:pt x="0" y="737"/>
                </a:moveTo>
                <a:cubicBezTo>
                  <a:pt x="0" y="756"/>
                  <a:pt x="0" y="756"/>
                  <a:pt x="0" y="756"/>
                </a:cubicBezTo>
                <a:cubicBezTo>
                  <a:pt x="77" y="756"/>
                  <a:pt x="77" y="756"/>
                  <a:pt x="77" y="756"/>
                </a:cubicBezTo>
                <a:cubicBezTo>
                  <a:pt x="77" y="737"/>
                  <a:pt x="77" y="737"/>
                  <a:pt x="77" y="737"/>
                </a:cubicBezTo>
                <a:cubicBezTo>
                  <a:pt x="278" y="737"/>
                  <a:pt x="278" y="737"/>
                  <a:pt x="278" y="737"/>
                </a:cubicBezTo>
                <a:cubicBezTo>
                  <a:pt x="278" y="756"/>
                  <a:pt x="278" y="756"/>
                  <a:pt x="278" y="756"/>
                </a:cubicBezTo>
                <a:cubicBezTo>
                  <a:pt x="355" y="756"/>
                  <a:pt x="355" y="756"/>
                  <a:pt x="355" y="756"/>
                </a:cubicBezTo>
                <a:cubicBezTo>
                  <a:pt x="355" y="737"/>
                  <a:pt x="355" y="737"/>
                  <a:pt x="355" y="737"/>
                </a:cubicBezTo>
                <a:cubicBezTo>
                  <a:pt x="355" y="663"/>
                  <a:pt x="355" y="663"/>
                  <a:pt x="355" y="663"/>
                </a:cubicBezTo>
                <a:cubicBezTo>
                  <a:pt x="0" y="663"/>
                  <a:pt x="0" y="663"/>
                  <a:pt x="0" y="663"/>
                </a:cubicBezTo>
                <a:lnTo>
                  <a:pt x="0" y="737"/>
                </a:lnTo>
                <a:close/>
                <a:moveTo>
                  <a:pt x="0" y="597"/>
                </a:moveTo>
                <a:cubicBezTo>
                  <a:pt x="355" y="597"/>
                  <a:pt x="355" y="597"/>
                  <a:pt x="355" y="597"/>
                </a:cubicBezTo>
                <a:cubicBezTo>
                  <a:pt x="355" y="557"/>
                  <a:pt x="355" y="557"/>
                  <a:pt x="355" y="557"/>
                </a:cubicBezTo>
                <a:cubicBezTo>
                  <a:pt x="0" y="557"/>
                  <a:pt x="0" y="557"/>
                  <a:pt x="0" y="557"/>
                </a:cubicBezTo>
                <a:lnTo>
                  <a:pt x="0" y="597"/>
                </a:lnTo>
                <a:close/>
                <a:moveTo>
                  <a:pt x="355" y="0"/>
                </a:moveTo>
                <a:cubicBezTo>
                  <a:pt x="0" y="0"/>
                  <a:pt x="0" y="0"/>
                  <a:pt x="0" y="0"/>
                </a:cubicBezTo>
                <a:cubicBezTo>
                  <a:pt x="0" y="66"/>
                  <a:pt x="0" y="66"/>
                  <a:pt x="0" y="66"/>
                </a:cubicBezTo>
                <a:cubicBezTo>
                  <a:pt x="355" y="66"/>
                  <a:pt x="355" y="66"/>
                  <a:pt x="355" y="66"/>
                </a:cubicBezTo>
                <a:lnTo>
                  <a:pt x="355" y="0"/>
                </a:lnTo>
                <a:close/>
                <a:moveTo>
                  <a:pt x="703" y="79"/>
                </a:moveTo>
                <a:cubicBezTo>
                  <a:pt x="1058" y="79"/>
                  <a:pt x="1058" y="79"/>
                  <a:pt x="1058" y="79"/>
                </a:cubicBezTo>
                <a:cubicBezTo>
                  <a:pt x="1058" y="544"/>
                  <a:pt x="1058" y="544"/>
                  <a:pt x="1058" y="544"/>
                </a:cubicBezTo>
                <a:cubicBezTo>
                  <a:pt x="703" y="544"/>
                  <a:pt x="703" y="544"/>
                  <a:pt x="703" y="544"/>
                </a:cubicBezTo>
                <a:cubicBezTo>
                  <a:pt x="703" y="389"/>
                  <a:pt x="703" y="389"/>
                  <a:pt x="703" y="389"/>
                </a:cubicBezTo>
                <a:cubicBezTo>
                  <a:pt x="630" y="389"/>
                  <a:pt x="630" y="389"/>
                  <a:pt x="630" y="389"/>
                </a:cubicBezTo>
                <a:cubicBezTo>
                  <a:pt x="624" y="440"/>
                  <a:pt x="582" y="480"/>
                  <a:pt x="529" y="480"/>
                </a:cubicBezTo>
                <a:cubicBezTo>
                  <a:pt x="477" y="480"/>
                  <a:pt x="434" y="440"/>
                  <a:pt x="428" y="389"/>
                </a:cubicBezTo>
                <a:cubicBezTo>
                  <a:pt x="355" y="389"/>
                  <a:pt x="355" y="389"/>
                  <a:pt x="355" y="389"/>
                </a:cubicBezTo>
                <a:cubicBezTo>
                  <a:pt x="355" y="544"/>
                  <a:pt x="355" y="544"/>
                  <a:pt x="355" y="544"/>
                </a:cubicBezTo>
                <a:cubicBezTo>
                  <a:pt x="0" y="544"/>
                  <a:pt x="0" y="544"/>
                  <a:pt x="0" y="544"/>
                </a:cubicBezTo>
                <a:cubicBezTo>
                  <a:pt x="0" y="79"/>
                  <a:pt x="0" y="79"/>
                  <a:pt x="0" y="79"/>
                </a:cubicBezTo>
                <a:cubicBezTo>
                  <a:pt x="355" y="79"/>
                  <a:pt x="355" y="79"/>
                  <a:pt x="355" y="79"/>
                </a:cubicBezTo>
                <a:cubicBezTo>
                  <a:pt x="355" y="367"/>
                  <a:pt x="355" y="367"/>
                  <a:pt x="355" y="367"/>
                </a:cubicBezTo>
                <a:cubicBezTo>
                  <a:pt x="428" y="367"/>
                  <a:pt x="428" y="367"/>
                  <a:pt x="428" y="367"/>
                </a:cubicBezTo>
                <a:cubicBezTo>
                  <a:pt x="434" y="316"/>
                  <a:pt x="477" y="276"/>
                  <a:pt x="529" y="276"/>
                </a:cubicBezTo>
                <a:cubicBezTo>
                  <a:pt x="582" y="276"/>
                  <a:pt x="624" y="316"/>
                  <a:pt x="630" y="367"/>
                </a:cubicBezTo>
                <a:cubicBezTo>
                  <a:pt x="703" y="367"/>
                  <a:pt x="703" y="367"/>
                  <a:pt x="703" y="367"/>
                </a:cubicBezTo>
                <a:lnTo>
                  <a:pt x="703" y="79"/>
                </a:lnTo>
                <a:close/>
                <a:moveTo>
                  <a:pt x="84" y="109"/>
                </a:moveTo>
                <a:cubicBezTo>
                  <a:pt x="32" y="109"/>
                  <a:pt x="32" y="109"/>
                  <a:pt x="32" y="109"/>
                </a:cubicBezTo>
                <a:cubicBezTo>
                  <a:pt x="32" y="135"/>
                  <a:pt x="32" y="135"/>
                  <a:pt x="32" y="135"/>
                </a:cubicBezTo>
                <a:cubicBezTo>
                  <a:pt x="84" y="135"/>
                  <a:pt x="84" y="135"/>
                  <a:pt x="84" y="135"/>
                </a:cubicBezTo>
                <a:lnTo>
                  <a:pt x="84" y="109"/>
                </a:lnTo>
                <a:close/>
                <a:moveTo>
                  <a:pt x="152" y="109"/>
                </a:moveTo>
                <a:cubicBezTo>
                  <a:pt x="101" y="109"/>
                  <a:pt x="101" y="109"/>
                  <a:pt x="101" y="109"/>
                </a:cubicBezTo>
                <a:cubicBezTo>
                  <a:pt x="101" y="135"/>
                  <a:pt x="101" y="135"/>
                  <a:pt x="101" y="135"/>
                </a:cubicBezTo>
                <a:cubicBezTo>
                  <a:pt x="152" y="135"/>
                  <a:pt x="152" y="135"/>
                  <a:pt x="152" y="135"/>
                </a:cubicBezTo>
                <a:lnTo>
                  <a:pt x="152" y="109"/>
                </a:lnTo>
                <a:close/>
                <a:moveTo>
                  <a:pt x="803" y="135"/>
                </a:moveTo>
                <a:cubicBezTo>
                  <a:pt x="855" y="135"/>
                  <a:pt x="855" y="135"/>
                  <a:pt x="855" y="135"/>
                </a:cubicBezTo>
                <a:cubicBezTo>
                  <a:pt x="855" y="109"/>
                  <a:pt x="855" y="109"/>
                  <a:pt x="855" y="109"/>
                </a:cubicBezTo>
                <a:cubicBezTo>
                  <a:pt x="803" y="109"/>
                  <a:pt x="803" y="109"/>
                  <a:pt x="803" y="109"/>
                </a:cubicBezTo>
                <a:lnTo>
                  <a:pt x="803" y="135"/>
                </a:lnTo>
                <a:close/>
                <a:moveTo>
                  <a:pt x="735" y="135"/>
                </a:moveTo>
                <a:cubicBezTo>
                  <a:pt x="786" y="135"/>
                  <a:pt x="786" y="135"/>
                  <a:pt x="786" y="135"/>
                </a:cubicBezTo>
                <a:cubicBezTo>
                  <a:pt x="786" y="109"/>
                  <a:pt x="786" y="109"/>
                  <a:pt x="786" y="109"/>
                </a:cubicBezTo>
                <a:cubicBezTo>
                  <a:pt x="735" y="109"/>
                  <a:pt x="735" y="109"/>
                  <a:pt x="735" y="109"/>
                </a:cubicBezTo>
                <a:lnTo>
                  <a:pt x="735" y="135"/>
                </a:lnTo>
                <a:close/>
                <a:moveTo>
                  <a:pt x="703" y="737"/>
                </a:moveTo>
                <a:cubicBezTo>
                  <a:pt x="703" y="756"/>
                  <a:pt x="703" y="756"/>
                  <a:pt x="703" y="756"/>
                </a:cubicBezTo>
                <a:cubicBezTo>
                  <a:pt x="780" y="756"/>
                  <a:pt x="780" y="756"/>
                  <a:pt x="780" y="756"/>
                </a:cubicBezTo>
                <a:cubicBezTo>
                  <a:pt x="780" y="737"/>
                  <a:pt x="780" y="737"/>
                  <a:pt x="780" y="737"/>
                </a:cubicBezTo>
                <a:cubicBezTo>
                  <a:pt x="981" y="737"/>
                  <a:pt x="981" y="737"/>
                  <a:pt x="981" y="737"/>
                </a:cubicBezTo>
                <a:cubicBezTo>
                  <a:pt x="981" y="756"/>
                  <a:pt x="981" y="756"/>
                  <a:pt x="981" y="756"/>
                </a:cubicBezTo>
                <a:cubicBezTo>
                  <a:pt x="1058" y="756"/>
                  <a:pt x="1058" y="756"/>
                  <a:pt x="1058" y="756"/>
                </a:cubicBezTo>
                <a:cubicBezTo>
                  <a:pt x="1058" y="737"/>
                  <a:pt x="1058" y="737"/>
                  <a:pt x="1058" y="737"/>
                </a:cubicBezTo>
                <a:cubicBezTo>
                  <a:pt x="1058" y="663"/>
                  <a:pt x="1058" y="663"/>
                  <a:pt x="1058" y="663"/>
                </a:cubicBezTo>
                <a:cubicBezTo>
                  <a:pt x="703" y="663"/>
                  <a:pt x="703" y="663"/>
                  <a:pt x="703" y="663"/>
                </a:cubicBezTo>
                <a:lnTo>
                  <a:pt x="703" y="737"/>
                </a:lnTo>
                <a:close/>
                <a:moveTo>
                  <a:pt x="703" y="0"/>
                </a:moveTo>
                <a:cubicBezTo>
                  <a:pt x="703" y="66"/>
                  <a:pt x="703" y="66"/>
                  <a:pt x="703" y="66"/>
                </a:cubicBezTo>
                <a:cubicBezTo>
                  <a:pt x="1058" y="66"/>
                  <a:pt x="1058" y="66"/>
                  <a:pt x="1058" y="66"/>
                </a:cubicBezTo>
                <a:cubicBezTo>
                  <a:pt x="1058" y="0"/>
                  <a:pt x="1058" y="0"/>
                  <a:pt x="1058" y="0"/>
                </a:cubicBezTo>
                <a:lnTo>
                  <a:pt x="703" y="0"/>
                </a:lnTo>
                <a:close/>
                <a:moveTo>
                  <a:pt x="703" y="597"/>
                </a:moveTo>
                <a:cubicBezTo>
                  <a:pt x="1058" y="597"/>
                  <a:pt x="1058" y="597"/>
                  <a:pt x="1058" y="597"/>
                </a:cubicBezTo>
                <a:cubicBezTo>
                  <a:pt x="1058" y="557"/>
                  <a:pt x="1058" y="557"/>
                  <a:pt x="1058" y="557"/>
                </a:cubicBezTo>
                <a:cubicBezTo>
                  <a:pt x="703" y="557"/>
                  <a:pt x="703" y="557"/>
                  <a:pt x="703" y="557"/>
                </a:cubicBezTo>
                <a:lnTo>
                  <a:pt x="703" y="597"/>
                </a:lnTo>
                <a:close/>
                <a:moveTo>
                  <a:pt x="703" y="650"/>
                </a:moveTo>
                <a:cubicBezTo>
                  <a:pt x="1058" y="650"/>
                  <a:pt x="1058" y="650"/>
                  <a:pt x="1058" y="650"/>
                </a:cubicBezTo>
                <a:cubicBezTo>
                  <a:pt x="1058" y="610"/>
                  <a:pt x="1058" y="610"/>
                  <a:pt x="1058" y="610"/>
                </a:cubicBezTo>
                <a:cubicBezTo>
                  <a:pt x="703" y="610"/>
                  <a:pt x="703" y="610"/>
                  <a:pt x="703" y="610"/>
                </a:cubicBezTo>
                <a:lnTo>
                  <a:pt x="703" y="650"/>
                </a:lnTo>
                <a:close/>
                <a:moveTo>
                  <a:pt x="529" y="299"/>
                </a:moveTo>
                <a:cubicBezTo>
                  <a:pt x="485" y="299"/>
                  <a:pt x="450" y="334"/>
                  <a:pt x="450" y="378"/>
                </a:cubicBezTo>
                <a:cubicBezTo>
                  <a:pt x="450" y="422"/>
                  <a:pt x="485" y="457"/>
                  <a:pt x="529" y="457"/>
                </a:cubicBezTo>
                <a:cubicBezTo>
                  <a:pt x="573" y="457"/>
                  <a:pt x="608" y="422"/>
                  <a:pt x="608" y="378"/>
                </a:cubicBezTo>
                <a:cubicBezTo>
                  <a:pt x="608" y="334"/>
                  <a:pt x="573" y="299"/>
                  <a:pt x="529" y="299"/>
                </a:cubicBezTo>
                <a:close/>
                <a:moveTo>
                  <a:pt x="529" y="333"/>
                </a:moveTo>
                <a:cubicBezTo>
                  <a:pt x="504" y="333"/>
                  <a:pt x="484" y="353"/>
                  <a:pt x="484" y="378"/>
                </a:cubicBezTo>
                <a:cubicBezTo>
                  <a:pt x="484" y="403"/>
                  <a:pt x="504" y="423"/>
                  <a:pt x="529" y="423"/>
                </a:cubicBezTo>
                <a:cubicBezTo>
                  <a:pt x="554" y="423"/>
                  <a:pt x="574" y="403"/>
                  <a:pt x="574" y="378"/>
                </a:cubicBezTo>
                <a:cubicBezTo>
                  <a:pt x="574" y="353"/>
                  <a:pt x="554" y="333"/>
                  <a:pt x="529" y="333"/>
                </a:cubicBezTo>
                <a:close/>
              </a:path>
            </a:pathLst>
          </a:custGeom>
          <a:solidFill>
            <a:schemeClr val="bg2"/>
          </a:solidFill>
          <a:ln>
            <a:noFill/>
          </a:ln>
        </p:spPr>
        <p:txBody>
          <a:bodyPr vert="horz" wrap="square" lIns="68580" tIns="34290" rIns="68580" bIns="34290" numCol="1" anchor="t" anchorCtr="0" compatLnSpc="1">
            <a:prstTxWarp prst="textNoShape">
              <a:avLst/>
            </a:prstTxWarp>
          </a:bodyPr>
          <a:lstStyle/>
          <a:p>
            <a:endParaRPr lang="ja-JP" altLang="en-US" sz="1013"/>
          </a:p>
        </p:txBody>
      </p:sp>
      <p:sp>
        <p:nvSpPr>
          <p:cNvPr id="10" name="正方形/長方形 9">
            <a:extLst>
              <a:ext uri="{FF2B5EF4-FFF2-40B4-BE49-F238E27FC236}">
                <a16:creationId xmlns:a16="http://schemas.microsoft.com/office/drawing/2014/main" id="{F944114A-5524-5B8D-0915-76B95BD39E79}"/>
              </a:ext>
            </a:extLst>
          </p:cNvPr>
          <p:cNvSpPr/>
          <p:nvPr/>
        </p:nvSpPr>
        <p:spPr>
          <a:xfrm>
            <a:off x="6902749" y="598587"/>
            <a:ext cx="1701699" cy="3274165"/>
          </a:xfrm>
          <a:prstGeom prst="rect">
            <a:avLst/>
          </a:prstGeom>
          <a:solidFill>
            <a:schemeClr val="accent3">
              <a:lumMod val="40000"/>
              <a:lumOff val="60000"/>
              <a:alpha val="30000"/>
            </a:schemeClr>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29" name="正方形/長方形 28">
            <a:extLst>
              <a:ext uri="{FF2B5EF4-FFF2-40B4-BE49-F238E27FC236}">
                <a16:creationId xmlns:a16="http://schemas.microsoft.com/office/drawing/2014/main" id="{1BD01333-25F7-EFCB-06F8-88F26CB211FE}"/>
              </a:ext>
            </a:extLst>
          </p:cNvPr>
          <p:cNvSpPr/>
          <p:nvPr/>
        </p:nvSpPr>
        <p:spPr>
          <a:xfrm>
            <a:off x="6903980" y="597735"/>
            <a:ext cx="1700465" cy="2385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人事給与</a:t>
            </a:r>
            <a:endParaRPr lang="ja-JP" altLang="en-US" sz="1050" dirty="0"/>
          </a:p>
        </p:txBody>
      </p:sp>
      <p:sp>
        <p:nvSpPr>
          <p:cNvPr id="30" name="角丸四角形 115">
            <a:extLst>
              <a:ext uri="{FF2B5EF4-FFF2-40B4-BE49-F238E27FC236}">
                <a16:creationId xmlns:a16="http://schemas.microsoft.com/office/drawing/2014/main" id="{D444057E-46CA-875E-3F20-657034972E2F}"/>
              </a:ext>
            </a:extLst>
          </p:cNvPr>
          <p:cNvSpPr/>
          <p:nvPr/>
        </p:nvSpPr>
        <p:spPr>
          <a:xfrm>
            <a:off x="7240974" y="936244"/>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HR</a:t>
            </a:r>
            <a:endParaRPr lang="ja-JP" altLang="en-US" sz="1013" dirty="0"/>
          </a:p>
        </p:txBody>
      </p:sp>
      <p:sp>
        <p:nvSpPr>
          <p:cNvPr id="49" name="テキスト ボックス 48">
            <a:extLst>
              <a:ext uri="{FF2B5EF4-FFF2-40B4-BE49-F238E27FC236}">
                <a16:creationId xmlns:a16="http://schemas.microsoft.com/office/drawing/2014/main" id="{605A1561-D8A0-3536-402C-FCE62D02E7B7}"/>
              </a:ext>
            </a:extLst>
          </p:cNvPr>
          <p:cNvSpPr txBox="1"/>
          <p:nvPr/>
        </p:nvSpPr>
        <p:spPr>
          <a:xfrm>
            <a:off x="7240974" y="1252423"/>
            <a:ext cx="950427" cy="230832"/>
          </a:xfrm>
          <a:prstGeom prst="rect">
            <a:avLst/>
          </a:prstGeom>
          <a:noFill/>
          <a:ln>
            <a:noFill/>
          </a:ln>
        </p:spPr>
        <p:txBody>
          <a:bodyPr wrap="square" rtlCol="0">
            <a:spAutoFit/>
          </a:bodyPr>
          <a:lstStyle/>
          <a:p>
            <a:pPr algn="ctr"/>
            <a:r>
              <a:rPr lang="ja-JP" altLang="en-US" sz="900" dirty="0">
                <a:solidFill>
                  <a:schemeClr val="bg1"/>
                </a:solidFill>
              </a:rPr>
              <a:t>人事管理</a:t>
            </a:r>
            <a:endParaRPr lang="en-US" altLang="ja-JP" sz="900" dirty="0">
              <a:solidFill>
                <a:schemeClr val="bg1"/>
              </a:solidFill>
            </a:endParaRPr>
          </a:p>
        </p:txBody>
      </p:sp>
      <p:sp>
        <p:nvSpPr>
          <p:cNvPr id="50" name="角丸四角形 118">
            <a:extLst>
              <a:ext uri="{FF2B5EF4-FFF2-40B4-BE49-F238E27FC236}">
                <a16:creationId xmlns:a16="http://schemas.microsoft.com/office/drawing/2014/main" id="{F1A11BB3-848E-D4BA-7F02-054DF2CB2915}"/>
              </a:ext>
            </a:extLst>
          </p:cNvPr>
          <p:cNvSpPr/>
          <p:nvPr/>
        </p:nvSpPr>
        <p:spPr>
          <a:xfrm>
            <a:off x="7240974" y="3154037"/>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TM</a:t>
            </a:r>
            <a:endParaRPr lang="ja-JP" altLang="en-US" sz="1013" dirty="0"/>
          </a:p>
        </p:txBody>
      </p:sp>
      <p:sp>
        <p:nvSpPr>
          <p:cNvPr id="51" name="テキスト ボックス 50">
            <a:extLst>
              <a:ext uri="{FF2B5EF4-FFF2-40B4-BE49-F238E27FC236}">
                <a16:creationId xmlns:a16="http://schemas.microsoft.com/office/drawing/2014/main" id="{C0F98EE8-3B45-9289-C5DB-ADE29ED6639E}"/>
              </a:ext>
            </a:extLst>
          </p:cNvPr>
          <p:cNvSpPr txBox="1"/>
          <p:nvPr/>
        </p:nvSpPr>
        <p:spPr>
          <a:xfrm>
            <a:off x="7240974" y="3470216"/>
            <a:ext cx="950427" cy="230832"/>
          </a:xfrm>
          <a:prstGeom prst="rect">
            <a:avLst/>
          </a:prstGeom>
          <a:noFill/>
          <a:ln>
            <a:noFill/>
          </a:ln>
        </p:spPr>
        <p:txBody>
          <a:bodyPr wrap="square" rtlCol="0">
            <a:spAutoFit/>
          </a:bodyPr>
          <a:lstStyle/>
          <a:p>
            <a:pPr algn="ctr"/>
            <a:r>
              <a:rPr lang="ja-JP" altLang="en-US" sz="900" dirty="0">
                <a:solidFill>
                  <a:schemeClr val="bg1"/>
                </a:solidFill>
              </a:rPr>
              <a:t>勤怠管理</a:t>
            </a:r>
            <a:endParaRPr lang="en-US" altLang="ja-JP" sz="900" dirty="0">
              <a:solidFill>
                <a:schemeClr val="bg1"/>
              </a:solidFill>
            </a:endParaRPr>
          </a:p>
        </p:txBody>
      </p:sp>
      <p:sp>
        <p:nvSpPr>
          <p:cNvPr id="52" name="角丸四角形 120">
            <a:extLst>
              <a:ext uri="{FF2B5EF4-FFF2-40B4-BE49-F238E27FC236}">
                <a16:creationId xmlns:a16="http://schemas.microsoft.com/office/drawing/2014/main" id="{A1622683-1A6C-665F-B86C-A57936D075DA}"/>
              </a:ext>
            </a:extLst>
          </p:cNvPr>
          <p:cNvSpPr/>
          <p:nvPr/>
        </p:nvSpPr>
        <p:spPr>
          <a:xfrm>
            <a:off x="7240974" y="2402698"/>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field/HR</a:t>
            </a:r>
            <a:endParaRPr lang="ja-JP" altLang="en-US" sz="1013" dirty="0"/>
          </a:p>
        </p:txBody>
      </p:sp>
      <p:sp>
        <p:nvSpPr>
          <p:cNvPr id="82" name="テキスト ボックス 81">
            <a:extLst>
              <a:ext uri="{FF2B5EF4-FFF2-40B4-BE49-F238E27FC236}">
                <a16:creationId xmlns:a16="http://schemas.microsoft.com/office/drawing/2014/main" id="{D53A29C2-5913-20C7-0418-FEECC47DEC7D}"/>
              </a:ext>
            </a:extLst>
          </p:cNvPr>
          <p:cNvSpPr txBox="1"/>
          <p:nvPr/>
        </p:nvSpPr>
        <p:spPr>
          <a:xfrm>
            <a:off x="7240974" y="2718877"/>
            <a:ext cx="950427" cy="230832"/>
          </a:xfrm>
          <a:prstGeom prst="rect">
            <a:avLst/>
          </a:prstGeom>
          <a:noFill/>
          <a:ln>
            <a:noFill/>
          </a:ln>
        </p:spPr>
        <p:txBody>
          <a:bodyPr wrap="square" rtlCol="0">
            <a:spAutoFit/>
          </a:bodyPr>
          <a:lstStyle/>
          <a:p>
            <a:pPr algn="ctr"/>
            <a:r>
              <a:rPr lang="ja-JP" altLang="en-US" sz="900" dirty="0">
                <a:solidFill>
                  <a:schemeClr val="bg1"/>
                </a:solidFill>
              </a:rPr>
              <a:t>人事諸届･照会</a:t>
            </a:r>
            <a:endParaRPr lang="en-US" altLang="ja-JP" sz="900" dirty="0">
              <a:solidFill>
                <a:schemeClr val="bg1"/>
              </a:solidFill>
            </a:endParaRPr>
          </a:p>
        </p:txBody>
      </p:sp>
      <p:sp>
        <p:nvSpPr>
          <p:cNvPr id="112" name="角丸四角形 122">
            <a:extLst>
              <a:ext uri="{FF2B5EF4-FFF2-40B4-BE49-F238E27FC236}">
                <a16:creationId xmlns:a16="http://schemas.microsoft.com/office/drawing/2014/main" id="{2B57BC8F-173A-0C97-DACA-2887FEA28BE9}"/>
              </a:ext>
            </a:extLst>
          </p:cNvPr>
          <p:cNvSpPr/>
          <p:nvPr/>
        </p:nvSpPr>
        <p:spPr>
          <a:xfrm>
            <a:off x="7240974" y="1659324"/>
            <a:ext cx="950427" cy="616316"/>
          </a:xfrm>
          <a:prstGeom prst="round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13" dirty="0"/>
              <a:t>　</a:t>
            </a:r>
            <a:r>
              <a:rPr lang="en-US" altLang="ja-JP" sz="1013" dirty="0"/>
              <a:t>PR</a:t>
            </a:r>
            <a:endParaRPr lang="ja-JP" altLang="en-US" sz="1013" dirty="0"/>
          </a:p>
        </p:txBody>
      </p:sp>
      <p:sp>
        <p:nvSpPr>
          <p:cNvPr id="113" name="テキスト ボックス 112">
            <a:extLst>
              <a:ext uri="{FF2B5EF4-FFF2-40B4-BE49-F238E27FC236}">
                <a16:creationId xmlns:a16="http://schemas.microsoft.com/office/drawing/2014/main" id="{2B2A0DF9-D93F-E5EB-C673-11FF710D58BD}"/>
              </a:ext>
            </a:extLst>
          </p:cNvPr>
          <p:cNvSpPr txBox="1"/>
          <p:nvPr/>
        </p:nvSpPr>
        <p:spPr>
          <a:xfrm>
            <a:off x="7240974" y="1975503"/>
            <a:ext cx="950427" cy="230832"/>
          </a:xfrm>
          <a:prstGeom prst="rect">
            <a:avLst/>
          </a:prstGeom>
          <a:noFill/>
          <a:ln>
            <a:noFill/>
          </a:ln>
        </p:spPr>
        <p:txBody>
          <a:bodyPr wrap="square" rtlCol="0">
            <a:spAutoFit/>
          </a:bodyPr>
          <a:lstStyle/>
          <a:p>
            <a:pPr algn="ctr"/>
            <a:r>
              <a:rPr lang="ja-JP" altLang="en-US" sz="900" dirty="0">
                <a:solidFill>
                  <a:schemeClr val="bg1"/>
                </a:solidFill>
              </a:rPr>
              <a:t>給与管理</a:t>
            </a:r>
            <a:endParaRPr lang="en-US" altLang="ja-JP" sz="900" dirty="0">
              <a:solidFill>
                <a:schemeClr val="bg1"/>
              </a:solidFill>
            </a:endParaRPr>
          </a:p>
        </p:txBody>
      </p:sp>
      <p:sp>
        <p:nvSpPr>
          <p:cNvPr id="118" name="Freeform 58">
            <a:extLst>
              <a:ext uri="{FF2B5EF4-FFF2-40B4-BE49-F238E27FC236}">
                <a16:creationId xmlns:a16="http://schemas.microsoft.com/office/drawing/2014/main" id="{8A77B903-E3B9-CAB0-8553-3D6B5D2C0D65}"/>
              </a:ext>
            </a:extLst>
          </p:cNvPr>
          <p:cNvSpPr>
            <a:spLocks noEditPoints="1"/>
          </p:cNvSpPr>
          <p:nvPr/>
        </p:nvSpPr>
        <p:spPr bwMode="auto">
          <a:xfrm>
            <a:off x="7293104" y="1700557"/>
            <a:ext cx="248041" cy="213121"/>
          </a:xfrm>
          <a:custGeom>
            <a:avLst/>
            <a:gdLst>
              <a:gd name="T0" fmla="*/ 53 w 1132"/>
              <a:gd name="T1" fmla="*/ 416 h 832"/>
              <a:gd name="T2" fmla="*/ 420 w 1132"/>
              <a:gd name="T3" fmla="*/ 416 h 832"/>
              <a:gd name="T4" fmla="*/ 320 w 1132"/>
              <a:gd name="T5" fmla="*/ 423 h 832"/>
              <a:gd name="T6" fmla="*/ 256 w 1132"/>
              <a:gd name="T7" fmla="*/ 453 h 832"/>
              <a:gd name="T8" fmla="*/ 320 w 1132"/>
              <a:gd name="T9" fmla="*/ 477 h 832"/>
              <a:gd name="T10" fmla="*/ 256 w 1132"/>
              <a:gd name="T11" fmla="*/ 506 h 832"/>
              <a:gd name="T12" fmla="*/ 217 w 1132"/>
              <a:gd name="T13" fmla="*/ 540 h 832"/>
              <a:gd name="T14" fmla="*/ 154 w 1132"/>
              <a:gd name="T15" fmla="*/ 506 h 832"/>
              <a:gd name="T16" fmla="*/ 217 w 1132"/>
              <a:gd name="T17" fmla="*/ 477 h 832"/>
              <a:gd name="T18" fmla="*/ 154 w 1132"/>
              <a:gd name="T19" fmla="*/ 453 h 832"/>
              <a:gd name="T20" fmla="*/ 206 w 1132"/>
              <a:gd name="T21" fmla="*/ 423 h 832"/>
              <a:gd name="T22" fmla="*/ 176 w 1132"/>
              <a:gd name="T23" fmla="*/ 309 h 832"/>
              <a:gd name="T24" fmla="*/ 297 w 1132"/>
              <a:gd name="T25" fmla="*/ 309 h 832"/>
              <a:gd name="T26" fmla="*/ 268 w 1132"/>
              <a:gd name="T27" fmla="*/ 423 h 832"/>
              <a:gd name="T28" fmla="*/ 554 w 1132"/>
              <a:gd name="T29" fmla="*/ 330 h 832"/>
              <a:gd name="T30" fmla="*/ 560 w 1132"/>
              <a:gd name="T31" fmla="*/ 396 h 832"/>
              <a:gd name="T32" fmla="*/ 237 w 1132"/>
              <a:gd name="T33" fmla="*/ 180 h 832"/>
              <a:gd name="T34" fmla="*/ 237 w 1132"/>
              <a:gd name="T35" fmla="*/ 652 h 832"/>
              <a:gd name="T36" fmla="*/ 560 w 1132"/>
              <a:gd name="T37" fmla="*/ 436 h 832"/>
              <a:gd name="T38" fmla="*/ 554 w 1132"/>
              <a:gd name="T39" fmla="*/ 501 h 832"/>
              <a:gd name="T40" fmla="*/ 554 w 1132"/>
              <a:gd name="T41" fmla="*/ 330 h 832"/>
              <a:gd name="T42" fmla="*/ 36 w 1132"/>
              <a:gd name="T43" fmla="*/ 416 h 832"/>
              <a:gd name="T44" fmla="*/ 437 w 1132"/>
              <a:gd name="T45" fmla="*/ 416 h 832"/>
              <a:gd name="T46" fmla="*/ 999 w 1132"/>
              <a:gd name="T47" fmla="*/ 330 h 832"/>
              <a:gd name="T48" fmla="*/ 1132 w 1132"/>
              <a:gd name="T49" fmla="*/ 832 h 832"/>
              <a:gd name="T50" fmla="*/ 1055 w 1132"/>
              <a:gd name="T51" fmla="*/ 474 h 832"/>
              <a:gd name="T52" fmla="*/ 1037 w 1132"/>
              <a:gd name="T53" fmla="*/ 832 h 832"/>
              <a:gd name="T54" fmla="*/ 735 w 1132"/>
              <a:gd name="T55" fmla="*/ 474 h 832"/>
              <a:gd name="T56" fmla="*/ 717 w 1132"/>
              <a:gd name="T57" fmla="*/ 832 h 832"/>
              <a:gd name="T58" fmla="*/ 641 w 1132"/>
              <a:gd name="T59" fmla="*/ 458 h 832"/>
              <a:gd name="T60" fmla="*/ 842 w 1132"/>
              <a:gd name="T61" fmla="*/ 330 h 832"/>
              <a:gd name="T62" fmla="*/ 831 w 1132"/>
              <a:gd name="T63" fmla="*/ 567 h 832"/>
              <a:gd name="T64" fmla="*/ 942 w 1132"/>
              <a:gd name="T65" fmla="*/ 567 h 832"/>
              <a:gd name="T66" fmla="*/ 931 w 1132"/>
              <a:gd name="T67" fmla="*/ 330 h 832"/>
              <a:gd name="T68" fmla="*/ 886 w 1132"/>
              <a:gd name="T69" fmla="*/ 0 h 832"/>
              <a:gd name="T70" fmla="*/ 886 w 1132"/>
              <a:gd name="T71" fmla="*/ 296 h 832"/>
              <a:gd name="T72" fmla="*/ 886 w 1132"/>
              <a:gd name="T73" fmla="*/ 0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32" h="832">
                <a:moveTo>
                  <a:pt x="237" y="232"/>
                </a:moveTo>
                <a:cubicBezTo>
                  <a:pt x="135" y="232"/>
                  <a:pt x="53" y="314"/>
                  <a:pt x="53" y="416"/>
                </a:cubicBezTo>
                <a:cubicBezTo>
                  <a:pt x="53" y="517"/>
                  <a:pt x="135" y="600"/>
                  <a:pt x="237" y="600"/>
                </a:cubicBezTo>
                <a:cubicBezTo>
                  <a:pt x="338" y="600"/>
                  <a:pt x="420" y="517"/>
                  <a:pt x="420" y="416"/>
                </a:cubicBezTo>
                <a:cubicBezTo>
                  <a:pt x="420" y="314"/>
                  <a:pt x="338" y="232"/>
                  <a:pt x="237" y="232"/>
                </a:cubicBezTo>
                <a:close/>
                <a:moveTo>
                  <a:pt x="320" y="423"/>
                </a:moveTo>
                <a:cubicBezTo>
                  <a:pt x="320" y="453"/>
                  <a:pt x="320" y="453"/>
                  <a:pt x="320" y="453"/>
                </a:cubicBezTo>
                <a:cubicBezTo>
                  <a:pt x="256" y="453"/>
                  <a:pt x="256" y="453"/>
                  <a:pt x="256" y="453"/>
                </a:cubicBezTo>
                <a:cubicBezTo>
                  <a:pt x="256" y="477"/>
                  <a:pt x="256" y="477"/>
                  <a:pt x="256" y="477"/>
                </a:cubicBezTo>
                <a:cubicBezTo>
                  <a:pt x="320" y="477"/>
                  <a:pt x="320" y="477"/>
                  <a:pt x="320" y="477"/>
                </a:cubicBezTo>
                <a:cubicBezTo>
                  <a:pt x="320" y="506"/>
                  <a:pt x="320" y="506"/>
                  <a:pt x="320" y="506"/>
                </a:cubicBezTo>
                <a:cubicBezTo>
                  <a:pt x="256" y="506"/>
                  <a:pt x="256" y="506"/>
                  <a:pt x="256" y="506"/>
                </a:cubicBezTo>
                <a:cubicBezTo>
                  <a:pt x="256" y="540"/>
                  <a:pt x="256" y="540"/>
                  <a:pt x="256" y="540"/>
                </a:cubicBezTo>
                <a:cubicBezTo>
                  <a:pt x="217" y="540"/>
                  <a:pt x="217" y="540"/>
                  <a:pt x="217" y="540"/>
                </a:cubicBezTo>
                <a:cubicBezTo>
                  <a:pt x="217" y="506"/>
                  <a:pt x="217" y="506"/>
                  <a:pt x="217" y="506"/>
                </a:cubicBezTo>
                <a:cubicBezTo>
                  <a:pt x="154" y="506"/>
                  <a:pt x="154" y="506"/>
                  <a:pt x="154" y="506"/>
                </a:cubicBezTo>
                <a:cubicBezTo>
                  <a:pt x="154" y="477"/>
                  <a:pt x="154" y="477"/>
                  <a:pt x="154" y="477"/>
                </a:cubicBezTo>
                <a:cubicBezTo>
                  <a:pt x="217" y="477"/>
                  <a:pt x="217" y="477"/>
                  <a:pt x="217" y="477"/>
                </a:cubicBezTo>
                <a:cubicBezTo>
                  <a:pt x="217" y="453"/>
                  <a:pt x="217" y="453"/>
                  <a:pt x="217" y="453"/>
                </a:cubicBezTo>
                <a:cubicBezTo>
                  <a:pt x="154" y="453"/>
                  <a:pt x="154" y="453"/>
                  <a:pt x="154" y="453"/>
                </a:cubicBezTo>
                <a:cubicBezTo>
                  <a:pt x="154" y="423"/>
                  <a:pt x="154" y="423"/>
                  <a:pt x="154" y="423"/>
                </a:cubicBezTo>
                <a:cubicBezTo>
                  <a:pt x="206" y="423"/>
                  <a:pt x="206" y="423"/>
                  <a:pt x="206" y="423"/>
                </a:cubicBezTo>
                <a:cubicBezTo>
                  <a:pt x="130" y="309"/>
                  <a:pt x="130" y="309"/>
                  <a:pt x="130" y="309"/>
                </a:cubicBezTo>
                <a:cubicBezTo>
                  <a:pt x="176" y="309"/>
                  <a:pt x="176" y="309"/>
                  <a:pt x="176" y="309"/>
                </a:cubicBezTo>
                <a:cubicBezTo>
                  <a:pt x="237" y="406"/>
                  <a:pt x="237" y="406"/>
                  <a:pt x="237" y="406"/>
                </a:cubicBezTo>
                <a:cubicBezTo>
                  <a:pt x="297" y="309"/>
                  <a:pt x="297" y="309"/>
                  <a:pt x="297" y="309"/>
                </a:cubicBezTo>
                <a:cubicBezTo>
                  <a:pt x="344" y="309"/>
                  <a:pt x="344" y="309"/>
                  <a:pt x="344" y="309"/>
                </a:cubicBezTo>
                <a:cubicBezTo>
                  <a:pt x="268" y="423"/>
                  <a:pt x="268" y="423"/>
                  <a:pt x="268" y="423"/>
                </a:cubicBezTo>
                <a:lnTo>
                  <a:pt x="320" y="423"/>
                </a:lnTo>
                <a:close/>
                <a:moveTo>
                  <a:pt x="554" y="330"/>
                </a:moveTo>
                <a:cubicBezTo>
                  <a:pt x="495" y="330"/>
                  <a:pt x="495" y="330"/>
                  <a:pt x="495" y="330"/>
                </a:cubicBezTo>
                <a:cubicBezTo>
                  <a:pt x="560" y="396"/>
                  <a:pt x="560" y="396"/>
                  <a:pt x="560" y="396"/>
                </a:cubicBezTo>
                <a:cubicBezTo>
                  <a:pt x="472" y="396"/>
                  <a:pt x="472" y="396"/>
                  <a:pt x="472" y="396"/>
                </a:cubicBezTo>
                <a:cubicBezTo>
                  <a:pt x="462" y="275"/>
                  <a:pt x="360" y="180"/>
                  <a:pt x="237" y="180"/>
                </a:cubicBezTo>
                <a:cubicBezTo>
                  <a:pt x="106" y="180"/>
                  <a:pt x="0" y="285"/>
                  <a:pt x="0" y="416"/>
                </a:cubicBezTo>
                <a:cubicBezTo>
                  <a:pt x="0" y="546"/>
                  <a:pt x="106" y="652"/>
                  <a:pt x="237" y="652"/>
                </a:cubicBezTo>
                <a:cubicBezTo>
                  <a:pt x="360" y="652"/>
                  <a:pt x="462" y="557"/>
                  <a:pt x="472" y="436"/>
                </a:cubicBezTo>
                <a:cubicBezTo>
                  <a:pt x="560" y="436"/>
                  <a:pt x="560" y="436"/>
                  <a:pt x="560" y="436"/>
                </a:cubicBezTo>
                <a:cubicBezTo>
                  <a:pt x="495" y="501"/>
                  <a:pt x="495" y="501"/>
                  <a:pt x="495" y="501"/>
                </a:cubicBezTo>
                <a:cubicBezTo>
                  <a:pt x="554" y="501"/>
                  <a:pt x="554" y="501"/>
                  <a:pt x="554" y="501"/>
                </a:cubicBezTo>
                <a:cubicBezTo>
                  <a:pt x="639" y="416"/>
                  <a:pt x="639" y="416"/>
                  <a:pt x="639" y="416"/>
                </a:cubicBezTo>
                <a:lnTo>
                  <a:pt x="554" y="330"/>
                </a:lnTo>
                <a:close/>
                <a:moveTo>
                  <a:pt x="237" y="617"/>
                </a:moveTo>
                <a:cubicBezTo>
                  <a:pt x="126" y="617"/>
                  <a:pt x="36" y="527"/>
                  <a:pt x="36" y="416"/>
                </a:cubicBezTo>
                <a:cubicBezTo>
                  <a:pt x="36" y="305"/>
                  <a:pt x="126" y="215"/>
                  <a:pt x="237" y="215"/>
                </a:cubicBezTo>
                <a:cubicBezTo>
                  <a:pt x="347" y="215"/>
                  <a:pt x="437" y="305"/>
                  <a:pt x="437" y="416"/>
                </a:cubicBezTo>
                <a:cubicBezTo>
                  <a:pt x="437" y="527"/>
                  <a:pt x="347" y="617"/>
                  <a:pt x="237" y="617"/>
                </a:cubicBezTo>
                <a:close/>
                <a:moveTo>
                  <a:pt x="999" y="330"/>
                </a:moveTo>
                <a:cubicBezTo>
                  <a:pt x="1069" y="330"/>
                  <a:pt x="1126" y="387"/>
                  <a:pt x="1132" y="458"/>
                </a:cubicBezTo>
                <a:cubicBezTo>
                  <a:pt x="1132" y="832"/>
                  <a:pt x="1132" y="832"/>
                  <a:pt x="1132" y="832"/>
                </a:cubicBezTo>
                <a:cubicBezTo>
                  <a:pt x="1055" y="832"/>
                  <a:pt x="1055" y="832"/>
                  <a:pt x="1055" y="832"/>
                </a:cubicBezTo>
                <a:cubicBezTo>
                  <a:pt x="1055" y="474"/>
                  <a:pt x="1055" y="474"/>
                  <a:pt x="1055" y="474"/>
                </a:cubicBezTo>
                <a:cubicBezTo>
                  <a:pt x="1037" y="474"/>
                  <a:pt x="1037" y="474"/>
                  <a:pt x="1037" y="474"/>
                </a:cubicBezTo>
                <a:cubicBezTo>
                  <a:pt x="1037" y="832"/>
                  <a:pt x="1037" y="832"/>
                  <a:pt x="1037" y="832"/>
                </a:cubicBezTo>
                <a:cubicBezTo>
                  <a:pt x="735" y="832"/>
                  <a:pt x="735" y="832"/>
                  <a:pt x="735" y="832"/>
                </a:cubicBezTo>
                <a:cubicBezTo>
                  <a:pt x="735" y="474"/>
                  <a:pt x="735" y="474"/>
                  <a:pt x="735" y="474"/>
                </a:cubicBezTo>
                <a:cubicBezTo>
                  <a:pt x="717" y="474"/>
                  <a:pt x="717" y="474"/>
                  <a:pt x="717" y="474"/>
                </a:cubicBezTo>
                <a:cubicBezTo>
                  <a:pt x="717" y="832"/>
                  <a:pt x="717" y="832"/>
                  <a:pt x="717" y="832"/>
                </a:cubicBezTo>
                <a:cubicBezTo>
                  <a:pt x="641" y="832"/>
                  <a:pt x="641" y="832"/>
                  <a:pt x="641" y="832"/>
                </a:cubicBezTo>
                <a:cubicBezTo>
                  <a:pt x="641" y="458"/>
                  <a:pt x="641" y="458"/>
                  <a:pt x="641" y="458"/>
                </a:cubicBezTo>
                <a:cubicBezTo>
                  <a:pt x="646" y="387"/>
                  <a:pt x="703" y="330"/>
                  <a:pt x="774" y="330"/>
                </a:cubicBezTo>
                <a:cubicBezTo>
                  <a:pt x="842" y="330"/>
                  <a:pt x="842" y="330"/>
                  <a:pt x="842" y="330"/>
                </a:cubicBezTo>
                <a:cubicBezTo>
                  <a:pt x="879" y="395"/>
                  <a:pt x="879" y="395"/>
                  <a:pt x="879" y="395"/>
                </a:cubicBezTo>
                <a:cubicBezTo>
                  <a:pt x="831" y="567"/>
                  <a:pt x="831" y="567"/>
                  <a:pt x="831" y="567"/>
                </a:cubicBezTo>
                <a:cubicBezTo>
                  <a:pt x="886" y="626"/>
                  <a:pt x="886" y="626"/>
                  <a:pt x="886" y="626"/>
                </a:cubicBezTo>
                <a:cubicBezTo>
                  <a:pt x="942" y="567"/>
                  <a:pt x="942" y="567"/>
                  <a:pt x="942" y="567"/>
                </a:cubicBezTo>
                <a:cubicBezTo>
                  <a:pt x="894" y="395"/>
                  <a:pt x="894" y="395"/>
                  <a:pt x="894" y="395"/>
                </a:cubicBezTo>
                <a:cubicBezTo>
                  <a:pt x="931" y="330"/>
                  <a:pt x="931" y="330"/>
                  <a:pt x="931" y="330"/>
                </a:cubicBezTo>
                <a:cubicBezTo>
                  <a:pt x="999" y="330"/>
                  <a:pt x="999" y="330"/>
                  <a:pt x="999" y="330"/>
                </a:cubicBezTo>
                <a:moveTo>
                  <a:pt x="886" y="0"/>
                </a:moveTo>
                <a:cubicBezTo>
                  <a:pt x="968" y="0"/>
                  <a:pt x="1034" y="66"/>
                  <a:pt x="1034" y="148"/>
                </a:cubicBezTo>
                <a:cubicBezTo>
                  <a:pt x="1034" y="230"/>
                  <a:pt x="968" y="296"/>
                  <a:pt x="886" y="296"/>
                </a:cubicBezTo>
                <a:cubicBezTo>
                  <a:pt x="805" y="296"/>
                  <a:pt x="739" y="230"/>
                  <a:pt x="739" y="148"/>
                </a:cubicBezTo>
                <a:cubicBezTo>
                  <a:pt x="739" y="66"/>
                  <a:pt x="805" y="0"/>
                  <a:pt x="886"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sz="1200"/>
          </a:p>
        </p:txBody>
      </p:sp>
      <p:sp>
        <p:nvSpPr>
          <p:cNvPr id="129" name="Freeform 61">
            <a:extLst>
              <a:ext uri="{FF2B5EF4-FFF2-40B4-BE49-F238E27FC236}">
                <a16:creationId xmlns:a16="http://schemas.microsoft.com/office/drawing/2014/main" id="{4D6FE58B-08D4-39D8-B119-53C6609540C7}"/>
              </a:ext>
            </a:extLst>
          </p:cNvPr>
          <p:cNvSpPr>
            <a:spLocks noEditPoints="1"/>
          </p:cNvSpPr>
          <p:nvPr/>
        </p:nvSpPr>
        <p:spPr bwMode="auto">
          <a:xfrm>
            <a:off x="7298270" y="986287"/>
            <a:ext cx="242875" cy="252493"/>
          </a:xfrm>
          <a:custGeom>
            <a:avLst/>
            <a:gdLst>
              <a:gd name="T0" fmla="*/ 658 w 1034"/>
              <a:gd name="T1" fmla="*/ 420 h 982"/>
              <a:gd name="T2" fmla="*/ 603 w 1034"/>
              <a:gd name="T3" fmla="*/ 281 h 982"/>
              <a:gd name="T4" fmla="*/ 430 w 1034"/>
              <a:gd name="T5" fmla="*/ 281 h 982"/>
              <a:gd name="T6" fmla="*/ 376 w 1034"/>
              <a:gd name="T7" fmla="*/ 420 h 982"/>
              <a:gd name="T8" fmla="*/ 491 w 1034"/>
              <a:gd name="T9" fmla="*/ 189 h 982"/>
              <a:gd name="T10" fmla="*/ 517 w 1034"/>
              <a:gd name="T11" fmla="*/ 359 h 982"/>
              <a:gd name="T12" fmla="*/ 543 w 1034"/>
              <a:gd name="T13" fmla="*/ 189 h 982"/>
              <a:gd name="T14" fmla="*/ 432 w 1034"/>
              <a:gd name="T15" fmla="*/ 85 h 982"/>
              <a:gd name="T16" fmla="*/ 517 w 1034"/>
              <a:gd name="T17" fmla="*/ 0 h 982"/>
              <a:gd name="T18" fmla="*/ 506 w 1034"/>
              <a:gd name="T19" fmla="*/ 438 h 982"/>
              <a:gd name="T20" fmla="*/ 130 w 1034"/>
              <a:gd name="T21" fmla="*/ 544 h 982"/>
              <a:gd name="T22" fmla="*/ 506 w 1034"/>
              <a:gd name="T23" fmla="*/ 502 h 982"/>
              <a:gd name="T24" fmla="*/ 528 w 1034"/>
              <a:gd name="T25" fmla="*/ 502 h 982"/>
              <a:gd name="T26" fmla="*/ 904 w 1034"/>
              <a:gd name="T27" fmla="*/ 544 h 982"/>
              <a:gd name="T28" fmla="*/ 957 w 1034"/>
              <a:gd name="T29" fmla="*/ 752 h 982"/>
              <a:gd name="T30" fmla="*/ 924 w 1034"/>
              <a:gd name="T31" fmla="*/ 888 h 982"/>
              <a:gd name="T32" fmla="*/ 888 w 1034"/>
              <a:gd name="T33" fmla="*/ 789 h 982"/>
              <a:gd name="T34" fmla="*/ 751 w 1034"/>
              <a:gd name="T35" fmla="*/ 825 h 982"/>
              <a:gd name="T36" fmla="*/ 795 w 1034"/>
              <a:gd name="T37" fmla="*/ 844 h 982"/>
              <a:gd name="T38" fmla="*/ 979 w 1034"/>
              <a:gd name="T39" fmla="*/ 982 h 982"/>
              <a:gd name="T40" fmla="*/ 990 w 1034"/>
              <a:gd name="T41" fmla="*/ 982 h 982"/>
              <a:gd name="T42" fmla="*/ 957 w 1034"/>
              <a:gd name="T43" fmla="*/ 752 h 982"/>
              <a:gd name="T44" fmla="*/ 892 w 1034"/>
              <a:gd name="T45" fmla="*/ 732 h 982"/>
              <a:gd name="T46" fmla="*/ 206 w 1034"/>
              <a:gd name="T47" fmla="*/ 752 h 982"/>
              <a:gd name="T48" fmla="*/ 173 w 1034"/>
              <a:gd name="T49" fmla="*/ 888 h 982"/>
              <a:gd name="T50" fmla="*/ 137 w 1034"/>
              <a:gd name="T51" fmla="*/ 789 h 982"/>
              <a:gd name="T52" fmla="*/ 0 w 1034"/>
              <a:gd name="T53" fmla="*/ 825 h 982"/>
              <a:gd name="T54" fmla="*/ 44 w 1034"/>
              <a:gd name="T55" fmla="*/ 844 h 982"/>
              <a:gd name="T56" fmla="*/ 228 w 1034"/>
              <a:gd name="T57" fmla="*/ 982 h 982"/>
              <a:gd name="T58" fmla="*/ 238 w 1034"/>
              <a:gd name="T59" fmla="*/ 982 h 982"/>
              <a:gd name="T60" fmla="*/ 206 w 1034"/>
              <a:gd name="T61" fmla="*/ 752 h 982"/>
              <a:gd name="T62" fmla="*/ 141 w 1034"/>
              <a:gd name="T63" fmla="*/ 732 h 982"/>
              <a:gd name="T64" fmla="*/ 582 w 1034"/>
              <a:gd name="T65" fmla="*/ 752 h 982"/>
              <a:gd name="T66" fmla="*/ 457 w 1034"/>
              <a:gd name="T67" fmla="*/ 752 h 982"/>
              <a:gd name="T68" fmla="*/ 376 w 1034"/>
              <a:gd name="T69" fmla="*/ 982 h 982"/>
              <a:gd name="T70" fmla="*/ 430 w 1034"/>
              <a:gd name="T71" fmla="*/ 844 h 982"/>
              <a:gd name="T72" fmla="*/ 603 w 1034"/>
              <a:gd name="T73" fmla="*/ 844 h 982"/>
              <a:gd name="T74" fmla="*/ 658 w 1034"/>
              <a:gd name="T75" fmla="*/ 982 h 982"/>
              <a:gd name="T76" fmla="*/ 517 w 1034"/>
              <a:gd name="T77" fmla="*/ 732 h 982"/>
              <a:gd name="T78" fmla="*/ 602 w 1034"/>
              <a:gd name="T79" fmla="*/ 714 h 982"/>
              <a:gd name="T80" fmla="*/ 517 w 1034"/>
              <a:gd name="T81" fmla="*/ 562 h 982"/>
              <a:gd name="T82" fmla="*/ 432 w 1034"/>
              <a:gd name="T83" fmla="*/ 714 h 982"/>
              <a:gd name="T84" fmla="*/ 517 w 1034"/>
              <a:gd name="T85" fmla="*/ 732 h 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34" h="982">
                <a:moveTo>
                  <a:pt x="582" y="189"/>
                </a:moveTo>
                <a:cubicBezTo>
                  <a:pt x="622" y="189"/>
                  <a:pt x="655" y="222"/>
                  <a:pt x="658" y="263"/>
                </a:cubicBezTo>
                <a:cubicBezTo>
                  <a:pt x="658" y="420"/>
                  <a:pt x="658" y="420"/>
                  <a:pt x="658" y="420"/>
                </a:cubicBezTo>
                <a:cubicBezTo>
                  <a:pt x="614" y="420"/>
                  <a:pt x="614" y="420"/>
                  <a:pt x="614" y="420"/>
                </a:cubicBezTo>
                <a:cubicBezTo>
                  <a:pt x="614" y="281"/>
                  <a:pt x="614" y="281"/>
                  <a:pt x="614" y="281"/>
                </a:cubicBezTo>
                <a:cubicBezTo>
                  <a:pt x="603" y="281"/>
                  <a:pt x="603" y="281"/>
                  <a:pt x="603" y="281"/>
                </a:cubicBezTo>
                <a:cubicBezTo>
                  <a:pt x="603" y="420"/>
                  <a:pt x="603" y="420"/>
                  <a:pt x="603" y="420"/>
                </a:cubicBezTo>
                <a:cubicBezTo>
                  <a:pt x="430" y="420"/>
                  <a:pt x="430" y="420"/>
                  <a:pt x="430" y="420"/>
                </a:cubicBezTo>
                <a:cubicBezTo>
                  <a:pt x="430" y="281"/>
                  <a:pt x="430" y="281"/>
                  <a:pt x="430" y="281"/>
                </a:cubicBezTo>
                <a:cubicBezTo>
                  <a:pt x="420" y="281"/>
                  <a:pt x="420" y="281"/>
                  <a:pt x="420" y="281"/>
                </a:cubicBezTo>
                <a:cubicBezTo>
                  <a:pt x="420" y="420"/>
                  <a:pt x="420" y="420"/>
                  <a:pt x="420" y="420"/>
                </a:cubicBezTo>
                <a:cubicBezTo>
                  <a:pt x="376" y="420"/>
                  <a:pt x="376" y="420"/>
                  <a:pt x="376" y="420"/>
                </a:cubicBezTo>
                <a:cubicBezTo>
                  <a:pt x="376" y="263"/>
                  <a:pt x="376" y="263"/>
                  <a:pt x="376" y="263"/>
                </a:cubicBezTo>
                <a:cubicBezTo>
                  <a:pt x="379" y="222"/>
                  <a:pt x="412" y="189"/>
                  <a:pt x="452" y="189"/>
                </a:cubicBezTo>
                <a:cubicBezTo>
                  <a:pt x="491" y="189"/>
                  <a:pt x="491" y="189"/>
                  <a:pt x="491" y="189"/>
                </a:cubicBezTo>
                <a:cubicBezTo>
                  <a:pt x="513" y="227"/>
                  <a:pt x="513" y="227"/>
                  <a:pt x="513" y="227"/>
                </a:cubicBezTo>
                <a:cubicBezTo>
                  <a:pt x="485" y="325"/>
                  <a:pt x="485" y="325"/>
                  <a:pt x="485" y="325"/>
                </a:cubicBezTo>
                <a:cubicBezTo>
                  <a:pt x="517" y="359"/>
                  <a:pt x="517" y="359"/>
                  <a:pt x="517" y="359"/>
                </a:cubicBezTo>
                <a:cubicBezTo>
                  <a:pt x="549" y="325"/>
                  <a:pt x="549" y="325"/>
                  <a:pt x="549" y="325"/>
                </a:cubicBezTo>
                <a:cubicBezTo>
                  <a:pt x="521" y="227"/>
                  <a:pt x="521" y="227"/>
                  <a:pt x="521" y="227"/>
                </a:cubicBezTo>
                <a:cubicBezTo>
                  <a:pt x="543" y="189"/>
                  <a:pt x="543" y="189"/>
                  <a:pt x="543" y="189"/>
                </a:cubicBezTo>
                <a:cubicBezTo>
                  <a:pt x="582" y="189"/>
                  <a:pt x="582" y="189"/>
                  <a:pt x="582" y="189"/>
                </a:cubicBezTo>
                <a:moveTo>
                  <a:pt x="517" y="0"/>
                </a:moveTo>
                <a:cubicBezTo>
                  <a:pt x="470" y="0"/>
                  <a:pt x="432" y="38"/>
                  <a:pt x="432" y="85"/>
                </a:cubicBezTo>
                <a:cubicBezTo>
                  <a:pt x="432" y="131"/>
                  <a:pt x="470" y="170"/>
                  <a:pt x="517" y="170"/>
                </a:cubicBezTo>
                <a:cubicBezTo>
                  <a:pt x="564" y="170"/>
                  <a:pt x="602" y="131"/>
                  <a:pt x="602" y="85"/>
                </a:cubicBezTo>
                <a:cubicBezTo>
                  <a:pt x="602" y="38"/>
                  <a:pt x="564" y="0"/>
                  <a:pt x="517" y="0"/>
                </a:cubicBezTo>
                <a:moveTo>
                  <a:pt x="528" y="480"/>
                </a:moveTo>
                <a:cubicBezTo>
                  <a:pt x="528" y="438"/>
                  <a:pt x="528" y="438"/>
                  <a:pt x="528" y="438"/>
                </a:cubicBezTo>
                <a:cubicBezTo>
                  <a:pt x="506" y="438"/>
                  <a:pt x="506" y="438"/>
                  <a:pt x="506" y="438"/>
                </a:cubicBezTo>
                <a:cubicBezTo>
                  <a:pt x="506" y="480"/>
                  <a:pt x="506" y="480"/>
                  <a:pt x="506" y="480"/>
                </a:cubicBezTo>
                <a:cubicBezTo>
                  <a:pt x="130" y="480"/>
                  <a:pt x="130" y="480"/>
                  <a:pt x="130" y="480"/>
                </a:cubicBezTo>
                <a:cubicBezTo>
                  <a:pt x="130" y="544"/>
                  <a:pt x="130" y="544"/>
                  <a:pt x="130" y="544"/>
                </a:cubicBezTo>
                <a:cubicBezTo>
                  <a:pt x="153" y="544"/>
                  <a:pt x="153" y="544"/>
                  <a:pt x="153" y="544"/>
                </a:cubicBezTo>
                <a:cubicBezTo>
                  <a:pt x="153" y="502"/>
                  <a:pt x="153" y="502"/>
                  <a:pt x="153" y="502"/>
                </a:cubicBezTo>
                <a:cubicBezTo>
                  <a:pt x="506" y="502"/>
                  <a:pt x="506" y="502"/>
                  <a:pt x="506" y="502"/>
                </a:cubicBezTo>
                <a:cubicBezTo>
                  <a:pt x="506" y="544"/>
                  <a:pt x="506" y="544"/>
                  <a:pt x="506" y="544"/>
                </a:cubicBezTo>
                <a:cubicBezTo>
                  <a:pt x="528" y="544"/>
                  <a:pt x="528" y="544"/>
                  <a:pt x="528" y="544"/>
                </a:cubicBezTo>
                <a:cubicBezTo>
                  <a:pt x="528" y="502"/>
                  <a:pt x="528" y="502"/>
                  <a:pt x="528" y="502"/>
                </a:cubicBezTo>
                <a:cubicBezTo>
                  <a:pt x="881" y="502"/>
                  <a:pt x="881" y="502"/>
                  <a:pt x="881" y="502"/>
                </a:cubicBezTo>
                <a:cubicBezTo>
                  <a:pt x="881" y="544"/>
                  <a:pt x="881" y="544"/>
                  <a:pt x="881" y="544"/>
                </a:cubicBezTo>
                <a:cubicBezTo>
                  <a:pt x="904" y="544"/>
                  <a:pt x="904" y="544"/>
                  <a:pt x="904" y="544"/>
                </a:cubicBezTo>
                <a:cubicBezTo>
                  <a:pt x="904" y="480"/>
                  <a:pt x="904" y="480"/>
                  <a:pt x="904" y="480"/>
                </a:cubicBezTo>
                <a:lnTo>
                  <a:pt x="528" y="480"/>
                </a:lnTo>
                <a:close/>
                <a:moveTo>
                  <a:pt x="957" y="752"/>
                </a:moveTo>
                <a:cubicBezTo>
                  <a:pt x="918" y="752"/>
                  <a:pt x="918" y="752"/>
                  <a:pt x="918" y="752"/>
                </a:cubicBezTo>
                <a:cubicBezTo>
                  <a:pt x="897" y="789"/>
                  <a:pt x="897" y="789"/>
                  <a:pt x="897" y="789"/>
                </a:cubicBezTo>
                <a:cubicBezTo>
                  <a:pt x="924" y="888"/>
                  <a:pt x="924" y="888"/>
                  <a:pt x="924" y="888"/>
                </a:cubicBezTo>
                <a:cubicBezTo>
                  <a:pt x="892" y="922"/>
                  <a:pt x="892" y="922"/>
                  <a:pt x="892" y="922"/>
                </a:cubicBezTo>
                <a:cubicBezTo>
                  <a:pt x="860" y="888"/>
                  <a:pt x="860" y="888"/>
                  <a:pt x="860" y="888"/>
                </a:cubicBezTo>
                <a:cubicBezTo>
                  <a:pt x="888" y="789"/>
                  <a:pt x="888" y="789"/>
                  <a:pt x="888" y="789"/>
                </a:cubicBezTo>
                <a:cubicBezTo>
                  <a:pt x="867" y="752"/>
                  <a:pt x="867" y="752"/>
                  <a:pt x="867" y="752"/>
                </a:cubicBezTo>
                <a:cubicBezTo>
                  <a:pt x="828" y="752"/>
                  <a:pt x="828" y="752"/>
                  <a:pt x="828" y="752"/>
                </a:cubicBezTo>
                <a:cubicBezTo>
                  <a:pt x="787" y="752"/>
                  <a:pt x="754" y="785"/>
                  <a:pt x="751" y="825"/>
                </a:cubicBezTo>
                <a:cubicBezTo>
                  <a:pt x="751" y="982"/>
                  <a:pt x="751" y="982"/>
                  <a:pt x="751" y="982"/>
                </a:cubicBezTo>
                <a:cubicBezTo>
                  <a:pt x="795" y="982"/>
                  <a:pt x="795" y="982"/>
                  <a:pt x="795" y="982"/>
                </a:cubicBezTo>
                <a:cubicBezTo>
                  <a:pt x="795" y="844"/>
                  <a:pt x="795" y="844"/>
                  <a:pt x="795" y="844"/>
                </a:cubicBezTo>
                <a:cubicBezTo>
                  <a:pt x="806" y="844"/>
                  <a:pt x="806" y="844"/>
                  <a:pt x="806" y="844"/>
                </a:cubicBezTo>
                <a:cubicBezTo>
                  <a:pt x="806" y="982"/>
                  <a:pt x="806" y="982"/>
                  <a:pt x="806" y="982"/>
                </a:cubicBezTo>
                <a:cubicBezTo>
                  <a:pt x="979" y="982"/>
                  <a:pt x="979" y="982"/>
                  <a:pt x="979" y="982"/>
                </a:cubicBezTo>
                <a:cubicBezTo>
                  <a:pt x="979" y="844"/>
                  <a:pt x="979" y="844"/>
                  <a:pt x="979" y="844"/>
                </a:cubicBezTo>
                <a:cubicBezTo>
                  <a:pt x="990" y="844"/>
                  <a:pt x="990" y="844"/>
                  <a:pt x="990" y="844"/>
                </a:cubicBezTo>
                <a:cubicBezTo>
                  <a:pt x="990" y="982"/>
                  <a:pt x="990" y="982"/>
                  <a:pt x="990" y="982"/>
                </a:cubicBezTo>
                <a:cubicBezTo>
                  <a:pt x="1034" y="982"/>
                  <a:pt x="1034" y="982"/>
                  <a:pt x="1034" y="982"/>
                </a:cubicBezTo>
                <a:cubicBezTo>
                  <a:pt x="1034" y="825"/>
                  <a:pt x="1034" y="825"/>
                  <a:pt x="1034" y="825"/>
                </a:cubicBezTo>
                <a:cubicBezTo>
                  <a:pt x="1031" y="785"/>
                  <a:pt x="998" y="752"/>
                  <a:pt x="957" y="752"/>
                </a:cubicBezTo>
                <a:moveTo>
                  <a:pt x="892" y="562"/>
                </a:moveTo>
                <a:cubicBezTo>
                  <a:pt x="846" y="562"/>
                  <a:pt x="808" y="600"/>
                  <a:pt x="808" y="647"/>
                </a:cubicBezTo>
                <a:cubicBezTo>
                  <a:pt x="808" y="694"/>
                  <a:pt x="846" y="732"/>
                  <a:pt x="892" y="732"/>
                </a:cubicBezTo>
                <a:cubicBezTo>
                  <a:pt x="939" y="732"/>
                  <a:pt x="977" y="694"/>
                  <a:pt x="977" y="647"/>
                </a:cubicBezTo>
                <a:cubicBezTo>
                  <a:pt x="977" y="600"/>
                  <a:pt x="939" y="562"/>
                  <a:pt x="892" y="562"/>
                </a:cubicBezTo>
                <a:moveTo>
                  <a:pt x="206" y="752"/>
                </a:moveTo>
                <a:cubicBezTo>
                  <a:pt x="167" y="752"/>
                  <a:pt x="167" y="752"/>
                  <a:pt x="167" y="752"/>
                </a:cubicBezTo>
                <a:cubicBezTo>
                  <a:pt x="146" y="789"/>
                  <a:pt x="146" y="789"/>
                  <a:pt x="146" y="789"/>
                </a:cubicBezTo>
                <a:cubicBezTo>
                  <a:pt x="173" y="888"/>
                  <a:pt x="173" y="888"/>
                  <a:pt x="173" y="888"/>
                </a:cubicBezTo>
                <a:cubicBezTo>
                  <a:pt x="141" y="922"/>
                  <a:pt x="141" y="922"/>
                  <a:pt x="141" y="922"/>
                </a:cubicBezTo>
                <a:cubicBezTo>
                  <a:pt x="109" y="888"/>
                  <a:pt x="109" y="888"/>
                  <a:pt x="109" y="888"/>
                </a:cubicBezTo>
                <a:cubicBezTo>
                  <a:pt x="137" y="789"/>
                  <a:pt x="137" y="789"/>
                  <a:pt x="137" y="789"/>
                </a:cubicBezTo>
                <a:cubicBezTo>
                  <a:pt x="116" y="752"/>
                  <a:pt x="116" y="752"/>
                  <a:pt x="116" y="752"/>
                </a:cubicBezTo>
                <a:cubicBezTo>
                  <a:pt x="77" y="752"/>
                  <a:pt x="77" y="752"/>
                  <a:pt x="77" y="752"/>
                </a:cubicBezTo>
                <a:cubicBezTo>
                  <a:pt x="36" y="752"/>
                  <a:pt x="3" y="785"/>
                  <a:pt x="0" y="825"/>
                </a:cubicBezTo>
                <a:cubicBezTo>
                  <a:pt x="0" y="982"/>
                  <a:pt x="0" y="982"/>
                  <a:pt x="0" y="982"/>
                </a:cubicBezTo>
                <a:cubicBezTo>
                  <a:pt x="44" y="982"/>
                  <a:pt x="44" y="982"/>
                  <a:pt x="44" y="982"/>
                </a:cubicBezTo>
                <a:cubicBezTo>
                  <a:pt x="44" y="844"/>
                  <a:pt x="44" y="844"/>
                  <a:pt x="44" y="844"/>
                </a:cubicBezTo>
                <a:cubicBezTo>
                  <a:pt x="55" y="844"/>
                  <a:pt x="55" y="844"/>
                  <a:pt x="55" y="844"/>
                </a:cubicBezTo>
                <a:cubicBezTo>
                  <a:pt x="55" y="982"/>
                  <a:pt x="55" y="982"/>
                  <a:pt x="55" y="982"/>
                </a:cubicBezTo>
                <a:cubicBezTo>
                  <a:pt x="228" y="982"/>
                  <a:pt x="228" y="982"/>
                  <a:pt x="228" y="982"/>
                </a:cubicBezTo>
                <a:cubicBezTo>
                  <a:pt x="228" y="844"/>
                  <a:pt x="228" y="844"/>
                  <a:pt x="228" y="844"/>
                </a:cubicBezTo>
                <a:cubicBezTo>
                  <a:pt x="238" y="844"/>
                  <a:pt x="238" y="844"/>
                  <a:pt x="238" y="844"/>
                </a:cubicBezTo>
                <a:cubicBezTo>
                  <a:pt x="238" y="982"/>
                  <a:pt x="238" y="982"/>
                  <a:pt x="238" y="982"/>
                </a:cubicBezTo>
                <a:cubicBezTo>
                  <a:pt x="283" y="982"/>
                  <a:pt x="283" y="982"/>
                  <a:pt x="283" y="982"/>
                </a:cubicBezTo>
                <a:cubicBezTo>
                  <a:pt x="283" y="825"/>
                  <a:pt x="283" y="825"/>
                  <a:pt x="283" y="825"/>
                </a:cubicBezTo>
                <a:cubicBezTo>
                  <a:pt x="279" y="785"/>
                  <a:pt x="247" y="752"/>
                  <a:pt x="206" y="752"/>
                </a:cubicBezTo>
                <a:moveTo>
                  <a:pt x="141" y="562"/>
                </a:moveTo>
                <a:cubicBezTo>
                  <a:pt x="94" y="562"/>
                  <a:pt x="56" y="600"/>
                  <a:pt x="56" y="647"/>
                </a:cubicBezTo>
                <a:cubicBezTo>
                  <a:pt x="56" y="694"/>
                  <a:pt x="94" y="732"/>
                  <a:pt x="141" y="732"/>
                </a:cubicBezTo>
                <a:cubicBezTo>
                  <a:pt x="188" y="732"/>
                  <a:pt x="226" y="694"/>
                  <a:pt x="226" y="647"/>
                </a:cubicBezTo>
                <a:cubicBezTo>
                  <a:pt x="226" y="600"/>
                  <a:pt x="188" y="562"/>
                  <a:pt x="141" y="562"/>
                </a:cubicBezTo>
                <a:moveTo>
                  <a:pt x="582" y="752"/>
                </a:moveTo>
                <a:cubicBezTo>
                  <a:pt x="576" y="752"/>
                  <a:pt x="576" y="752"/>
                  <a:pt x="576" y="752"/>
                </a:cubicBezTo>
                <a:cubicBezTo>
                  <a:pt x="580" y="789"/>
                  <a:pt x="556" y="822"/>
                  <a:pt x="517" y="769"/>
                </a:cubicBezTo>
                <a:cubicBezTo>
                  <a:pt x="478" y="822"/>
                  <a:pt x="453" y="789"/>
                  <a:pt x="457" y="752"/>
                </a:cubicBezTo>
                <a:cubicBezTo>
                  <a:pt x="452" y="752"/>
                  <a:pt x="452" y="752"/>
                  <a:pt x="452" y="752"/>
                </a:cubicBezTo>
                <a:cubicBezTo>
                  <a:pt x="412" y="752"/>
                  <a:pt x="379" y="785"/>
                  <a:pt x="376" y="826"/>
                </a:cubicBezTo>
                <a:cubicBezTo>
                  <a:pt x="376" y="982"/>
                  <a:pt x="376" y="982"/>
                  <a:pt x="376" y="982"/>
                </a:cubicBezTo>
                <a:cubicBezTo>
                  <a:pt x="420" y="982"/>
                  <a:pt x="420" y="982"/>
                  <a:pt x="420" y="982"/>
                </a:cubicBezTo>
                <a:cubicBezTo>
                  <a:pt x="420" y="844"/>
                  <a:pt x="420" y="844"/>
                  <a:pt x="420" y="844"/>
                </a:cubicBezTo>
                <a:cubicBezTo>
                  <a:pt x="430" y="844"/>
                  <a:pt x="430" y="844"/>
                  <a:pt x="430" y="844"/>
                </a:cubicBezTo>
                <a:cubicBezTo>
                  <a:pt x="430" y="982"/>
                  <a:pt x="430" y="982"/>
                  <a:pt x="430" y="982"/>
                </a:cubicBezTo>
                <a:cubicBezTo>
                  <a:pt x="603" y="982"/>
                  <a:pt x="603" y="982"/>
                  <a:pt x="603" y="982"/>
                </a:cubicBezTo>
                <a:cubicBezTo>
                  <a:pt x="603" y="844"/>
                  <a:pt x="603" y="844"/>
                  <a:pt x="603" y="844"/>
                </a:cubicBezTo>
                <a:cubicBezTo>
                  <a:pt x="614" y="844"/>
                  <a:pt x="614" y="844"/>
                  <a:pt x="614" y="844"/>
                </a:cubicBezTo>
                <a:cubicBezTo>
                  <a:pt x="614" y="982"/>
                  <a:pt x="614" y="982"/>
                  <a:pt x="614" y="982"/>
                </a:cubicBezTo>
                <a:cubicBezTo>
                  <a:pt x="658" y="982"/>
                  <a:pt x="658" y="982"/>
                  <a:pt x="658" y="982"/>
                </a:cubicBezTo>
                <a:cubicBezTo>
                  <a:pt x="658" y="826"/>
                  <a:pt x="658" y="826"/>
                  <a:pt x="658" y="826"/>
                </a:cubicBezTo>
                <a:cubicBezTo>
                  <a:pt x="655" y="785"/>
                  <a:pt x="622" y="752"/>
                  <a:pt x="582" y="752"/>
                </a:cubicBezTo>
                <a:moveTo>
                  <a:pt x="517" y="732"/>
                </a:moveTo>
                <a:cubicBezTo>
                  <a:pt x="536" y="732"/>
                  <a:pt x="554" y="726"/>
                  <a:pt x="569" y="714"/>
                </a:cubicBezTo>
                <a:cubicBezTo>
                  <a:pt x="602" y="728"/>
                  <a:pt x="602" y="728"/>
                  <a:pt x="602" y="728"/>
                </a:cubicBezTo>
                <a:cubicBezTo>
                  <a:pt x="602" y="714"/>
                  <a:pt x="602" y="714"/>
                  <a:pt x="602" y="714"/>
                </a:cubicBezTo>
                <a:cubicBezTo>
                  <a:pt x="602" y="703"/>
                  <a:pt x="602" y="703"/>
                  <a:pt x="602" y="703"/>
                </a:cubicBezTo>
                <a:cubicBezTo>
                  <a:pt x="602" y="647"/>
                  <a:pt x="602" y="647"/>
                  <a:pt x="602" y="647"/>
                </a:cubicBezTo>
                <a:cubicBezTo>
                  <a:pt x="602" y="600"/>
                  <a:pt x="564" y="562"/>
                  <a:pt x="517" y="562"/>
                </a:cubicBezTo>
                <a:cubicBezTo>
                  <a:pt x="470" y="562"/>
                  <a:pt x="432" y="600"/>
                  <a:pt x="432" y="647"/>
                </a:cubicBezTo>
                <a:cubicBezTo>
                  <a:pt x="432" y="703"/>
                  <a:pt x="432" y="703"/>
                  <a:pt x="432" y="703"/>
                </a:cubicBezTo>
                <a:cubicBezTo>
                  <a:pt x="432" y="714"/>
                  <a:pt x="432" y="714"/>
                  <a:pt x="432" y="714"/>
                </a:cubicBezTo>
                <a:cubicBezTo>
                  <a:pt x="432" y="728"/>
                  <a:pt x="432" y="728"/>
                  <a:pt x="432" y="728"/>
                </a:cubicBezTo>
                <a:cubicBezTo>
                  <a:pt x="465" y="714"/>
                  <a:pt x="465" y="714"/>
                  <a:pt x="465" y="714"/>
                </a:cubicBezTo>
                <a:cubicBezTo>
                  <a:pt x="479" y="726"/>
                  <a:pt x="497" y="732"/>
                  <a:pt x="517" y="73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sz="1200"/>
          </a:p>
        </p:txBody>
      </p:sp>
      <p:sp>
        <p:nvSpPr>
          <p:cNvPr id="130" name="Freeform 6">
            <a:extLst>
              <a:ext uri="{FF2B5EF4-FFF2-40B4-BE49-F238E27FC236}">
                <a16:creationId xmlns:a16="http://schemas.microsoft.com/office/drawing/2014/main" id="{042D97A0-DA8A-C1B4-2808-C767A0ACE59F}"/>
              </a:ext>
            </a:extLst>
          </p:cNvPr>
          <p:cNvSpPr>
            <a:spLocks noEditPoints="1"/>
          </p:cNvSpPr>
          <p:nvPr/>
        </p:nvSpPr>
        <p:spPr bwMode="auto">
          <a:xfrm>
            <a:off x="7329576" y="2456512"/>
            <a:ext cx="182596" cy="198683"/>
          </a:xfrm>
          <a:custGeom>
            <a:avLst/>
            <a:gdLst>
              <a:gd name="T0" fmla="*/ 323 w 403"/>
              <a:gd name="T1" fmla="*/ 382 h 382"/>
              <a:gd name="T2" fmla="*/ 76 w 403"/>
              <a:gd name="T3" fmla="*/ 378 h 382"/>
              <a:gd name="T4" fmla="*/ 79 w 403"/>
              <a:gd name="T5" fmla="*/ 364 h 382"/>
              <a:gd name="T6" fmla="*/ 327 w 403"/>
              <a:gd name="T7" fmla="*/ 368 h 382"/>
              <a:gd name="T8" fmla="*/ 315 w 403"/>
              <a:gd name="T9" fmla="*/ 370 h 382"/>
              <a:gd name="T10" fmla="*/ 296 w 403"/>
              <a:gd name="T11" fmla="*/ 376 h 382"/>
              <a:gd name="T12" fmla="*/ 315 w 403"/>
              <a:gd name="T13" fmla="*/ 370 h 382"/>
              <a:gd name="T14" fmla="*/ 266 w 403"/>
              <a:gd name="T15" fmla="*/ 370 h 382"/>
              <a:gd name="T16" fmla="*/ 285 w 403"/>
              <a:gd name="T17" fmla="*/ 376 h 382"/>
              <a:gd name="T18" fmla="*/ 326 w 403"/>
              <a:gd name="T19" fmla="*/ 227 h 382"/>
              <a:gd name="T20" fmla="*/ 84 w 403"/>
              <a:gd name="T21" fmla="*/ 220 h 382"/>
              <a:gd name="T22" fmla="*/ 77 w 403"/>
              <a:gd name="T23" fmla="*/ 349 h 382"/>
              <a:gd name="T24" fmla="*/ 318 w 403"/>
              <a:gd name="T25" fmla="*/ 356 h 382"/>
              <a:gd name="T26" fmla="*/ 326 w 403"/>
              <a:gd name="T27" fmla="*/ 227 h 382"/>
              <a:gd name="T28" fmla="*/ 128 w 403"/>
              <a:gd name="T29" fmla="*/ 74 h 382"/>
              <a:gd name="T30" fmla="*/ 275 w 403"/>
              <a:gd name="T31" fmla="*/ 74 h 382"/>
              <a:gd name="T32" fmla="*/ 177 w 403"/>
              <a:gd name="T33" fmla="*/ 161 h 382"/>
              <a:gd name="T34" fmla="*/ 55 w 403"/>
              <a:gd name="T35" fmla="*/ 208 h 382"/>
              <a:gd name="T36" fmla="*/ 47 w 403"/>
              <a:gd name="T37" fmla="*/ 355 h 382"/>
              <a:gd name="T38" fmla="*/ 69 w 403"/>
              <a:gd name="T39" fmla="*/ 349 h 382"/>
              <a:gd name="T40" fmla="*/ 52 w 403"/>
              <a:gd name="T41" fmla="*/ 296 h 382"/>
              <a:gd name="T42" fmla="*/ 69 w 403"/>
              <a:gd name="T43" fmla="*/ 285 h 382"/>
              <a:gd name="T44" fmla="*/ 84 w 403"/>
              <a:gd name="T45" fmla="*/ 212 h 382"/>
              <a:gd name="T46" fmla="*/ 193 w 403"/>
              <a:gd name="T47" fmla="*/ 197 h 382"/>
              <a:gd name="T48" fmla="*/ 392 w 403"/>
              <a:gd name="T49" fmla="*/ 306 h 382"/>
              <a:gd name="T50" fmla="*/ 275 w 403"/>
              <a:gd name="T51" fmla="*/ 161 h 382"/>
              <a:gd name="T52" fmla="*/ 210 w 403"/>
              <a:gd name="T53" fmla="*/ 197 h 382"/>
              <a:gd name="T54" fmla="*/ 318 w 403"/>
              <a:gd name="T55" fmla="*/ 212 h 382"/>
              <a:gd name="T56" fmla="*/ 334 w 403"/>
              <a:gd name="T57" fmla="*/ 285 h 382"/>
              <a:gd name="T58" fmla="*/ 351 w 403"/>
              <a:gd name="T59" fmla="*/ 296 h 382"/>
              <a:gd name="T60" fmla="*/ 334 w 403"/>
              <a:gd name="T61" fmla="*/ 349 h 382"/>
              <a:gd name="T62" fmla="*/ 355 w 403"/>
              <a:gd name="T63" fmla="*/ 355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3" h="382">
                <a:moveTo>
                  <a:pt x="327" y="378"/>
                </a:moveTo>
                <a:cubicBezTo>
                  <a:pt x="327" y="380"/>
                  <a:pt x="325" y="382"/>
                  <a:pt x="323" y="382"/>
                </a:cubicBezTo>
                <a:cubicBezTo>
                  <a:pt x="79" y="382"/>
                  <a:pt x="79" y="382"/>
                  <a:pt x="79" y="382"/>
                </a:cubicBezTo>
                <a:cubicBezTo>
                  <a:pt x="77" y="382"/>
                  <a:pt x="76" y="380"/>
                  <a:pt x="76" y="378"/>
                </a:cubicBezTo>
                <a:cubicBezTo>
                  <a:pt x="76" y="368"/>
                  <a:pt x="76" y="368"/>
                  <a:pt x="76" y="368"/>
                </a:cubicBezTo>
                <a:cubicBezTo>
                  <a:pt x="76" y="366"/>
                  <a:pt x="77" y="364"/>
                  <a:pt x="79" y="364"/>
                </a:cubicBezTo>
                <a:cubicBezTo>
                  <a:pt x="323" y="364"/>
                  <a:pt x="323" y="364"/>
                  <a:pt x="323" y="364"/>
                </a:cubicBezTo>
                <a:cubicBezTo>
                  <a:pt x="325" y="364"/>
                  <a:pt x="327" y="366"/>
                  <a:pt x="327" y="368"/>
                </a:cubicBezTo>
                <a:lnTo>
                  <a:pt x="327" y="378"/>
                </a:lnTo>
                <a:close/>
                <a:moveTo>
                  <a:pt x="315" y="370"/>
                </a:moveTo>
                <a:cubicBezTo>
                  <a:pt x="296" y="370"/>
                  <a:pt x="296" y="370"/>
                  <a:pt x="296" y="370"/>
                </a:cubicBezTo>
                <a:cubicBezTo>
                  <a:pt x="296" y="376"/>
                  <a:pt x="296" y="376"/>
                  <a:pt x="296" y="376"/>
                </a:cubicBezTo>
                <a:cubicBezTo>
                  <a:pt x="315" y="376"/>
                  <a:pt x="315" y="376"/>
                  <a:pt x="315" y="376"/>
                </a:cubicBezTo>
                <a:lnTo>
                  <a:pt x="315" y="370"/>
                </a:lnTo>
                <a:close/>
                <a:moveTo>
                  <a:pt x="285" y="370"/>
                </a:moveTo>
                <a:cubicBezTo>
                  <a:pt x="266" y="370"/>
                  <a:pt x="266" y="370"/>
                  <a:pt x="266" y="370"/>
                </a:cubicBezTo>
                <a:cubicBezTo>
                  <a:pt x="266" y="376"/>
                  <a:pt x="266" y="376"/>
                  <a:pt x="266" y="376"/>
                </a:cubicBezTo>
                <a:cubicBezTo>
                  <a:pt x="285" y="376"/>
                  <a:pt x="285" y="376"/>
                  <a:pt x="285" y="376"/>
                </a:cubicBezTo>
                <a:lnTo>
                  <a:pt x="285" y="370"/>
                </a:lnTo>
                <a:close/>
                <a:moveTo>
                  <a:pt x="326" y="227"/>
                </a:moveTo>
                <a:cubicBezTo>
                  <a:pt x="326" y="223"/>
                  <a:pt x="322" y="220"/>
                  <a:pt x="318" y="220"/>
                </a:cubicBezTo>
                <a:cubicBezTo>
                  <a:pt x="84" y="220"/>
                  <a:pt x="84" y="220"/>
                  <a:pt x="84" y="220"/>
                </a:cubicBezTo>
                <a:cubicBezTo>
                  <a:pt x="80" y="220"/>
                  <a:pt x="77" y="223"/>
                  <a:pt x="77" y="227"/>
                </a:cubicBezTo>
                <a:cubicBezTo>
                  <a:pt x="77" y="349"/>
                  <a:pt x="77" y="349"/>
                  <a:pt x="77" y="349"/>
                </a:cubicBezTo>
                <a:cubicBezTo>
                  <a:pt x="77" y="353"/>
                  <a:pt x="80" y="356"/>
                  <a:pt x="84" y="356"/>
                </a:cubicBezTo>
                <a:cubicBezTo>
                  <a:pt x="318" y="356"/>
                  <a:pt x="318" y="356"/>
                  <a:pt x="318" y="356"/>
                </a:cubicBezTo>
                <a:cubicBezTo>
                  <a:pt x="322" y="356"/>
                  <a:pt x="326" y="353"/>
                  <a:pt x="326" y="349"/>
                </a:cubicBezTo>
                <a:lnTo>
                  <a:pt x="326" y="227"/>
                </a:lnTo>
                <a:close/>
                <a:moveTo>
                  <a:pt x="201" y="0"/>
                </a:moveTo>
                <a:cubicBezTo>
                  <a:pt x="161" y="0"/>
                  <a:pt x="128" y="33"/>
                  <a:pt x="128" y="74"/>
                </a:cubicBezTo>
                <a:cubicBezTo>
                  <a:pt x="128" y="114"/>
                  <a:pt x="161" y="147"/>
                  <a:pt x="201" y="147"/>
                </a:cubicBezTo>
                <a:cubicBezTo>
                  <a:pt x="242" y="147"/>
                  <a:pt x="275" y="114"/>
                  <a:pt x="275" y="74"/>
                </a:cubicBezTo>
                <a:cubicBezTo>
                  <a:pt x="275" y="33"/>
                  <a:pt x="242" y="0"/>
                  <a:pt x="201" y="0"/>
                </a:cubicBezTo>
                <a:close/>
                <a:moveTo>
                  <a:pt x="177" y="161"/>
                </a:moveTo>
                <a:cubicBezTo>
                  <a:pt x="128" y="161"/>
                  <a:pt x="128" y="161"/>
                  <a:pt x="128" y="161"/>
                </a:cubicBezTo>
                <a:cubicBezTo>
                  <a:pt x="88" y="161"/>
                  <a:pt x="70" y="177"/>
                  <a:pt x="55" y="208"/>
                </a:cubicBezTo>
                <a:cubicBezTo>
                  <a:pt x="41" y="239"/>
                  <a:pt x="25" y="274"/>
                  <a:pt x="11" y="306"/>
                </a:cubicBezTo>
                <a:cubicBezTo>
                  <a:pt x="0" y="332"/>
                  <a:pt x="21" y="359"/>
                  <a:pt x="47" y="355"/>
                </a:cubicBezTo>
                <a:cubicBezTo>
                  <a:pt x="55" y="354"/>
                  <a:pt x="63" y="353"/>
                  <a:pt x="70" y="352"/>
                </a:cubicBezTo>
                <a:cubicBezTo>
                  <a:pt x="69" y="351"/>
                  <a:pt x="69" y="350"/>
                  <a:pt x="69" y="349"/>
                </a:cubicBezTo>
                <a:cubicBezTo>
                  <a:pt x="69" y="293"/>
                  <a:pt x="69" y="293"/>
                  <a:pt x="69" y="293"/>
                </a:cubicBezTo>
                <a:cubicBezTo>
                  <a:pt x="52" y="296"/>
                  <a:pt x="52" y="296"/>
                  <a:pt x="52" y="296"/>
                </a:cubicBezTo>
                <a:cubicBezTo>
                  <a:pt x="51" y="288"/>
                  <a:pt x="51" y="288"/>
                  <a:pt x="51" y="288"/>
                </a:cubicBezTo>
                <a:cubicBezTo>
                  <a:pt x="69" y="285"/>
                  <a:pt x="69" y="285"/>
                  <a:pt x="69" y="285"/>
                </a:cubicBezTo>
                <a:cubicBezTo>
                  <a:pt x="69" y="227"/>
                  <a:pt x="69" y="227"/>
                  <a:pt x="69" y="227"/>
                </a:cubicBezTo>
                <a:cubicBezTo>
                  <a:pt x="69" y="219"/>
                  <a:pt x="76" y="212"/>
                  <a:pt x="84" y="212"/>
                </a:cubicBezTo>
                <a:cubicBezTo>
                  <a:pt x="187" y="212"/>
                  <a:pt x="187" y="212"/>
                  <a:pt x="187" y="212"/>
                </a:cubicBezTo>
                <a:cubicBezTo>
                  <a:pt x="193" y="197"/>
                  <a:pt x="193" y="197"/>
                  <a:pt x="193" y="197"/>
                </a:cubicBezTo>
                <a:lnTo>
                  <a:pt x="177" y="161"/>
                </a:lnTo>
                <a:close/>
                <a:moveTo>
                  <a:pt x="392" y="306"/>
                </a:moveTo>
                <a:cubicBezTo>
                  <a:pt x="378" y="274"/>
                  <a:pt x="362" y="239"/>
                  <a:pt x="347" y="208"/>
                </a:cubicBezTo>
                <a:cubicBezTo>
                  <a:pt x="333" y="177"/>
                  <a:pt x="315" y="161"/>
                  <a:pt x="275" y="161"/>
                </a:cubicBezTo>
                <a:cubicBezTo>
                  <a:pt x="226" y="161"/>
                  <a:pt x="226" y="161"/>
                  <a:pt x="226" y="161"/>
                </a:cubicBezTo>
                <a:cubicBezTo>
                  <a:pt x="210" y="197"/>
                  <a:pt x="210" y="197"/>
                  <a:pt x="210" y="197"/>
                </a:cubicBezTo>
                <a:cubicBezTo>
                  <a:pt x="215" y="212"/>
                  <a:pt x="215" y="212"/>
                  <a:pt x="215" y="212"/>
                </a:cubicBezTo>
                <a:cubicBezTo>
                  <a:pt x="318" y="212"/>
                  <a:pt x="318" y="212"/>
                  <a:pt x="318" y="212"/>
                </a:cubicBezTo>
                <a:cubicBezTo>
                  <a:pt x="327" y="212"/>
                  <a:pt x="334" y="219"/>
                  <a:pt x="334" y="227"/>
                </a:cubicBezTo>
                <a:cubicBezTo>
                  <a:pt x="334" y="285"/>
                  <a:pt x="334" y="285"/>
                  <a:pt x="334" y="285"/>
                </a:cubicBezTo>
                <a:cubicBezTo>
                  <a:pt x="352" y="288"/>
                  <a:pt x="352" y="288"/>
                  <a:pt x="352" y="288"/>
                </a:cubicBezTo>
                <a:cubicBezTo>
                  <a:pt x="351" y="296"/>
                  <a:pt x="351" y="296"/>
                  <a:pt x="351" y="296"/>
                </a:cubicBezTo>
                <a:cubicBezTo>
                  <a:pt x="334" y="293"/>
                  <a:pt x="334" y="293"/>
                  <a:pt x="334" y="293"/>
                </a:cubicBezTo>
                <a:cubicBezTo>
                  <a:pt x="334" y="349"/>
                  <a:pt x="334" y="349"/>
                  <a:pt x="334" y="349"/>
                </a:cubicBezTo>
                <a:cubicBezTo>
                  <a:pt x="334" y="350"/>
                  <a:pt x="333" y="351"/>
                  <a:pt x="333" y="352"/>
                </a:cubicBezTo>
                <a:cubicBezTo>
                  <a:pt x="340" y="353"/>
                  <a:pt x="348" y="354"/>
                  <a:pt x="355" y="355"/>
                </a:cubicBezTo>
                <a:cubicBezTo>
                  <a:pt x="382" y="359"/>
                  <a:pt x="403" y="332"/>
                  <a:pt x="392" y="30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sz="1200"/>
          </a:p>
        </p:txBody>
      </p:sp>
      <p:sp>
        <p:nvSpPr>
          <p:cNvPr id="131" name="Freeform 13">
            <a:extLst>
              <a:ext uri="{FF2B5EF4-FFF2-40B4-BE49-F238E27FC236}">
                <a16:creationId xmlns:a16="http://schemas.microsoft.com/office/drawing/2014/main" id="{B2A2A17F-E1E5-F0C5-DD2A-F01B18450A5E}"/>
              </a:ext>
            </a:extLst>
          </p:cNvPr>
          <p:cNvSpPr>
            <a:spLocks noEditPoints="1"/>
          </p:cNvSpPr>
          <p:nvPr/>
        </p:nvSpPr>
        <p:spPr bwMode="auto">
          <a:xfrm>
            <a:off x="7329576" y="3193939"/>
            <a:ext cx="245488" cy="239350"/>
          </a:xfrm>
          <a:custGeom>
            <a:avLst/>
            <a:gdLst>
              <a:gd name="T0" fmla="*/ 336 w 466"/>
              <a:gd name="T1" fmla="*/ 261 h 416"/>
              <a:gd name="T2" fmla="*/ 336 w 466"/>
              <a:gd name="T3" fmla="*/ 0 h 416"/>
              <a:gd name="T4" fmla="*/ 336 w 466"/>
              <a:gd name="T5" fmla="*/ 15 h 416"/>
              <a:gd name="T6" fmla="*/ 336 w 466"/>
              <a:gd name="T7" fmla="*/ 246 h 416"/>
              <a:gd name="T8" fmla="*/ 336 w 466"/>
              <a:gd name="T9" fmla="*/ 15 h 416"/>
              <a:gd name="T10" fmla="*/ 394 w 466"/>
              <a:gd name="T11" fmla="*/ 64 h 416"/>
              <a:gd name="T12" fmla="*/ 336 w 466"/>
              <a:gd name="T13" fmla="*/ 117 h 416"/>
              <a:gd name="T14" fmla="*/ 298 w 466"/>
              <a:gd name="T15" fmla="*/ 80 h 416"/>
              <a:gd name="T16" fmla="*/ 286 w 466"/>
              <a:gd name="T17" fmla="*/ 93 h 416"/>
              <a:gd name="T18" fmla="*/ 322 w 466"/>
              <a:gd name="T19" fmla="*/ 130 h 416"/>
              <a:gd name="T20" fmla="*/ 349 w 466"/>
              <a:gd name="T21" fmla="*/ 130 h 416"/>
              <a:gd name="T22" fmla="*/ 402 w 466"/>
              <a:gd name="T23" fmla="*/ 72 h 416"/>
              <a:gd name="T24" fmla="*/ 342 w 466"/>
              <a:gd name="T25" fmla="*/ 130 h 416"/>
              <a:gd name="T26" fmla="*/ 329 w 466"/>
              <a:gd name="T27" fmla="*/ 130 h 416"/>
              <a:gd name="T28" fmla="*/ 342 w 466"/>
              <a:gd name="T29" fmla="*/ 130 h 416"/>
              <a:gd name="T30" fmla="*/ 164 w 466"/>
              <a:gd name="T31" fmla="*/ 185 h 416"/>
              <a:gd name="T32" fmla="*/ 44 w 466"/>
              <a:gd name="T33" fmla="*/ 185 h 416"/>
              <a:gd name="T34" fmla="*/ 233 w 466"/>
              <a:gd name="T35" fmla="*/ 384 h 416"/>
              <a:gd name="T36" fmla="*/ 186 w 466"/>
              <a:gd name="T37" fmla="*/ 390 h 416"/>
              <a:gd name="T38" fmla="*/ 186 w 466"/>
              <a:gd name="T39" fmla="*/ 405 h 416"/>
              <a:gd name="T40" fmla="*/ 208 w 466"/>
              <a:gd name="T41" fmla="*/ 416 h 416"/>
              <a:gd name="T42" fmla="*/ 224 w 466"/>
              <a:gd name="T43" fmla="*/ 405 h 416"/>
              <a:gd name="T44" fmla="*/ 397 w 466"/>
              <a:gd name="T45" fmla="*/ 416 h 416"/>
              <a:gd name="T46" fmla="*/ 412 w 466"/>
              <a:gd name="T47" fmla="*/ 405 h 416"/>
              <a:gd name="T48" fmla="*/ 446 w 466"/>
              <a:gd name="T49" fmla="*/ 397 h 416"/>
              <a:gd name="T50" fmla="*/ 347 w 466"/>
              <a:gd name="T51" fmla="*/ 390 h 416"/>
              <a:gd name="T52" fmla="*/ 379 w 466"/>
              <a:gd name="T53" fmla="*/ 290 h 416"/>
              <a:gd name="T54" fmla="*/ 338 w 466"/>
              <a:gd name="T55" fmla="*/ 380 h 416"/>
              <a:gd name="T56" fmla="*/ 233 w 466"/>
              <a:gd name="T57" fmla="*/ 384 h 416"/>
              <a:gd name="T58" fmla="*/ 16 w 466"/>
              <a:gd name="T59" fmla="*/ 308 h 416"/>
              <a:gd name="T60" fmla="*/ 1 w 466"/>
              <a:gd name="T61" fmla="*/ 309 h 416"/>
              <a:gd name="T62" fmla="*/ 22 w 466"/>
              <a:gd name="T63" fmla="*/ 416 h 416"/>
              <a:gd name="T64" fmla="*/ 159 w 466"/>
              <a:gd name="T65" fmla="*/ 344 h 416"/>
              <a:gd name="T66" fmla="*/ 201 w 466"/>
              <a:gd name="T67" fmla="*/ 366 h 416"/>
              <a:gd name="T68" fmla="*/ 290 w 466"/>
              <a:gd name="T69" fmla="*/ 345 h 416"/>
              <a:gd name="T70" fmla="*/ 207 w 466"/>
              <a:gd name="T71" fmla="*/ 323 h 416"/>
              <a:gd name="T72" fmla="*/ 92 w 466"/>
              <a:gd name="T73" fmla="*/ 259 h 416"/>
              <a:gd name="T74" fmla="*/ 40 w 466"/>
              <a:gd name="T75"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66" h="416">
                <a:moveTo>
                  <a:pt x="466" y="130"/>
                </a:moveTo>
                <a:cubicBezTo>
                  <a:pt x="466" y="202"/>
                  <a:pt x="408" y="261"/>
                  <a:pt x="336" y="261"/>
                </a:cubicBezTo>
                <a:cubicBezTo>
                  <a:pt x="263" y="261"/>
                  <a:pt x="205" y="202"/>
                  <a:pt x="205" y="130"/>
                </a:cubicBezTo>
                <a:cubicBezTo>
                  <a:pt x="205" y="58"/>
                  <a:pt x="263" y="0"/>
                  <a:pt x="336" y="0"/>
                </a:cubicBezTo>
                <a:cubicBezTo>
                  <a:pt x="408" y="0"/>
                  <a:pt x="466" y="58"/>
                  <a:pt x="466" y="130"/>
                </a:cubicBezTo>
                <a:close/>
                <a:moveTo>
                  <a:pt x="336" y="15"/>
                </a:moveTo>
                <a:cubicBezTo>
                  <a:pt x="272" y="15"/>
                  <a:pt x="220" y="67"/>
                  <a:pt x="220" y="130"/>
                </a:cubicBezTo>
                <a:cubicBezTo>
                  <a:pt x="220" y="194"/>
                  <a:pt x="272" y="246"/>
                  <a:pt x="336" y="246"/>
                </a:cubicBezTo>
                <a:cubicBezTo>
                  <a:pt x="399" y="246"/>
                  <a:pt x="451" y="194"/>
                  <a:pt x="451" y="130"/>
                </a:cubicBezTo>
                <a:cubicBezTo>
                  <a:pt x="451" y="67"/>
                  <a:pt x="399" y="15"/>
                  <a:pt x="336" y="15"/>
                </a:cubicBezTo>
                <a:close/>
                <a:moveTo>
                  <a:pt x="402" y="64"/>
                </a:moveTo>
                <a:cubicBezTo>
                  <a:pt x="400" y="62"/>
                  <a:pt x="397" y="62"/>
                  <a:pt x="394" y="64"/>
                </a:cubicBezTo>
                <a:cubicBezTo>
                  <a:pt x="341" y="118"/>
                  <a:pt x="341" y="118"/>
                  <a:pt x="341" y="118"/>
                </a:cubicBezTo>
                <a:cubicBezTo>
                  <a:pt x="339" y="117"/>
                  <a:pt x="337" y="117"/>
                  <a:pt x="336" y="117"/>
                </a:cubicBezTo>
                <a:cubicBezTo>
                  <a:pt x="335" y="117"/>
                  <a:pt x="335" y="117"/>
                  <a:pt x="334" y="117"/>
                </a:cubicBezTo>
                <a:cubicBezTo>
                  <a:pt x="298" y="80"/>
                  <a:pt x="298" y="80"/>
                  <a:pt x="298" y="80"/>
                </a:cubicBezTo>
                <a:cubicBezTo>
                  <a:pt x="294" y="77"/>
                  <a:pt x="289" y="77"/>
                  <a:pt x="286" y="80"/>
                </a:cubicBezTo>
                <a:cubicBezTo>
                  <a:pt x="282" y="84"/>
                  <a:pt x="282" y="89"/>
                  <a:pt x="286" y="93"/>
                </a:cubicBezTo>
                <a:cubicBezTo>
                  <a:pt x="322" y="129"/>
                  <a:pt x="322" y="129"/>
                  <a:pt x="322" y="129"/>
                </a:cubicBezTo>
                <a:cubicBezTo>
                  <a:pt x="322" y="130"/>
                  <a:pt x="322" y="130"/>
                  <a:pt x="322" y="130"/>
                </a:cubicBezTo>
                <a:cubicBezTo>
                  <a:pt x="322" y="138"/>
                  <a:pt x="328" y="144"/>
                  <a:pt x="336" y="144"/>
                </a:cubicBezTo>
                <a:cubicBezTo>
                  <a:pt x="343" y="144"/>
                  <a:pt x="349" y="138"/>
                  <a:pt x="349" y="130"/>
                </a:cubicBezTo>
                <a:cubicBezTo>
                  <a:pt x="349" y="129"/>
                  <a:pt x="349" y="127"/>
                  <a:pt x="348" y="125"/>
                </a:cubicBezTo>
                <a:cubicBezTo>
                  <a:pt x="402" y="72"/>
                  <a:pt x="402" y="72"/>
                  <a:pt x="402" y="72"/>
                </a:cubicBezTo>
                <a:cubicBezTo>
                  <a:pt x="404" y="69"/>
                  <a:pt x="404" y="66"/>
                  <a:pt x="402" y="64"/>
                </a:cubicBezTo>
                <a:close/>
                <a:moveTo>
                  <a:pt x="342" y="130"/>
                </a:moveTo>
                <a:cubicBezTo>
                  <a:pt x="342" y="134"/>
                  <a:pt x="339" y="137"/>
                  <a:pt x="336" y="137"/>
                </a:cubicBezTo>
                <a:cubicBezTo>
                  <a:pt x="332" y="137"/>
                  <a:pt x="329" y="134"/>
                  <a:pt x="329" y="130"/>
                </a:cubicBezTo>
                <a:cubicBezTo>
                  <a:pt x="329" y="127"/>
                  <a:pt x="332" y="124"/>
                  <a:pt x="336" y="124"/>
                </a:cubicBezTo>
                <a:cubicBezTo>
                  <a:pt x="339" y="124"/>
                  <a:pt x="342" y="127"/>
                  <a:pt x="342" y="130"/>
                </a:cubicBezTo>
                <a:close/>
                <a:moveTo>
                  <a:pt x="104" y="245"/>
                </a:moveTo>
                <a:cubicBezTo>
                  <a:pt x="137" y="245"/>
                  <a:pt x="164" y="218"/>
                  <a:pt x="164" y="185"/>
                </a:cubicBezTo>
                <a:cubicBezTo>
                  <a:pt x="164" y="152"/>
                  <a:pt x="137" y="125"/>
                  <a:pt x="104" y="125"/>
                </a:cubicBezTo>
                <a:cubicBezTo>
                  <a:pt x="71" y="125"/>
                  <a:pt x="44" y="152"/>
                  <a:pt x="44" y="185"/>
                </a:cubicBezTo>
                <a:cubicBezTo>
                  <a:pt x="44" y="218"/>
                  <a:pt x="71" y="245"/>
                  <a:pt x="104" y="245"/>
                </a:cubicBezTo>
                <a:close/>
                <a:moveTo>
                  <a:pt x="233" y="384"/>
                </a:moveTo>
                <a:cubicBezTo>
                  <a:pt x="259" y="390"/>
                  <a:pt x="259" y="390"/>
                  <a:pt x="259" y="390"/>
                </a:cubicBezTo>
                <a:cubicBezTo>
                  <a:pt x="186" y="390"/>
                  <a:pt x="186" y="390"/>
                  <a:pt x="186" y="390"/>
                </a:cubicBezTo>
                <a:cubicBezTo>
                  <a:pt x="181" y="390"/>
                  <a:pt x="178" y="393"/>
                  <a:pt x="178" y="397"/>
                </a:cubicBezTo>
                <a:cubicBezTo>
                  <a:pt x="178" y="402"/>
                  <a:pt x="181" y="405"/>
                  <a:pt x="186" y="405"/>
                </a:cubicBezTo>
                <a:cubicBezTo>
                  <a:pt x="208" y="405"/>
                  <a:pt x="208" y="405"/>
                  <a:pt x="208" y="405"/>
                </a:cubicBezTo>
                <a:cubicBezTo>
                  <a:pt x="208" y="416"/>
                  <a:pt x="208" y="416"/>
                  <a:pt x="208" y="416"/>
                </a:cubicBezTo>
                <a:cubicBezTo>
                  <a:pt x="224" y="416"/>
                  <a:pt x="224" y="416"/>
                  <a:pt x="224" y="416"/>
                </a:cubicBezTo>
                <a:cubicBezTo>
                  <a:pt x="224" y="405"/>
                  <a:pt x="224" y="405"/>
                  <a:pt x="224" y="405"/>
                </a:cubicBezTo>
                <a:cubicBezTo>
                  <a:pt x="397" y="405"/>
                  <a:pt x="397" y="405"/>
                  <a:pt x="397" y="405"/>
                </a:cubicBezTo>
                <a:cubicBezTo>
                  <a:pt x="397" y="416"/>
                  <a:pt x="397" y="416"/>
                  <a:pt x="397" y="416"/>
                </a:cubicBezTo>
                <a:cubicBezTo>
                  <a:pt x="412" y="416"/>
                  <a:pt x="412" y="416"/>
                  <a:pt x="412" y="416"/>
                </a:cubicBezTo>
                <a:cubicBezTo>
                  <a:pt x="412" y="405"/>
                  <a:pt x="412" y="405"/>
                  <a:pt x="412" y="405"/>
                </a:cubicBezTo>
                <a:cubicBezTo>
                  <a:pt x="439" y="405"/>
                  <a:pt x="439" y="405"/>
                  <a:pt x="439" y="405"/>
                </a:cubicBezTo>
                <a:cubicBezTo>
                  <a:pt x="443" y="405"/>
                  <a:pt x="446" y="402"/>
                  <a:pt x="446" y="397"/>
                </a:cubicBezTo>
                <a:cubicBezTo>
                  <a:pt x="446" y="393"/>
                  <a:pt x="443" y="390"/>
                  <a:pt x="439" y="390"/>
                </a:cubicBezTo>
                <a:cubicBezTo>
                  <a:pt x="347" y="390"/>
                  <a:pt x="347" y="390"/>
                  <a:pt x="347" y="390"/>
                </a:cubicBezTo>
                <a:cubicBezTo>
                  <a:pt x="347" y="382"/>
                  <a:pt x="347" y="382"/>
                  <a:pt x="347" y="382"/>
                </a:cubicBezTo>
                <a:cubicBezTo>
                  <a:pt x="379" y="290"/>
                  <a:pt x="379" y="290"/>
                  <a:pt x="379" y="290"/>
                </a:cubicBezTo>
                <a:cubicBezTo>
                  <a:pt x="370" y="287"/>
                  <a:pt x="370" y="287"/>
                  <a:pt x="370" y="287"/>
                </a:cubicBezTo>
                <a:cubicBezTo>
                  <a:pt x="338" y="380"/>
                  <a:pt x="338" y="380"/>
                  <a:pt x="338" y="380"/>
                </a:cubicBezTo>
                <a:cubicBezTo>
                  <a:pt x="233" y="380"/>
                  <a:pt x="233" y="380"/>
                  <a:pt x="233" y="380"/>
                </a:cubicBezTo>
                <a:lnTo>
                  <a:pt x="233" y="384"/>
                </a:lnTo>
                <a:close/>
                <a:moveTo>
                  <a:pt x="22" y="416"/>
                </a:moveTo>
                <a:cubicBezTo>
                  <a:pt x="16" y="308"/>
                  <a:pt x="16" y="308"/>
                  <a:pt x="16" y="308"/>
                </a:cubicBezTo>
                <a:cubicBezTo>
                  <a:pt x="16" y="304"/>
                  <a:pt x="12" y="301"/>
                  <a:pt x="8" y="301"/>
                </a:cubicBezTo>
                <a:cubicBezTo>
                  <a:pt x="4" y="301"/>
                  <a:pt x="0" y="305"/>
                  <a:pt x="1" y="309"/>
                </a:cubicBezTo>
                <a:cubicBezTo>
                  <a:pt x="7" y="416"/>
                  <a:pt x="7" y="416"/>
                  <a:pt x="7" y="416"/>
                </a:cubicBezTo>
                <a:lnTo>
                  <a:pt x="22" y="416"/>
                </a:lnTo>
                <a:close/>
                <a:moveTo>
                  <a:pt x="163" y="416"/>
                </a:moveTo>
                <a:cubicBezTo>
                  <a:pt x="159" y="344"/>
                  <a:pt x="159" y="344"/>
                  <a:pt x="159" y="344"/>
                </a:cubicBezTo>
                <a:cubicBezTo>
                  <a:pt x="190" y="363"/>
                  <a:pt x="190" y="363"/>
                  <a:pt x="190" y="363"/>
                </a:cubicBezTo>
                <a:cubicBezTo>
                  <a:pt x="193" y="365"/>
                  <a:pt x="197" y="366"/>
                  <a:pt x="201" y="366"/>
                </a:cubicBezTo>
                <a:cubicBezTo>
                  <a:pt x="268" y="366"/>
                  <a:pt x="268" y="366"/>
                  <a:pt x="268" y="366"/>
                </a:cubicBezTo>
                <a:cubicBezTo>
                  <a:pt x="280" y="366"/>
                  <a:pt x="290" y="357"/>
                  <a:pt x="290" y="345"/>
                </a:cubicBezTo>
                <a:cubicBezTo>
                  <a:pt x="290" y="333"/>
                  <a:pt x="280" y="323"/>
                  <a:pt x="268" y="323"/>
                </a:cubicBezTo>
                <a:cubicBezTo>
                  <a:pt x="207" y="323"/>
                  <a:pt x="207" y="323"/>
                  <a:pt x="207" y="323"/>
                </a:cubicBezTo>
                <a:cubicBezTo>
                  <a:pt x="146" y="285"/>
                  <a:pt x="146" y="285"/>
                  <a:pt x="146" y="285"/>
                </a:cubicBezTo>
                <a:cubicBezTo>
                  <a:pt x="134" y="268"/>
                  <a:pt x="114" y="258"/>
                  <a:pt x="92" y="259"/>
                </a:cubicBezTo>
                <a:cubicBezTo>
                  <a:pt x="59" y="261"/>
                  <a:pt x="33" y="290"/>
                  <a:pt x="35" y="324"/>
                </a:cubicBezTo>
                <a:cubicBezTo>
                  <a:pt x="40" y="416"/>
                  <a:pt x="40" y="416"/>
                  <a:pt x="40" y="416"/>
                </a:cubicBezTo>
                <a:lnTo>
                  <a:pt x="163" y="41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600729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SuperStream 2021">
      <a:dk1>
        <a:sysClr val="windowText" lastClr="000000"/>
      </a:dk1>
      <a:lt1>
        <a:sysClr val="window" lastClr="FFFFFF"/>
      </a:lt1>
      <a:dk2>
        <a:srgbClr val="008CCF"/>
      </a:dk2>
      <a:lt2>
        <a:srgbClr val="FFFFFF"/>
      </a:lt2>
      <a:accent1>
        <a:srgbClr val="FABE00"/>
      </a:accent1>
      <a:accent2>
        <a:srgbClr val="54C3F1"/>
      </a:accent2>
      <a:accent3>
        <a:srgbClr val="EE7B48"/>
      </a:accent3>
      <a:accent4>
        <a:srgbClr val="CE67A4"/>
      </a:accent4>
      <a:accent5>
        <a:srgbClr val="8FC31F"/>
      </a:accent5>
      <a:accent6>
        <a:srgbClr val="2E7DC2"/>
      </a:accent6>
      <a:hlink>
        <a:srgbClr val="008CCF"/>
      </a:hlink>
      <a:folHlink>
        <a:srgbClr val="008CCF"/>
      </a:folHlink>
    </a:clrScheme>
    <a:fontScheme name="SuperStream 2015">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noFill/>
        <a:ln w="12700" cap="flat" cmpd="sng" algn="ctr">
          <a:solidFill>
            <a:srgbClr val="9BC954"/>
          </a:solidFill>
          <a:prstDash val="solid"/>
          <a:tailEnd type="triangle"/>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838a0a-04cb-4bc9-903e-0d1872c15173">
      <Terms xmlns="http://schemas.microsoft.com/office/infopath/2007/PartnerControls"/>
    </lcf76f155ced4ddcb4097134ff3c332f>
    <TaxCatchAll xmlns="5390fd7e-3ae6-4c6f-b2b3-e212599418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7270C037D30E44C8C495AAC0812C5C0" ma:contentTypeVersion="" ma:contentTypeDescription="新しいドキュメントを作成します。" ma:contentTypeScope="" ma:versionID="ecf2213df6b0dbf874374a3882ebd5fd">
  <xsd:schema xmlns:xsd="http://www.w3.org/2001/XMLSchema" xmlns:xs="http://www.w3.org/2001/XMLSchema" xmlns:p="http://schemas.microsoft.com/office/2006/metadata/properties" xmlns:ns2="5390fd7e-3ae6-4c6f-b2b3-e212599418c7" xmlns:ns3="68838a0a-04cb-4bc9-903e-0d1872c15173" targetNamespace="http://schemas.microsoft.com/office/2006/metadata/properties" ma:root="true" ma:fieldsID="4d3819c19c357bf3c75a9a7a14e7f1c1" ns2:_="" ns3:_="">
    <xsd:import namespace="5390fd7e-3ae6-4c6f-b2b3-e212599418c7"/>
    <xsd:import namespace="68838a0a-04cb-4bc9-903e-0d1872c1517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90fd7e-3ae6-4c6f-b2b3-e212599418c7"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02B4F1DD-D747-4840-B5CD-6635D20C40A5}" ma:internalName="TaxCatchAll" ma:showField="CatchAllData" ma:web="{3a367aa6-f6dc-4fcb-99cf-0d356372041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8838a0a-04cb-4bc9-903e-0d1872c1517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139cf6af-007c-4f7d-a604-462adfc6233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529804-98D6-40E9-9C6A-47B46C3D9FC6}">
  <ds:schemaRefs>
    <ds:schemaRef ds:uri="http://purl.org/dc/elements/1.1/"/>
    <ds:schemaRef ds:uri="85db3682-27c8-41e3-8c41-4ab4fab8516e"/>
    <ds:schemaRef ds:uri="http://www.w3.org/XML/1998/namespace"/>
    <ds:schemaRef ds:uri="http://schemas.microsoft.com/office/infopath/2007/PartnerControls"/>
    <ds:schemaRef ds:uri="http://schemas.microsoft.com/office/2006/documentManagement/types"/>
    <ds:schemaRef ds:uri="http://purl.org/dc/terms/"/>
    <ds:schemaRef ds:uri="http://purl.org/dc/dcmitype/"/>
    <ds:schemaRef ds:uri="http://schemas.openxmlformats.org/package/2006/metadata/core-properties"/>
    <ds:schemaRef ds:uri="http://schemas.microsoft.com/office/2006/metadata/properties"/>
    <ds:schemaRef ds:uri="68838a0a-04cb-4bc9-903e-0d1872c15173"/>
    <ds:schemaRef ds:uri="5390fd7e-3ae6-4c6f-b2b3-e212599418c7"/>
  </ds:schemaRefs>
</ds:datastoreItem>
</file>

<file path=customXml/itemProps2.xml><?xml version="1.0" encoding="utf-8"?>
<ds:datastoreItem xmlns:ds="http://schemas.openxmlformats.org/officeDocument/2006/customXml" ds:itemID="{5F801CE2-10A2-4152-BAF8-6BE8228CCB9A}">
  <ds:schemaRefs>
    <ds:schemaRef ds:uri="http://schemas.microsoft.com/sharepoint/v3/contenttype/forms"/>
  </ds:schemaRefs>
</ds:datastoreItem>
</file>

<file path=customXml/itemProps3.xml><?xml version="1.0" encoding="utf-8"?>
<ds:datastoreItem xmlns:ds="http://schemas.openxmlformats.org/officeDocument/2006/customXml" ds:itemID="{9864B5B9-2BFA-47C3-8A3A-2C2EDFD659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90fd7e-3ae6-4c6f-b2b3-e212599418c7"/>
    <ds:schemaRef ds:uri="68838a0a-04cb-4bc9-903e-0d1872c151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20977</TotalTime>
  <Words>3999</Words>
  <Application>Microsoft Office PowerPoint</Application>
  <PresentationFormat>画面に合わせる (16:9)</PresentationFormat>
  <Paragraphs>809</Paragraphs>
  <Slides>25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25</vt:i4>
      </vt:variant>
    </vt:vector>
  </HeadingPairs>
  <TitlesOfParts>
    <vt:vector size="34" baseType="lpstr">
      <vt:lpstr>UD デジタル 教科書体 N-B</vt:lpstr>
      <vt:lpstr>UD デジタル 教科書体 NK-B</vt:lpstr>
      <vt:lpstr>Meiryo</vt:lpstr>
      <vt:lpstr>Meiryo</vt:lpstr>
      <vt:lpstr>游ゴシック</vt:lpstr>
      <vt:lpstr>Arial</vt:lpstr>
      <vt:lpstr>Calibri</vt:lpstr>
      <vt:lpstr>Wingdings</vt:lpstr>
      <vt:lpstr>Office ​​テーマ</vt:lpstr>
      <vt:lpstr>SuperStream-NX Cloud  ～Compact Cloud概要（Ver.3.1）～</vt:lpstr>
      <vt:lpstr>PowerPoint プレゼンテーション</vt:lpstr>
      <vt:lpstr>01 SuperStream-NX（Compact Cloud）</vt:lpstr>
      <vt:lpstr>新Private “Compact”のターゲットイメージ</vt:lpstr>
      <vt:lpstr>SuperStream-NX Cloud エントリーモデルの提供開始</vt:lpstr>
      <vt:lpstr>SuperStream-NX Cloud エントリーモデルの提供開始</vt:lpstr>
      <vt:lpstr>02 プロダクト範囲</vt:lpstr>
      <vt:lpstr>SuperStream-NX Cloudサービス全体</vt:lpstr>
      <vt:lpstr>SuperStream-NX Cloudサービス全体</vt:lpstr>
      <vt:lpstr>03 料金体系</vt:lpstr>
      <vt:lpstr>ライセンスの考え方｜統合会計・固定資産管理 共通（基本サービス＋ユーザライセンス）</vt:lpstr>
      <vt:lpstr>ライセンスの考え方｜統合会計・固定資産管理 Public（基本サービス・ユーザライセンス・主なオプション）</vt:lpstr>
      <vt:lpstr>ライセンスの考え方｜統合会計・固定資産管理 Private（基本サービス・ユーザライセンス・主なオプション）</vt:lpstr>
      <vt:lpstr>ライセンスの考え方｜統合会計・固定資産管理 Compact（基本サービス・ユーザライセンス・主なオプション）</vt:lpstr>
      <vt:lpstr>ライセンスの考え方｜人事管理・給与管理 共通（基本サービス＋ユーザライセンス）</vt:lpstr>
      <vt:lpstr>ライセンスの考え方｜人事管理・給与管理 Private（基本サービス・ユーザライセンス・主なオプション）</vt:lpstr>
      <vt:lpstr>ライセンスの考え方｜人事管理・給与管理 Compact（基本サービス・ユーザライセンス・主なオプション）</vt:lpstr>
      <vt:lpstr>04 制約・SLA</vt:lpstr>
      <vt:lpstr>Compactの制限および前提事項、機能範囲</vt:lpstr>
      <vt:lpstr>Compactの運用管理面</vt:lpstr>
      <vt:lpstr>前提事項：サービス提供時間</vt:lpstr>
      <vt:lpstr>提供サービスのレベルと定義（Service Level Agreement）</vt:lpstr>
      <vt:lpstr>提供サービスのレベルと定義（Service Level Agreement）</vt:lpstr>
      <vt:lpstr>ネットワーク関連（詳細はヒアリングシート参照）</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SuperStream</dc:creator>
  <cp:lastModifiedBy>門　京一郎(KADO-KYOICHIRO)</cp:lastModifiedBy>
  <cp:revision>1095</cp:revision>
  <cp:lastPrinted>2022-08-25T06:00:01Z</cp:lastPrinted>
  <dcterms:created xsi:type="dcterms:W3CDTF">2015-07-14T06:23:12Z</dcterms:created>
  <dcterms:modified xsi:type="dcterms:W3CDTF">2024-06-02T03:16:19Z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0x01010017270C037D30E44C8C495AAC0812C5C0</vt:lpwstr>
  </property>
  <property fmtid="{D5CDD505-2E9C-101B-9397-08002B2CF9AE}" pid="3" name="MediaServiceImageTags">
    <vt:lpwstr/>
  </property>
</Properties>
</file>