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1" r:id="rId3"/>
    <p:sldId id="279" r:id="rId4"/>
    <p:sldId id="288" r:id="rId5"/>
    <p:sldId id="454" r:id="rId6"/>
    <p:sldId id="259" r:id="rId7"/>
    <p:sldId id="260" r:id="rId8"/>
    <p:sldId id="451" r:id="rId9"/>
    <p:sldId id="262" r:id="rId10"/>
    <p:sldId id="286" r:id="rId11"/>
    <p:sldId id="264" r:id="rId12"/>
    <p:sldId id="287" r:id="rId13"/>
    <p:sldId id="457" r:id="rId14"/>
    <p:sldId id="267" r:id="rId15"/>
    <p:sldId id="268" r:id="rId16"/>
    <p:sldId id="294" r:id="rId17"/>
    <p:sldId id="298" r:id="rId18"/>
    <p:sldId id="299" r:id="rId19"/>
    <p:sldId id="300" r:id="rId20"/>
    <p:sldId id="270" r:id="rId21"/>
    <p:sldId id="271" r:id="rId22"/>
    <p:sldId id="272" r:id="rId23"/>
    <p:sldId id="282" r:id="rId24"/>
    <p:sldId id="283" r:id="rId25"/>
    <p:sldId id="452" r:id="rId26"/>
    <p:sldId id="285" r:id="rId27"/>
    <p:sldId id="297" r:id="rId28"/>
    <p:sldId id="453" r:id="rId29"/>
    <p:sldId id="273" r:id="rId30"/>
    <p:sldId id="574" r:id="rId31"/>
    <p:sldId id="293" r:id="rId32"/>
  </p:sldIdLst>
  <p:sldSz cx="9144000" cy="5143500" type="screen16x9"/>
  <p:notesSz cx="6794500" cy="99187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670" userDrawn="1">
          <p15:clr>
            <a:srgbClr val="A4A3A4"/>
          </p15:clr>
        </p15:guide>
        <p15:guide id="2" pos="9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91" autoAdjust="0"/>
  </p:normalViewPr>
  <p:slideViewPr>
    <p:cSldViewPr>
      <p:cViewPr varScale="1">
        <p:scale>
          <a:sx n="102" d="100"/>
          <a:sy n="102" d="100"/>
        </p:scale>
        <p:origin x="826" y="82"/>
      </p:cViewPr>
      <p:guideLst>
        <p:guide pos="5670"/>
        <p:guide pos="9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4090" y="53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87CEB-ADA9-485A-9249-F64C91EACCE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E61F770-B3D6-44BB-BEE8-C7CD6EACFF6E}">
      <dgm:prSet phldrT="[テキスト]" custT="1"/>
      <dgm:spPr>
        <a:xfrm>
          <a:off x="953" y="510167"/>
          <a:ext cx="833449" cy="333379"/>
        </a:xfrm>
        <a:prstGeom prst="homePlate">
          <a:avLst/>
        </a:prstGeom>
        <a:solidFill>
          <a:srgbClr val="EE5500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1" lang="ja-JP" altLang="en-US" sz="900" b="1" dirty="0">
              <a:solidFill>
                <a:sysClr val="window" lastClr="FFFFFF"/>
              </a:solidFill>
              <a:latin typeface="メイリオ"/>
              <a:ea typeface="メイリオ"/>
              <a:cs typeface="+mn-cs"/>
            </a:rPr>
            <a:t>過去</a:t>
          </a:r>
        </a:p>
      </dgm:t>
    </dgm:pt>
    <dgm:pt modelId="{8C8788BC-4F1F-4D84-AB65-23D872CA47A8}" type="parTrans" cxnId="{3DC400CC-DDC4-414F-B0DE-7173DB79C52F}">
      <dgm:prSet/>
      <dgm:spPr/>
      <dgm:t>
        <a:bodyPr/>
        <a:lstStyle/>
        <a:p>
          <a:endParaRPr kumimoji="1" lang="ja-JP" altLang="en-US"/>
        </a:p>
      </dgm:t>
    </dgm:pt>
    <dgm:pt modelId="{AB1BB652-37D5-4480-ACC9-F22F9D620FC9}" type="sibTrans" cxnId="{3DC400CC-DDC4-414F-B0DE-7173DB79C52F}">
      <dgm:prSet/>
      <dgm:spPr/>
      <dgm:t>
        <a:bodyPr/>
        <a:lstStyle/>
        <a:p>
          <a:endParaRPr kumimoji="1" lang="ja-JP" altLang="en-US"/>
        </a:p>
      </dgm:t>
    </dgm:pt>
    <dgm:pt modelId="{BAF08942-6F10-453F-9531-48B6BEF326FA}">
      <dgm:prSet phldrT="[テキスト]" custT="1"/>
      <dgm:spPr>
        <a:xfrm>
          <a:off x="667713" y="510167"/>
          <a:ext cx="833449" cy="333379"/>
        </a:xfrm>
        <a:prstGeom prst="chevron">
          <a:avLst/>
        </a:prstGeom>
        <a:solidFill>
          <a:srgbClr val="EE5500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1" lang="ja-JP" altLang="en-US" sz="900" b="1" dirty="0">
              <a:solidFill>
                <a:sysClr val="window" lastClr="FFFFFF"/>
              </a:solidFill>
              <a:latin typeface="メイリオ"/>
              <a:ea typeface="メイリオ"/>
              <a:cs typeface="+mn-cs"/>
            </a:rPr>
            <a:t>現在</a:t>
          </a:r>
        </a:p>
      </dgm:t>
    </dgm:pt>
    <dgm:pt modelId="{D1C3EA5A-91A0-4029-A0F8-58290684329F}" type="parTrans" cxnId="{5CC6F817-9252-4535-B6D2-22C0F820B83A}">
      <dgm:prSet/>
      <dgm:spPr/>
      <dgm:t>
        <a:bodyPr/>
        <a:lstStyle/>
        <a:p>
          <a:endParaRPr kumimoji="1" lang="ja-JP" altLang="en-US"/>
        </a:p>
      </dgm:t>
    </dgm:pt>
    <dgm:pt modelId="{CDDC3F48-10A6-4D6E-BC08-34C8A5FFEAF7}" type="sibTrans" cxnId="{5CC6F817-9252-4535-B6D2-22C0F820B83A}">
      <dgm:prSet/>
      <dgm:spPr/>
      <dgm:t>
        <a:bodyPr/>
        <a:lstStyle/>
        <a:p>
          <a:endParaRPr kumimoji="1" lang="ja-JP" altLang="en-US"/>
        </a:p>
      </dgm:t>
    </dgm:pt>
    <dgm:pt modelId="{38CEC643-4DC5-4ADE-A59A-59ADEFF77B9C}">
      <dgm:prSet phldrT="[テキスト]" custT="1"/>
      <dgm:spPr>
        <a:xfrm>
          <a:off x="1325925" y="500372"/>
          <a:ext cx="833449" cy="333379"/>
        </a:xfrm>
        <a:prstGeom prst="chevron">
          <a:avLst/>
        </a:prstGeom>
        <a:solidFill>
          <a:srgbClr val="EE5500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1" lang="ja-JP" altLang="en-US" sz="900" b="1" dirty="0">
              <a:solidFill>
                <a:sysClr val="window" lastClr="FFFFFF"/>
              </a:solidFill>
              <a:latin typeface="メイリオ"/>
              <a:ea typeface="メイリオ"/>
              <a:cs typeface="+mn-cs"/>
            </a:rPr>
            <a:t>未来</a:t>
          </a:r>
        </a:p>
      </dgm:t>
    </dgm:pt>
    <dgm:pt modelId="{FE1A3763-FC95-4631-97F7-D4F72B2D85CA}" type="parTrans" cxnId="{0D170CBF-A3E4-480B-A925-95F2F7FC42A0}">
      <dgm:prSet/>
      <dgm:spPr/>
      <dgm:t>
        <a:bodyPr/>
        <a:lstStyle/>
        <a:p>
          <a:endParaRPr kumimoji="1" lang="ja-JP" altLang="en-US"/>
        </a:p>
      </dgm:t>
    </dgm:pt>
    <dgm:pt modelId="{B6E6ED3E-DC82-42E2-809D-E8DFAC8C155F}" type="sibTrans" cxnId="{0D170CBF-A3E4-480B-A925-95F2F7FC42A0}">
      <dgm:prSet/>
      <dgm:spPr/>
      <dgm:t>
        <a:bodyPr/>
        <a:lstStyle/>
        <a:p>
          <a:endParaRPr kumimoji="1" lang="ja-JP" altLang="en-US"/>
        </a:p>
      </dgm:t>
    </dgm:pt>
    <dgm:pt modelId="{865ECF2B-2FC8-45E3-A0C4-D3E66645BDD6}" type="pres">
      <dgm:prSet presAssocID="{97387CEB-ADA9-485A-9249-F64C91EACCE4}" presName="Name0" presStyleCnt="0">
        <dgm:presLayoutVars>
          <dgm:dir/>
          <dgm:resizeHandles val="exact"/>
        </dgm:presLayoutVars>
      </dgm:prSet>
      <dgm:spPr/>
    </dgm:pt>
    <dgm:pt modelId="{092ECF0F-D756-4F91-942B-67127D4539F3}" type="pres">
      <dgm:prSet presAssocID="{6E61F770-B3D6-44BB-BEE8-C7CD6EACFF6E}" presName="parTxOnly" presStyleLbl="node1" presStyleIdx="0" presStyleCnt="3" custScaleY="68253">
        <dgm:presLayoutVars>
          <dgm:bulletEnabled val="1"/>
        </dgm:presLayoutVars>
      </dgm:prSet>
      <dgm:spPr/>
    </dgm:pt>
    <dgm:pt modelId="{59BBBE23-8BD3-4E88-9872-095CE7E709DF}" type="pres">
      <dgm:prSet presAssocID="{AB1BB652-37D5-4480-ACC9-F22F9D620FC9}" presName="parSpace" presStyleCnt="0"/>
      <dgm:spPr/>
    </dgm:pt>
    <dgm:pt modelId="{5DE8F904-898A-417A-A3BB-2551054E971F}" type="pres">
      <dgm:prSet presAssocID="{BAF08942-6F10-453F-9531-48B6BEF326FA}" presName="parTxOnly" presStyleLbl="node1" presStyleIdx="1" presStyleCnt="3" custScaleY="68253">
        <dgm:presLayoutVars>
          <dgm:bulletEnabled val="1"/>
        </dgm:presLayoutVars>
      </dgm:prSet>
      <dgm:spPr/>
    </dgm:pt>
    <dgm:pt modelId="{1293C893-F2FD-4D4C-9008-60AEC6AF3F62}" type="pres">
      <dgm:prSet presAssocID="{CDDC3F48-10A6-4D6E-BC08-34C8A5FFEAF7}" presName="parSpace" presStyleCnt="0"/>
      <dgm:spPr/>
    </dgm:pt>
    <dgm:pt modelId="{B5557085-A4FD-43A0-B958-92858FDBDF9A}" type="pres">
      <dgm:prSet presAssocID="{38CEC643-4DC5-4ADE-A59A-59ADEFF77B9C}" presName="parTxOnly" presStyleLbl="node1" presStyleIdx="2" presStyleCnt="3" custScaleY="68253" custLinFactNeighborX="-11423" custLinFactNeighborY="493">
        <dgm:presLayoutVars>
          <dgm:bulletEnabled val="1"/>
        </dgm:presLayoutVars>
      </dgm:prSet>
      <dgm:spPr/>
    </dgm:pt>
  </dgm:ptLst>
  <dgm:cxnLst>
    <dgm:cxn modelId="{6C200314-FC20-431C-A549-3CA07EF0FB6D}" type="presOf" srcId="{6E61F770-B3D6-44BB-BEE8-C7CD6EACFF6E}" destId="{092ECF0F-D756-4F91-942B-67127D4539F3}" srcOrd="0" destOrd="0" presId="urn:microsoft.com/office/officeart/2005/8/layout/hChevron3"/>
    <dgm:cxn modelId="{5CC6F817-9252-4535-B6D2-22C0F820B83A}" srcId="{97387CEB-ADA9-485A-9249-F64C91EACCE4}" destId="{BAF08942-6F10-453F-9531-48B6BEF326FA}" srcOrd="1" destOrd="0" parTransId="{D1C3EA5A-91A0-4029-A0F8-58290684329F}" sibTransId="{CDDC3F48-10A6-4D6E-BC08-34C8A5FFEAF7}"/>
    <dgm:cxn modelId="{A5F19F6E-FCA0-46B0-8DBB-F21440035929}" type="presOf" srcId="{97387CEB-ADA9-485A-9249-F64C91EACCE4}" destId="{865ECF2B-2FC8-45E3-A0C4-D3E66645BDD6}" srcOrd="0" destOrd="0" presId="urn:microsoft.com/office/officeart/2005/8/layout/hChevron3"/>
    <dgm:cxn modelId="{3E64058C-3C7F-44AB-A20C-48846BBC5013}" type="presOf" srcId="{38CEC643-4DC5-4ADE-A59A-59ADEFF77B9C}" destId="{B5557085-A4FD-43A0-B958-92858FDBDF9A}" srcOrd="0" destOrd="0" presId="urn:microsoft.com/office/officeart/2005/8/layout/hChevron3"/>
    <dgm:cxn modelId="{0D170CBF-A3E4-480B-A925-95F2F7FC42A0}" srcId="{97387CEB-ADA9-485A-9249-F64C91EACCE4}" destId="{38CEC643-4DC5-4ADE-A59A-59ADEFF77B9C}" srcOrd="2" destOrd="0" parTransId="{FE1A3763-FC95-4631-97F7-D4F72B2D85CA}" sibTransId="{B6E6ED3E-DC82-42E2-809D-E8DFAC8C155F}"/>
    <dgm:cxn modelId="{3DC400CC-DDC4-414F-B0DE-7173DB79C52F}" srcId="{97387CEB-ADA9-485A-9249-F64C91EACCE4}" destId="{6E61F770-B3D6-44BB-BEE8-C7CD6EACFF6E}" srcOrd="0" destOrd="0" parTransId="{8C8788BC-4F1F-4D84-AB65-23D872CA47A8}" sibTransId="{AB1BB652-37D5-4480-ACC9-F22F9D620FC9}"/>
    <dgm:cxn modelId="{7C6926E8-1FD3-4027-9869-8DD6A83FFF56}" type="presOf" srcId="{BAF08942-6F10-453F-9531-48B6BEF326FA}" destId="{5DE8F904-898A-417A-A3BB-2551054E971F}" srcOrd="0" destOrd="0" presId="urn:microsoft.com/office/officeart/2005/8/layout/hChevron3"/>
    <dgm:cxn modelId="{CD58607B-7286-408F-A327-B16806081DCF}" type="presParOf" srcId="{865ECF2B-2FC8-45E3-A0C4-D3E66645BDD6}" destId="{092ECF0F-D756-4F91-942B-67127D4539F3}" srcOrd="0" destOrd="0" presId="urn:microsoft.com/office/officeart/2005/8/layout/hChevron3"/>
    <dgm:cxn modelId="{522B0AA6-F32A-4C16-833D-75305E149C8C}" type="presParOf" srcId="{865ECF2B-2FC8-45E3-A0C4-D3E66645BDD6}" destId="{59BBBE23-8BD3-4E88-9872-095CE7E709DF}" srcOrd="1" destOrd="0" presId="urn:microsoft.com/office/officeart/2005/8/layout/hChevron3"/>
    <dgm:cxn modelId="{1E07134F-4743-4272-AD2C-17948145F7E5}" type="presParOf" srcId="{865ECF2B-2FC8-45E3-A0C4-D3E66645BDD6}" destId="{5DE8F904-898A-417A-A3BB-2551054E971F}" srcOrd="2" destOrd="0" presId="urn:microsoft.com/office/officeart/2005/8/layout/hChevron3"/>
    <dgm:cxn modelId="{2707372D-2A98-4E12-8C03-7A78C73F4563}" type="presParOf" srcId="{865ECF2B-2FC8-45E3-A0C4-D3E66645BDD6}" destId="{1293C893-F2FD-4D4C-9008-60AEC6AF3F62}" srcOrd="3" destOrd="0" presId="urn:microsoft.com/office/officeart/2005/8/layout/hChevron3"/>
    <dgm:cxn modelId="{FD8C0B9E-731A-4BB5-A9DE-04F6AB06ED9A}" type="presParOf" srcId="{865ECF2B-2FC8-45E3-A0C4-D3E66645BDD6}" destId="{B5557085-A4FD-43A0-B958-92858FDBDF9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ECF0F-D756-4F91-942B-67127D4539F3}">
      <dsp:nvSpPr>
        <dsp:cNvPr id="0" name=""/>
        <dsp:cNvSpPr/>
      </dsp:nvSpPr>
      <dsp:spPr>
        <a:xfrm>
          <a:off x="1027" y="184996"/>
          <a:ext cx="898722" cy="245361"/>
        </a:xfrm>
        <a:prstGeom prst="homePlate">
          <a:avLst/>
        </a:prstGeom>
        <a:solidFill>
          <a:srgbClr val="EE5500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900" b="1" kern="1200" dirty="0">
              <a:solidFill>
                <a:sysClr val="window" lastClr="FFFFFF"/>
              </a:solidFill>
              <a:latin typeface="メイリオ"/>
              <a:ea typeface="メイリオ"/>
              <a:cs typeface="+mn-cs"/>
            </a:rPr>
            <a:t>過去</a:t>
          </a:r>
        </a:p>
      </dsp:txBody>
      <dsp:txXfrm>
        <a:off x="1027" y="184996"/>
        <a:ext cx="837382" cy="245361"/>
      </dsp:txXfrm>
    </dsp:sp>
    <dsp:sp modelId="{5DE8F904-898A-417A-A3BB-2551054E971F}">
      <dsp:nvSpPr>
        <dsp:cNvPr id="0" name=""/>
        <dsp:cNvSpPr/>
      </dsp:nvSpPr>
      <dsp:spPr>
        <a:xfrm>
          <a:off x="720005" y="184996"/>
          <a:ext cx="898722" cy="245361"/>
        </a:xfrm>
        <a:prstGeom prst="chevron">
          <a:avLst/>
        </a:prstGeom>
        <a:solidFill>
          <a:srgbClr val="EE5500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900" b="1" kern="1200" dirty="0">
              <a:solidFill>
                <a:sysClr val="window" lastClr="FFFFFF"/>
              </a:solidFill>
              <a:latin typeface="メイリオ"/>
              <a:ea typeface="メイリオ"/>
              <a:cs typeface="+mn-cs"/>
            </a:rPr>
            <a:t>現在</a:t>
          </a:r>
        </a:p>
      </dsp:txBody>
      <dsp:txXfrm>
        <a:off x="842686" y="184996"/>
        <a:ext cx="653361" cy="245361"/>
      </dsp:txXfrm>
    </dsp:sp>
    <dsp:sp modelId="{B5557085-A4FD-43A0-B958-92858FDBDF9A}">
      <dsp:nvSpPr>
        <dsp:cNvPr id="0" name=""/>
        <dsp:cNvSpPr/>
      </dsp:nvSpPr>
      <dsp:spPr>
        <a:xfrm>
          <a:off x="1418450" y="186768"/>
          <a:ext cx="898722" cy="245361"/>
        </a:xfrm>
        <a:prstGeom prst="chevron">
          <a:avLst/>
        </a:prstGeom>
        <a:solidFill>
          <a:srgbClr val="EE5500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900" b="1" kern="1200" dirty="0">
              <a:solidFill>
                <a:sysClr val="window" lastClr="FFFFFF"/>
              </a:solidFill>
              <a:latin typeface="メイリオ"/>
              <a:ea typeface="メイリオ"/>
              <a:cs typeface="+mn-cs"/>
            </a:rPr>
            <a:t>未来</a:t>
          </a:r>
        </a:p>
      </dsp:txBody>
      <dsp:txXfrm>
        <a:off x="1541131" y="186768"/>
        <a:ext cx="653361" cy="245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968F-01DC-455B-B5C9-2408D4ACAB73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2C5D-B12B-4FE2-9CDE-530407AD3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79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248C-AF63-4BD2-AD88-4B686589BEBC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7BCA9-3BA0-4426-9EA6-B6C30ED02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2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07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46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29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48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5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14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04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65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714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46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1.w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emf"/><Relationship Id="rId7" Type="http://schemas.openxmlformats.org/officeDocument/2006/relationships/image" Target="../media/image25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emf"/><Relationship Id="rId7" Type="http://schemas.openxmlformats.org/officeDocument/2006/relationships/image" Target="../media/image25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1.w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r="3269"/>
          <a:stretch/>
        </p:blipFill>
        <p:spPr>
          <a:xfrm>
            <a:off x="5364088" y="0"/>
            <a:ext cx="3780420" cy="11236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5"/>
          <a:stretch/>
        </p:blipFill>
        <p:spPr>
          <a:xfrm>
            <a:off x="7092281" y="954854"/>
            <a:ext cx="2052228" cy="3017319"/>
          </a:xfrm>
          <a:prstGeom prst="rect">
            <a:avLst/>
          </a:prstGeom>
        </p:spPr>
      </p:pic>
      <p:sp>
        <p:nvSpPr>
          <p:cNvPr id="5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9" y="2294080"/>
            <a:ext cx="558856" cy="3687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43" y="1563638"/>
            <a:ext cx="268324" cy="5066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1326874"/>
            <a:ext cx="491409" cy="5993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3316474"/>
            <a:ext cx="518382" cy="63800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30025"/>
            <a:ext cx="1242338" cy="8555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775" y="1670176"/>
            <a:ext cx="6193445" cy="14761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387105"/>
            <a:ext cx="1814671" cy="400331"/>
          </a:xfrm>
          <a:prstGeom prst="rect">
            <a:avLst/>
          </a:prstGeom>
        </p:spPr>
      </p:pic>
      <p:grpSp>
        <p:nvGrpSpPr>
          <p:cNvPr id="18" name="グループ化 17"/>
          <p:cNvGrpSpPr/>
          <p:nvPr userDrawn="1"/>
        </p:nvGrpSpPr>
        <p:grpSpPr>
          <a:xfrm>
            <a:off x="5285767" y="182770"/>
            <a:ext cx="978421" cy="192736"/>
            <a:chOff x="5220072" y="159482"/>
            <a:chExt cx="978421" cy="192736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D1CD444-5459-AA4B-A08B-5554E81CF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59482"/>
              <a:ext cx="720941" cy="192736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 userDrawn="1"/>
          </p:nvGrpSpPr>
          <p:grpSpPr>
            <a:xfrm>
              <a:off x="5976156" y="159482"/>
              <a:ext cx="222337" cy="72008"/>
              <a:chOff x="5976156" y="159482"/>
              <a:chExt cx="222337" cy="72008"/>
            </a:xfrm>
          </p:grpSpPr>
          <p:sp>
            <p:nvSpPr>
              <p:cNvPr id="14" name="円/楕円 13"/>
              <p:cNvSpPr/>
              <p:nvPr userDrawn="1"/>
            </p:nvSpPr>
            <p:spPr>
              <a:xfrm>
                <a:off x="5976156" y="159482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 userDrawn="1"/>
            </p:nvSpPr>
            <p:spPr>
              <a:xfrm>
                <a:off x="6083306" y="170286"/>
                <a:ext cx="50400" cy="50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 userDrawn="1"/>
            </p:nvSpPr>
            <p:spPr>
              <a:xfrm>
                <a:off x="6162493" y="177486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209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440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24413"/>
          <a:stretch/>
        </p:blipFill>
        <p:spPr>
          <a:xfrm>
            <a:off x="-508" y="1437624"/>
            <a:ext cx="2434051" cy="37084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1871700" y="1275605"/>
            <a:ext cx="6840500" cy="20162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2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 </a:t>
            </a:r>
            <a:r>
              <a:rPr kumimoji="1" lang="en-US" altLang="ja-JP" dirty="0"/>
              <a:t>28</a:t>
            </a:r>
            <a:br>
              <a:rPr kumimoji="1" lang="en-US" altLang="ja-JP" dirty="0"/>
            </a:br>
            <a:r>
              <a:rPr kumimoji="1" lang="ja-JP" altLang="en-US" dirty="0"/>
              <a:t>　　　　（メイリオ見出し）</a:t>
            </a:r>
          </a:p>
        </p:txBody>
      </p:sp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" y="749002"/>
            <a:ext cx="590787" cy="5505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0" y="2823778"/>
            <a:ext cx="335554" cy="5127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4" y="1934005"/>
            <a:ext cx="478408" cy="4107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271353"/>
            <a:ext cx="472936" cy="3513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829750"/>
            <a:ext cx="515904" cy="30400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309588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951570"/>
            <a:ext cx="8426450" cy="37804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文章（必要な場合のみ）　フォントサイズ </a:t>
            </a:r>
            <a:r>
              <a:rPr kumimoji="1" lang="en-US" altLang="ja-JP" dirty="0"/>
              <a:t>16P</a:t>
            </a:r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407457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79512" y="591530"/>
            <a:ext cx="6120680" cy="315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rgbClr val="EE7B48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サブタイトル（メイリオ見出し </a:t>
            </a:r>
            <a:r>
              <a:rPr kumimoji="1" lang="en-US" altLang="ja-JP" dirty="0"/>
              <a:t>18Pt)</a:t>
            </a:r>
            <a:endParaRPr kumimoji="1" lang="ja-JP" altLang="en-US" dirty="0"/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1618" y="917812"/>
            <a:ext cx="8640763" cy="279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 dirty="0"/>
              <a:t>説明文（フォント</a:t>
            </a:r>
            <a:r>
              <a:rPr kumimoji="1" lang="en-US" altLang="ja-JP" dirty="0"/>
              <a:t>16Pt)</a:t>
            </a:r>
            <a:endParaRPr kumimoji="1" lang="ja-JP" altLang="en-US" dirty="0"/>
          </a:p>
        </p:txBody>
      </p:sp>
      <p:cxnSp>
        <p:nvCxnSpPr>
          <p:cNvPr id="15" name="直線コネクタ 14"/>
          <p:cNvCxnSpPr/>
          <p:nvPr userDrawn="1"/>
        </p:nvCxnSpPr>
        <p:spPr>
          <a:xfrm>
            <a:off x="252000" y="866278"/>
            <a:ext cx="6264696" cy="0"/>
          </a:xfrm>
          <a:prstGeom prst="line">
            <a:avLst/>
          </a:prstGeom>
          <a:ln>
            <a:solidFill>
              <a:srgbClr val="EE7B48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356777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r="30206"/>
          <a:stretch/>
        </p:blipFill>
        <p:spPr>
          <a:xfrm>
            <a:off x="6155795" y="0"/>
            <a:ext cx="2988332" cy="21128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5" b="28117"/>
          <a:stretch/>
        </p:blipFill>
        <p:spPr>
          <a:xfrm>
            <a:off x="6263933" y="3019264"/>
            <a:ext cx="2880321" cy="2124236"/>
          </a:xfrm>
          <a:prstGeom prst="rect">
            <a:avLst/>
          </a:prstGeom>
        </p:spPr>
      </p:pic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483518"/>
            <a:ext cx="337945" cy="2222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771550"/>
            <a:ext cx="307200" cy="4855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69" y="3948039"/>
            <a:ext cx="504310" cy="4815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4429590"/>
            <a:ext cx="311641" cy="3846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44" y="3687874"/>
            <a:ext cx="519193" cy="551406"/>
          </a:xfrm>
          <a:prstGeom prst="rect">
            <a:avLst/>
          </a:prstGeom>
        </p:spPr>
      </p:pic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04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r="30206"/>
          <a:stretch/>
        </p:blipFill>
        <p:spPr>
          <a:xfrm>
            <a:off x="6155795" y="0"/>
            <a:ext cx="2988332" cy="21128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5" b="28117"/>
          <a:stretch/>
        </p:blipFill>
        <p:spPr>
          <a:xfrm>
            <a:off x="6263933" y="3019264"/>
            <a:ext cx="2880321" cy="2124236"/>
          </a:xfrm>
          <a:prstGeom prst="rect">
            <a:avLst/>
          </a:prstGeom>
        </p:spPr>
      </p:pic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483518"/>
            <a:ext cx="337945" cy="2222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771550"/>
            <a:ext cx="307200" cy="4855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69" y="3948039"/>
            <a:ext cx="504310" cy="4815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4429590"/>
            <a:ext cx="311641" cy="3846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44" y="3687874"/>
            <a:ext cx="519193" cy="551406"/>
          </a:xfrm>
          <a:prstGeom prst="rect">
            <a:avLst/>
          </a:prstGeom>
        </p:spPr>
      </p:pic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902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43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" b="29513"/>
          <a:stretch/>
        </p:blipFill>
        <p:spPr>
          <a:xfrm>
            <a:off x="0" y="3471501"/>
            <a:ext cx="2792392" cy="1692187"/>
          </a:xfrm>
          <a:prstGeom prst="rect">
            <a:avLst/>
          </a:prstGeom>
        </p:spPr>
      </p:pic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3167843" y="807554"/>
            <a:ext cx="5631095" cy="37276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1" y="2794363"/>
            <a:ext cx="330128" cy="32110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642">
            <a:off x="317732" y="3810908"/>
            <a:ext cx="290393" cy="41366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7" y="4197219"/>
            <a:ext cx="458341" cy="3843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4011910"/>
            <a:ext cx="336509" cy="52328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3798"/>
            <a:ext cx="950255" cy="8536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273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440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24413"/>
          <a:stretch/>
        </p:blipFill>
        <p:spPr>
          <a:xfrm>
            <a:off x="-508" y="1437624"/>
            <a:ext cx="2434051" cy="37084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1871700" y="1275605"/>
            <a:ext cx="6840500" cy="20162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 </a:t>
            </a:r>
            <a:r>
              <a:rPr kumimoji="1" lang="en-US" altLang="ja-JP" dirty="0"/>
              <a:t>28</a:t>
            </a:r>
            <a:br>
              <a:rPr kumimoji="1" lang="en-US" altLang="ja-JP" dirty="0"/>
            </a:br>
            <a:r>
              <a:rPr kumimoji="1" lang="ja-JP" altLang="en-US" dirty="0"/>
              <a:t>　　　　（メイリオ見出し）</a:t>
            </a:r>
          </a:p>
        </p:txBody>
      </p:sp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" y="749002"/>
            <a:ext cx="590787" cy="5505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0" y="2823778"/>
            <a:ext cx="335554" cy="5127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4" y="1934005"/>
            <a:ext cx="478408" cy="4107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271353"/>
            <a:ext cx="472936" cy="3513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829750"/>
            <a:ext cx="515904" cy="30400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4583498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5" b="36032"/>
          <a:stretch/>
        </p:blipFill>
        <p:spPr>
          <a:xfrm>
            <a:off x="5903640" y="3028747"/>
            <a:ext cx="3240360" cy="2137488"/>
          </a:xfrm>
          <a:prstGeom prst="rect">
            <a:avLst/>
          </a:prstGeom>
        </p:spPr>
      </p:pic>
      <p:sp>
        <p:nvSpPr>
          <p:cNvPr id="7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36" y="4434845"/>
            <a:ext cx="326068" cy="5248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3972363"/>
            <a:ext cx="298228" cy="36813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9" y="3142113"/>
            <a:ext cx="415869" cy="51514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20" y="3595673"/>
            <a:ext cx="328501" cy="50181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46" y="2592668"/>
            <a:ext cx="460056" cy="68589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358775" y="1311610"/>
            <a:ext cx="7093285" cy="19802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spcAft>
                <a:spcPts val="0"/>
              </a:spcAft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 </a:t>
            </a:r>
            <a:r>
              <a:rPr kumimoji="1" lang="en-US" altLang="ja-JP" dirty="0"/>
              <a:t>28</a:t>
            </a:r>
            <a:br>
              <a:rPr kumimoji="1" lang="en-US" altLang="ja-JP" dirty="0"/>
            </a:br>
            <a:r>
              <a:rPr kumimoji="1" lang="ja-JP" altLang="en-US" dirty="0"/>
              <a:t>　　　　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8498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7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972000"/>
            <a:ext cx="8460000" cy="37804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文章（必要な場合のみ）　フォントサイズ </a:t>
            </a:r>
            <a:r>
              <a:rPr kumimoji="1" lang="en-US" altLang="ja-JP" dirty="0"/>
              <a:t>16P</a:t>
            </a:r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  <p:sp>
        <p:nvSpPr>
          <p:cNvPr id="13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6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  <p:sp>
        <p:nvSpPr>
          <p:cNvPr id="17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8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98000" y="576000"/>
            <a:ext cx="6120680" cy="3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サブタイトル（メイリオ見出し </a:t>
            </a:r>
            <a:r>
              <a:rPr kumimoji="1" lang="en-US" altLang="ja-JP"/>
              <a:t>18Pt)</a:t>
            </a:r>
            <a:endParaRPr kumimoji="1" lang="ja-JP" altLang="en-US"/>
          </a:p>
        </p:txBody>
      </p:sp>
      <p:sp>
        <p:nvSpPr>
          <p:cNvPr id="19" name="テキスト プレースホルダー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9729" y="864000"/>
            <a:ext cx="8640763" cy="2793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説明文（フォント</a:t>
            </a:r>
            <a:r>
              <a:rPr kumimoji="1" lang="en-US" altLang="ja-JP" dirty="0"/>
              <a:t>16Pt)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252000" y="864000"/>
            <a:ext cx="6264696" cy="0"/>
          </a:xfrm>
          <a:prstGeom prst="line">
            <a:avLst/>
          </a:prstGeom>
          <a:ln>
            <a:solidFill>
              <a:srgbClr val="008CCF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46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r="3269"/>
          <a:stretch/>
        </p:blipFill>
        <p:spPr>
          <a:xfrm>
            <a:off x="5364088" y="0"/>
            <a:ext cx="3780420" cy="11236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5"/>
          <a:stretch/>
        </p:blipFill>
        <p:spPr>
          <a:xfrm>
            <a:off x="7092281" y="954854"/>
            <a:ext cx="2052228" cy="3017319"/>
          </a:xfrm>
          <a:prstGeom prst="rect">
            <a:avLst/>
          </a:prstGeom>
        </p:spPr>
      </p:pic>
      <p:sp>
        <p:nvSpPr>
          <p:cNvPr id="5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9" y="2294080"/>
            <a:ext cx="558856" cy="3687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43" y="1563638"/>
            <a:ext cx="268324" cy="5066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1326874"/>
            <a:ext cx="491409" cy="5993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3316474"/>
            <a:ext cx="518382" cy="63800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30025"/>
            <a:ext cx="1242338" cy="8555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775" y="1670176"/>
            <a:ext cx="6193445" cy="14761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387105"/>
            <a:ext cx="1814671" cy="400331"/>
          </a:xfrm>
          <a:prstGeom prst="rect">
            <a:avLst/>
          </a:prstGeom>
        </p:spPr>
      </p:pic>
      <p:grpSp>
        <p:nvGrpSpPr>
          <p:cNvPr id="18" name="グループ化 17"/>
          <p:cNvGrpSpPr/>
          <p:nvPr userDrawn="1"/>
        </p:nvGrpSpPr>
        <p:grpSpPr>
          <a:xfrm>
            <a:off x="5285767" y="182770"/>
            <a:ext cx="978421" cy="192736"/>
            <a:chOff x="5220072" y="159482"/>
            <a:chExt cx="978421" cy="192736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D1CD444-5459-AA4B-A08B-5554E81CF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59482"/>
              <a:ext cx="720941" cy="192736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 userDrawn="1"/>
          </p:nvGrpSpPr>
          <p:grpSpPr>
            <a:xfrm>
              <a:off x="5976156" y="159482"/>
              <a:ext cx="222337" cy="72008"/>
              <a:chOff x="5976156" y="159482"/>
              <a:chExt cx="222337" cy="72008"/>
            </a:xfrm>
          </p:grpSpPr>
          <p:sp>
            <p:nvSpPr>
              <p:cNvPr id="14" name="円/楕円 13"/>
              <p:cNvSpPr/>
              <p:nvPr userDrawn="1"/>
            </p:nvSpPr>
            <p:spPr>
              <a:xfrm>
                <a:off x="5976156" y="159482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 userDrawn="1"/>
            </p:nvSpPr>
            <p:spPr>
              <a:xfrm>
                <a:off x="6083306" y="170286"/>
                <a:ext cx="50400" cy="50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 userDrawn="1"/>
            </p:nvSpPr>
            <p:spPr>
              <a:xfrm>
                <a:off x="6162493" y="177486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86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43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" b="29513"/>
          <a:stretch/>
        </p:blipFill>
        <p:spPr>
          <a:xfrm>
            <a:off x="0" y="3471501"/>
            <a:ext cx="2792392" cy="1692187"/>
          </a:xfrm>
          <a:prstGeom prst="rect">
            <a:avLst/>
          </a:prstGeom>
        </p:spPr>
      </p:pic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3167843" y="807554"/>
            <a:ext cx="5631095" cy="37276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1">
                <a:solidFill>
                  <a:schemeClr val="accent3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1" y="2794363"/>
            <a:ext cx="330128" cy="32110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642">
            <a:off x="317732" y="3810908"/>
            <a:ext cx="290393" cy="41366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7" y="4197219"/>
            <a:ext cx="458341" cy="3843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4011910"/>
            <a:ext cx="336509" cy="52328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3798"/>
            <a:ext cx="950255" cy="8536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435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463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49" r:id="rId6"/>
    <p:sldLayoutId id="2147483657" r:id="rId7"/>
    <p:sldLayoutId id="2147483660" r:id="rId8"/>
    <p:sldLayoutId id="2147483661" r:id="rId9"/>
    <p:sldLayoutId id="2147483659" r:id="rId10"/>
    <p:sldLayoutId id="2147483663" r:id="rId11"/>
    <p:sldLayoutId id="2147483655" r:id="rId12"/>
    <p:sldLayoutId id="2147483664" r:id="rId13"/>
    <p:sldLayoutId id="2147483662" r:id="rId14"/>
    <p:sldLayoutId id="2147483654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55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7001/Fieldlogin/login?kaicode=DEMO&amp;syncode=100205&amp;userid=100205&amp;password=100205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on-its.co.jp/solution/industry/cross-industry/superstream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SuperStream</a:t>
            </a:r>
            <a:r>
              <a:rPr lang="en-US" altLang="ja-JP" dirty="0"/>
              <a:t>-NX</a:t>
            </a:r>
            <a:br>
              <a:rPr lang="en-US" altLang="ja-JP" dirty="0"/>
            </a:br>
            <a:r>
              <a:rPr lang="ja-JP" altLang="en-US" dirty="0"/>
              <a:t>人事諸届・照会　ご紹介補足資料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8775" y="3975906"/>
            <a:ext cx="276998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1000" dirty="0">
                <a:solidFill>
                  <a:schemeClr val="bg2">
                    <a:lumMod val="50000"/>
                  </a:schemeClr>
                </a:solidFill>
              </a:rPr>
              <a:t>2025-06-01</a:t>
            </a:r>
            <a:r>
              <a:rPr kumimoji="1" lang="ja-JP" altLang="en-US" sz="1000" dirty="0">
                <a:solidFill>
                  <a:schemeClr val="bg2">
                    <a:lumMod val="50000"/>
                  </a:schemeClr>
                </a:solidFill>
              </a:rPr>
              <a:t>版</a:t>
            </a:r>
            <a:endParaRPr lang="en-US" altLang="ja-JP" sz="1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ja-JP" altLang="en-US" sz="1000" dirty="0">
                <a:solidFill>
                  <a:schemeClr val="bg2">
                    <a:lumMod val="50000"/>
                  </a:schemeClr>
                </a:solidFill>
              </a:rPr>
              <a:t>キヤノンＩＴソリューションズ株式会社</a:t>
            </a:r>
            <a:r>
              <a:rPr lang="en-US" altLang="ja-JP" sz="1000" dirty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kumimoji="1" lang="en-US" altLang="ja-JP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6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人事関連届出申請・承認に様々なプロセスを管理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人事諸届・照会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75" y="1070918"/>
            <a:ext cx="3014350" cy="18485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図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252000" y="3095523"/>
            <a:ext cx="3000271" cy="1660373"/>
          </a:xfrm>
          <a:prstGeom prst="rect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3626018" y="1343964"/>
            <a:ext cx="1584000" cy="14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申請承認・否認</a:t>
            </a:r>
            <a:endParaRPr kumimoji="1"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（代行</a:t>
            </a:r>
            <a:r>
              <a:rPr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強制承認可）</a:t>
            </a:r>
            <a:endParaRPr kumimoji="1" lang="ja-JP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468898" y="1343685"/>
            <a:ext cx="1584000" cy="14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否決後の再申請</a:t>
            </a:r>
            <a:endParaRPr kumimoji="1"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313003" y="1343685"/>
            <a:ext cx="1584000" cy="14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メール自動送信</a:t>
            </a:r>
            <a:endParaRPr kumimoji="1"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626018" y="3096329"/>
            <a:ext cx="1584000" cy="14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申請の仮登録</a:t>
            </a:r>
            <a:endParaRPr kumimoji="1"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468898" y="3096329"/>
            <a:ext cx="1584000" cy="14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過去申請の複写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7313003" y="3096329"/>
            <a:ext cx="1584000" cy="14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添付ファイル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差替可否</a:t>
            </a:r>
            <a:endParaRPr kumimoji="1"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7799701" y="1743658"/>
            <a:ext cx="685515" cy="448609"/>
          </a:xfrm>
          <a:custGeom>
            <a:avLst/>
            <a:gdLst>
              <a:gd name="T0" fmla="*/ 9 w 454"/>
              <a:gd name="T1" fmla="*/ 0 h 303"/>
              <a:gd name="T2" fmla="*/ 313 w 454"/>
              <a:gd name="T3" fmla="*/ 106 h 303"/>
              <a:gd name="T4" fmla="*/ 140 w 454"/>
              <a:gd name="T5" fmla="*/ 106 h 303"/>
              <a:gd name="T6" fmla="*/ 327 w 454"/>
              <a:gd name="T7" fmla="*/ 156 h 303"/>
              <a:gd name="T8" fmla="*/ 127 w 454"/>
              <a:gd name="T9" fmla="*/ 156 h 303"/>
              <a:gd name="T10" fmla="*/ 0 w 454"/>
              <a:gd name="T11" fmla="*/ 8 h 303"/>
              <a:gd name="T12" fmla="*/ 454 w 454"/>
              <a:gd name="T13" fmla="*/ 303 h 303"/>
              <a:gd name="T14" fmla="*/ 319 w 454"/>
              <a:gd name="T15" fmla="*/ 116 h 303"/>
              <a:gd name="T16" fmla="*/ 227 w 454"/>
              <a:gd name="T17" fmla="*/ 245 h 303"/>
              <a:gd name="T18" fmla="*/ 227 w 454"/>
              <a:gd name="T19" fmla="*/ 67 h 303"/>
              <a:gd name="T20" fmla="*/ 277 w 454"/>
              <a:gd name="T21" fmla="*/ 121 h 303"/>
              <a:gd name="T22" fmla="*/ 229 w 454"/>
              <a:gd name="T23" fmla="*/ 96 h 303"/>
              <a:gd name="T24" fmla="*/ 173 w 454"/>
              <a:gd name="T25" fmla="*/ 127 h 303"/>
              <a:gd name="T26" fmla="*/ 181 w 454"/>
              <a:gd name="T27" fmla="*/ 200 h 303"/>
              <a:gd name="T28" fmla="*/ 258 w 454"/>
              <a:gd name="T29" fmla="*/ 208 h 303"/>
              <a:gd name="T30" fmla="*/ 240 w 454"/>
              <a:gd name="T31" fmla="*/ 199 h 303"/>
              <a:gd name="T32" fmla="*/ 192 w 454"/>
              <a:gd name="T33" fmla="*/ 190 h 303"/>
              <a:gd name="T34" fmla="*/ 187 w 454"/>
              <a:gd name="T35" fmla="*/ 133 h 303"/>
              <a:gd name="T36" fmla="*/ 229 w 454"/>
              <a:gd name="T37" fmla="*/ 109 h 303"/>
              <a:gd name="T38" fmla="*/ 263 w 454"/>
              <a:gd name="T39" fmla="*/ 128 h 303"/>
              <a:gd name="T40" fmla="*/ 265 w 454"/>
              <a:gd name="T41" fmla="*/ 166 h 303"/>
              <a:gd name="T42" fmla="*/ 252 w 454"/>
              <a:gd name="T43" fmla="*/ 163 h 303"/>
              <a:gd name="T44" fmla="*/ 242 w 454"/>
              <a:gd name="T45" fmla="*/ 124 h 303"/>
              <a:gd name="T46" fmla="*/ 202 w 454"/>
              <a:gd name="T47" fmla="*/ 133 h 303"/>
              <a:gd name="T48" fmla="*/ 200 w 454"/>
              <a:gd name="T49" fmla="*/ 178 h 303"/>
              <a:gd name="T50" fmla="*/ 240 w 454"/>
              <a:gd name="T51" fmla="*/ 177 h 303"/>
              <a:gd name="T52" fmla="*/ 247 w 454"/>
              <a:gd name="T53" fmla="*/ 184 h 303"/>
              <a:gd name="T54" fmla="*/ 271 w 454"/>
              <a:gd name="T55" fmla="*/ 181 h 303"/>
              <a:gd name="T56" fmla="*/ 284 w 454"/>
              <a:gd name="T57" fmla="*/ 148 h 303"/>
              <a:gd name="T58" fmla="*/ 214 w 454"/>
              <a:gd name="T59" fmla="*/ 142 h 303"/>
              <a:gd name="T60" fmla="*/ 237 w 454"/>
              <a:gd name="T61" fmla="*/ 137 h 303"/>
              <a:gd name="T62" fmla="*/ 232 w 454"/>
              <a:gd name="T63" fmla="*/ 168 h 303"/>
              <a:gd name="T64" fmla="*/ 209 w 454"/>
              <a:gd name="T65" fmla="*/ 15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303">
                <a:moveTo>
                  <a:pt x="140" y="106"/>
                </a:moveTo>
                <a:cubicBezTo>
                  <a:pt x="9" y="0"/>
                  <a:pt x="9" y="0"/>
                  <a:pt x="9" y="0"/>
                </a:cubicBezTo>
                <a:cubicBezTo>
                  <a:pt x="444" y="0"/>
                  <a:pt x="444" y="0"/>
                  <a:pt x="444" y="0"/>
                </a:cubicBezTo>
                <a:cubicBezTo>
                  <a:pt x="313" y="106"/>
                  <a:pt x="313" y="106"/>
                  <a:pt x="313" y="106"/>
                </a:cubicBezTo>
                <a:cubicBezTo>
                  <a:pt x="296" y="76"/>
                  <a:pt x="264" y="56"/>
                  <a:pt x="227" y="56"/>
                </a:cubicBezTo>
                <a:cubicBezTo>
                  <a:pt x="190" y="56"/>
                  <a:pt x="158" y="76"/>
                  <a:pt x="140" y="106"/>
                </a:cubicBezTo>
                <a:close/>
                <a:moveTo>
                  <a:pt x="319" y="116"/>
                </a:moveTo>
                <a:cubicBezTo>
                  <a:pt x="324" y="128"/>
                  <a:pt x="327" y="142"/>
                  <a:pt x="327" y="156"/>
                </a:cubicBezTo>
                <a:cubicBezTo>
                  <a:pt x="327" y="211"/>
                  <a:pt x="282" y="256"/>
                  <a:pt x="227" y="256"/>
                </a:cubicBezTo>
                <a:cubicBezTo>
                  <a:pt x="171" y="256"/>
                  <a:pt x="127" y="211"/>
                  <a:pt x="127" y="156"/>
                </a:cubicBezTo>
                <a:cubicBezTo>
                  <a:pt x="127" y="142"/>
                  <a:pt x="130" y="128"/>
                  <a:pt x="135" y="116"/>
                </a:cubicBezTo>
                <a:cubicBezTo>
                  <a:pt x="0" y="8"/>
                  <a:pt x="0" y="8"/>
                  <a:pt x="0" y="8"/>
                </a:cubicBezTo>
                <a:cubicBezTo>
                  <a:pt x="0" y="303"/>
                  <a:pt x="0" y="303"/>
                  <a:pt x="0" y="303"/>
                </a:cubicBezTo>
                <a:cubicBezTo>
                  <a:pt x="454" y="303"/>
                  <a:pt x="454" y="303"/>
                  <a:pt x="454" y="303"/>
                </a:cubicBezTo>
                <a:cubicBezTo>
                  <a:pt x="454" y="8"/>
                  <a:pt x="454" y="8"/>
                  <a:pt x="454" y="8"/>
                </a:cubicBezTo>
                <a:lnTo>
                  <a:pt x="319" y="116"/>
                </a:lnTo>
                <a:close/>
                <a:moveTo>
                  <a:pt x="315" y="156"/>
                </a:moveTo>
                <a:cubicBezTo>
                  <a:pt x="315" y="205"/>
                  <a:pt x="276" y="245"/>
                  <a:pt x="227" y="245"/>
                </a:cubicBezTo>
                <a:cubicBezTo>
                  <a:pt x="178" y="245"/>
                  <a:pt x="138" y="205"/>
                  <a:pt x="138" y="156"/>
                </a:cubicBezTo>
                <a:cubicBezTo>
                  <a:pt x="138" y="107"/>
                  <a:pt x="178" y="67"/>
                  <a:pt x="227" y="67"/>
                </a:cubicBezTo>
                <a:cubicBezTo>
                  <a:pt x="276" y="67"/>
                  <a:pt x="315" y="107"/>
                  <a:pt x="315" y="156"/>
                </a:cubicBezTo>
                <a:close/>
                <a:moveTo>
                  <a:pt x="277" y="121"/>
                </a:moveTo>
                <a:cubicBezTo>
                  <a:pt x="272" y="113"/>
                  <a:pt x="266" y="106"/>
                  <a:pt x="258" y="102"/>
                </a:cubicBezTo>
                <a:cubicBezTo>
                  <a:pt x="249" y="98"/>
                  <a:pt x="240" y="96"/>
                  <a:pt x="229" y="96"/>
                </a:cubicBezTo>
                <a:cubicBezTo>
                  <a:pt x="216" y="96"/>
                  <a:pt x="205" y="98"/>
                  <a:pt x="196" y="104"/>
                </a:cubicBezTo>
                <a:cubicBezTo>
                  <a:pt x="186" y="109"/>
                  <a:pt x="178" y="117"/>
                  <a:pt x="173" y="127"/>
                </a:cubicBezTo>
                <a:cubicBezTo>
                  <a:pt x="168" y="137"/>
                  <a:pt x="165" y="147"/>
                  <a:pt x="165" y="159"/>
                </a:cubicBezTo>
                <a:cubicBezTo>
                  <a:pt x="165" y="177"/>
                  <a:pt x="170" y="190"/>
                  <a:pt x="181" y="200"/>
                </a:cubicBezTo>
                <a:cubicBezTo>
                  <a:pt x="191" y="209"/>
                  <a:pt x="205" y="214"/>
                  <a:pt x="224" y="214"/>
                </a:cubicBezTo>
                <a:cubicBezTo>
                  <a:pt x="236" y="214"/>
                  <a:pt x="248" y="212"/>
                  <a:pt x="258" y="208"/>
                </a:cubicBezTo>
                <a:cubicBezTo>
                  <a:pt x="258" y="194"/>
                  <a:pt x="258" y="194"/>
                  <a:pt x="258" y="194"/>
                </a:cubicBezTo>
                <a:cubicBezTo>
                  <a:pt x="252" y="196"/>
                  <a:pt x="246" y="198"/>
                  <a:pt x="240" y="199"/>
                </a:cubicBezTo>
                <a:cubicBezTo>
                  <a:pt x="234" y="200"/>
                  <a:pt x="228" y="200"/>
                  <a:pt x="223" y="200"/>
                </a:cubicBezTo>
                <a:cubicBezTo>
                  <a:pt x="210" y="200"/>
                  <a:pt x="199" y="197"/>
                  <a:pt x="192" y="190"/>
                </a:cubicBezTo>
                <a:cubicBezTo>
                  <a:pt x="185" y="183"/>
                  <a:pt x="181" y="172"/>
                  <a:pt x="181" y="159"/>
                </a:cubicBezTo>
                <a:cubicBezTo>
                  <a:pt x="181" y="149"/>
                  <a:pt x="183" y="140"/>
                  <a:pt x="187" y="133"/>
                </a:cubicBezTo>
                <a:cubicBezTo>
                  <a:pt x="191" y="125"/>
                  <a:pt x="196" y="119"/>
                  <a:pt x="204" y="115"/>
                </a:cubicBezTo>
                <a:cubicBezTo>
                  <a:pt x="211" y="111"/>
                  <a:pt x="219" y="109"/>
                  <a:pt x="229" y="109"/>
                </a:cubicBezTo>
                <a:cubicBezTo>
                  <a:pt x="237" y="109"/>
                  <a:pt x="243" y="111"/>
                  <a:pt x="249" y="114"/>
                </a:cubicBezTo>
                <a:cubicBezTo>
                  <a:pt x="255" y="117"/>
                  <a:pt x="260" y="122"/>
                  <a:pt x="263" y="128"/>
                </a:cubicBezTo>
                <a:cubicBezTo>
                  <a:pt x="266" y="134"/>
                  <a:pt x="268" y="141"/>
                  <a:pt x="268" y="148"/>
                </a:cubicBezTo>
                <a:cubicBezTo>
                  <a:pt x="268" y="156"/>
                  <a:pt x="267" y="162"/>
                  <a:pt x="265" y="166"/>
                </a:cubicBezTo>
                <a:cubicBezTo>
                  <a:pt x="263" y="171"/>
                  <a:pt x="261" y="173"/>
                  <a:pt x="258" y="173"/>
                </a:cubicBezTo>
                <a:cubicBezTo>
                  <a:pt x="254" y="173"/>
                  <a:pt x="252" y="170"/>
                  <a:pt x="252" y="163"/>
                </a:cubicBezTo>
                <a:cubicBezTo>
                  <a:pt x="254" y="127"/>
                  <a:pt x="254" y="127"/>
                  <a:pt x="254" y="127"/>
                </a:cubicBezTo>
                <a:cubicBezTo>
                  <a:pt x="251" y="126"/>
                  <a:pt x="247" y="125"/>
                  <a:pt x="242" y="124"/>
                </a:cubicBezTo>
                <a:cubicBezTo>
                  <a:pt x="237" y="124"/>
                  <a:pt x="232" y="123"/>
                  <a:pt x="228" y="123"/>
                </a:cubicBezTo>
                <a:cubicBezTo>
                  <a:pt x="217" y="123"/>
                  <a:pt x="209" y="126"/>
                  <a:pt x="202" y="133"/>
                </a:cubicBezTo>
                <a:cubicBezTo>
                  <a:pt x="196" y="139"/>
                  <a:pt x="193" y="147"/>
                  <a:pt x="193" y="157"/>
                </a:cubicBezTo>
                <a:cubicBezTo>
                  <a:pt x="193" y="166"/>
                  <a:pt x="195" y="173"/>
                  <a:pt x="200" y="178"/>
                </a:cubicBezTo>
                <a:cubicBezTo>
                  <a:pt x="205" y="184"/>
                  <a:pt x="212" y="186"/>
                  <a:pt x="220" y="186"/>
                </a:cubicBezTo>
                <a:cubicBezTo>
                  <a:pt x="228" y="186"/>
                  <a:pt x="235" y="183"/>
                  <a:pt x="240" y="177"/>
                </a:cubicBezTo>
                <a:cubicBezTo>
                  <a:pt x="241" y="177"/>
                  <a:pt x="241" y="177"/>
                  <a:pt x="241" y="177"/>
                </a:cubicBezTo>
                <a:cubicBezTo>
                  <a:pt x="243" y="180"/>
                  <a:pt x="245" y="182"/>
                  <a:pt x="247" y="184"/>
                </a:cubicBezTo>
                <a:cubicBezTo>
                  <a:pt x="250" y="185"/>
                  <a:pt x="253" y="186"/>
                  <a:pt x="257" y="186"/>
                </a:cubicBezTo>
                <a:cubicBezTo>
                  <a:pt x="262" y="186"/>
                  <a:pt x="267" y="185"/>
                  <a:pt x="271" y="181"/>
                </a:cubicBezTo>
                <a:cubicBezTo>
                  <a:pt x="275" y="178"/>
                  <a:pt x="278" y="173"/>
                  <a:pt x="281" y="168"/>
                </a:cubicBezTo>
                <a:cubicBezTo>
                  <a:pt x="283" y="162"/>
                  <a:pt x="284" y="155"/>
                  <a:pt x="284" y="148"/>
                </a:cubicBezTo>
                <a:cubicBezTo>
                  <a:pt x="284" y="138"/>
                  <a:pt x="282" y="129"/>
                  <a:pt x="277" y="121"/>
                </a:cubicBezTo>
                <a:close/>
                <a:moveTo>
                  <a:pt x="214" y="142"/>
                </a:moveTo>
                <a:cubicBezTo>
                  <a:pt x="218" y="138"/>
                  <a:pt x="223" y="136"/>
                  <a:pt x="229" y="136"/>
                </a:cubicBezTo>
                <a:cubicBezTo>
                  <a:pt x="232" y="136"/>
                  <a:pt x="235" y="137"/>
                  <a:pt x="237" y="137"/>
                </a:cubicBezTo>
                <a:cubicBezTo>
                  <a:pt x="236" y="153"/>
                  <a:pt x="236" y="153"/>
                  <a:pt x="236" y="153"/>
                </a:cubicBezTo>
                <a:cubicBezTo>
                  <a:pt x="236" y="160"/>
                  <a:pt x="234" y="165"/>
                  <a:pt x="232" y="168"/>
                </a:cubicBezTo>
                <a:cubicBezTo>
                  <a:pt x="230" y="171"/>
                  <a:pt x="226" y="173"/>
                  <a:pt x="222" y="173"/>
                </a:cubicBezTo>
                <a:cubicBezTo>
                  <a:pt x="214" y="173"/>
                  <a:pt x="209" y="168"/>
                  <a:pt x="209" y="158"/>
                </a:cubicBezTo>
                <a:cubicBezTo>
                  <a:pt x="209" y="151"/>
                  <a:pt x="211" y="146"/>
                  <a:pt x="214" y="14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1" name="Freeform 44"/>
          <p:cNvSpPr>
            <a:spLocks noEditPoints="1"/>
          </p:cNvSpPr>
          <p:nvPr/>
        </p:nvSpPr>
        <p:spPr bwMode="auto">
          <a:xfrm rot="5400000">
            <a:off x="6010883" y="1669637"/>
            <a:ext cx="500029" cy="648072"/>
          </a:xfrm>
          <a:custGeom>
            <a:avLst/>
            <a:gdLst>
              <a:gd name="T0" fmla="*/ 156 w 444"/>
              <a:gd name="T1" fmla="*/ 423 h 543"/>
              <a:gd name="T2" fmla="*/ 133 w 444"/>
              <a:gd name="T3" fmla="*/ 474 h 543"/>
              <a:gd name="T4" fmla="*/ 0 w 444"/>
              <a:gd name="T5" fmla="*/ 272 h 543"/>
              <a:gd name="T6" fmla="*/ 184 w 444"/>
              <a:gd name="T7" fmla="*/ 54 h 543"/>
              <a:gd name="T8" fmla="*/ 129 w 444"/>
              <a:gd name="T9" fmla="*/ 3 h 543"/>
              <a:gd name="T10" fmla="*/ 194 w 444"/>
              <a:gd name="T11" fmla="*/ 0 h 543"/>
              <a:gd name="T12" fmla="*/ 282 w 444"/>
              <a:gd name="T13" fmla="*/ 81 h 543"/>
              <a:gd name="T14" fmla="*/ 201 w 444"/>
              <a:gd name="T15" fmla="*/ 168 h 543"/>
              <a:gd name="T16" fmla="*/ 135 w 444"/>
              <a:gd name="T17" fmla="*/ 170 h 543"/>
              <a:gd name="T18" fmla="*/ 192 w 444"/>
              <a:gd name="T19" fmla="*/ 110 h 543"/>
              <a:gd name="T20" fmla="*/ 57 w 444"/>
              <a:gd name="T21" fmla="*/ 272 h 543"/>
              <a:gd name="T22" fmla="*/ 156 w 444"/>
              <a:gd name="T23" fmla="*/ 423 h 543"/>
              <a:gd name="T24" fmla="*/ 444 w 444"/>
              <a:gd name="T25" fmla="*/ 272 h 543"/>
              <a:gd name="T26" fmla="*/ 311 w 444"/>
              <a:gd name="T27" fmla="*/ 69 h 543"/>
              <a:gd name="T28" fmla="*/ 288 w 444"/>
              <a:gd name="T29" fmla="*/ 121 h 543"/>
              <a:gd name="T30" fmla="*/ 387 w 444"/>
              <a:gd name="T31" fmla="*/ 272 h 543"/>
              <a:gd name="T32" fmla="*/ 252 w 444"/>
              <a:gd name="T33" fmla="*/ 434 h 543"/>
              <a:gd name="T34" fmla="*/ 309 w 444"/>
              <a:gd name="T35" fmla="*/ 373 h 543"/>
              <a:gd name="T36" fmla="*/ 243 w 444"/>
              <a:gd name="T37" fmla="*/ 375 h 543"/>
              <a:gd name="T38" fmla="*/ 162 w 444"/>
              <a:gd name="T39" fmla="*/ 463 h 543"/>
              <a:gd name="T40" fmla="*/ 250 w 444"/>
              <a:gd name="T41" fmla="*/ 543 h 543"/>
              <a:gd name="T42" fmla="*/ 315 w 444"/>
              <a:gd name="T43" fmla="*/ 541 h 543"/>
              <a:gd name="T44" fmla="*/ 260 w 444"/>
              <a:gd name="T45" fmla="*/ 490 h 543"/>
              <a:gd name="T46" fmla="*/ 444 w 444"/>
              <a:gd name="T47" fmla="*/ 272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543">
                <a:moveTo>
                  <a:pt x="156" y="423"/>
                </a:moveTo>
                <a:cubicBezTo>
                  <a:pt x="133" y="474"/>
                  <a:pt x="133" y="474"/>
                  <a:pt x="133" y="474"/>
                </a:cubicBezTo>
                <a:cubicBezTo>
                  <a:pt x="55" y="440"/>
                  <a:pt x="0" y="362"/>
                  <a:pt x="0" y="272"/>
                </a:cubicBezTo>
                <a:cubicBezTo>
                  <a:pt x="0" y="162"/>
                  <a:pt x="80" y="72"/>
                  <a:pt x="184" y="54"/>
                </a:cubicBezTo>
                <a:cubicBezTo>
                  <a:pt x="129" y="3"/>
                  <a:pt x="129" y="3"/>
                  <a:pt x="129" y="3"/>
                </a:cubicBezTo>
                <a:cubicBezTo>
                  <a:pt x="194" y="0"/>
                  <a:pt x="194" y="0"/>
                  <a:pt x="194" y="0"/>
                </a:cubicBezTo>
                <a:cubicBezTo>
                  <a:pt x="282" y="81"/>
                  <a:pt x="282" y="81"/>
                  <a:pt x="282" y="81"/>
                </a:cubicBezTo>
                <a:cubicBezTo>
                  <a:pt x="201" y="168"/>
                  <a:pt x="201" y="168"/>
                  <a:pt x="201" y="168"/>
                </a:cubicBezTo>
                <a:cubicBezTo>
                  <a:pt x="135" y="170"/>
                  <a:pt x="135" y="170"/>
                  <a:pt x="135" y="170"/>
                </a:cubicBezTo>
                <a:cubicBezTo>
                  <a:pt x="192" y="110"/>
                  <a:pt x="192" y="110"/>
                  <a:pt x="192" y="110"/>
                </a:cubicBezTo>
                <a:cubicBezTo>
                  <a:pt x="115" y="124"/>
                  <a:pt x="57" y="191"/>
                  <a:pt x="57" y="272"/>
                </a:cubicBezTo>
                <a:cubicBezTo>
                  <a:pt x="57" y="339"/>
                  <a:pt x="98" y="397"/>
                  <a:pt x="156" y="423"/>
                </a:cubicBezTo>
                <a:close/>
                <a:moveTo>
                  <a:pt x="444" y="272"/>
                </a:moveTo>
                <a:cubicBezTo>
                  <a:pt x="444" y="181"/>
                  <a:pt x="389" y="103"/>
                  <a:pt x="311" y="69"/>
                </a:cubicBezTo>
                <a:cubicBezTo>
                  <a:pt x="288" y="121"/>
                  <a:pt x="288" y="121"/>
                  <a:pt x="288" y="121"/>
                </a:cubicBezTo>
                <a:cubicBezTo>
                  <a:pt x="346" y="147"/>
                  <a:pt x="387" y="204"/>
                  <a:pt x="387" y="272"/>
                </a:cubicBezTo>
                <a:cubicBezTo>
                  <a:pt x="387" y="352"/>
                  <a:pt x="329" y="420"/>
                  <a:pt x="252" y="434"/>
                </a:cubicBezTo>
                <a:cubicBezTo>
                  <a:pt x="309" y="373"/>
                  <a:pt x="309" y="373"/>
                  <a:pt x="309" y="373"/>
                </a:cubicBezTo>
                <a:cubicBezTo>
                  <a:pt x="243" y="375"/>
                  <a:pt x="243" y="375"/>
                  <a:pt x="243" y="375"/>
                </a:cubicBezTo>
                <a:cubicBezTo>
                  <a:pt x="162" y="463"/>
                  <a:pt x="162" y="463"/>
                  <a:pt x="162" y="463"/>
                </a:cubicBezTo>
                <a:cubicBezTo>
                  <a:pt x="250" y="543"/>
                  <a:pt x="250" y="543"/>
                  <a:pt x="250" y="543"/>
                </a:cubicBezTo>
                <a:cubicBezTo>
                  <a:pt x="315" y="541"/>
                  <a:pt x="315" y="541"/>
                  <a:pt x="315" y="541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364" y="472"/>
                  <a:pt x="444" y="381"/>
                  <a:pt x="444" y="27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4" name="Freeform 45"/>
          <p:cNvSpPr>
            <a:spLocks noEditPoints="1"/>
          </p:cNvSpPr>
          <p:nvPr/>
        </p:nvSpPr>
        <p:spPr bwMode="auto">
          <a:xfrm>
            <a:off x="5974920" y="3471850"/>
            <a:ext cx="572288" cy="528105"/>
          </a:xfrm>
          <a:custGeom>
            <a:avLst/>
            <a:gdLst>
              <a:gd name="T0" fmla="*/ 26 w 453"/>
              <a:gd name="T1" fmla="*/ 282 h 418"/>
              <a:gd name="T2" fmla="*/ 0 w 453"/>
              <a:gd name="T3" fmla="*/ 392 h 418"/>
              <a:gd name="T4" fmla="*/ 109 w 453"/>
              <a:gd name="T5" fmla="*/ 418 h 418"/>
              <a:gd name="T6" fmla="*/ 136 w 453"/>
              <a:gd name="T7" fmla="*/ 309 h 418"/>
              <a:gd name="T8" fmla="*/ 114 w 453"/>
              <a:gd name="T9" fmla="*/ 392 h 418"/>
              <a:gd name="T10" fmla="*/ 26 w 453"/>
              <a:gd name="T11" fmla="*/ 397 h 418"/>
              <a:gd name="T12" fmla="*/ 21 w 453"/>
              <a:gd name="T13" fmla="*/ 309 h 418"/>
              <a:gd name="T14" fmla="*/ 109 w 453"/>
              <a:gd name="T15" fmla="*/ 303 h 418"/>
              <a:gd name="T16" fmla="*/ 114 w 453"/>
              <a:gd name="T17" fmla="*/ 392 h 418"/>
              <a:gd name="T18" fmla="*/ 185 w 453"/>
              <a:gd name="T19" fmla="*/ 282 h 418"/>
              <a:gd name="T20" fmla="*/ 158 w 453"/>
              <a:gd name="T21" fmla="*/ 392 h 418"/>
              <a:gd name="T22" fmla="*/ 268 w 453"/>
              <a:gd name="T23" fmla="*/ 418 h 418"/>
              <a:gd name="T24" fmla="*/ 294 w 453"/>
              <a:gd name="T25" fmla="*/ 309 h 418"/>
              <a:gd name="T26" fmla="*/ 273 w 453"/>
              <a:gd name="T27" fmla="*/ 392 h 418"/>
              <a:gd name="T28" fmla="*/ 185 w 453"/>
              <a:gd name="T29" fmla="*/ 397 h 418"/>
              <a:gd name="T30" fmla="*/ 180 w 453"/>
              <a:gd name="T31" fmla="*/ 309 h 418"/>
              <a:gd name="T32" fmla="*/ 268 w 453"/>
              <a:gd name="T33" fmla="*/ 303 h 418"/>
              <a:gd name="T34" fmla="*/ 273 w 453"/>
              <a:gd name="T35" fmla="*/ 392 h 418"/>
              <a:gd name="T36" fmla="*/ 344 w 453"/>
              <a:gd name="T37" fmla="*/ 282 h 418"/>
              <a:gd name="T38" fmla="*/ 317 w 453"/>
              <a:gd name="T39" fmla="*/ 392 h 418"/>
              <a:gd name="T40" fmla="*/ 427 w 453"/>
              <a:gd name="T41" fmla="*/ 418 h 418"/>
              <a:gd name="T42" fmla="*/ 453 w 453"/>
              <a:gd name="T43" fmla="*/ 309 h 418"/>
              <a:gd name="T44" fmla="*/ 432 w 453"/>
              <a:gd name="T45" fmla="*/ 392 h 418"/>
              <a:gd name="T46" fmla="*/ 344 w 453"/>
              <a:gd name="T47" fmla="*/ 397 h 418"/>
              <a:gd name="T48" fmla="*/ 338 w 453"/>
              <a:gd name="T49" fmla="*/ 309 h 418"/>
              <a:gd name="T50" fmla="*/ 427 w 453"/>
              <a:gd name="T51" fmla="*/ 303 h 418"/>
              <a:gd name="T52" fmla="*/ 432 w 453"/>
              <a:gd name="T53" fmla="*/ 392 h 418"/>
              <a:gd name="T54" fmla="*/ 96 w 453"/>
              <a:gd name="T55" fmla="*/ 230 h 418"/>
              <a:gd name="T56" fmla="*/ 76 w 453"/>
              <a:gd name="T57" fmla="*/ 196 h 418"/>
              <a:gd name="T58" fmla="*/ 218 w 453"/>
              <a:gd name="T59" fmla="*/ 251 h 418"/>
              <a:gd name="T60" fmla="*/ 197 w 453"/>
              <a:gd name="T61" fmla="*/ 250 h 418"/>
              <a:gd name="T62" fmla="*/ 255 w 453"/>
              <a:gd name="T63" fmla="*/ 250 h 418"/>
              <a:gd name="T64" fmla="*/ 234 w 453"/>
              <a:gd name="T65" fmla="*/ 251 h 418"/>
              <a:gd name="T66" fmla="*/ 377 w 453"/>
              <a:gd name="T67" fmla="*/ 196 h 418"/>
              <a:gd name="T68" fmla="*/ 356 w 453"/>
              <a:gd name="T69" fmla="*/ 230 h 418"/>
              <a:gd name="T70" fmla="*/ 385 w 453"/>
              <a:gd name="T71" fmla="*/ 279 h 418"/>
              <a:gd name="T72" fmla="*/ 414 w 453"/>
              <a:gd name="T73" fmla="*/ 230 h 418"/>
              <a:gd name="T74" fmla="*/ 393 w 453"/>
              <a:gd name="T75" fmla="*/ 180 h 418"/>
              <a:gd name="T76" fmla="*/ 234 w 453"/>
              <a:gd name="T77" fmla="*/ 136 h 418"/>
              <a:gd name="T78" fmla="*/ 294 w 453"/>
              <a:gd name="T79" fmla="*/ 109 h 418"/>
              <a:gd name="T80" fmla="*/ 268 w 453"/>
              <a:gd name="T81" fmla="*/ 0 h 418"/>
              <a:gd name="T82" fmla="*/ 158 w 453"/>
              <a:gd name="T83" fmla="*/ 26 h 418"/>
              <a:gd name="T84" fmla="*/ 185 w 453"/>
              <a:gd name="T85" fmla="*/ 136 h 418"/>
              <a:gd name="T86" fmla="*/ 218 w 453"/>
              <a:gd name="T87" fmla="*/ 180 h 418"/>
              <a:gd name="T88" fmla="*/ 60 w 453"/>
              <a:gd name="T89" fmla="*/ 251 h 418"/>
              <a:gd name="T90" fmla="*/ 39 w 453"/>
              <a:gd name="T91" fmla="*/ 250 h 418"/>
              <a:gd name="T92" fmla="*/ 96 w 453"/>
              <a:gd name="T93" fmla="*/ 250 h 418"/>
              <a:gd name="T94" fmla="*/ 180 w 453"/>
              <a:gd name="T95" fmla="*/ 26 h 418"/>
              <a:gd name="T96" fmla="*/ 268 w 453"/>
              <a:gd name="T97" fmla="*/ 21 h 418"/>
              <a:gd name="T98" fmla="*/ 273 w 453"/>
              <a:gd name="T99" fmla="*/ 109 h 418"/>
              <a:gd name="T100" fmla="*/ 185 w 453"/>
              <a:gd name="T101" fmla="*/ 11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3" h="418">
                <a:moveTo>
                  <a:pt x="109" y="282"/>
                </a:moveTo>
                <a:cubicBezTo>
                  <a:pt x="26" y="282"/>
                  <a:pt x="26" y="282"/>
                  <a:pt x="26" y="282"/>
                </a:cubicBezTo>
                <a:cubicBezTo>
                  <a:pt x="11" y="282"/>
                  <a:pt x="0" y="294"/>
                  <a:pt x="0" y="309"/>
                </a:cubicBezTo>
                <a:cubicBezTo>
                  <a:pt x="0" y="392"/>
                  <a:pt x="0" y="392"/>
                  <a:pt x="0" y="392"/>
                </a:cubicBezTo>
                <a:cubicBezTo>
                  <a:pt x="0" y="406"/>
                  <a:pt x="11" y="418"/>
                  <a:pt x="26" y="418"/>
                </a:cubicBezTo>
                <a:cubicBezTo>
                  <a:pt x="109" y="418"/>
                  <a:pt x="109" y="418"/>
                  <a:pt x="109" y="418"/>
                </a:cubicBezTo>
                <a:cubicBezTo>
                  <a:pt x="124" y="418"/>
                  <a:pt x="136" y="406"/>
                  <a:pt x="136" y="392"/>
                </a:cubicBezTo>
                <a:cubicBezTo>
                  <a:pt x="136" y="309"/>
                  <a:pt x="136" y="309"/>
                  <a:pt x="136" y="309"/>
                </a:cubicBezTo>
                <a:cubicBezTo>
                  <a:pt x="136" y="294"/>
                  <a:pt x="124" y="282"/>
                  <a:pt x="109" y="282"/>
                </a:cubicBezTo>
                <a:close/>
                <a:moveTo>
                  <a:pt x="114" y="392"/>
                </a:moveTo>
                <a:cubicBezTo>
                  <a:pt x="114" y="395"/>
                  <a:pt x="112" y="397"/>
                  <a:pt x="109" y="397"/>
                </a:cubicBezTo>
                <a:cubicBezTo>
                  <a:pt x="26" y="397"/>
                  <a:pt x="26" y="397"/>
                  <a:pt x="26" y="397"/>
                </a:cubicBezTo>
                <a:cubicBezTo>
                  <a:pt x="23" y="397"/>
                  <a:pt x="21" y="395"/>
                  <a:pt x="21" y="392"/>
                </a:cubicBezTo>
                <a:cubicBezTo>
                  <a:pt x="21" y="309"/>
                  <a:pt x="21" y="309"/>
                  <a:pt x="21" y="309"/>
                </a:cubicBezTo>
                <a:cubicBezTo>
                  <a:pt x="21" y="306"/>
                  <a:pt x="23" y="303"/>
                  <a:pt x="26" y="303"/>
                </a:cubicBezTo>
                <a:cubicBezTo>
                  <a:pt x="109" y="303"/>
                  <a:pt x="109" y="303"/>
                  <a:pt x="109" y="303"/>
                </a:cubicBezTo>
                <a:cubicBezTo>
                  <a:pt x="112" y="303"/>
                  <a:pt x="114" y="306"/>
                  <a:pt x="114" y="309"/>
                </a:cubicBezTo>
                <a:lnTo>
                  <a:pt x="114" y="392"/>
                </a:lnTo>
                <a:close/>
                <a:moveTo>
                  <a:pt x="268" y="282"/>
                </a:moveTo>
                <a:cubicBezTo>
                  <a:pt x="185" y="282"/>
                  <a:pt x="185" y="282"/>
                  <a:pt x="185" y="282"/>
                </a:cubicBezTo>
                <a:cubicBezTo>
                  <a:pt x="170" y="282"/>
                  <a:pt x="158" y="294"/>
                  <a:pt x="158" y="309"/>
                </a:cubicBezTo>
                <a:cubicBezTo>
                  <a:pt x="158" y="392"/>
                  <a:pt x="158" y="392"/>
                  <a:pt x="158" y="392"/>
                </a:cubicBezTo>
                <a:cubicBezTo>
                  <a:pt x="158" y="406"/>
                  <a:pt x="170" y="418"/>
                  <a:pt x="185" y="418"/>
                </a:cubicBezTo>
                <a:cubicBezTo>
                  <a:pt x="268" y="418"/>
                  <a:pt x="268" y="418"/>
                  <a:pt x="268" y="418"/>
                </a:cubicBezTo>
                <a:cubicBezTo>
                  <a:pt x="282" y="418"/>
                  <a:pt x="294" y="406"/>
                  <a:pt x="294" y="392"/>
                </a:cubicBezTo>
                <a:cubicBezTo>
                  <a:pt x="294" y="309"/>
                  <a:pt x="294" y="309"/>
                  <a:pt x="294" y="309"/>
                </a:cubicBezTo>
                <a:cubicBezTo>
                  <a:pt x="294" y="294"/>
                  <a:pt x="282" y="282"/>
                  <a:pt x="268" y="282"/>
                </a:cubicBezTo>
                <a:close/>
                <a:moveTo>
                  <a:pt x="273" y="392"/>
                </a:moveTo>
                <a:cubicBezTo>
                  <a:pt x="273" y="395"/>
                  <a:pt x="271" y="397"/>
                  <a:pt x="268" y="397"/>
                </a:cubicBezTo>
                <a:cubicBezTo>
                  <a:pt x="185" y="397"/>
                  <a:pt x="185" y="397"/>
                  <a:pt x="185" y="397"/>
                </a:cubicBezTo>
                <a:cubicBezTo>
                  <a:pt x="182" y="397"/>
                  <a:pt x="180" y="395"/>
                  <a:pt x="180" y="392"/>
                </a:cubicBezTo>
                <a:cubicBezTo>
                  <a:pt x="180" y="309"/>
                  <a:pt x="180" y="309"/>
                  <a:pt x="180" y="309"/>
                </a:cubicBezTo>
                <a:cubicBezTo>
                  <a:pt x="180" y="306"/>
                  <a:pt x="182" y="303"/>
                  <a:pt x="185" y="303"/>
                </a:cubicBezTo>
                <a:cubicBezTo>
                  <a:pt x="268" y="303"/>
                  <a:pt x="268" y="303"/>
                  <a:pt x="268" y="303"/>
                </a:cubicBezTo>
                <a:cubicBezTo>
                  <a:pt x="271" y="303"/>
                  <a:pt x="273" y="306"/>
                  <a:pt x="273" y="309"/>
                </a:cubicBezTo>
                <a:lnTo>
                  <a:pt x="273" y="392"/>
                </a:lnTo>
                <a:close/>
                <a:moveTo>
                  <a:pt x="427" y="282"/>
                </a:moveTo>
                <a:cubicBezTo>
                  <a:pt x="344" y="282"/>
                  <a:pt x="344" y="282"/>
                  <a:pt x="344" y="282"/>
                </a:cubicBezTo>
                <a:cubicBezTo>
                  <a:pt x="329" y="282"/>
                  <a:pt x="317" y="294"/>
                  <a:pt x="317" y="309"/>
                </a:cubicBezTo>
                <a:cubicBezTo>
                  <a:pt x="317" y="392"/>
                  <a:pt x="317" y="392"/>
                  <a:pt x="317" y="392"/>
                </a:cubicBezTo>
                <a:cubicBezTo>
                  <a:pt x="317" y="406"/>
                  <a:pt x="329" y="418"/>
                  <a:pt x="344" y="418"/>
                </a:cubicBezTo>
                <a:cubicBezTo>
                  <a:pt x="427" y="418"/>
                  <a:pt x="427" y="418"/>
                  <a:pt x="427" y="418"/>
                </a:cubicBezTo>
                <a:cubicBezTo>
                  <a:pt x="441" y="418"/>
                  <a:pt x="453" y="406"/>
                  <a:pt x="453" y="392"/>
                </a:cubicBezTo>
                <a:cubicBezTo>
                  <a:pt x="453" y="309"/>
                  <a:pt x="453" y="309"/>
                  <a:pt x="453" y="309"/>
                </a:cubicBezTo>
                <a:cubicBezTo>
                  <a:pt x="453" y="294"/>
                  <a:pt x="441" y="282"/>
                  <a:pt x="427" y="282"/>
                </a:cubicBezTo>
                <a:close/>
                <a:moveTo>
                  <a:pt x="432" y="392"/>
                </a:moveTo>
                <a:cubicBezTo>
                  <a:pt x="432" y="395"/>
                  <a:pt x="430" y="397"/>
                  <a:pt x="427" y="397"/>
                </a:cubicBezTo>
                <a:cubicBezTo>
                  <a:pt x="344" y="397"/>
                  <a:pt x="344" y="397"/>
                  <a:pt x="344" y="397"/>
                </a:cubicBezTo>
                <a:cubicBezTo>
                  <a:pt x="341" y="397"/>
                  <a:pt x="338" y="395"/>
                  <a:pt x="338" y="392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6"/>
                  <a:pt x="341" y="303"/>
                  <a:pt x="344" y="303"/>
                </a:cubicBezTo>
                <a:cubicBezTo>
                  <a:pt x="427" y="303"/>
                  <a:pt x="427" y="303"/>
                  <a:pt x="427" y="303"/>
                </a:cubicBezTo>
                <a:cubicBezTo>
                  <a:pt x="430" y="303"/>
                  <a:pt x="432" y="306"/>
                  <a:pt x="432" y="309"/>
                </a:cubicBezTo>
                <a:lnTo>
                  <a:pt x="432" y="392"/>
                </a:lnTo>
                <a:close/>
                <a:moveTo>
                  <a:pt x="96" y="250"/>
                </a:moveTo>
                <a:cubicBezTo>
                  <a:pt x="96" y="230"/>
                  <a:pt x="96" y="230"/>
                  <a:pt x="96" y="230"/>
                </a:cubicBezTo>
                <a:cubicBezTo>
                  <a:pt x="76" y="251"/>
                  <a:pt x="76" y="251"/>
                  <a:pt x="76" y="251"/>
                </a:cubicBezTo>
                <a:cubicBezTo>
                  <a:pt x="76" y="196"/>
                  <a:pt x="76" y="196"/>
                  <a:pt x="76" y="196"/>
                </a:cubicBezTo>
                <a:cubicBezTo>
                  <a:pt x="218" y="196"/>
                  <a:pt x="218" y="196"/>
                  <a:pt x="218" y="196"/>
                </a:cubicBezTo>
                <a:cubicBezTo>
                  <a:pt x="218" y="251"/>
                  <a:pt x="218" y="251"/>
                  <a:pt x="218" y="251"/>
                </a:cubicBezTo>
                <a:cubicBezTo>
                  <a:pt x="197" y="230"/>
                  <a:pt x="197" y="230"/>
                  <a:pt x="197" y="230"/>
                </a:cubicBezTo>
                <a:cubicBezTo>
                  <a:pt x="197" y="250"/>
                  <a:pt x="197" y="250"/>
                  <a:pt x="197" y="250"/>
                </a:cubicBezTo>
                <a:cubicBezTo>
                  <a:pt x="226" y="279"/>
                  <a:pt x="226" y="279"/>
                  <a:pt x="226" y="279"/>
                </a:cubicBezTo>
                <a:cubicBezTo>
                  <a:pt x="255" y="250"/>
                  <a:pt x="255" y="250"/>
                  <a:pt x="255" y="250"/>
                </a:cubicBezTo>
                <a:cubicBezTo>
                  <a:pt x="255" y="230"/>
                  <a:pt x="255" y="230"/>
                  <a:pt x="255" y="230"/>
                </a:cubicBezTo>
                <a:cubicBezTo>
                  <a:pt x="234" y="251"/>
                  <a:pt x="234" y="251"/>
                  <a:pt x="234" y="251"/>
                </a:cubicBezTo>
                <a:cubicBezTo>
                  <a:pt x="234" y="196"/>
                  <a:pt x="234" y="196"/>
                  <a:pt x="234" y="196"/>
                </a:cubicBezTo>
                <a:cubicBezTo>
                  <a:pt x="377" y="196"/>
                  <a:pt x="377" y="196"/>
                  <a:pt x="377" y="196"/>
                </a:cubicBezTo>
                <a:cubicBezTo>
                  <a:pt x="377" y="251"/>
                  <a:pt x="377" y="251"/>
                  <a:pt x="377" y="251"/>
                </a:cubicBezTo>
                <a:cubicBezTo>
                  <a:pt x="356" y="230"/>
                  <a:pt x="356" y="230"/>
                  <a:pt x="356" y="230"/>
                </a:cubicBezTo>
                <a:cubicBezTo>
                  <a:pt x="356" y="250"/>
                  <a:pt x="356" y="250"/>
                  <a:pt x="356" y="250"/>
                </a:cubicBezTo>
                <a:cubicBezTo>
                  <a:pt x="385" y="279"/>
                  <a:pt x="385" y="279"/>
                  <a:pt x="385" y="279"/>
                </a:cubicBezTo>
                <a:cubicBezTo>
                  <a:pt x="414" y="250"/>
                  <a:pt x="414" y="250"/>
                  <a:pt x="414" y="250"/>
                </a:cubicBezTo>
                <a:cubicBezTo>
                  <a:pt x="414" y="230"/>
                  <a:pt x="414" y="230"/>
                  <a:pt x="414" y="230"/>
                </a:cubicBezTo>
                <a:cubicBezTo>
                  <a:pt x="393" y="251"/>
                  <a:pt x="393" y="251"/>
                  <a:pt x="393" y="251"/>
                </a:cubicBezTo>
                <a:cubicBezTo>
                  <a:pt x="393" y="180"/>
                  <a:pt x="393" y="180"/>
                  <a:pt x="393" y="180"/>
                </a:cubicBezTo>
                <a:cubicBezTo>
                  <a:pt x="234" y="180"/>
                  <a:pt x="234" y="180"/>
                  <a:pt x="234" y="180"/>
                </a:cubicBezTo>
                <a:cubicBezTo>
                  <a:pt x="234" y="136"/>
                  <a:pt x="234" y="136"/>
                  <a:pt x="234" y="136"/>
                </a:cubicBezTo>
                <a:cubicBezTo>
                  <a:pt x="268" y="136"/>
                  <a:pt x="268" y="136"/>
                  <a:pt x="268" y="136"/>
                </a:cubicBezTo>
                <a:cubicBezTo>
                  <a:pt x="282" y="136"/>
                  <a:pt x="294" y="124"/>
                  <a:pt x="294" y="109"/>
                </a:cubicBezTo>
                <a:cubicBezTo>
                  <a:pt x="294" y="26"/>
                  <a:pt x="294" y="26"/>
                  <a:pt x="294" y="26"/>
                </a:cubicBezTo>
                <a:cubicBezTo>
                  <a:pt x="294" y="12"/>
                  <a:pt x="282" y="0"/>
                  <a:pt x="268" y="0"/>
                </a:cubicBezTo>
                <a:cubicBezTo>
                  <a:pt x="185" y="0"/>
                  <a:pt x="185" y="0"/>
                  <a:pt x="185" y="0"/>
                </a:cubicBezTo>
                <a:cubicBezTo>
                  <a:pt x="170" y="0"/>
                  <a:pt x="158" y="12"/>
                  <a:pt x="158" y="26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58" y="124"/>
                  <a:pt x="170" y="136"/>
                  <a:pt x="185" y="136"/>
                </a:cubicBezTo>
                <a:cubicBezTo>
                  <a:pt x="218" y="136"/>
                  <a:pt x="218" y="136"/>
                  <a:pt x="218" y="136"/>
                </a:cubicBezTo>
                <a:cubicBezTo>
                  <a:pt x="218" y="180"/>
                  <a:pt x="218" y="180"/>
                  <a:pt x="218" y="180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0" y="251"/>
                  <a:pt x="60" y="251"/>
                  <a:pt x="60" y="251"/>
                </a:cubicBezTo>
                <a:cubicBezTo>
                  <a:pt x="39" y="230"/>
                  <a:pt x="39" y="230"/>
                  <a:pt x="39" y="230"/>
                </a:cubicBezTo>
                <a:cubicBezTo>
                  <a:pt x="39" y="250"/>
                  <a:pt x="39" y="250"/>
                  <a:pt x="39" y="250"/>
                </a:cubicBezTo>
                <a:cubicBezTo>
                  <a:pt x="68" y="279"/>
                  <a:pt x="68" y="279"/>
                  <a:pt x="68" y="279"/>
                </a:cubicBezTo>
                <a:lnTo>
                  <a:pt x="96" y="250"/>
                </a:lnTo>
                <a:close/>
                <a:moveTo>
                  <a:pt x="180" y="109"/>
                </a:moveTo>
                <a:cubicBezTo>
                  <a:pt x="180" y="26"/>
                  <a:pt x="180" y="26"/>
                  <a:pt x="180" y="26"/>
                </a:cubicBezTo>
                <a:cubicBezTo>
                  <a:pt x="180" y="23"/>
                  <a:pt x="182" y="21"/>
                  <a:pt x="185" y="21"/>
                </a:cubicBezTo>
                <a:cubicBezTo>
                  <a:pt x="268" y="21"/>
                  <a:pt x="268" y="21"/>
                  <a:pt x="268" y="21"/>
                </a:cubicBezTo>
                <a:cubicBezTo>
                  <a:pt x="271" y="21"/>
                  <a:pt x="273" y="23"/>
                  <a:pt x="273" y="26"/>
                </a:cubicBezTo>
                <a:cubicBezTo>
                  <a:pt x="273" y="109"/>
                  <a:pt x="273" y="109"/>
                  <a:pt x="273" y="109"/>
                </a:cubicBezTo>
                <a:cubicBezTo>
                  <a:pt x="273" y="112"/>
                  <a:pt x="271" y="114"/>
                  <a:pt x="268" y="114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182" y="114"/>
                  <a:pt x="180" y="112"/>
                  <a:pt x="180" y="10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4163414" y="1743658"/>
            <a:ext cx="509431" cy="430064"/>
            <a:chOff x="5721350" y="5934075"/>
            <a:chExt cx="438150" cy="36988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6" name="Freeform 75"/>
            <p:cNvSpPr>
              <a:spLocks/>
            </p:cNvSpPr>
            <p:nvPr/>
          </p:nvSpPr>
          <p:spPr bwMode="auto">
            <a:xfrm>
              <a:off x="5721350" y="5934075"/>
              <a:ext cx="438150" cy="369888"/>
            </a:xfrm>
            <a:custGeom>
              <a:avLst/>
              <a:gdLst>
                <a:gd name="T0" fmla="*/ 276 w 276"/>
                <a:gd name="T1" fmla="*/ 24 h 233"/>
                <a:gd name="T2" fmla="*/ 252 w 276"/>
                <a:gd name="T3" fmla="*/ 0 h 233"/>
                <a:gd name="T4" fmla="*/ 227 w 276"/>
                <a:gd name="T5" fmla="*/ 26 h 233"/>
                <a:gd name="T6" fmla="*/ 227 w 276"/>
                <a:gd name="T7" fmla="*/ 6 h 233"/>
                <a:gd name="T8" fmla="*/ 0 w 276"/>
                <a:gd name="T9" fmla="*/ 6 h 233"/>
                <a:gd name="T10" fmla="*/ 0 w 276"/>
                <a:gd name="T11" fmla="*/ 233 h 233"/>
                <a:gd name="T12" fmla="*/ 227 w 276"/>
                <a:gd name="T13" fmla="*/ 233 h 233"/>
                <a:gd name="T14" fmla="*/ 227 w 276"/>
                <a:gd name="T15" fmla="*/ 74 h 233"/>
                <a:gd name="T16" fmla="*/ 276 w 276"/>
                <a:gd name="T17" fmla="*/ 2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33">
                  <a:moveTo>
                    <a:pt x="276" y="24"/>
                  </a:moveTo>
                  <a:lnTo>
                    <a:pt x="252" y="0"/>
                  </a:lnTo>
                  <a:lnTo>
                    <a:pt x="227" y="26"/>
                  </a:lnTo>
                  <a:lnTo>
                    <a:pt x="227" y="6"/>
                  </a:lnTo>
                  <a:lnTo>
                    <a:pt x="0" y="6"/>
                  </a:lnTo>
                  <a:lnTo>
                    <a:pt x="0" y="233"/>
                  </a:lnTo>
                  <a:lnTo>
                    <a:pt x="227" y="233"/>
                  </a:lnTo>
                  <a:lnTo>
                    <a:pt x="227" y="74"/>
                  </a:lnTo>
                  <a:lnTo>
                    <a:pt x="276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37" name="Freeform 76"/>
            <p:cNvSpPr>
              <a:spLocks/>
            </p:cNvSpPr>
            <p:nvPr/>
          </p:nvSpPr>
          <p:spPr bwMode="auto">
            <a:xfrm>
              <a:off x="5745163" y="5969000"/>
              <a:ext cx="309563" cy="309563"/>
            </a:xfrm>
            <a:custGeom>
              <a:avLst/>
              <a:gdLst>
                <a:gd name="T0" fmla="*/ 325 w 325"/>
                <a:gd name="T1" fmla="*/ 325 h 325"/>
                <a:gd name="T2" fmla="*/ 0 w 325"/>
                <a:gd name="T3" fmla="*/ 325 h 325"/>
                <a:gd name="T4" fmla="*/ 0 w 325"/>
                <a:gd name="T5" fmla="*/ 0 h 325"/>
                <a:gd name="T6" fmla="*/ 325 w 325"/>
                <a:gd name="T7" fmla="*/ 0 h 325"/>
                <a:gd name="T8" fmla="*/ 325 w 325"/>
                <a:gd name="T9" fmla="*/ 33 h 325"/>
                <a:gd name="T10" fmla="*/ 160 w 325"/>
                <a:gd name="T11" fmla="*/ 199 h 325"/>
                <a:gd name="T12" fmla="*/ 79 w 325"/>
                <a:gd name="T13" fmla="*/ 117 h 325"/>
                <a:gd name="T14" fmla="*/ 39 w 325"/>
                <a:gd name="T15" fmla="*/ 157 h 325"/>
                <a:gd name="T16" fmla="*/ 140 w 325"/>
                <a:gd name="T17" fmla="*/ 259 h 325"/>
                <a:gd name="T18" fmla="*/ 160 w 325"/>
                <a:gd name="T19" fmla="*/ 267 h 325"/>
                <a:gd name="T20" fmla="*/ 180 w 325"/>
                <a:gd name="T21" fmla="*/ 259 h 325"/>
                <a:gd name="T22" fmla="*/ 325 w 325"/>
                <a:gd name="T23" fmla="*/ 114 h 325"/>
                <a:gd name="T24" fmla="*/ 325 w 325"/>
                <a:gd name="T25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25">
                  <a:moveTo>
                    <a:pt x="325" y="325"/>
                  </a:moveTo>
                  <a:cubicBezTo>
                    <a:pt x="0" y="325"/>
                    <a:pt x="0" y="325"/>
                    <a:pt x="0" y="3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33"/>
                    <a:pt x="325" y="33"/>
                    <a:pt x="325" y="33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79" y="117"/>
                    <a:pt x="79" y="117"/>
                    <a:pt x="79" y="11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140" y="259"/>
                    <a:pt x="140" y="259"/>
                    <a:pt x="140" y="259"/>
                  </a:cubicBezTo>
                  <a:cubicBezTo>
                    <a:pt x="146" y="264"/>
                    <a:pt x="153" y="267"/>
                    <a:pt x="160" y="267"/>
                  </a:cubicBezTo>
                  <a:cubicBezTo>
                    <a:pt x="167" y="267"/>
                    <a:pt x="175" y="264"/>
                    <a:pt x="180" y="259"/>
                  </a:cubicBezTo>
                  <a:cubicBezTo>
                    <a:pt x="325" y="114"/>
                    <a:pt x="325" y="114"/>
                    <a:pt x="325" y="114"/>
                  </a:cubicBezTo>
                  <a:lnTo>
                    <a:pt x="325" y="32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sp>
        <p:nvSpPr>
          <p:cNvPr id="38" name="Freeform 8"/>
          <p:cNvSpPr>
            <a:spLocks noEditPoints="1"/>
          </p:cNvSpPr>
          <p:nvPr/>
        </p:nvSpPr>
        <p:spPr bwMode="auto">
          <a:xfrm>
            <a:off x="7739372" y="3307096"/>
            <a:ext cx="403086" cy="503912"/>
          </a:xfrm>
          <a:custGeom>
            <a:avLst/>
            <a:gdLst>
              <a:gd name="T0" fmla="*/ 209 w 255"/>
              <a:gd name="T1" fmla="*/ 46 h 311"/>
              <a:gd name="T2" fmla="*/ 255 w 255"/>
              <a:gd name="T3" fmla="*/ 46 h 311"/>
              <a:gd name="T4" fmla="*/ 255 w 255"/>
              <a:gd name="T5" fmla="*/ 239 h 311"/>
              <a:gd name="T6" fmla="*/ 223 w 255"/>
              <a:gd name="T7" fmla="*/ 239 h 311"/>
              <a:gd name="T8" fmla="*/ 223 w 255"/>
              <a:gd name="T9" fmla="*/ 75 h 311"/>
              <a:gd name="T10" fmla="*/ 180 w 255"/>
              <a:gd name="T11" fmla="*/ 32 h 311"/>
              <a:gd name="T12" fmla="*/ 73 w 255"/>
              <a:gd name="T13" fmla="*/ 32 h 311"/>
              <a:gd name="T14" fmla="*/ 73 w 255"/>
              <a:gd name="T15" fmla="*/ 0 h 311"/>
              <a:gd name="T16" fmla="*/ 209 w 255"/>
              <a:gd name="T17" fmla="*/ 0 h 311"/>
              <a:gd name="T18" fmla="*/ 209 w 255"/>
              <a:gd name="T19" fmla="*/ 46 h 311"/>
              <a:gd name="T20" fmla="*/ 214 w 255"/>
              <a:gd name="T21" fmla="*/ 0 h 311"/>
              <a:gd name="T22" fmla="*/ 214 w 255"/>
              <a:gd name="T23" fmla="*/ 41 h 311"/>
              <a:gd name="T24" fmla="*/ 255 w 255"/>
              <a:gd name="T25" fmla="*/ 41 h 311"/>
              <a:gd name="T26" fmla="*/ 214 w 255"/>
              <a:gd name="T27" fmla="*/ 0 h 311"/>
              <a:gd name="T28" fmla="*/ 173 w 255"/>
              <a:gd name="T29" fmla="*/ 37 h 311"/>
              <a:gd name="T30" fmla="*/ 37 w 255"/>
              <a:gd name="T31" fmla="*/ 37 h 311"/>
              <a:gd name="T32" fmla="*/ 37 w 255"/>
              <a:gd name="T33" fmla="*/ 68 h 311"/>
              <a:gd name="T34" fmla="*/ 143 w 255"/>
              <a:gd name="T35" fmla="*/ 68 h 311"/>
              <a:gd name="T36" fmla="*/ 186 w 255"/>
              <a:gd name="T37" fmla="*/ 112 h 311"/>
              <a:gd name="T38" fmla="*/ 186 w 255"/>
              <a:gd name="T39" fmla="*/ 275 h 311"/>
              <a:gd name="T40" fmla="*/ 218 w 255"/>
              <a:gd name="T41" fmla="*/ 275 h 311"/>
              <a:gd name="T42" fmla="*/ 218 w 255"/>
              <a:gd name="T43" fmla="*/ 82 h 311"/>
              <a:gd name="T44" fmla="*/ 173 w 255"/>
              <a:gd name="T45" fmla="*/ 82 h 311"/>
              <a:gd name="T46" fmla="*/ 173 w 255"/>
              <a:gd name="T47" fmla="*/ 37 h 311"/>
              <a:gd name="T48" fmla="*/ 177 w 255"/>
              <a:gd name="T49" fmla="*/ 37 h 311"/>
              <a:gd name="T50" fmla="*/ 177 w 255"/>
              <a:gd name="T51" fmla="*/ 78 h 311"/>
              <a:gd name="T52" fmla="*/ 218 w 255"/>
              <a:gd name="T53" fmla="*/ 78 h 311"/>
              <a:gd name="T54" fmla="*/ 177 w 255"/>
              <a:gd name="T55" fmla="*/ 37 h 311"/>
              <a:gd name="T56" fmla="*/ 136 w 255"/>
              <a:gd name="T57" fmla="*/ 73 h 311"/>
              <a:gd name="T58" fmla="*/ 0 w 255"/>
              <a:gd name="T59" fmla="*/ 73 h 311"/>
              <a:gd name="T60" fmla="*/ 0 w 255"/>
              <a:gd name="T61" fmla="*/ 311 h 311"/>
              <a:gd name="T62" fmla="*/ 182 w 255"/>
              <a:gd name="T63" fmla="*/ 311 h 311"/>
              <a:gd name="T64" fmla="*/ 182 w 255"/>
              <a:gd name="T65" fmla="*/ 119 h 311"/>
              <a:gd name="T66" fmla="*/ 136 w 255"/>
              <a:gd name="T67" fmla="*/ 119 h 311"/>
              <a:gd name="T68" fmla="*/ 136 w 255"/>
              <a:gd name="T69" fmla="*/ 73 h 311"/>
              <a:gd name="T70" fmla="*/ 182 w 255"/>
              <a:gd name="T71" fmla="*/ 114 h 311"/>
              <a:gd name="T72" fmla="*/ 141 w 255"/>
              <a:gd name="T73" fmla="*/ 114 h 311"/>
              <a:gd name="T74" fmla="*/ 141 w 255"/>
              <a:gd name="T75" fmla="*/ 73 h 311"/>
              <a:gd name="T76" fmla="*/ 182 w 255"/>
              <a:gd name="T77" fmla="*/ 114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5" h="311">
                <a:moveTo>
                  <a:pt x="209" y="46"/>
                </a:moveTo>
                <a:lnTo>
                  <a:pt x="255" y="46"/>
                </a:lnTo>
                <a:lnTo>
                  <a:pt x="255" y="239"/>
                </a:lnTo>
                <a:lnTo>
                  <a:pt x="223" y="239"/>
                </a:lnTo>
                <a:lnTo>
                  <a:pt x="223" y="75"/>
                </a:lnTo>
                <a:lnTo>
                  <a:pt x="180" y="32"/>
                </a:lnTo>
                <a:lnTo>
                  <a:pt x="73" y="32"/>
                </a:lnTo>
                <a:lnTo>
                  <a:pt x="73" y="0"/>
                </a:lnTo>
                <a:lnTo>
                  <a:pt x="209" y="0"/>
                </a:lnTo>
                <a:lnTo>
                  <a:pt x="209" y="46"/>
                </a:lnTo>
                <a:close/>
                <a:moveTo>
                  <a:pt x="214" y="0"/>
                </a:moveTo>
                <a:lnTo>
                  <a:pt x="214" y="41"/>
                </a:lnTo>
                <a:lnTo>
                  <a:pt x="255" y="41"/>
                </a:lnTo>
                <a:lnTo>
                  <a:pt x="214" y="0"/>
                </a:lnTo>
                <a:close/>
                <a:moveTo>
                  <a:pt x="173" y="37"/>
                </a:moveTo>
                <a:lnTo>
                  <a:pt x="37" y="37"/>
                </a:lnTo>
                <a:lnTo>
                  <a:pt x="37" y="68"/>
                </a:lnTo>
                <a:lnTo>
                  <a:pt x="143" y="68"/>
                </a:lnTo>
                <a:lnTo>
                  <a:pt x="186" y="112"/>
                </a:lnTo>
                <a:lnTo>
                  <a:pt x="186" y="275"/>
                </a:lnTo>
                <a:lnTo>
                  <a:pt x="218" y="275"/>
                </a:lnTo>
                <a:lnTo>
                  <a:pt x="218" y="82"/>
                </a:lnTo>
                <a:lnTo>
                  <a:pt x="173" y="82"/>
                </a:lnTo>
                <a:lnTo>
                  <a:pt x="173" y="37"/>
                </a:lnTo>
                <a:close/>
                <a:moveTo>
                  <a:pt x="177" y="37"/>
                </a:moveTo>
                <a:lnTo>
                  <a:pt x="177" y="78"/>
                </a:lnTo>
                <a:lnTo>
                  <a:pt x="218" y="78"/>
                </a:lnTo>
                <a:lnTo>
                  <a:pt x="177" y="37"/>
                </a:lnTo>
                <a:close/>
                <a:moveTo>
                  <a:pt x="136" y="73"/>
                </a:moveTo>
                <a:lnTo>
                  <a:pt x="0" y="73"/>
                </a:lnTo>
                <a:lnTo>
                  <a:pt x="0" y="311"/>
                </a:lnTo>
                <a:lnTo>
                  <a:pt x="182" y="311"/>
                </a:lnTo>
                <a:lnTo>
                  <a:pt x="182" y="119"/>
                </a:lnTo>
                <a:lnTo>
                  <a:pt x="136" y="119"/>
                </a:lnTo>
                <a:lnTo>
                  <a:pt x="136" y="73"/>
                </a:lnTo>
                <a:close/>
                <a:moveTo>
                  <a:pt x="182" y="114"/>
                </a:moveTo>
                <a:lnTo>
                  <a:pt x="141" y="114"/>
                </a:lnTo>
                <a:lnTo>
                  <a:pt x="141" y="73"/>
                </a:lnTo>
                <a:lnTo>
                  <a:pt x="182" y="11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9" name="Freeform 27"/>
          <p:cNvSpPr>
            <a:spLocks noEditPoints="1"/>
          </p:cNvSpPr>
          <p:nvPr/>
        </p:nvSpPr>
        <p:spPr bwMode="auto">
          <a:xfrm>
            <a:off x="8244038" y="3559052"/>
            <a:ext cx="241178" cy="266338"/>
          </a:xfrm>
          <a:custGeom>
            <a:avLst/>
            <a:gdLst>
              <a:gd name="T0" fmla="*/ 317 w 349"/>
              <a:gd name="T1" fmla="*/ 349 h 349"/>
              <a:gd name="T2" fmla="*/ 233 w 349"/>
              <a:gd name="T3" fmla="*/ 266 h 349"/>
              <a:gd name="T4" fmla="*/ 198 w 349"/>
              <a:gd name="T5" fmla="*/ 301 h 349"/>
              <a:gd name="T6" fmla="*/ 145 w 349"/>
              <a:gd name="T7" fmla="*/ 146 h 349"/>
              <a:gd name="T8" fmla="*/ 300 w 349"/>
              <a:gd name="T9" fmla="*/ 199 h 349"/>
              <a:gd name="T10" fmla="*/ 265 w 349"/>
              <a:gd name="T11" fmla="*/ 233 h 349"/>
              <a:gd name="T12" fmla="*/ 349 w 349"/>
              <a:gd name="T13" fmla="*/ 317 h 349"/>
              <a:gd name="T14" fmla="*/ 317 w 349"/>
              <a:gd name="T15" fmla="*/ 349 h 349"/>
              <a:gd name="T16" fmla="*/ 106 w 349"/>
              <a:gd name="T17" fmla="*/ 107 h 349"/>
              <a:gd name="T18" fmla="*/ 106 w 349"/>
              <a:gd name="T19" fmla="*/ 91 h 349"/>
              <a:gd name="T20" fmla="*/ 58 w 349"/>
              <a:gd name="T21" fmla="*/ 43 h 349"/>
              <a:gd name="T22" fmla="*/ 42 w 349"/>
              <a:gd name="T23" fmla="*/ 43 h 349"/>
              <a:gd name="T24" fmla="*/ 42 w 349"/>
              <a:gd name="T25" fmla="*/ 58 h 349"/>
              <a:gd name="T26" fmla="*/ 91 w 349"/>
              <a:gd name="T27" fmla="*/ 107 h 349"/>
              <a:gd name="T28" fmla="*/ 99 w 349"/>
              <a:gd name="T29" fmla="*/ 110 h 349"/>
              <a:gd name="T30" fmla="*/ 106 w 349"/>
              <a:gd name="T31" fmla="*/ 107 h 349"/>
              <a:gd name="T32" fmla="*/ 91 w 349"/>
              <a:gd name="T33" fmla="*/ 141 h 349"/>
              <a:gd name="T34" fmla="*/ 81 w 349"/>
              <a:gd name="T35" fmla="*/ 129 h 349"/>
              <a:gd name="T36" fmla="*/ 12 w 349"/>
              <a:gd name="T37" fmla="*/ 123 h 349"/>
              <a:gd name="T38" fmla="*/ 0 w 349"/>
              <a:gd name="T39" fmla="*/ 133 h 349"/>
              <a:gd name="T40" fmla="*/ 10 w 349"/>
              <a:gd name="T41" fmla="*/ 145 h 349"/>
              <a:gd name="T42" fmla="*/ 79 w 349"/>
              <a:gd name="T43" fmla="*/ 151 h 349"/>
              <a:gd name="T44" fmla="*/ 80 w 349"/>
              <a:gd name="T45" fmla="*/ 151 h 349"/>
              <a:gd name="T46" fmla="*/ 91 w 349"/>
              <a:gd name="T47" fmla="*/ 141 h 349"/>
              <a:gd name="T48" fmla="*/ 140 w 349"/>
              <a:gd name="T49" fmla="*/ 91 h 349"/>
              <a:gd name="T50" fmla="*/ 150 w 349"/>
              <a:gd name="T51" fmla="*/ 79 h 349"/>
              <a:gd name="T52" fmla="*/ 144 w 349"/>
              <a:gd name="T53" fmla="*/ 10 h 349"/>
              <a:gd name="T54" fmla="*/ 133 w 349"/>
              <a:gd name="T55" fmla="*/ 0 h 349"/>
              <a:gd name="T56" fmla="*/ 123 w 349"/>
              <a:gd name="T57" fmla="*/ 12 h 349"/>
              <a:gd name="T58" fmla="*/ 129 w 349"/>
              <a:gd name="T59" fmla="*/ 81 h 349"/>
              <a:gd name="T60" fmla="*/ 140 w 349"/>
              <a:gd name="T61" fmla="*/ 91 h 349"/>
              <a:gd name="T62" fmla="*/ 140 w 349"/>
              <a:gd name="T63" fmla="*/ 91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9" h="349">
                <a:moveTo>
                  <a:pt x="317" y="349"/>
                </a:moveTo>
                <a:cubicBezTo>
                  <a:pt x="233" y="266"/>
                  <a:pt x="233" y="266"/>
                  <a:pt x="233" y="266"/>
                </a:cubicBezTo>
                <a:cubicBezTo>
                  <a:pt x="198" y="301"/>
                  <a:pt x="198" y="301"/>
                  <a:pt x="198" y="301"/>
                </a:cubicBezTo>
                <a:cubicBezTo>
                  <a:pt x="145" y="146"/>
                  <a:pt x="145" y="146"/>
                  <a:pt x="145" y="146"/>
                </a:cubicBezTo>
                <a:cubicBezTo>
                  <a:pt x="300" y="199"/>
                  <a:pt x="300" y="199"/>
                  <a:pt x="300" y="199"/>
                </a:cubicBezTo>
                <a:cubicBezTo>
                  <a:pt x="265" y="233"/>
                  <a:pt x="265" y="233"/>
                  <a:pt x="265" y="233"/>
                </a:cubicBezTo>
                <a:cubicBezTo>
                  <a:pt x="349" y="317"/>
                  <a:pt x="349" y="317"/>
                  <a:pt x="349" y="317"/>
                </a:cubicBezTo>
                <a:lnTo>
                  <a:pt x="317" y="349"/>
                </a:lnTo>
                <a:close/>
                <a:moveTo>
                  <a:pt x="106" y="107"/>
                </a:moveTo>
                <a:cubicBezTo>
                  <a:pt x="111" y="103"/>
                  <a:pt x="111" y="96"/>
                  <a:pt x="106" y="91"/>
                </a:cubicBezTo>
                <a:cubicBezTo>
                  <a:pt x="58" y="43"/>
                  <a:pt x="58" y="43"/>
                  <a:pt x="58" y="43"/>
                </a:cubicBezTo>
                <a:cubicBezTo>
                  <a:pt x="53" y="38"/>
                  <a:pt x="46" y="38"/>
                  <a:pt x="42" y="43"/>
                </a:cubicBezTo>
                <a:cubicBezTo>
                  <a:pt x="38" y="47"/>
                  <a:pt x="38" y="54"/>
                  <a:pt x="42" y="58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93" y="109"/>
                  <a:pt x="96" y="110"/>
                  <a:pt x="99" y="110"/>
                </a:cubicBezTo>
                <a:cubicBezTo>
                  <a:pt x="102" y="110"/>
                  <a:pt x="104" y="109"/>
                  <a:pt x="106" y="107"/>
                </a:cubicBezTo>
                <a:close/>
                <a:moveTo>
                  <a:pt x="91" y="141"/>
                </a:moveTo>
                <a:cubicBezTo>
                  <a:pt x="91" y="135"/>
                  <a:pt x="87" y="130"/>
                  <a:pt x="81" y="129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6" y="122"/>
                  <a:pt x="1" y="127"/>
                  <a:pt x="0" y="133"/>
                </a:cubicBezTo>
                <a:cubicBezTo>
                  <a:pt x="0" y="139"/>
                  <a:pt x="4" y="144"/>
                  <a:pt x="10" y="145"/>
                </a:cubicBezTo>
                <a:cubicBezTo>
                  <a:pt x="79" y="151"/>
                  <a:pt x="79" y="151"/>
                  <a:pt x="79" y="151"/>
                </a:cubicBezTo>
                <a:cubicBezTo>
                  <a:pt x="79" y="151"/>
                  <a:pt x="79" y="151"/>
                  <a:pt x="80" y="151"/>
                </a:cubicBezTo>
                <a:cubicBezTo>
                  <a:pt x="85" y="151"/>
                  <a:pt x="90" y="147"/>
                  <a:pt x="91" y="141"/>
                </a:cubicBezTo>
                <a:close/>
                <a:moveTo>
                  <a:pt x="140" y="91"/>
                </a:moveTo>
                <a:cubicBezTo>
                  <a:pt x="147" y="90"/>
                  <a:pt x="151" y="85"/>
                  <a:pt x="150" y="79"/>
                </a:cubicBezTo>
                <a:cubicBezTo>
                  <a:pt x="144" y="10"/>
                  <a:pt x="144" y="10"/>
                  <a:pt x="144" y="10"/>
                </a:cubicBezTo>
                <a:cubicBezTo>
                  <a:pt x="144" y="4"/>
                  <a:pt x="139" y="0"/>
                  <a:pt x="133" y="0"/>
                </a:cubicBezTo>
                <a:cubicBezTo>
                  <a:pt x="127" y="1"/>
                  <a:pt x="122" y="6"/>
                  <a:pt x="123" y="12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29" y="87"/>
                  <a:pt x="134" y="91"/>
                  <a:pt x="140" y="91"/>
                </a:cubicBezTo>
                <a:cubicBezTo>
                  <a:pt x="140" y="91"/>
                  <a:pt x="140" y="91"/>
                  <a:pt x="140" y="9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1" name="Freeform 7"/>
          <p:cNvSpPr>
            <a:spLocks noEditPoints="1"/>
          </p:cNvSpPr>
          <p:nvPr/>
        </p:nvSpPr>
        <p:spPr bwMode="auto">
          <a:xfrm>
            <a:off x="4132831" y="3399842"/>
            <a:ext cx="455506" cy="651081"/>
          </a:xfrm>
          <a:custGeom>
            <a:avLst/>
            <a:gdLst>
              <a:gd name="T0" fmla="*/ 136 w 181"/>
              <a:gd name="T1" fmla="*/ 45 h 238"/>
              <a:gd name="T2" fmla="*/ 181 w 181"/>
              <a:gd name="T3" fmla="*/ 45 h 238"/>
              <a:gd name="T4" fmla="*/ 181 w 181"/>
              <a:gd name="T5" fmla="*/ 238 h 238"/>
              <a:gd name="T6" fmla="*/ 0 w 181"/>
              <a:gd name="T7" fmla="*/ 238 h 238"/>
              <a:gd name="T8" fmla="*/ 0 w 181"/>
              <a:gd name="T9" fmla="*/ 0 h 238"/>
              <a:gd name="T10" fmla="*/ 136 w 181"/>
              <a:gd name="T11" fmla="*/ 0 h 238"/>
              <a:gd name="T12" fmla="*/ 136 w 181"/>
              <a:gd name="T13" fmla="*/ 45 h 238"/>
              <a:gd name="T14" fmla="*/ 141 w 181"/>
              <a:gd name="T15" fmla="*/ 0 h 238"/>
              <a:gd name="T16" fmla="*/ 141 w 181"/>
              <a:gd name="T17" fmla="*/ 41 h 238"/>
              <a:gd name="T18" fmla="*/ 181 w 181"/>
              <a:gd name="T19" fmla="*/ 41 h 238"/>
              <a:gd name="T20" fmla="*/ 141 w 181"/>
              <a:gd name="T21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" h="238">
                <a:moveTo>
                  <a:pt x="136" y="45"/>
                </a:moveTo>
                <a:lnTo>
                  <a:pt x="181" y="45"/>
                </a:lnTo>
                <a:lnTo>
                  <a:pt x="181" y="238"/>
                </a:lnTo>
                <a:lnTo>
                  <a:pt x="0" y="238"/>
                </a:lnTo>
                <a:lnTo>
                  <a:pt x="0" y="0"/>
                </a:lnTo>
                <a:lnTo>
                  <a:pt x="136" y="0"/>
                </a:lnTo>
                <a:lnTo>
                  <a:pt x="136" y="45"/>
                </a:lnTo>
                <a:close/>
                <a:moveTo>
                  <a:pt x="141" y="0"/>
                </a:moveTo>
                <a:lnTo>
                  <a:pt x="141" y="41"/>
                </a:lnTo>
                <a:lnTo>
                  <a:pt x="181" y="41"/>
                </a:lnTo>
                <a:lnTo>
                  <a:pt x="14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2" name="Freeform 21"/>
          <p:cNvSpPr>
            <a:spLocks noEditPoints="1"/>
          </p:cNvSpPr>
          <p:nvPr/>
        </p:nvSpPr>
        <p:spPr bwMode="auto">
          <a:xfrm>
            <a:off x="4211529" y="3590627"/>
            <a:ext cx="298111" cy="269510"/>
          </a:xfrm>
          <a:custGeom>
            <a:avLst/>
            <a:gdLst>
              <a:gd name="T0" fmla="*/ 407 w 459"/>
              <a:gd name="T1" fmla="*/ 405 h 405"/>
              <a:gd name="T2" fmla="*/ 51 w 459"/>
              <a:gd name="T3" fmla="*/ 405 h 405"/>
              <a:gd name="T4" fmla="*/ 7 w 459"/>
              <a:gd name="T5" fmla="*/ 384 h 405"/>
              <a:gd name="T6" fmla="*/ 11 w 459"/>
              <a:gd name="T7" fmla="*/ 335 h 405"/>
              <a:gd name="T8" fmla="*/ 189 w 459"/>
              <a:gd name="T9" fmla="*/ 27 h 405"/>
              <a:gd name="T10" fmla="*/ 229 w 459"/>
              <a:gd name="T11" fmla="*/ 0 h 405"/>
              <a:gd name="T12" fmla="*/ 269 w 459"/>
              <a:gd name="T13" fmla="*/ 27 h 405"/>
              <a:gd name="T14" fmla="*/ 447 w 459"/>
              <a:gd name="T15" fmla="*/ 335 h 405"/>
              <a:gd name="T16" fmla="*/ 451 w 459"/>
              <a:gd name="T17" fmla="*/ 384 h 405"/>
              <a:gd name="T18" fmla="*/ 407 w 459"/>
              <a:gd name="T19" fmla="*/ 405 h 405"/>
              <a:gd name="T20" fmla="*/ 435 w 459"/>
              <a:gd name="T21" fmla="*/ 374 h 405"/>
              <a:gd name="T22" fmla="*/ 431 w 459"/>
              <a:gd name="T23" fmla="*/ 345 h 405"/>
              <a:gd name="T24" fmla="*/ 253 w 459"/>
              <a:gd name="T25" fmla="*/ 36 h 405"/>
              <a:gd name="T26" fmla="*/ 229 w 459"/>
              <a:gd name="T27" fmla="*/ 18 h 405"/>
              <a:gd name="T28" fmla="*/ 205 w 459"/>
              <a:gd name="T29" fmla="*/ 36 h 405"/>
              <a:gd name="T30" fmla="*/ 27 w 459"/>
              <a:gd name="T31" fmla="*/ 345 h 405"/>
              <a:gd name="T32" fmla="*/ 23 w 459"/>
              <a:gd name="T33" fmla="*/ 374 h 405"/>
              <a:gd name="T34" fmla="*/ 51 w 459"/>
              <a:gd name="T35" fmla="*/ 386 h 405"/>
              <a:gd name="T36" fmla="*/ 407 w 459"/>
              <a:gd name="T37" fmla="*/ 386 h 405"/>
              <a:gd name="T38" fmla="*/ 435 w 459"/>
              <a:gd name="T39" fmla="*/ 374 h 405"/>
              <a:gd name="T40" fmla="*/ 229 w 459"/>
              <a:gd name="T41" fmla="*/ 24 h 405"/>
              <a:gd name="T42" fmla="*/ 210 w 459"/>
              <a:gd name="T43" fmla="*/ 39 h 405"/>
              <a:gd name="T44" fmla="*/ 32 w 459"/>
              <a:gd name="T45" fmla="*/ 348 h 405"/>
              <a:gd name="T46" fmla="*/ 29 w 459"/>
              <a:gd name="T47" fmla="*/ 371 h 405"/>
              <a:gd name="T48" fmla="*/ 51 w 459"/>
              <a:gd name="T49" fmla="*/ 380 h 405"/>
              <a:gd name="T50" fmla="*/ 407 w 459"/>
              <a:gd name="T51" fmla="*/ 380 h 405"/>
              <a:gd name="T52" fmla="*/ 429 w 459"/>
              <a:gd name="T53" fmla="*/ 371 h 405"/>
              <a:gd name="T54" fmla="*/ 426 w 459"/>
              <a:gd name="T55" fmla="*/ 348 h 405"/>
              <a:gd name="T56" fmla="*/ 248 w 459"/>
              <a:gd name="T57" fmla="*/ 39 h 405"/>
              <a:gd name="T58" fmla="*/ 229 w 459"/>
              <a:gd name="T59" fmla="*/ 24 h 405"/>
              <a:gd name="T60" fmla="*/ 256 w 459"/>
              <a:gd name="T61" fmla="*/ 309 h 405"/>
              <a:gd name="T62" fmla="*/ 229 w 459"/>
              <a:gd name="T63" fmla="*/ 336 h 405"/>
              <a:gd name="T64" fmla="*/ 202 w 459"/>
              <a:gd name="T65" fmla="*/ 309 h 405"/>
              <a:gd name="T66" fmla="*/ 229 w 459"/>
              <a:gd name="T67" fmla="*/ 282 h 405"/>
              <a:gd name="T68" fmla="*/ 256 w 459"/>
              <a:gd name="T69" fmla="*/ 309 h 405"/>
              <a:gd name="T70" fmla="*/ 256 w 459"/>
              <a:gd name="T71" fmla="*/ 121 h 405"/>
              <a:gd name="T72" fmla="*/ 243 w 459"/>
              <a:gd name="T73" fmla="*/ 261 h 405"/>
              <a:gd name="T74" fmla="*/ 215 w 459"/>
              <a:gd name="T75" fmla="*/ 261 h 405"/>
              <a:gd name="T76" fmla="*/ 202 w 459"/>
              <a:gd name="T77" fmla="*/ 121 h 405"/>
              <a:gd name="T78" fmla="*/ 256 w 459"/>
              <a:gd name="T79" fmla="*/ 12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9" h="405">
                <a:moveTo>
                  <a:pt x="407" y="405"/>
                </a:moveTo>
                <a:cubicBezTo>
                  <a:pt x="51" y="405"/>
                  <a:pt x="51" y="405"/>
                  <a:pt x="51" y="405"/>
                </a:cubicBezTo>
                <a:cubicBezTo>
                  <a:pt x="31" y="405"/>
                  <a:pt x="15" y="397"/>
                  <a:pt x="7" y="384"/>
                </a:cubicBezTo>
                <a:cubicBezTo>
                  <a:pt x="0" y="370"/>
                  <a:pt x="1" y="353"/>
                  <a:pt x="11" y="335"/>
                </a:cubicBezTo>
                <a:cubicBezTo>
                  <a:pt x="189" y="27"/>
                  <a:pt x="189" y="27"/>
                  <a:pt x="189" y="27"/>
                </a:cubicBezTo>
                <a:cubicBezTo>
                  <a:pt x="199" y="9"/>
                  <a:pt x="213" y="0"/>
                  <a:pt x="229" y="0"/>
                </a:cubicBezTo>
                <a:cubicBezTo>
                  <a:pt x="245" y="0"/>
                  <a:pt x="259" y="9"/>
                  <a:pt x="269" y="27"/>
                </a:cubicBezTo>
                <a:cubicBezTo>
                  <a:pt x="447" y="335"/>
                  <a:pt x="447" y="335"/>
                  <a:pt x="447" y="335"/>
                </a:cubicBezTo>
                <a:cubicBezTo>
                  <a:pt x="457" y="353"/>
                  <a:pt x="459" y="370"/>
                  <a:pt x="451" y="384"/>
                </a:cubicBezTo>
                <a:cubicBezTo>
                  <a:pt x="443" y="397"/>
                  <a:pt x="428" y="405"/>
                  <a:pt x="407" y="405"/>
                </a:cubicBezTo>
                <a:close/>
                <a:moveTo>
                  <a:pt x="435" y="374"/>
                </a:moveTo>
                <a:cubicBezTo>
                  <a:pt x="439" y="367"/>
                  <a:pt x="438" y="356"/>
                  <a:pt x="431" y="345"/>
                </a:cubicBezTo>
                <a:cubicBezTo>
                  <a:pt x="253" y="36"/>
                  <a:pt x="253" y="36"/>
                  <a:pt x="253" y="36"/>
                </a:cubicBezTo>
                <a:cubicBezTo>
                  <a:pt x="246" y="25"/>
                  <a:pt x="238" y="18"/>
                  <a:pt x="229" y="18"/>
                </a:cubicBezTo>
                <a:cubicBezTo>
                  <a:pt x="221" y="18"/>
                  <a:pt x="212" y="25"/>
                  <a:pt x="205" y="36"/>
                </a:cubicBezTo>
                <a:cubicBezTo>
                  <a:pt x="27" y="345"/>
                  <a:pt x="27" y="345"/>
                  <a:pt x="27" y="345"/>
                </a:cubicBezTo>
                <a:cubicBezTo>
                  <a:pt x="20" y="356"/>
                  <a:pt x="19" y="367"/>
                  <a:pt x="23" y="374"/>
                </a:cubicBezTo>
                <a:cubicBezTo>
                  <a:pt x="28" y="382"/>
                  <a:pt x="38" y="386"/>
                  <a:pt x="51" y="386"/>
                </a:cubicBezTo>
                <a:cubicBezTo>
                  <a:pt x="407" y="386"/>
                  <a:pt x="407" y="386"/>
                  <a:pt x="407" y="386"/>
                </a:cubicBezTo>
                <a:cubicBezTo>
                  <a:pt x="420" y="386"/>
                  <a:pt x="430" y="382"/>
                  <a:pt x="435" y="374"/>
                </a:cubicBezTo>
                <a:close/>
                <a:moveTo>
                  <a:pt x="229" y="24"/>
                </a:moveTo>
                <a:cubicBezTo>
                  <a:pt x="223" y="24"/>
                  <a:pt x="216" y="30"/>
                  <a:pt x="210" y="39"/>
                </a:cubicBezTo>
                <a:cubicBezTo>
                  <a:pt x="32" y="348"/>
                  <a:pt x="32" y="348"/>
                  <a:pt x="32" y="348"/>
                </a:cubicBezTo>
                <a:cubicBezTo>
                  <a:pt x="27" y="357"/>
                  <a:pt x="26" y="366"/>
                  <a:pt x="29" y="371"/>
                </a:cubicBezTo>
                <a:cubicBezTo>
                  <a:pt x="32" y="377"/>
                  <a:pt x="40" y="380"/>
                  <a:pt x="51" y="380"/>
                </a:cubicBezTo>
                <a:cubicBezTo>
                  <a:pt x="407" y="380"/>
                  <a:pt x="407" y="380"/>
                  <a:pt x="407" y="380"/>
                </a:cubicBezTo>
                <a:cubicBezTo>
                  <a:pt x="418" y="380"/>
                  <a:pt x="426" y="377"/>
                  <a:pt x="429" y="371"/>
                </a:cubicBezTo>
                <a:cubicBezTo>
                  <a:pt x="433" y="366"/>
                  <a:pt x="431" y="357"/>
                  <a:pt x="426" y="348"/>
                </a:cubicBezTo>
                <a:cubicBezTo>
                  <a:pt x="248" y="39"/>
                  <a:pt x="248" y="39"/>
                  <a:pt x="248" y="39"/>
                </a:cubicBezTo>
                <a:cubicBezTo>
                  <a:pt x="242" y="30"/>
                  <a:pt x="235" y="24"/>
                  <a:pt x="229" y="24"/>
                </a:cubicBezTo>
                <a:close/>
                <a:moveTo>
                  <a:pt x="256" y="309"/>
                </a:moveTo>
                <a:cubicBezTo>
                  <a:pt x="256" y="324"/>
                  <a:pt x="244" y="336"/>
                  <a:pt x="229" y="336"/>
                </a:cubicBezTo>
                <a:cubicBezTo>
                  <a:pt x="214" y="336"/>
                  <a:pt x="202" y="324"/>
                  <a:pt x="202" y="309"/>
                </a:cubicBezTo>
                <a:cubicBezTo>
                  <a:pt x="202" y="294"/>
                  <a:pt x="214" y="282"/>
                  <a:pt x="229" y="282"/>
                </a:cubicBezTo>
                <a:cubicBezTo>
                  <a:pt x="244" y="282"/>
                  <a:pt x="256" y="294"/>
                  <a:pt x="256" y="309"/>
                </a:cubicBezTo>
                <a:close/>
                <a:moveTo>
                  <a:pt x="256" y="121"/>
                </a:moveTo>
                <a:cubicBezTo>
                  <a:pt x="243" y="261"/>
                  <a:pt x="243" y="261"/>
                  <a:pt x="243" y="261"/>
                </a:cubicBezTo>
                <a:cubicBezTo>
                  <a:pt x="215" y="261"/>
                  <a:pt x="215" y="261"/>
                  <a:pt x="215" y="261"/>
                </a:cubicBezTo>
                <a:cubicBezTo>
                  <a:pt x="202" y="121"/>
                  <a:pt x="202" y="121"/>
                  <a:pt x="202" y="121"/>
                </a:cubicBezTo>
                <a:lnTo>
                  <a:pt x="256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66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申請書承認状況の参照機能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申請書承認が止まっていた場合、メール機能にて催促したり、その次の承認者が強制的に承認することも可能です。参照のみ権限を付与することも可能です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b="20267"/>
          <a:stretch/>
        </p:blipFill>
        <p:spPr>
          <a:xfrm>
            <a:off x="1062546" y="1512517"/>
            <a:ext cx="7001842" cy="33994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194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1C04BCA-3850-4C64-1D02-2050BFD7E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6"/>
          <a:stretch/>
        </p:blipFill>
        <p:spPr>
          <a:xfrm>
            <a:off x="300879" y="1403239"/>
            <a:ext cx="5387246" cy="29687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従業員自ら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で給与明細などの照会</a:t>
            </a:r>
            <a:r>
              <a:rPr lang="ja-JP" altLang="en-US" dirty="0"/>
              <a:t>・印刷が可能</a:t>
            </a:r>
            <a:endParaRPr kumimoji="1" lang="en-US" alt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各票のフォームはエディタで作成可能</a:t>
            </a:r>
            <a:r>
              <a:rPr lang="ja-JP" altLang="en-US" dirty="0"/>
              <a:t>な</a:t>
            </a:r>
            <a:r>
              <a:rPr kumimoji="1" lang="ja-JP" altLang="en-US" dirty="0"/>
              <a:t>ので、各企業様の独自フォーマットで作成することができ、</a:t>
            </a:r>
            <a:r>
              <a:rPr lang="ja-JP" altLang="en-US" dirty="0"/>
              <a:t>さらに公開するタイミングを細かく設定することが可能です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人事諸届・照会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1825756"/>
            <a:ext cx="1646805" cy="25003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" b="-979"/>
          <a:stretch/>
        </p:blipFill>
        <p:spPr>
          <a:xfrm>
            <a:off x="4463988" y="2427734"/>
            <a:ext cx="1993145" cy="23152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3859" y="3168799"/>
            <a:ext cx="2726899" cy="151509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1" y="3363084"/>
            <a:ext cx="2813293" cy="1564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70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A3D2B54-2DC1-2209-E6A2-C953A3E1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7" y="2139702"/>
            <a:ext cx="2751715" cy="18163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179512" y="591530"/>
            <a:ext cx="6336704" cy="315310"/>
          </a:xfrm>
        </p:spPr>
        <p:txBody>
          <a:bodyPr/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による人事情報公開 </a:t>
            </a:r>
            <a:r>
              <a:rPr kumimoji="1" lang="en-US" altLang="ja-JP" dirty="0"/>
              <a:t>/ </a:t>
            </a:r>
            <a:r>
              <a:rPr kumimoji="1" lang="ja-JP" altLang="en-US" dirty="0"/>
              <a:t>社員への人事情報公開サービス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 defTabSz="914378"/>
            <a:r>
              <a:rPr lang="ja-JP" altLang="en-US" dirty="0">
                <a:solidFill>
                  <a:prstClr val="black"/>
                </a:solidFill>
              </a:rPr>
              <a:t>①社員名簿照会　　  ・・・ 所属や役職等の条件を指定した検索＆照会</a:t>
            </a:r>
            <a:r>
              <a:rPr lang="en-US" altLang="ja-JP" dirty="0">
                <a:solidFill>
                  <a:prstClr val="black"/>
                </a:solidFill>
              </a:rPr>
              <a:t>(</a:t>
            </a:r>
            <a:r>
              <a:rPr lang="ja-JP" altLang="en-US" dirty="0">
                <a:solidFill>
                  <a:prstClr val="black"/>
                </a:solidFill>
              </a:rPr>
              <a:t>アドレスなど</a:t>
            </a:r>
            <a:r>
              <a:rPr lang="en-US" altLang="ja-JP" dirty="0">
                <a:solidFill>
                  <a:prstClr val="black"/>
                </a:solidFill>
              </a:rPr>
              <a:t>)</a:t>
            </a:r>
            <a:endParaRPr lang="ja-JP" altLang="en-US" dirty="0">
              <a:solidFill>
                <a:prstClr val="black"/>
              </a:solidFill>
            </a:endParaRPr>
          </a:p>
          <a:p>
            <a:pPr lvl="0" defTabSz="914378"/>
            <a:r>
              <a:rPr lang="ja-JP" altLang="en-US" dirty="0">
                <a:solidFill>
                  <a:prstClr val="black"/>
                </a:solidFill>
              </a:rPr>
              <a:t>②タレントボックス  ・・・ 上司が部下の情報を照会</a:t>
            </a:r>
            <a:r>
              <a:rPr lang="en-US" altLang="ja-JP" dirty="0">
                <a:solidFill>
                  <a:prstClr val="black"/>
                </a:solidFill>
              </a:rPr>
              <a:t>(</a:t>
            </a:r>
            <a:r>
              <a:rPr lang="ja-JP" altLang="en-US" dirty="0">
                <a:solidFill>
                  <a:prstClr val="black"/>
                </a:solidFill>
              </a:rPr>
              <a:t>保有資格など</a:t>
            </a:r>
            <a:r>
              <a:rPr lang="en-US" altLang="ja-JP" dirty="0">
                <a:solidFill>
                  <a:prstClr val="black"/>
                </a:solidFill>
              </a:rPr>
              <a:t>)</a:t>
            </a:r>
            <a:endParaRPr lang="ja-JP" altLang="en-US" dirty="0">
              <a:solidFill>
                <a:prstClr val="black"/>
              </a:solidFill>
            </a:endParaRPr>
          </a:p>
          <a:p>
            <a:pPr lvl="0" defTabSz="914378"/>
            <a:r>
              <a:rPr lang="ja-JP" altLang="en-US" dirty="0">
                <a:solidFill>
                  <a:prstClr val="black"/>
                </a:solidFill>
              </a:rPr>
              <a:t>③スタッフシート     ・・・ 本人を含む従業員のプロフィール情報の照会（研修履歴など）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0356490-1801-DA35-D532-9BB7A36E62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3097697"/>
            <a:ext cx="2867406" cy="181635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3802C2-4123-6B7E-CBD7-4F69BD0DB569}"/>
              </a:ext>
            </a:extLst>
          </p:cNvPr>
          <p:cNvSpPr txBox="1"/>
          <p:nvPr/>
        </p:nvSpPr>
        <p:spPr>
          <a:xfrm>
            <a:off x="3129303" y="2875489"/>
            <a:ext cx="2492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u="sng" dirty="0"/>
              <a:t>タレントボックス検索結果（写真あり）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64B81FF-35DD-B4F6-CA70-3643714EE228}"/>
              </a:ext>
            </a:extLst>
          </p:cNvPr>
          <p:cNvSpPr txBox="1"/>
          <p:nvPr/>
        </p:nvSpPr>
        <p:spPr>
          <a:xfrm>
            <a:off x="5978181" y="1893481"/>
            <a:ext cx="1356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u="sng" dirty="0"/>
              <a:t>スタッフシート</a:t>
            </a:r>
          </a:p>
        </p:txBody>
      </p:sp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6BAA4DA-07CD-14D1-093E-805B7F0C2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9702"/>
            <a:ext cx="2376264" cy="2849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7B0D95-BEFA-01ED-FD37-57D00C719415}"/>
              </a:ext>
            </a:extLst>
          </p:cNvPr>
          <p:cNvSpPr txBox="1"/>
          <p:nvPr/>
        </p:nvSpPr>
        <p:spPr>
          <a:xfrm>
            <a:off x="280533" y="1893481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u="sng" dirty="0"/>
              <a:t>タレントボックス（検索画面）</a:t>
            </a:r>
            <a:endParaRPr kumimoji="1" lang="ja-JP" altLang="en-US" sz="1400" b="1" u="sng" dirty="0"/>
          </a:p>
        </p:txBody>
      </p:sp>
      <p:sp>
        <p:nvSpPr>
          <p:cNvPr id="7" name="矢印: 上向き折線 6">
            <a:extLst>
              <a:ext uri="{FF2B5EF4-FFF2-40B4-BE49-F238E27FC236}">
                <a16:creationId xmlns:a16="http://schemas.microsoft.com/office/drawing/2014/main" id="{32C682B4-28B0-15A1-1DEC-7B1E6F48160C}"/>
              </a:ext>
            </a:extLst>
          </p:cNvPr>
          <p:cNvSpPr/>
          <p:nvPr/>
        </p:nvSpPr>
        <p:spPr>
          <a:xfrm rot="5400000">
            <a:off x="1951500" y="3939923"/>
            <a:ext cx="486294" cy="612068"/>
          </a:xfrm>
          <a:prstGeom prst="bentUp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06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グループ会社の社員名簿照会機能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会社を跨いだ社員</a:t>
            </a:r>
            <a:r>
              <a:rPr lang="ja-JP" altLang="en-US" dirty="0"/>
              <a:t>名簿</a:t>
            </a:r>
            <a:r>
              <a:rPr kumimoji="1" lang="ja-JP" altLang="en-US" dirty="0"/>
              <a:t>を経営層、人事部やラインマネージャーに公開できます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人事諸届・照会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b="12095"/>
          <a:stretch/>
        </p:blipFill>
        <p:spPr>
          <a:xfrm>
            <a:off x="338479" y="1792377"/>
            <a:ext cx="4121709" cy="24596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05" y="1796605"/>
            <a:ext cx="4106151" cy="24596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コンテンツ プレースホルダ 6"/>
          <p:cNvSpPr txBox="1">
            <a:spLocks/>
          </p:cNvSpPr>
          <p:nvPr/>
        </p:nvSpPr>
        <p:spPr bwMode="auto">
          <a:xfrm>
            <a:off x="288000" y="1393674"/>
            <a:ext cx="36893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5900" marR="0" lvl="0" indent="-215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E3FF"/>
              </a:buClr>
              <a:buSzPct val="75000"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社員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名簿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照会　社員検索条件入力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画面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コンテンツ プレースホルダ 6"/>
          <p:cNvSpPr txBox="1">
            <a:spLocks/>
          </p:cNvSpPr>
          <p:nvPr/>
        </p:nvSpPr>
        <p:spPr bwMode="auto">
          <a:xfrm>
            <a:off x="4537737" y="1393674"/>
            <a:ext cx="3384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5900" marR="0" lvl="0" indent="-215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E3FF"/>
              </a:buClr>
              <a:buSzPct val="75000"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社員</a:t>
            </a:r>
            <a:r>
              <a:rPr lang="ja-JP" altLang="en-US" sz="1400" b="1" dirty="0">
                <a:solidFill>
                  <a:srgbClr val="40404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名簿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照会　検索結果一覧表示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画面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902743" y="2175706"/>
            <a:ext cx="593182" cy="321054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 bwMode="auto">
          <a:xfrm>
            <a:off x="1810259" y="2141693"/>
            <a:ext cx="1728470" cy="720056"/>
          </a:xfrm>
          <a:prstGeom prst="wedgeRoundRectCallout">
            <a:avLst>
              <a:gd name="adj1" fmla="val -64981"/>
              <a:gd name="adj2" fmla="val -25968"/>
              <a:gd name="adj3" fmla="val 16667"/>
            </a:avLst>
          </a:prstGeom>
          <a:solidFill>
            <a:srgbClr val="77A233"/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照会する会社を選択します。</a:t>
            </a:r>
          </a:p>
        </p:txBody>
      </p:sp>
      <p:sp>
        <p:nvSpPr>
          <p:cNvPr id="14" name="角丸四角形 13"/>
          <p:cNvSpPr/>
          <p:nvPr/>
        </p:nvSpPr>
        <p:spPr bwMode="auto">
          <a:xfrm>
            <a:off x="4739832" y="2391730"/>
            <a:ext cx="300220" cy="1885336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角丸四角形吹き出し 14"/>
          <p:cNvSpPr/>
          <p:nvPr/>
        </p:nvSpPr>
        <p:spPr bwMode="auto">
          <a:xfrm>
            <a:off x="3388548" y="4438122"/>
            <a:ext cx="2857960" cy="374252"/>
          </a:xfrm>
          <a:prstGeom prst="wedgeRoundRectCallout">
            <a:avLst>
              <a:gd name="adj1" fmla="val -6204"/>
              <a:gd name="adj2" fmla="val -123795"/>
              <a:gd name="adj3" fmla="val 16667"/>
            </a:avLst>
          </a:prstGeom>
          <a:solidFill>
            <a:srgbClr val="77A233"/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複数会社の社員情報を照会できます。</a:t>
            </a:r>
          </a:p>
        </p:txBody>
      </p:sp>
      <p:sp>
        <p:nvSpPr>
          <p:cNvPr id="16" name="左カーブ矢印 15"/>
          <p:cNvSpPr/>
          <p:nvPr/>
        </p:nvSpPr>
        <p:spPr bwMode="auto">
          <a:xfrm rot="16200000">
            <a:off x="4330111" y="1378073"/>
            <a:ext cx="349076" cy="792215"/>
          </a:xfrm>
          <a:prstGeom prst="curvedLeftArrow">
            <a:avLst/>
          </a:prstGeom>
          <a:solidFill>
            <a:srgbClr val="FF965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83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保有スキル申請機能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ts val="1600"/>
              </a:lnSpc>
            </a:pPr>
            <a:r>
              <a:rPr kumimoji="1" lang="ja-JP" altLang="en-US" dirty="0"/>
              <a:t>人事諸届・照会の申請画面から保有しているスキル情報を、従業員自ら</a:t>
            </a:r>
            <a:r>
              <a:rPr lang="ja-JP" altLang="en-US" dirty="0"/>
              <a:t>照会</a:t>
            </a:r>
            <a:r>
              <a:rPr kumimoji="1" lang="ja-JP" altLang="en-US" dirty="0"/>
              <a:t>して入力申請</a:t>
            </a:r>
            <a:endParaRPr kumimoji="1" lang="en-US" altLang="ja-JP" dirty="0"/>
          </a:p>
          <a:p>
            <a:pPr>
              <a:lnSpc>
                <a:spcPts val="1600"/>
              </a:lnSpc>
            </a:pPr>
            <a:r>
              <a:rPr kumimoji="1" lang="ja-JP" altLang="en-US" dirty="0"/>
              <a:t>できます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人事諸届・照会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226036" y="1515640"/>
            <a:ext cx="4191000" cy="3341946"/>
          </a:xfrm>
          <a:prstGeom prst="roundRect">
            <a:avLst>
              <a:gd name="adj" fmla="val 4620"/>
            </a:avLst>
          </a:prstGeom>
          <a:solidFill>
            <a:schemeClr val="bg1"/>
          </a:solidFill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endParaRPr kumimoji="1" lang="ja-JP" altLang="ja-JP" sz="1200" b="1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41" y="1855204"/>
            <a:ext cx="3394391" cy="29533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512286" y="1515640"/>
            <a:ext cx="4392612" cy="3341946"/>
          </a:xfrm>
          <a:prstGeom prst="roundRect">
            <a:avLst>
              <a:gd name="adj" fmla="val 4620"/>
            </a:avLst>
          </a:prstGeom>
          <a:solidFill>
            <a:schemeClr val="bg1"/>
          </a:solidFill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endParaRPr kumimoji="1" lang="ja-JP" altLang="ja-JP" sz="1200" b="1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489" y="1855204"/>
            <a:ext cx="4182207" cy="20525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コンテンツ プレースホルダ 6"/>
          <p:cNvSpPr txBox="1">
            <a:spLocks/>
          </p:cNvSpPr>
          <p:nvPr/>
        </p:nvSpPr>
        <p:spPr bwMode="auto">
          <a:xfrm>
            <a:off x="4607682" y="1581286"/>
            <a:ext cx="30972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5900" marR="0" lvl="0" indent="-215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E3FF"/>
              </a:buClr>
              <a:buSzPct val="75000"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新規申請書の入力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画面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6181891" y="2356535"/>
            <a:ext cx="1954505" cy="467243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6704390" y="2859782"/>
            <a:ext cx="838358" cy="856590"/>
          </a:xfrm>
          <a:prstGeom prst="roundRect">
            <a:avLst>
              <a:gd name="adj" fmla="val 7228"/>
            </a:avLst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8640452" y="2705940"/>
            <a:ext cx="156421" cy="81834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コンテンツ プレースホルダ 6"/>
          <p:cNvSpPr txBox="1">
            <a:spLocks/>
          </p:cNvSpPr>
          <p:nvPr/>
        </p:nvSpPr>
        <p:spPr bwMode="auto">
          <a:xfrm>
            <a:off x="359532" y="1598749"/>
            <a:ext cx="30972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5900" marR="0" lvl="0" indent="-215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E3FF"/>
              </a:buClr>
              <a:buSzPct val="75000"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諸届・申請書の定義登録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画面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638433" y="4299941"/>
            <a:ext cx="2760834" cy="108013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角丸四角形吹き出し 16"/>
          <p:cNvSpPr/>
          <p:nvPr/>
        </p:nvSpPr>
        <p:spPr bwMode="auto">
          <a:xfrm>
            <a:off x="2162533" y="3233086"/>
            <a:ext cx="1656449" cy="648128"/>
          </a:xfrm>
          <a:prstGeom prst="wedgeRoundRectCallout">
            <a:avLst>
              <a:gd name="adj1" fmla="val 3966"/>
              <a:gd name="adj2" fmla="val 106752"/>
              <a:gd name="adj3" fmla="val 16667"/>
            </a:avLst>
          </a:prstGeom>
          <a:solidFill>
            <a:srgbClr val="77A233"/>
          </a:solidFill>
          <a:ln w="2540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［申請書の種類］にて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”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保有スキル申請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”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を選択します。</a:t>
            </a:r>
          </a:p>
        </p:txBody>
      </p:sp>
    </p:spTree>
    <p:extLst>
      <p:ext uri="{BB962C8B-B14F-4D97-AF65-F5344CB8AC3E}">
        <p14:creationId xmlns:p14="http://schemas.microsoft.com/office/powerpoint/2010/main" val="1653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924119D-D50C-6979-7EC1-B8F51CE7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62EC9C00-6713-C27C-01A2-90EE6F4B9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82C447D-158D-DEDE-76E0-9BA00028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年末調整ナビゲーション機能</a:t>
            </a:r>
          </a:p>
          <a:p>
            <a:endParaRPr lang="ja-JP" altLang="en-US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0A5DEE99-5DA7-94D1-060D-CDBAD3C41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sz="1600" dirty="0"/>
              <a:t>画面のナビゲーションに沿って入力すれば、従業員自身で申告が簡単に行えます</a:t>
            </a:r>
          </a:p>
          <a:p>
            <a:endParaRPr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3D2E3FA8-DCA8-3DCB-4D19-CC782E9A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7B48"/>
                </a:solidFill>
                <a:effectLst/>
                <a:uLnTx/>
                <a:uFillTx/>
                <a:latin typeface="メイリオ"/>
                <a:ea typeface="メイリオ"/>
                <a:cs typeface="+mj-cs"/>
              </a:rPr>
              <a:t>人事諸届・照会</a:t>
            </a:r>
            <a:endParaRPr kumimoji="1" lang="ja-JP" altLang="en-US" sz="20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5EB7B2A-2610-098E-CC5A-2459A52FE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88" y="1300322"/>
            <a:ext cx="3385641" cy="17594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5EA4DFB-B7A5-8E67-A3ED-864C2EF0D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275" y="1910683"/>
            <a:ext cx="3385642" cy="25046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EDAB9C7-6CCB-9CC9-5069-B0D4B469D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501" y="2293195"/>
            <a:ext cx="2991499" cy="26343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9B0CCCF-3F29-F05F-80C9-523E46C55310}"/>
              </a:ext>
            </a:extLst>
          </p:cNvPr>
          <p:cNvSpPr/>
          <p:nvPr/>
        </p:nvSpPr>
        <p:spPr>
          <a:xfrm>
            <a:off x="251618" y="2056144"/>
            <a:ext cx="2133003" cy="343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0BE2F96-520F-FD81-2DA6-045C0D3E89BA}"/>
              </a:ext>
            </a:extLst>
          </p:cNvPr>
          <p:cNvSpPr/>
          <p:nvPr/>
        </p:nvSpPr>
        <p:spPr>
          <a:xfrm>
            <a:off x="4571751" y="4093551"/>
            <a:ext cx="1296394" cy="264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B7B039C-4790-469E-488E-FF1F2A3513C6}"/>
              </a:ext>
            </a:extLst>
          </p:cNvPr>
          <p:cNvSpPr/>
          <p:nvPr/>
        </p:nvSpPr>
        <p:spPr>
          <a:xfrm>
            <a:off x="2536941" y="2463738"/>
            <a:ext cx="1055368" cy="216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FE9B4D60-7F55-6069-6D2E-16611CFF7485}"/>
              </a:ext>
            </a:extLst>
          </p:cNvPr>
          <p:cNvSpPr/>
          <p:nvPr/>
        </p:nvSpPr>
        <p:spPr>
          <a:xfrm rot="1852043">
            <a:off x="4991898" y="3322669"/>
            <a:ext cx="1039880" cy="38007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05E23E6-C014-F945-8CF6-B9C3ACAF75D9}"/>
              </a:ext>
            </a:extLst>
          </p:cNvPr>
          <p:cNvSpPr/>
          <p:nvPr/>
        </p:nvSpPr>
        <p:spPr>
          <a:xfrm rot="1852043">
            <a:off x="1751537" y="2869752"/>
            <a:ext cx="1039880" cy="38007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20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年末調整ナビゲーション機能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FB235C8-EBF8-F816-272E-E368ACCB3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58" y="1923678"/>
            <a:ext cx="2748407" cy="24936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89B4FB0-9CE7-724D-32DD-ACBA83172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407" y="1811880"/>
            <a:ext cx="2496598" cy="27172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AD8353A-B44D-9766-E3C4-051172D9F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921" y="1811879"/>
            <a:ext cx="2996897" cy="27172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B1192D-A217-59BF-4684-5C2CAE15F32A}"/>
              </a:ext>
            </a:extLst>
          </p:cNvPr>
          <p:cNvSpPr txBox="1"/>
          <p:nvPr/>
        </p:nvSpPr>
        <p:spPr>
          <a:xfrm>
            <a:off x="1020494" y="1518052"/>
            <a:ext cx="1224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/>
              <a:t>扶養控除等申告　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3A8330-3447-FE0C-4485-93CD2988771F}"/>
              </a:ext>
            </a:extLst>
          </p:cNvPr>
          <p:cNvSpPr txBox="1"/>
          <p:nvPr/>
        </p:nvSpPr>
        <p:spPr>
          <a:xfrm>
            <a:off x="4042970" y="1518052"/>
            <a:ext cx="13607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/>
              <a:t>配偶者控除等申告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E31A27-D926-36A2-C29C-1BDB15962AAB}"/>
              </a:ext>
            </a:extLst>
          </p:cNvPr>
          <p:cNvSpPr txBox="1"/>
          <p:nvPr/>
        </p:nvSpPr>
        <p:spPr>
          <a:xfrm>
            <a:off x="7071823" y="1518052"/>
            <a:ext cx="11657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/>
              <a:t>保険料控除申告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7E19BE0-656A-48B7-4C90-CBA699481ACC}"/>
              </a:ext>
            </a:extLst>
          </p:cNvPr>
          <p:cNvSpPr txBox="1"/>
          <p:nvPr/>
        </p:nvSpPr>
        <p:spPr>
          <a:xfrm>
            <a:off x="193812" y="1030546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u="sng" dirty="0">
                <a:solidFill>
                  <a:prstClr val="black"/>
                </a:solidFill>
                <a:latin typeface="メイリオ"/>
                <a:ea typeface="メイリオ"/>
              </a:rPr>
              <a:t>年末調整ナビゲーション画面イメージ</a:t>
            </a:r>
            <a:endParaRPr kumimoji="1" lang="ja-JP" altLang="en-US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71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7C19B1D-0391-B96A-7A74-3845739C3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4" y="2386393"/>
            <a:ext cx="3682520" cy="26268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3A6C5D-76DA-CAB6-C91F-065E4C1C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FF5AC835-4C5F-4C72-3223-CE7704C4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444694-74EE-2CD8-7F73-7E73254FE2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年末調整 </a:t>
            </a:r>
            <a:r>
              <a:rPr lang="ja-JP" altLang="en-US"/>
              <a:t>電子データインポート機能</a:t>
            </a:r>
            <a:endParaRPr lang="ja-JP" altLang="en-US" dirty="0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DE1855CC-A5D7-B039-7433-4213718071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sz="1600" dirty="0"/>
              <a:t>保険料控除証明書と地震保険料控除証明書は、保険会社発行の電子データをインポートでき、入力する手間を省けます</a:t>
            </a:r>
            <a:endParaRPr lang="en-US" altLang="ja-JP" sz="1600" dirty="0"/>
          </a:p>
          <a:p>
            <a:endParaRPr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DEDFF82-3137-D48D-44AB-217D7624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16000"/>
            <a:ext cx="7200000" cy="315310"/>
          </a:xfrm>
        </p:spPr>
        <p:txBody>
          <a:bodyPr/>
          <a:lstStyle/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7B48"/>
                </a:solidFill>
                <a:effectLst/>
                <a:uLnTx/>
                <a:uFillTx/>
                <a:latin typeface="メイリオ"/>
                <a:ea typeface="メイリオ"/>
                <a:cs typeface="+mj-cs"/>
              </a:rPr>
              <a:t>人事諸届・照会</a:t>
            </a:r>
            <a:endParaRPr kumimoji="1" lang="ja-JP" altLang="en-US" sz="20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3241076-8EE1-34FF-84AE-27E35A17CC87}"/>
              </a:ext>
            </a:extLst>
          </p:cNvPr>
          <p:cNvSpPr/>
          <p:nvPr/>
        </p:nvSpPr>
        <p:spPr>
          <a:xfrm>
            <a:off x="2033831" y="4730205"/>
            <a:ext cx="1116124" cy="3330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8E6100FC-0C51-2142-B2AE-AB775BB6DA6E}"/>
              </a:ext>
            </a:extLst>
          </p:cNvPr>
          <p:cNvSpPr/>
          <p:nvPr/>
        </p:nvSpPr>
        <p:spPr>
          <a:xfrm rot="19031495">
            <a:off x="2913546" y="3902427"/>
            <a:ext cx="1874200" cy="26265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B06F045-EAE8-0212-408F-F70878737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031" y="2889769"/>
            <a:ext cx="3552965" cy="21184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66C936A-D5DF-3960-77DE-7A7CC086B621}"/>
              </a:ext>
            </a:extLst>
          </p:cNvPr>
          <p:cNvSpPr/>
          <p:nvPr/>
        </p:nvSpPr>
        <p:spPr>
          <a:xfrm>
            <a:off x="8150030" y="4605199"/>
            <a:ext cx="561970" cy="4129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61457E6-23E0-DDC3-6884-534986AE6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1455626"/>
            <a:ext cx="3744416" cy="18816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CFBEAFE-4D7F-FBBE-3EA2-AFB53F51274E}"/>
              </a:ext>
            </a:extLst>
          </p:cNvPr>
          <p:cNvSpPr/>
          <p:nvPr/>
        </p:nvSpPr>
        <p:spPr>
          <a:xfrm>
            <a:off x="4657828" y="2905252"/>
            <a:ext cx="1332148" cy="3568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CF7352D1-F356-9101-5BE6-CB37002849B6}"/>
              </a:ext>
            </a:extLst>
          </p:cNvPr>
          <p:cNvSpPr/>
          <p:nvPr/>
        </p:nvSpPr>
        <p:spPr>
          <a:xfrm rot="2265514">
            <a:off x="5941096" y="3755278"/>
            <a:ext cx="2283140" cy="26265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72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年末調整の提出機能</a:t>
            </a:r>
            <a:r>
              <a:rPr lang="ja-JP" altLang="en-US" dirty="0"/>
              <a:t>　</a:t>
            </a:r>
            <a:r>
              <a:rPr kumimoji="1" lang="ja-JP" altLang="en-US" dirty="0"/>
              <a:t>一覧入力形式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>
          <a:xfrm>
            <a:off x="251618" y="915566"/>
            <a:ext cx="8640763" cy="279306"/>
          </a:xfrm>
        </p:spPr>
        <p:txBody>
          <a:bodyPr/>
          <a:lstStyle/>
          <a:p>
            <a:r>
              <a:rPr kumimoji="1" lang="ja-JP" altLang="en-US" dirty="0"/>
              <a:t>年末調整の入力方法は一覧入力形式もご用意しております</a:t>
            </a:r>
            <a:endParaRPr kumimoji="1" lang="en-US" altLang="ja-JP" dirty="0"/>
          </a:p>
          <a:p>
            <a:r>
              <a:rPr lang="ja-JP" altLang="en-US" dirty="0"/>
              <a:t>入力方法は会社毎にナビゲーション形式か一覧入力形式かお選びいただけます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618" y="1637793"/>
            <a:ext cx="3780008" cy="26217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500" y="1637793"/>
            <a:ext cx="3782951" cy="23748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図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6450" y="2571750"/>
            <a:ext cx="4174588" cy="22536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50F6B5F-53F5-2E45-9990-75FBDAFE9B56}"/>
              </a:ext>
            </a:extLst>
          </p:cNvPr>
          <p:cNvGrpSpPr/>
          <p:nvPr/>
        </p:nvGrpSpPr>
        <p:grpSpPr>
          <a:xfrm>
            <a:off x="537600" y="2517361"/>
            <a:ext cx="3760052" cy="2316005"/>
            <a:chOff x="707112" y="2391730"/>
            <a:chExt cx="3760052" cy="2316005"/>
          </a:xfrm>
        </p:grpSpPr>
        <p:pic>
          <p:nvPicPr>
            <p:cNvPr id="9" name="図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0289" y="2583499"/>
              <a:ext cx="3756875" cy="212423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52442E0-CA9D-01CC-CCA5-46BD63792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112" y="2391730"/>
              <a:ext cx="3756876" cy="172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68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49ED-73EF-499C-8307-28EB0E7CF529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7554"/>
            <a:ext cx="2016224" cy="320157"/>
          </a:xfrm>
          <a:prstGeom prst="rect">
            <a:avLst/>
          </a:prstGeom>
        </p:spPr>
      </p:pic>
      <p:sp>
        <p:nvSpPr>
          <p:cNvPr id="10" name="テキスト プレースホルダー 2"/>
          <p:cNvSpPr>
            <a:spLocks noGrp="1"/>
          </p:cNvSpPr>
          <p:nvPr>
            <p:ph type="body" sz="quarter" idx="14"/>
          </p:nvPr>
        </p:nvSpPr>
        <p:spPr>
          <a:xfrm>
            <a:off x="3167843" y="807554"/>
            <a:ext cx="5631095" cy="37276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ja-JP" b="0" dirty="0">
                <a:solidFill>
                  <a:schemeClr val="accent1"/>
                </a:solidFill>
              </a:rPr>
              <a:t>01</a:t>
            </a:r>
          </a:p>
          <a:p>
            <a:pPr>
              <a:spcBef>
                <a:spcPts val="600"/>
              </a:spcBef>
            </a:pPr>
            <a:r>
              <a:rPr lang="ja-JP" altLang="en-US" dirty="0"/>
              <a:t>システムフロー</a:t>
            </a:r>
          </a:p>
          <a:p>
            <a:pPr>
              <a:spcBef>
                <a:spcPts val="600"/>
              </a:spcBef>
            </a:pPr>
            <a:r>
              <a:rPr lang="en-US" altLang="ja-JP" b="0" dirty="0">
                <a:solidFill>
                  <a:schemeClr val="accent1"/>
                </a:solidFill>
              </a:rPr>
              <a:t>02</a:t>
            </a:r>
          </a:p>
          <a:p>
            <a:r>
              <a:rPr lang="ja-JP" altLang="en-US" dirty="0"/>
              <a:t>製品特長</a:t>
            </a:r>
          </a:p>
          <a:p>
            <a:pPr>
              <a:spcBef>
                <a:spcPts val="600"/>
              </a:spcBef>
            </a:pPr>
            <a:r>
              <a:rPr lang="en-US" altLang="ja-JP" b="0" dirty="0">
                <a:solidFill>
                  <a:schemeClr val="accent1"/>
                </a:solidFill>
              </a:rPr>
              <a:t>03</a:t>
            </a:r>
          </a:p>
          <a:p>
            <a:r>
              <a:rPr lang="ja-JP" altLang="en-US" dirty="0"/>
              <a:t>稼働環境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884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マイナンバー申請機能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社員および社員の扶養家族に関するマイナンバー情報を申請します</a:t>
            </a:r>
            <a:endParaRPr kumimoji="1" lang="en-US" altLang="ja-JP" dirty="0"/>
          </a:p>
          <a:p>
            <a:r>
              <a:rPr kumimoji="1" lang="ja-JP" altLang="en-US" dirty="0"/>
              <a:t>マイナンバー収集要旨に対する、本人に同意確認が行えます</a:t>
            </a:r>
            <a:endParaRPr kumimoji="1" lang="en-US" altLang="ja-JP" dirty="0"/>
          </a:p>
          <a:p>
            <a:r>
              <a:rPr lang="ja-JP" altLang="en-US" dirty="0"/>
              <a:t>また、マイナンバー確認書類のデータ添付が可能です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人事諸届・照会</a:t>
            </a:r>
          </a:p>
        </p:txBody>
      </p:sp>
      <p:pic>
        <p:nvPicPr>
          <p:cNvPr id="8" name="図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7674"/>
            <a:ext cx="4771799" cy="21364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b="10135"/>
          <a:stretch/>
        </p:blipFill>
        <p:spPr>
          <a:xfrm>
            <a:off x="4709439" y="2224549"/>
            <a:ext cx="4093718" cy="25434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0" name="グループ化 17"/>
          <p:cNvGrpSpPr/>
          <p:nvPr/>
        </p:nvGrpSpPr>
        <p:grpSpPr>
          <a:xfrm>
            <a:off x="2545948" y="4053722"/>
            <a:ext cx="1449988" cy="894292"/>
            <a:chOff x="1627548" y="4941168"/>
            <a:chExt cx="1161956" cy="708231"/>
          </a:xfrm>
        </p:grpSpPr>
        <p:sp>
          <p:nvSpPr>
            <p:cNvPr id="11" name="テキスト ボックス 29"/>
            <p:cNvSpPr txBox="1">
              <a:spLocks noChangeArrowheads="1"/>
            </p:cNvSpPr>
            <p:nvPr/>
          </p:nvSpPr>
          <p:spPr bwMode="auto">
            <a:xfrm>
              <a:off x="1627548" y="5454405"/>
              <a:ext cx="1161956" cy="19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E5500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イメージ等添付</a:t>
              </a:r>
              <a:endPara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EE550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pic>
          <p:nvPicPr>
            <p:cNvPr id="12" name="Picture 5" descr="C:\temp\マイナンバー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9911" y="4941168"/>
              <a:ext cx="857232" cy="535469"/>
            </a:xfrm>
            <a:prstGeom prst="rect">
              <a:avLst/>
            </a:prstGeom>
            <a:noFill/>
          </p:spPr>
        </p:pic>
      </p:grpSp>
      <p:sp>
        <p:nvSpPr>
          <p:cNvPr id="13" name="角丸四角形 12"/>
          <p:cNvSpPr/>
          <p:nvPr/>
        </p:nvSpPr>
        <p:spPr bwMode="auto">
          <a:xfrm>
            <a:off x="395536" y="2752010"/>
            <a:ext cx="991379" cy="144204"/>
          </a:xfrm>
          <a:prstGeom prst="roundRect">
            <a:avLst>
              <a:gd name="adj" fmla="val 5429"/>
            </a:avLst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角丸四角形吹き出し 13"/>
          <p:cNvSpPr/>
          <p:nvPr/>
        </p:nvSpPr>
        <p:spPr bwMode="auto">
          <a:xfrm>
            <a:off x="1774248" y="2499877"/>
            <a:ext cx="1728470" cy="720056"/>
          </a:xfrm>
          <a:prstGeom prst="wedgeRoundRectCallout">
            <a:avLst>
              <a:gd name="adj1" fmla="val -66386"/>
              <a:gd name="adj2" fmla="val -7988"/>
              <a:gd name="adj3" fmla="val 16667"/>
            </a:avLst>
          </a:prstGeom>
          <a:solidFill>
            <a:srgbClr val="77A233"/>
          </a:solidFill>
          <a:ln>
            <a:solidFill>
              <a:srgbClr val="77A233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同意確認にチェックを行った場合のみ、申請が可能</a:t>
            </a:r>
          </a:p>
        </p:txBody>
      </p:sp>
      <p:sp>
        <p:nvSpPr>
          <p:cNvPr id="15" name="角丸四角形吹き出し 14"/>
          <p:cNvSpPr/>
          <p:nvPr/>
        </p:nvSpPr>
        <p:spPr bwMode="auto">
          <a:xfrm>
            <a:off x="320280" y="3832415"/>
            <a:ext cx="1512168" cy="576064"/>
          </a:xfrm>
          <a:prstGeom prst="wedgeRoundRectCallout">
            <a:avLst>
              <a:gd name="adj1" fmla="val 20959"/>
              <a:gd name="adj2" fmla="val -113392"/>
              <a:gd name="adj3" fmla="val 16667"/>
            </a:avLst>
          </a:prstGeom>
          <a:solidFill>
            <a:srgbClr val="77A233"/>
          </a:solidFill>
          <a:ln>
            <a:solidFill>
              <a:srgbClr val="77A233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確認書類の添付が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可能</a:t>
            </a:r>
          </a:p>
        </p:txBody>
      </p:sp>
      <p:sp>
        <p:nvSpPr>
          <p:cNvPr id="16" name="角丸四角形吹き出し 15"/>
          <p:cNvSpPr/>
          <p:nvPr/>
        </p:nvSpPr>
        <p:spPr bwMode="auto">
          <a:xfrm>
            <a:off x="5932458" y="3320845"/>
            <a:ext cx="1440160" cy="720056"/>
          </a:xfrm>
          <a:prstGeom prst="wedgeRoundRectCallout">
            <a:avLst>
              <a:gd name="adj1" fmla="val -62641"/>
              <a:gd name="adj2" fmla="val -45073"/>
              <a:gd name="adj3" fmla="val 16667"/>
            </a:avLst>
          </a:prstGeom>
          <a:solidFill>
            <a:srgbClr val="77A233"/>
          </a:solidFill>
          <a:ln>
            <a:solidFill>
              <a:srgbClr val="77A233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扶養家族のマイナンバー申請</a:t>
            </a:r>
          </a:p>
        </p:txBody>
      </p:sp>
    </p:spTree>
    <p:extLst>
      <p:ext uri="{BB962C8B-B14F-4D97-AF65-F5344CB8AC3E}">
        <p14:creationId xmlns:p14="http://schemas.microsoft.com/office/powerpoint/2010/main" val="829617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マイナンバー承認機能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マイナンバー管理者による承認が行えます</a:t>
            </a:r>
            <a:endParaRPr kumimoji="1" lang="en-US" altLang="ja-JP" dirty="0"/>
          </a:p>
          <a:p>
            <a:r>
              <a:rPr lang="ja-JP" altLang="en-US" dirty="0"/>
              <a:t>マイナンバーの管理において、ユーザーの権限設定によるセキュリティ管理だけでなく、</a:t>
            </a:r>
            <a:endParaRPr lang="en-US" altLang="ja-JP" dirty="0"/>
          </a:p>
          <a:p>
            <a:r>
              <a:rPr kumimoji="1" lang="ja-JP" altLang="en-US" dirty="0"/>
              <a:t>マイナンバーパスワード機能による高いセキュリティレベルを実現します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pic>
        <p:nvPicPr>
          <p:cNvPr id="8" name="図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3" y="1940193"/>
            <a:ext cx="4889313" cy="29194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9" name="グループ化 18"/>
          <p:cNvGrpSpPr/>
          <p:nvPr/>
        </p:nvGrpSpPr>
        <p:grpSpPr>
          <a:xfrm>
            <a:off x="5831383" y="1940193"/>
            <a:ext cx="2773065" cy="2919459"/>
            <a:chOff x="6012159" y="1887674"/>
            <a:chExt cx="2773065" cy="2919459"/>
          </a:xfrm>
        </p:grpSpPr>
        <p:sp>
          <p:nvSpPr>
            <p:cNvPr id="9" name="角丸四角形 8"/>
            <p:cNvSpPr/>
            <p:nvPr/>
          </p:nvSpPr>
          <p:spPr>
            <a:xfrm>
              <a:off x="6012159" y="1887674"/>
              <a:ext cx="2773065" cy="2919459"/>
            </a:xfrm>
            <a:prstGeom prst="roundRect">
              <a:avLst>
                <a:gd name="adj" fmla="val 1433"/>
              </a:avLst>
            </a:prstGeom>
            <a:solidFill>
              <a:srgbClr val="54C2F0"/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t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5AE"/>
                </a:buClr>
                <a:buSzPct val="80000"/>
                <a:buFontTx/>
                <a:buNone/>
                <a:tabLst/>
                <a:defRPr/>
              </a:pPr>
              <a:endPara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5AE"/>
                </a:buClr>
                <a:buSzPct val="80000"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人事給与データベース</a:t>
              </a: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6192180" y="2319722"/>
              <a:ext cx="2484276" cy="1123875"/>
            </a:xfrm>
            <a:prstGeom prst="roundRect">
              <a:avLst>
                <a:gd name="adj" fmla="val 4056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マイナンバーデータ（暗号化）</a:t>
              </a: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6824597" y="2700396"/>
              <a:ext cx="1051156" cy="635119"/>
            </a:xfrm>
            <a:custGeom>
              <a:avLst/>
              <a:gdLst>
                <a:gd name="T0" fmla="*/ 473 w 473"/>
                <a:gd name="T1" fmla="*/ 86 h 388"/>
                <a:gd name="T2" fmla="*/ 473 w 473"/>
                <a:gd name="T3" fmla="*/ 330 h 388"/>
                <a:gd name="T4" fmla="*/ 236 w 473"/>
                <a:gd name="T5" fmla="*/ 388 h 388"/>
                <a:gd name="T6" fmla="*/ 0 w 473"/>
                <a:gd name="T7" fmla="*/ 330 h 388"/>
                <a:gd name="T8" fmla="*/ 0 w 473"/>
                <a:gd name="T9" fmla="*/ 86 h 388"/>
                <a:gd name="T10" fmla="*/ 236 w 473"/>
                <a:gd name="T11" fmla="*/ 132 h 388"/>
                <a:gd name="T12" fmla="*/ 473 w 473"/>
                <a:gd name="T13" fmla="*/ 86 h 388"/>
                <a:gd name="T14" fmla="*/ 236 w 473"/>
                <a:gd name="T15" fmla="*/ 0 h 388"/>
                <a:gd name="T16" fmla="*/ 0 w 473"/>
                <a:gd name="T17" fmla="*/ 58 h 388"/>
                <a:gd name="T18" fmla="*/ 236 w 473"/>
                <a:gd name="T19" fmla="*/ 116 h 388"/>
                <a:gd name="T20" fmla="*/ 473 w 473"/>
                <a:gd name="T21" fmla="*/ 58 h 388"/>
                <a:gd name="T22" fmla="*/ 236 w 473"/>
                <a:gd name="T2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388">
                  <a:moveTo>
                    <a:pt x="473" y="86"/>
                  </a:moveTo>
                  <a:cubicBezTo>
                    <a:pt x="473" y="330"/>
                    <a:pt x="473" y="330"/>
                    <a:pt x="473" y="330"/>
                  </a:cubicBezTo>
                  <a:cubicBezTo>
                    <a:pt x="473" y="358"/>
                    <a:pt x="376" y="388"/>
                    <a:pt x="236" y="388"/>
                  </a:cubicBezTo>
                  <a:cubicBezTo>
                    <a:pt x="97" y="388"/>
                    <a:pt x="0" y="358"/>
                    <a:pt x="0" y="33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8" y="116"/>
                    <a:pt x="138" y="132"/>
                    <a:pt x="236" y="132"/>
                  </a:cubicBezTo>
                  <a:cubicBezTo>
                    <a:pt x="335" y="132"/>
                    <a:pt x="435" y="116"/>
                    <a:pt x="473" y="86"/>
                  </a:cubicBezTo>
                  <a:close/>
                  <a:moveTo>
                    <a:pt x="236" y="0"/>
                  </a:moveTo>
                  <a:cubicBezTo>
                    <a:pt x="97" y="0"/>
                    <a:pt x="0" y="31"/>
                    <a:pt x="0" y="58"/>
                  </a:cubicBezTo>
                  <a:cubicBezTo>
                    <a:pt x="0" y="85"/>
                    <a:pt x="97" y="116"/>
                    <a:pt x="236" y="116"/>
                  </a:cubicBezTo>
                  <a:cubicBezTo>
                    <a:pt x="376" y="116"/>
                    <a:pt x="473" y="85"/>
                    <a:pt x="473" y="58"/>
                  </a:cubicBezTo>
                  <a:cubicBezTo>
                    <a:pt x="473" y="31"/>
                    <a:pt x="376" y="0"/>
                    <a:pt x="236" y="0"/>
                  </a:cubicBez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6192180" y="3636717"/>
              <a:ext cx="2484276" cy="1061437"/>
            </a:xfrm>
            <a:prstGeom prst="roundRect">
              <a:avLst>
                <a:gd name="adj" fmla="val 4056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その他人事給与データ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876442" y="2870660"/>
              <a:ext cx="1080120" cy="359073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マイナンバー</a:t>
              </a: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6824597" y="3991027"/>
              <a:ext cx="1051156" cy="635119"/>
            </a:xfrm>
            <a:custGeom>
              <a:avLst/>
              <a:gdLst>
                <a:gd name="T0" fmla="*/ 473 w 473"/>
                <a:gd name="T1" fmla="*/ 86 h 388"/>
                <a:gd name="T2" fmla="*/ 473 w 473"/>
                <a:gd name="T3" fmla="*/ 330 h 388"/>
                <a:gd name="T4" fmla="*/ 236 w 473"/>
                <a:gd name="T5" fmla="*/ 388 h 388"/>
                <a:gd name="T6" fmla="*/ 0 w 473"/>
                <a:gd name="T7" fmla="*/ 330 h 388"/>
                <a:gd name="T8" fmla="*/ 0 w 473"/>
                <a:gd name="T9" fmla="*/ 86 h 388"/>
                <a:gd name="T10" fmla="*/ 236 w 473"/>
                <a:gd name="T11" fmla="*/ 132 h 388"/>
                <a:gd name="T12" fmla="*/ 473 w 473"/>
                <a:gd name="T13" fmla="*/ 86 h 388"/>
                <a:gd name="T14" fmla="*/ 236 w 473"/>
                <a:gd name="T15" fmla="*/ 0 h 388"/>
                <a:gd name="T16" fmla="*/ 0 w 473"/>
                <a:gd name="T17" fmla="*/ 58 h 388"/>
                <a:gd name="T18" fmla="*/ 236 w 473"/>
                <a:gd name="T19" fmla="*/ 116 h 388"/>
                <a:gd name="T20" fmla="*/ 473 w 473"/>
                <a:gd name="T21" fmla="*/ 58 h 388"/>
                <a:gd name="T22" fmla="*/ 236 w 473"/>
                <a:gd name="T2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388">
                  <a:moveTo>
                    <a:pt x="473" y="86"/>
                  </a:moveTo>
                  <a:cubicBezTo>
                    <a:pt x="473" y="330"/>
                    <a:pt x="473" y="330"/>
                    <a:pt x="473" y="330"/>
                  </a:cubicBezTo>
                  <a:cubicBezTo>
                    <a:pt x="473" y="358"/>
                    <a:pt x="376" y="388"/>
                    <a:pt x="236" y="388"/>
                  </a:cubicBezTo>
                  <a:cubicBezTo>
                    <a:pt x="97" y="388"/>
                    <a:pt x="0" y="358"/>
                    <a:pt x="0" y="33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8" y="116"/>
                    <a:pt x="138" y="132"/>
                    <a:pt x="236" y="132"/>
                  </a:cubicBezTo>
                  <a:cubicBezTo>
                    <a:pt x="335" y="132"/>
                    <a:pt x="435" y="116"/>
                    <a:pt x="473" y="86"/>
                  </a:cubicBezTo>
                  <a:close/>
                  <a:moveTo>
                    <a:pt x="236" y="0"/>
                  </a:moveTo>
                  <a:cubicBezTo>
                    <a:pt x="97" y="0"/>
                    <a:pt x="0" y="31"/>
                    <a:pt x="0" y="58"/>
                  </a:cubicBezTo>
                  <a:cubicBezTo>
                    <a:pt x="0" y="85"/>
                    <a:pt x="97" y="116"/>
                    <a:pt x="236" y="116"/>
                  </a:cubicBezTo>
                  <a:cubicBezTo>
                    <a:pt x="376" y="116"/>
                    <a:pt x="473" y="85"/>
                    <a:pt x="473" y="58"/>
                  </a:cubicBezTo>
                  <a:cubicBezTo>
                    <a:pt x="473" y="31"/>
                    <a:pt x="376" y="0"/>
                    <a:pt x="236" y="0"/>
                  </a:cubicBez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056276" y="4218056"/>
              <a:ext cx="1080120" cy="315471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人事給与</a:t>
              </a:r>
            </a:p>
          </p:txBody>
        </p:sp>
        <p:sp>
          <p:nvSpPr>
            <p:cNvPr id="17" name="Freeform 24"/>
            <p:cNvSpPr>
              <a:spLocks noEditPoints="1"/>
            </p:cNvSpPr>
            <p:nvPr/>
          </p:nvSpPr>
          <p:spPr bwMode="auto">
            <a:xfrm>
              <a:off x="7776542" y="2940556"/>
              <a:ext cx="323850" cy="425450"/>
            </a:xfrm>
            <a:custGeom>
              <a:avLst/>
              <a:gdLst>
                <a:gd name="T0" fmla="*/ 276 w 340"/>
                <a:gd name="T1" fmla="*/ 176 h 446"/>
                <a:gd name="T2" fmla="*/ 276 w 340"/>
                <a:gd name="T3" fmla="*/ 107 h 446"/>
                <a:gd name="T4" fmla="*/ 170 w 340"/>
                <a:gd name="T5" fmla="*/ 0 h 446"/>
                <a:gd name="T6" fmla="*/ 63 w 340"/>
                <a:gd name="T7" fmla="*/ 107 h 446"/>
                <a:gd name="T8" fmla="*/ 63 w 340"/>
                <a:gd name="T9" fmla="*/ 176 h 446"/>
                <a:gd name="T10" fmla="*/ 0 w 340"/>
                <a:gd name="T11" fmla="*/ 176 h 446"/>
                <a:gd name="T12" fmla="*/ 0 w 340"/>
                <a:gd name="T13" fmla="*/ 446 h 446"/>
                <a:gd name="T14" fmla="*/ 340 w 340"/>
                <a:gd name="T15" fmla="*/ 446 h 446"/>
                <a:gd name="T16" fmla="*/ 340 w 340"/>
                <a:gd name="T17" fmla="*/ 176 h 446"/>
                <a:gd name="T18" fmla="*/ 276 w 340"/>
                <a:gd name="T19" fmla="*/ 176 h 446"/>
                <a:gd name="T20" fmla="*/ 100 w 340"/>
                <a:gd name="T21" fmla="*/ 107 h 446"/>
                <a:gd name="T22" fmla="*/ 170 w 340"/>
                <a:gd name="T23" fmla="*/ 37 h 446"/>
                <a:gd name="T24" fmla="*/ 240 w 340"/>
                <a:gd name="T25" fmla="*/ 107 h 446"/>
                <a:gd name="T26" fmla="*/ 240 w 340"/>
                <a:gd name="T27" fmla="*/ 176 h 446"/>
                <a:gd name="T28" fmla="*/ 100 w 340"/>
                <a:gd name="T29" fmla="*/ 176 h 446"/>
                <a:gd name="T30" fmla="*/ 100 w 340"/>
                <a:gd name="T31" fmla="*/ 107 h 446"/>
                <a:gd name="T32" fmla="*/ 184 w 340"/>
                <a:gd name="T33" fmla="*/ 315 h 446"/>
                <a:gd name="T34" fmla="*/ 196 w 340"/>
                <a:gd name="T35" fmla="*/ 370 h 446"/>
                <a:gd name="T36" fmla="*/ 143 w 340"/>
                <a:gd name="T37" fmla="*/ 370 h 446"/>
                <a:gd name="T38" fmla="*/ 156 w 340"/>
                <a:gd name="T39" fmla="*/ 315 h 446"/>
                <a:gd name="T40" fmla="*/ 137 w 340"/>
                <a:gd name="T41" fmla="*/ 285 h 446"/>
                <a:gd name="T42" fmla="*/ 170 w 340"/>
                <a:gd name="T43" fmla="*/ 252 h 446"/>
                <a:gd name="T44" fmla="*/ 203 w 340"/>
                <a:gd name="T45" fmla="*/ 285 h 446"/>
                <a:gd name="T46" fmla="*/ 184 w 340"/>
                <a:gd name="T47" fmla="*/ 31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0" h="446">
                  <a:moveTo>
                    <a:pt x="276" y="176"/>
                  </a:moveTo>
                  <a:cubicBezTo>
                    <a:pt x="276" y="107"/>
                    <a:pt x="276" y="107"/>
                    <a:pt x="276" y="107"/>
                  </a:cubicBezTo>
                  <a:cubicBezTo>
                    <a:pt x="276" y="48"/>
                    <a:pt x="229" y="0"/>
                    <a:pt x="170" y="0"/>
                  </a:cubicBezTo>
                  <a:cubicBezTo>
                    <a:pt x="111" y="0"/>
                    <a:pt x="63" y="48"/>
                    <a:pt x="63" y="107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340" y="446"/>
                    <a:pt x="340" y="446"/>
                    <a:pt x="340" y="446"/>
                  </a:cubicBezTo>
                  <a:cubicBezTo>
                    <a:pt x="340" y="176"/>
                    <a:pt x="340" y="176"/>
                    <a:pt x="340" y="176"/>
                  </a:cubicBezTo>
                  <a:lnTo>
                    <a:pt x="276" y="176"/>
                  </a:lnTo>
                  <a:close/>
                  <a:moveTo>
                    <a:pt x="100" y="107"/>
                  </a:moveTo>
                  <a:cubicBezTo>
                    <a:pt x="100" y="68"/>
                    <a:pt x="131" y="37"/>
                    <a:pt x="170" y="37"/>
                  </a:cubicBezTo>
                  <a:cubicBezTo>
                    <a:pt x="209" y="37"/>
                    <a:pt x="240" y="68"/>
                    <a:pt x="240" y="107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100" y="176"/>
                    <a:pt x="100" y="176"/>
                    <a:pt x="100" y="176"/>
                  </a:cubicBezTo>
                  <a:lnTo>
                    <a:pt x="100" y="107"/>
                  </a:lnTo>
                  <a:close/>
                  <a:moveTo>
                    <a:pt x="184" y="315"/>
                  </a:moveTo>
                  <a:cubicBezTo>
                    <a:pt x="196" y="370"/>
                    <a:pt x="196" y="370"/>
                    <a:pt x="196" y="370"/>
                  </a:cubicBezTo>
                  <a:cubicBezTo>
                    <a:pt x="143" y="370"/>
                    <a:pt x="143" y="370"/>
                    <a:pt x="143" y="370"/>
                  </a:cubicBezTo>
                  <a:cubicBezTo>
                    <a:pt x="156" y="315"/>
                    <a:pt x="156" y="315"/>
                    <a:pt x="156" y="315"/>
                  </a:cubicBezTo>
                  <a:cubicBezTo>
                    <a:pt x="145" y="310"/>
                    <a:pt x="137" y="299"/>
                    <a:pt x="137" y="285"/>
                  </a:cubicBezTo>
                  <a:cubicBezTo>
                    <a:pt x="137" y="267"/>
                    <a:pt x="152" y="252"/>
                    <a:pt x="170" y="252"/>
                  </a:cubicBezTo>
                  <a:cubicBezTo>
                    <a:pt x="188" y="252"/>
                    <a:pt x="203" y="267"/>
                    <a:pt x="203" y="285"/>
                  </a:cubicBezTo>
                  <a:cubicBezTo>
                    <a:pt x="203" y="299"/>
                    <a:pt x="195" y="310"/>
                    <a:pt x="184" y="31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49" y="3404366"/>
            <a:ext cx="2667240" cy="10539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56106" y="2782803"/>
            <a:ext cx="173956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6840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シングルサインオン対応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HTTP</a:t>
            </a:r>
            <a:r>
              <a:rPr kumimoji="1" lang="ja-JP" altLang="en-US" dirty="0"/>
              <a:t>ヘッダ又は、</a:t>
            </a:r>
            <a:r>
              <a:rPr kumimoji="1" lang="en-US" altLang="ja-JP" dirty="0"/>
              <a:t>URL</a:t>
            </a:r>
            <a:r>
              <a:rPr kumimoji="1" lang="ja-JP" altLang="en-US" dirty="0"/>
              <a:t>にログイン情報を付加して、人事諸届・照会を起動できます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32" y="1483524"/>
            <a:ext cx="2478626" cy="15922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角丸四角形 7"/>
          <p:cNvSpPr/>
          <p:nvPr/>
        </p:nvSpPr>
        <p:spPr>
          <a:xfrm>
            <a:off x="539552" y="1719350"/>
            <a:ext cx="2087562" cy="1943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&lt;&lt;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ＳＳ商事ポータル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&gt;&gt;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3"/>
              </a:rPr>
              <a:t>１．人事諸届・照会ｼｽﾃﾑ</a:t>
            </a:r>
            <a:endParaRPr kumimoji="1" lang="en-US" altLang="ja-JP" sz="1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3"/>
              </a:rPr>
              <a:t>２．経費申請</a:t>
            </a:r>
            <a:endParaRPr kumimoji="1" lang="en-US" altLang="zh-TW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3"/>
              </a:rPr>
              <a:t>３．勤怠管理</a:t>
            </a:r>
            <a:endParaRPr kumimoji="1" lang="en-US" altLang="ja-JP" sz="1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3"/>
              </a:rPr>
              <a:t>４．スケジュール管理</a:t>
            </a:r>
            <a:endParaRPr kumimoji="1" lang="en-US" altLang="ja-JP" sz="1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3"/>
              </a:rPr>
              <a:t>５．文書サーバー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上カーブ矢印 8"/>
          <p:cNvSpPr/>
          <p:nvPr/>
        </p:nvSpPr>
        <p:spPr>
          <a:xfrm>
            <a:off x="1545728" y="3670387"/>
            <a:ext cx="4895850" cy="1104900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71600" y="4383175"/>
            <a:ext cx="7154317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（例）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http://field_HR_Host:8080/FieldlHR/login?kaicode=NXSYS&amp;syncode=A1001&amp;userid=A1001&amp;password=password01</a:t>
            </a:r>
            <a:endParaRPr kumimoji="1" lang="ja-JP" alt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/>
              <a:ea typeface="メイリオ"/>
              <a:cs typeface="+mn-cs"/>
            </a:endParaRPr>
          </a:p>
        </p:txBody>
      </p:sp>
      <p:sp>
        <p:nvSpPr>
          <p:cNvPr id="11" name="円/楕円 9"/>
          <p:cNvSpPr/>
          <p:nvPr/>
        </p:nvSpPr>
        <p:spPr>
          <a:xfrm>
            <a:off x="3490714" y="2751125"/>
            <a:ext cx="1439863" cy="720725"/>
          </a:xfrm>
          <a:prstGeom prst="ellipse">
            <a:avLst/>
          </a:prstGeom>
          <a:solidFill>
            <a:srgbClr val="54C2F0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スキップ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375" y="1784541"/>
            <a:ext cx="3527924" cy="17907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4738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諸届・申請入力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r>
              <a:rPr lang="en-US" altLang="ja-JP" dirty="0"/>
              <a:t>(</a:t>
            </a:r>
            <a:r>
              <a:rPr lang="ja-JP" altLang="en-US" dirty="0"/>
              <a:t>モバイル版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3576577" y="1538930"/>
            <a:ext cx="4376698" cy="138772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1400" b="1" dirty="0">
                <a:solidFill>
                  <a:schemeClr val="accent3"/>
                </a:solidFill>
              </a:rPr>
              <a:t>各種申請入力</a:t>
            </a:r>
          </a:p>
        </p:txBody>
      </p:sp>
      <p:sp>
        <p:nvSpPr>
          <p:cNvPr id="22" name="直角三角形 15"/>
          <p:cNvSpPr/>
          <p:nvPr/>
        </p:nvSpPr>
        <p:spPr>
          <a:xfrm rot="5400000" flipV="1">
            <a:off x="3223511" y="2375147"/>
            <a:ext cx="315770" cy="392184"/>
          </a:xfrm>
          <a:custGeom>
            <a:avLst/>
            <a:gdLst>
              <a:gd name="connsiteX0" fmla="*/ 0 w 216024"/>
              <a:gd name="connsiteY0" fmla="*/ 263698 h 263698"/>
              <a:gd name="connsiteX1" fmla="*/ 0 w 216024"/>
              <a:gd name="connsiteY1" fmla="*/ 0 h 263698"/>
              <a:gd name="connsiteX2" fmla="*/ 216024 w 216024"/>
              <a:gd name="connsiteY2" fmla="*/ 263698 h 263698"/>
              <a:gd name="connsiteX3" fmla="*/ 0 w 216024"/>
              <a:gd name="connsiteY3" fmla="*/ 263698 h 263698"/>
              <a:gd name="connsiteX0" fmla="*/ 138896 w 354920"/>
              <a:gd name="connsiteY0" fmla="*/ 252123 h 252123"/>
              <a:gd name="connsiteX1" fmla="*/ 0 w 354920"/>
              <a:gd name="connsiteY1" fmla="*/ 0 h 252123"/>
              <a:gd name="connsiteX2" fmla="*/ 354920 w 354920"/>
              <a:gd name="connsiteY2" fmla="*/ 252123 h 252123"/>
              <a:gd name="connsiteX3" fmla="*/ 138896 w 354920"/>
              <a:gd name="connsiteY3" fmla="*/ 252123 h 25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920" h="252123">
                <a:moveTo>
                  <a:pt x="138896" y="252123"/>
                </a:moveTo>
                <a:lnTo>
                  <a:pt x="0" y="0"/>
                </a:lnTo>
                <a:lnTo>
                  <a:pt x="354920" y="252123"/>
                </a:lnTo>
                <a:lnTo>
                  <a:pt x="138896" y="2521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accent3"/>
              </a:solidFill>
            </a:endParaRPr>
          </a:p>
        </p:txBody>
      </p: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3923196" y="1880458"/>
            <a:ext cx="672631" cy="580450"/>
          </a:xfrm>
          <a:custGeom>
            <a:avLst/>
            <a:gdLst>
              <a:gd name="T0" fmla="*/ 115 w 229"/>
              <a:gd name="T1" fmla="*/ 0 h 153"/>
              <a:gd name="T2" fmla="*/ 0 w 229"/>
              <a:gd name="T3" fmla="*/ 54 h 153"/>
              <a:gd name="T4" fmla="*/ 6 w 229"/>
              <a:gd name="T5" fmla="*/ 67 h 153"/>
              <a:gd name="T6" fmla="*/ 33 w 229"/>
              <a:gd name="T7" fmla="*/ 54 h 153"/>
              <a:gd name="T8" fmla="*/ 33 w 229"/>
              <a:gd name="T9" fmla="*/ 153 h 153"/>
              <a:gd name="T10" fmla="*/ 55 w 229"/>
              <a:gd name="T11" fmla="*/ 153 h 153"/>
              <a:gd name="T12" fmla="*/ 55 w 229"/>
              <a:gd name="T13" fmla="*/ 105 h 153"/>
              <a:gd name="T14" fmla="*/ 93 w 229"/>
              <a:gd name="T15" fmla="*/ 105 h 153"/>
              <a:gd name="T16" fmla="*/ 93 w 229"/>
              <a:gd name="T17" fmla="*/ 153 h 153"/>
              <a:gd name="T18" fmla="*/ 196 w 229"/>
              <a:gd name="T19" fmla="*/ 153 h 153"/>
              <a:gd name="T20" fmla="*/ 196 w 229"/>
              <a:gd name="T21" fmla="*/ 54 h 153"/>
              <a:gd name="T22" fmla="*/ 223 w 229"/>
              <a:gd name="T23" fmla="*/ 67 h 153"/>
              <a:gd name="T24" fmla="*/ 229 w 229"/>
              <a:gd name="T25" fmla="*/ 54 h 153"/>
              <a:gd name="T26" fmla="*/ 115 w 229"/>
              <a:gd name="T27" fmla="*/ 0 h 153"/>
              <a:gd name="T28" fmla="*/ 145 w 229"/>
              <a:gd name="T29" fmla="*/ 91 h 153"/>
              <a:gd name="T30" fmla="*/ 115 w 229"/>
              <a:gd name="T31" fmla="*/ 91 h 153"/>
              <a:gd name="T32" fmla="*/ 115 w 229"/>
              <a:gd name="T33" fmla="*/ 61 h 153"/>
              <a:gd name="T34" fmla="*/ 145 w 229"/>
              <a:gd name="T35" fmla="*/ 61 h 153"/>
              <a:gd name="T36" fmla="*/ 145 w 229"/>
              <a:gd name="T37" fmla="*/ 91 h 153"/>
              <a:gd name="T38" fmla="*/ 182 w 229"/>
              <a:gd name="T39" fmla="*/ 91 h 153"/>
              <a:gd name="T40" fmla="*/ 152 w 229"/>
              <a:gd name="T41" fmla="*/ 91 h 153"/>
              <a:gd name="T42" fmla="*/ 152 w 229"/>
              <a:gd name="T43" fmla="*/ 61 h 153"/>
              <a:gd name="T44" fmla="*/ 182 w 229"/>
              <a:gd name="T45" fmla="*/ 61 h 153"/>
              <a:gd name="T46" fmla="*/ 182 w 229"/>
              <a:gd name="T47" fmla="*/ 9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9" h="153">
                <a:moveTo>
                  <a:pt x="115" y="0"/>
                </a:moveTo>
                <a:lnTo>
                  <a:pt x="0" y="54"/>
                </a:lnTo>
                <a:lnTo>
                  <a:pt x="6" y="67"/>
                </a:lnTo>
                <a:lnTo>
                  <a:pt x="33" y="54"/>
                </a:lnTo>
                <a:lnTo>
                  <a:pt x="33" y="153"/>
                </a:lnTo>
                <a:lnTo>
                  <a:pt x="55" y="153"/>
                </a:lnTo>
                <a:lnTo>
                  <a:pt x="55" y="105"/>
                </a:lnTo>
                <a:lnTo>
                  <a:pt x="93" y="105"/>
                </a:lnTo>
                <a:lnTo>
                  <a:pt x="93" y="153"/>
                </a:lnTo>
                <a:lnTo>
                  <a:pt x="196" y="153"/>
                </a:lnTo>
                <a:lnTo>
                  <a:pt x="196" y="54"/>
                </a:lnTo>
                <a:lnTo>
                  <a:pt x="223" y="67"/>
                </a:lnTo>
                <a:lnTo>
                  <a:pt x="229" y="54"/>
                </a:lnTo>
                <a:lnTo>
                  <a:pt x="115" y="0"/>
                </a:lnTo>
                <a:close/>
                <a:moveTo>
                  <a:pt x="145" y="91"/>
                </a:moveTo>
                <a:lnTo>
                  <a:pt x="115" y="91"/>
                </a:lnTo>
                <a:lnTo>
                  <a:pt x="115" y="61"/>
                </a:lnTo>
                <a:lnTo>
                  <a:pt x="145" y="61"/>
                </a:lnTo>
                <a:lnTo>
                  <a:pt x="145" y="91"/>
                </a:lnTo>
                <a:close/>
                <a:moveTo>
                  <a:pt x="182" y="91"/>
                </a:moveTo>
                <a:lnTo>
                  <a:pt x="152" y="91"/>
                </a:lnTo>
                <a:lnTo>
                  <a:pt x="152" y="61"/>
                </a:lnTo>
                <a:lnTo>
                  <a:pt x="182" y="61"/>
                </a:lnTo>
                <a:lnTo>
                  <a:pt x="182" y="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9" name="Freeform 55"/>
          <p:cNvSpPr>
            <a:spLocks noChangeAspect="1" noEditPoints="1"/>
          </p:cNvSpPr>
          <p:nvPr/>
        </p:nvSpPr>
        <p:spPr bwMode="auto">
          <a:xfrm>
            <a:off x="7028021" y="1870645"/>
            <a:ext cx="634734" cy="600076"/>
          </a:xfrm>
          <a:custGeom>
            <a:avLst/>
            <a:gdLst>
              <a:gd name="T0" fmla="*/ 139 w 279"/>
              <a:gd name="T1" fmla="*/ 43 h 330"/>
              <a:gd name="T2" fmla="*/ 139 w 279"/>
              <a:gd name="T3" fmla="*/ 156 h 330"/>
              <a:gd name="T4" fmla="*/ 221 w 279"/>
              <a:gd name="T5" fmla="*/ 252 h 330"/>
              <a:gd name="T6" fmla="*/ 234 w 279"/>
              <a:gd name="T7" fmla="*/ 155 h 330"/>
              <a:gd name="T8" fmla="*/ 221 w 279"/>
              <a:gd name="T9" fmla="*/ 252 h 330"/>
              <a:gd name="T10" fmla="*/ 44 w 279"/>
              <a:gd name="T11" fmla="*/ 165 h 330"/>
              <a:gd name="T12" fmla="*/ 165 w 279"/>
              <a:gd name="T13" fmla="*/ 321 h 330"/>
              <a:gd name="T14" fmla="*/ 45 w 279"/>
              <a:gd name="T15" fmla="*/ 155 h 330"/>
              <a:gd name="T16" fmla="*/ 75 w 279"/>
              <a:gd name="T17" fmla="*/ 99 h 330"/>
              <a:gd name="T18" fmla="*/ 204 w 279"/>
              <a:gd name="T19" fmla="*/ 99 h 330"/>
              <a:gd name="T20" fmla="*/ 227 w 279"/>
              <a:gd name="T21" fmla="*/ 102 h 330"/>
              <a:gd name="T22" fmla="*/ 114 w 279"/>
              <a:gd name="T23" fmla="*/ 9 h 330"/>
              <a:gd name="T24" fmla="*/ 80 w 279"/>
              <a:gd name="T25" fmla="*/ 123 h 330"/>
              <a:gd name="T26" fmla="*/ 272 w 279"/>
              <a:gd name="T27" fmla="*/ 100 h 330"/>
              <a:gd name="T28" fmla="*/ 274 w 279"/>
              <a:gd name="T29" fmla="*/ 97 h 330"/>
              <a:gd name="T30" fmla="*/ 268 w 279"/>
              <a:gd name="T31" fmla="*/ 90 h 330"/>
              <a:gd name="T32" fmla="*/ 262 w 279"/>
              <a:gd name="T33" fmla="*/ 91 h 330"/>
              <a:gd name="T34" fmla="*/ 255 w 279"/>
              <a:gd name="T35" fmla="*/ 85 h 330"/>
              <a:gd name="T36" fmla="*/ 243 w 279"/>
              <a:gd name="T37" fmla="*/ 96 h 330"/>
              <a:gd name="T38" fmla="*/ 234 w 279"/>
              <a:gd name="T39" fmla="*/ 96 h 330"/>
              <a:gd name="T40" fmla="*/ 189 w 279"/>
              <a:gd name="T41" fmla="*/ 139 h 330"/>
              <a:gd name="T42" fmla="*/ 90 w 279"/>
              <a:gd name="T43" fmla="*/ 139 h 330"/>
              <a:gd name="T44" fmla="*/ 45 w 279"/>
              <a:gd name="T45" fmla="*/ 96 h 330"/>
              <a:gd name="T46" fmla="*/ 36 w 279"/>
              <a:gd name="T47" fmla="*/ 96 h 330"/>
              <a:gd name="T48" fmla="*/ 24 w 279"/>
              <a:gd name="T49" fmla="*/ 85 h 330"/>
              <a:gd name="T50" fmla="*/ 17 w 279"/>
              <a:gd name="T51" fmla="*/ 91 h 330"/>
              <a:gd name="T52" fmla="*/ 11 w 279"/>
              <a:gd name="T53" fmla="*/ 90 h 330"/>
              <a:gd name="T54" fmla="*/ 5 w 279"/>
              <a:gd name="T55" fmla="*/ 97 h 330"/>
              <a:gd name="T56" fmla="*/ 7 w 279"/>
              <a:gd name="T57" fmla="*/ 100 h 330"/>
              <a:gd name="T58" fmla="*/ 3 w 279"/>
              <a:gd name="T59" fmla="*/ 108 h 330"/>
              <a:gd name="T60" fmla="*/ 10 w 279"/>
              <a:gd name="T61" fmla="*/ 113 h 330"/>
              <a:gd name="T62" fmla="*/ 8 w 279"/>
              <a:gd name="T63" fmla="*/ 122 h 330"/>
              <a:gd name="T64" fmla="*/ 21 w 279"/>
              <a:gd name="T65" fmla="*/ 125 h 330"/>
              <a:gd name="T66" fmla="*/ 140 w 279"/>
              <a:gd name="T67" fmla="*/ 182 h 330"/>
              <a:gd name="T68" fmla="*/ 258 w 279"/>
              <a:gd name="T69" fmla="*/ 125 h 330"/>
              <a:gd name="T70" fmla="*/ 271 w 279"/>
              <a:gd name="T71" fmla="*/ 122 h 330"/>
              <a:gd name="T72" fmla="*/ 269 w 279"/>
              <a:gd name="T73" fmla="*/ 113 h 330"/>
              <a:gd name="T74" fmla="*/ 276 w 279"/>
              <a:gd name="T75" fmla="*/ 108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9" h="330">
                <a:moveTo>
                  <a:pt x="83" y="99"/>
                </a:moveTo>
                <a:cubicBezTo>
                  <a:pt x="83" y="68"/>
                  <a:pt x="108" y="43"/>
                  <a:pt x="139" y="43"/>
                </a:cubicBezTo>
                <a:cubicBezTo>
                  <a:pt x="171" y="43"/>
                  <a:pt x="196" y="68"/>
                  <a:pt x="196" y="99"/>
                </a:cubicBezTo>
                <a:cubicBezTo>
                  <a:pt x="196" y="131"/>
                  <a:pt x="171" y="156"/>
                  <a:pt x="139" y="156"/>
                </a:cubicBezTo>
                <a:cubicBezTo>
                  <a:pt x="108" y="156"/>
                  <a:pt x="83" y="131"/>
                  <a:pt x="83" y="99"/>
                </a:cubicBezTo>
                <a:close/>
                <a:moveTo>
                  <a:pt x="221" y="252"/>
                </a:moveTo>
                <a:cubicBezTo>
                  <a:pt x="230" y="227"/>
                  <a:pt x="234" y="198"/>
                  <a:pt x="234" y="165"/>
                </a:cubicBezTo>
                <a:cubicBezTo>
                  <a:pt x="234" y="162"/>
                  <a:pt x="234" y="158"/>
                  <a:pt x="234" y="155"/>
                </a:cubicBezTo>
                <a:cubicBezTo>
                  <a:pt x="203" y="161"/>
                  <a:pt x="174" y="171"/>
                  <a:pt x="147" y="186"/>
                </a:cubicBezTo>
                <a:cubicBezTo>
                  <a:pt x="175" y="204"/>
                  <a:pt x="200" y="226"/>
                  <a:pt x="221" y="252"/>
                </a:cubicBezTo>
                <a:close/>
                <a:moveTo>
                  <a:pt x="45" y="155"/>
                </a:moveTo>
                <a:cubicBezTo>
                  <a:pt x="45" y="158"/>
                  <a:pt x="44" y="162"/>
                  <a:pt x="44" y="165"/>
                </a:cubicBezTo>
                <a:cubicBezTo>
                  <a:pt x="44" y="239"/>
                  <a:pt x="67" y="294"/>
                  <a:pt x="114" y="321"/>
                </a:cubicBezTo>
                <a:cubicBezTo>
                  <a:pt x="130" y="330"/>
                  <a:pt x="149" y="330"/>
                  <a:pt x="165" y="321"/>
                </a:cubicBezTo>
                <a:cubicBezTo>
                  <a:pt x="189" y="307"/>
                  <a:pt x="206" y="287"/>
                  <a:pt x="218" y="260"/>
                </a:cubicBezTo>
                <a:cubicBezTo>
                  <a:pt x="175" y="205"/>
                  <a:pt x="114" y="167"/>
                  <a:pt x="45" y="155"/>
                </a:cubicBezTo>
                <a:close/>
                <a:moveTo>
                  <a:pt x="80" y="123"/>
                </a:moveTo>
                <a:cubicBezTo>
                  <a:pt x="77" y="116"/>
                  <a:pt x="75" y="108"/>
                  <a:pt x="75" y="99"/>
                </a:cubicBezTo>
                <a:cubicBezTo>
                  <a:pt x="75" y="64"/>
                  <a:pt x="104" y="35"/>
                  <a:pt x="139" y="35"/>
                </a:cubicBezTo>
                <a:cubicBezTo>
                  <a:pt x="175" y="35"/>
                  <a:pt x="204" y="64"/>
                  <a:pt x="204" y="99"/>
                </a:cubicBezTo>
                <a:cubicBezTo>
                  <a:pt x="204" y="108"/>
                  <a:pt x="202" y="116"/>
                  <a:pt x="199" y="123"/>
                </a:cubicBezTo>
                <a:cubicBezTo>
                  <a:pt x="227" y="102"/>
                  <a:pt x="227" y="102"/>
                  <a:pt x="227" y="102"/>
                </a:cubicBezTo>
                <a:cubicBezTo>
                  <a:pt x="218" y="60"/>
                  <a:pt x="197" y="28"/>
                  <a:pt x="165" y="9"/>
                </a:cubicBezTo>
                <a:cubicBezTo>
                  <a:pt x="149" y="0"/>
                  <a:pt x="130" y="0"/>
                  <a:pt x="114" y="9"/>
                </a:cubicBezTo>
                <a:cubicBezTo>
                  <a:pt x="82" y="28"/>
                  <a:pt x="61" y="60"/>
                  <a:pt x="51" y="102"/>
                </a:cubicBezTo>
                <a:lnTo>
                  <a:pt x="80" y="123"/>
                </a:lnTo>
                <a:close/>
                <a:moveTo>
                  <a:pt x="278" y="102"/>
                </a:moveTo>
                <a:cubicBezTo>
                  <a:pt x="277" y="100"/>
                  <a:pt x="274" y="99"/>
                  <a:pt x="272" y="100"/>
                </a:cubicBezTo>
                <a:cubicBezTo>
                  <a:pt x="265" y="103"/>
                  <a:pt x="265" y="103"/>
                  <a:pt x="265" y="103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6" y="96"/>
                  <a:pt x="276" y="93"/>
                  <a:pt x="275" y="91"/>
                </a:cubicBezTo>
                <a:cubicBezTo>
                  <a:pt x="273" y="89"/>
                  <a:pt x="270" y="88"/>
                  <a:pt x="268" y="90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62" y="91"/>
                  <a:pt x="262" y="91"/>
                  <a:pt x="262" y="91"/>
                </a:cubicBezTo>
                <a:cubicBezTo>
                  <a:pt x="264" y="89"/>
                  <a:pt x="263" y="86"/>
                  <a:pt x="261" y="85"/>
                </a:cubicBezTo>
                <a:cubicBezTo>
                  <a:pt x="259" y="83"/>
                  <a:pt x="256" y="83"/>
                  <a:pt x="255" y="85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6"/>
                  <a:pt x="243" y="96"/>
                  <a:pt x="243" y="96"/>
                </a:cubicBezTo>
                <a:cubicBezTo>
                  <a:pt x="243" y="94"/>
                  <a:pt x="241" y="91"/>
                  <a:pt x="239" y="91"/>
                </a:cubicBezTo>
                <a:cubicBezTo>
                  <a:pt x="236" y="91"/>
                  <a:pt x="234" y="94"/>
                  <a:pt x="234" y="96"/>
                </a:cubicBezTo>
                <a:cubicBezTo>
                  <a:pt x="234" y="107"/>
                  <a:pt x="234" y="107"/>
                  <a:pt x="234" y="107"/>
                </a:cubicBezTo>
                <a:cubicBezTo>
                  <a:pt x="189" y="139"/>
                  <a:pt x="189" y="139"/>
                  <a:pt x="189" y="139"/>
                </a:cubicBezTo>
                <a:cubicBezTo>
                  <a:pt x="177" y="154"/>
                  <a:pt x="160" y="164"/>
                  <a:pt x="139" y="164"/>
                </a:cubicBezTo>
                <a:cubicBezTo>
                  <a:pt x="119" y="164"/>
                  <a:pt x="102" y="154"/>
                  <a:pt x="90" y="139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4"/>
                  <a:pt x="43" y="91"/>
                  <a:pt x="40" y="91"/>
                </a:cubicBezTo>
                <a:cubicBezTo>
                  <a:pt x="38" y="91"/>
                  <a:pt x="36" y="94"/>
                  <a:pt x="36" y="96"/>
                </a:cubicBezTo>
                <a:cubicBezTo>
                  <a:pt x="36" y="99"/>
                  <a:pt x="36" y="99"/>
                  <a:pt x="36" y="99"/>
                </a:cubicBezTo>
                <a:cubicBezTo>
                  <a:pt x="24" y="85"/>
                  <a:pt x="24" y="85"/>
                  <a:pt x="24" y="85"/>
                </a:cubicBezTo>
                <a:cubicBezTo>
                  <a:pt x="23" y="83"/>
                  <a:pt x="20" y="83"/>
                  <a:pt x="18" y="85"/>
                </a:cubicBezTo>
                <a:cubicBezTo>
                  <a:pt x="16" y="86"/>
                  <a:pt x="15" y="89"/>
                  <a:pt x="17" y="91"/>
                </a:cubicBezTo>
                <a:cubicBezTo>
                  <a:pt x="22" y="97"/>
                  <a:pt x="22" y="97"/>
                  <a:pt x="22" y="97"/>
                </a:cubicBezTo>
                <a:cubicBezTo>
                  <a:pt x="11" y="90"/>
                  <a:pt x="11" y="90"/>
                  <a:pt x="11" y="90"/>
                </a:cubicBezTo>
                <a:cubicBezTo>
                  <a:pt x="9" y="88"/>
                  <a:pt x="6" y="89"/>
                  <a:pt x="4" y="91"/>
                </a:cubicBezTo>
                <a:cubicBezTo>
                  <a:pt x="3" y="93"/>
                  <a:pt x="3" y="96"/>
                  <a:pt x="5" y="9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7" y="100"/>
                  <a:pt x="7" y="100"/>
                  <a:pt x="7" y="100"/>
                </a:cubicBezTo>
                <a:cubicBezTo>
                  <a:pt x="5" y="99"/>
                  <a:pt x="2" y="100"/>
                  <a:pt x="1" y="102"/>
                </a:cubicBezTo>
                <a:cubicBezTo>
                  <a:pt x="0" y="104"/>
                  <a:pt x="1" y="107"/>
                  <a:pt x="3" y="108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7" y="112"/>
                  <a:pt x="5" y="114"/>
                  <a:pt x="4" y="116"/>
                </a:cubicBezTo>
                <a:cubicBezTo>
                  <a:pt x="4" y="119"/>
                  <a:pt x="5" y="122"/>
                  <a:pt x="8" y="12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55" y="149"/>
                  <a:pt x="55" y="149"/>
                  <a:pt x="55" y="149"/>
                </a:cubicBezTo>
                <a:cubicBezTo>
                  <a:pt x="85" y="156"/>
                  <a:pt x="113" y="167"/>
                  <a:pt x="140" y="182"/>
                </a:cubicBezTo>
                <a:cubicBezTo>
                  <a:pt x="166" y="166"/>
                  <a:pt x="194" y="156"/>
                  <a:pt x="224" y="149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58" y="125"/>
                  <a:pt x="258" y="125"/>
                  <a:pt x="258" y="124"/>
                </a:cubicBezTo>
                <a:cubicBezTo>
                  <a:pt x="271" y="122"/>
                  <a:pt x="271" y="122"/>
                  <a:pt x="271" y="122"/>
                </a:cubicBezTo>
                <a:cubicBezTo>
                  <a:pt x="274" y="122"/>
                  <a:pt x="275" y="119"/>
                  <a:pt x="275" y="116"/>
                </a:cubicBezTo>
                <a:cubicBezTo>
                  <a:pt x="274" y="114"/>
                  <a:pt x="272" y="112"/>
                  <a:pt x="269" y="113"/>
                </a:cubicBezTo>
                <a:cubicBezTo>
                  <a:pt x="266" y="113"/>
                  <a:pt x="266" y="113"/>
                  <a:pt x="266" y="113"/>
                </a:cubicBezTo>
                <a:cubicBezTo>
                  <a:pt x="276" y="108"/>
                  <a:pt x="276" y="108"/>
                  <a:pt x="276" y="108"/>
                </a:cubicBezTo>
                <a:cubicBezTo>
                  <a:pt x="278" y="107"/>
                  <a:pt x="279" y="104"/>
                  <a:pt x="278" y="10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4896036" y="1595981"/>
            <a:ext cx="0" cy="1053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6682312" y="1595981"/>
            <a:ext cx="0" cy="1053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>
          <a:xfrm>
            <a:off x="3576577" y="3299883"/>
            <a:ext cx="4376698" cy="1296475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1400" b="1" dirty="0">
                <a:solidFill>
                  <a:schemeClr val="accent3"/>
                </a:solidFill>
              </a:rPr>
              <a:t>マイナンバー</a:t>
            </a:r>
            <a:r>
              <a:rPr kumimoji="1" lang="ja-JP" altLang="en-US" sz="1400" b="1" dirty="0">
                <a:solidFill>
                  <a:schemeClr val="accent3"/>
                </a:solidFill>
              </a:rPr>
              <a:t>申請入力</a:t>
            </a:r>
          </a:p>
        </p:txBody>
      </p:sp>
      <p:sp>
        <p:nvSpPr>
          <p:cNvPr id="37" name="直角三角形 15"/>
          <p:cNvSpPr/>
          <p:nvPr/>
        </p:nvSpPr>
        <p:spPr>
          <a:xfrm rot="5400000" flipV="1">
            <a:off x="3222600" y="4011666"/>
            <a:ext cx="315770" cy="392184"/>
          </a:xfrm>
          <a:custGeom>
            <a:avLst/>
            <a:gdLst>
              <a:gd name="connsiteX0" fmla="*/ 0 w 216024"/>
              <a:gd name="connsiteY0" fmla="*/ 263698 h 263698"/>
              <a:gd name="connsiteX1" fmla="*/ 0 w 216024"/>
              <a:gd name="connsiteY1" fmla="*/ 0 h 263698"/>
              <a:gd name="connsiteX2" fmla="*/ 216024 w 216024"/>
              <a:gd name="connsiteY2" fmla="*/ 263698 h 263698"/>
              <a:gd name="connsiteX3" fmla="*/ 0 w 216024"/>
              <a:gd name="connsiteY3" fmla="*/ 263698 h 263698"/>
              <a:gd name="connsiteX0" fmla="*/ 138896 w 354920"/>
              <a:gd name="connsiteY0" fmla="*/ 252123 h 252123"/>
              <a:gd name="connsiteX1" fmla="*/ 0 w 354920"/>
              <a:gd name="connsiteY1" fmla="*/ 0 h 252123"/>
              <a:gd name="connsiteX2" fmla="*/ 354920 w 354920"/>
              <a:gd name="connsiteY2" fmla="*/ 252123 h 252123"/>
              <a:gd name="connsiteX3" fmla="*/ 138896 w 354920"/>
              <a:gd name="connsiteY3" fmla="*/ 252123 h 25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920" h="252123">
                <a:moveTo>
                  <a:pt x="138896" y="252123"/>
                </a:moveTo>
                <a:lnTo>
                  <a:pt x="0" y="0"/>
                </a:lnTo>
                <a:lnTo>
                  <a:pt x="354920" y="252123"/>
                </a:lnTo>
                <a:lnTo>
                  <a:pt x="138896" y="2521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accent3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5040052" y="3413686"/>
            <a:ext cx="0" cy="788446"/>
          </a:xfrm>
          <a:prstGeom prst="line">
            <a:avLst/>
          </a:prstGeom>
          <a:ln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7"/>
          <p:cNvSpPr>
            <a:spLocks noEditPoints="1"/>
          </p:cNvSpPr>
          <p:nvPr/>
        </p:nvSpPr>
        <p:spPr bwMode="auto">
          <a:xfrm>
            <a:off x="4059859" y="3522083"/>
            <a:ext cx="408736" cy="566246"/>
          </a:xfrm>
          <a:custGeom>
            <a:avLst/>
            <a:gdLst>
              <a:gd name="T0" fmla="*/ 179 w 246"/>
              <a:gd name="T1" fmla="*/ 165 h 401"/>
              <a:gd name="T2" fmla="*/ 145 w 246"/>
              <a:gd name="T3" fmla="*/ 165 h 401"/>
              <a:gd name="T4" fmla="*/ 127 w 246"/>
              <a:gd name="T5" fmla="*/ 198 h 401"/>
              <a:gd name="T6" fmla="*/ 151 w 246"/>
              <a:gd name="T7" fmla="*/ 284 h 401"/>
              <a:gd name="T8" fmla="*/ 123 w 246"/>
              <a:gd name="T9" fmla="*/ 313 h 401"/>
              <a:gd name="T10" fmla="*/ 95 w 246"/>
              <a:gd name="T11" fmla="*/ 284 h 401"/>
              <a:gd name="T12" fmla="*/ 119 w 246"/>
              <a:gd name="T13" fmla="*/ 198 h 401"/>
              <a:gd name="T14" fmla="*/ 101 w 246"/>
              <a:gd name="T15" fmla="*/ 165 h 401"/>
              <a:gd name="T16" fmla="*/ 67 w 246"/>
              <a:gd name="T17" fmla="*/ 165 h 401"/>
              <a:gd name="T18" fmla="*/ 0 w 246"/>
              <a:gd name="T19" fmla="*/ 229 h 401"/>
              <a:gd name="T20" fmla="*/ 0 w 246"/>
              <a:gd name="T21" fmla="*/ 401 h 401"/>
              <a:gd name="T22" fmla="*/ 39 w 246"/>
              <a:gd name="T23" fmla="*/ 401 h 401"/>
              <a:gd name="T24" fmla="*/ 39 w 246"/>
              <a:gd name="T25" fmla="*/ 238 h 401"/>
              <a:gd name="T26" fmla="*/ 48 w 246"/>
              <a:gd name="T27" fmla="*/ 238 h 401"/>
              <a:gd name="T28" fmla="*/ 48 w 246"/>
              <a:gd name="T29" fmla="*/ 401 h 401"/>
              <a:gd name="T30" fmla="*/ 198 w 246"/>
              <a:gd name="T31" fmla="*/ 401 h 401"/>
              <a:gd name="T32" fmla="*/ 198 w 246"/>
              <a:gd name="T33" fmla="*/ 238 h 401"/>
              <a:gd name="T34" fmla="*/ 207 w 246"/>
              <a:gd name="T35" fmla="*/ 238 h 401"/>
              <a:gd name="T36" fmla="*/ 207 w 246"/>
              <a:gd name="T37" fmla="*/ 401 h 401"/>
              <a:gd name="T38" fmla="*/ 246 w 246"/>
              <a:gd name="T39" fmla="*/ 401 h 401"/>
              <a:gd name="T40" fmla="*/ 246 w 246"/>
              <a:gd name="T41" fmla="*/ 229 h 401"/>
              <a:gd name="T42" fmla="*/ 179 w 246"/>
              <a:gd name="T43" fmla="*/ 165 h 401"/>
              <a:gd name="T44" fmla="*/ 123 w 246"/>
              <a:gd name="T45" fmla="*/ 0 h 401"/>
              <a:gd name="T46" fmla="*/ 49 w 246"/>
              <a:gd name="T47" fmla="*/ 74 h 401"/>
              <a:gd name="T48" fmla="*/ 123 w 246"/>
              <a:gd name="T49" fmla="*/ 148 h 401"/>
              <a:gd name="T50" fmla="*/ 197 w 246"/>
              <a:gd name="T51" fmla="*/ 74 h 401"/>
              <a:gd name="T52" fmla="*/ 123 w 246"/>
              <a:gd name="T53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6" h="401">
                <a:moveTo>
                  <a:pt x="179" y="165"/>
                </a:moveTo>
                <a:cubicBezTo>
                  <a:pt x="145" y="165"/>
                  <a:pt x="145" y="165"/>
                  <a:pt x="145" y="165"/>
                </a:cubicBezTo>
                <a:cubicBezTo>
                  <a:pt x="127" y="198"/>
                  <a:pt x="127" y="198"/>
                  <a:pt x="127" y="198"/>
                </a:cubicBezTo>
                <a:cubicBezTo>
                  <a:pt x="151" y="284"/>
                  <a:pt x="151" y="284"/>
                  <a:pt x="151" y="284"/>
                </a:cubicBezTo>
                <a:cubicBezTo>
                  <a:pt x="123" y="313"/>
                  <a:pt x="123" y="313"/>
                  <a:pt x="123" y="313"/>
                </a:cubicBezTo>
                <a:cubicBezTo>
                  <a:pt x="95" y="284"/>
                  <a:pt x="95" y="284"/>
                  <a:pt x="95" y="284"/>
                </a:cubicBezTo>
                <a:cubicBezTo>
                  <a:pt x="119" y="198"/>
                  <a:pt x="119" y="198"/>
                  <a:pt x="119" y="198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32" y="165"/>
                  <a:pt x="3" y="194"/>
                  <a:pt x="0" y="229"/>
                </a:cubicBezTo>
                <a:cubicBezTo>
                  <a:pt x="0" y="401"/>
                  <a:pt x="0" y="401"/>
                  <a:pt x="0" y="401"/>
                </a:cubicBezTo>
                <a:cubicBezTo>
                  <a:pt x="39" y="401"/>
                  <a:pt x="39" y="401"/>
                  <a:pt x="39" y="401"/>
                </a:cubicBezTo>
                <a:cubicBezTo>
                  <a:pt x="39" y="238"/>
                  <a:pt x="39" y="238"/>
                  <a:pt x="39" y="238"/>
                </a:cubicBezTo>
                <a:cubicBezTo>
                  <a:pt x="48" y="238"/>
                  <a:pt x="48" y="238"/>
                  <a:pt x="48" y="238"/>
                </a:cubicBezTo>
                <a:cubicBezTo>
                  <a:pt x="48" y="401"/>
                  <a:pt x="48" y="401"/>
                  <a:pt x="48" y="401"/>
                </a:cubicBezTo>
                <a:cubicBezTo>
                  <a:pt x="198" y="401"/>
                  <a:pt x="198" y="401"/>
                  <a:pt x="198" y="401"/>
                </a:cubicBezTo>
                <a:cubicBezTo>
                  <a:pt x="198" y="238"/>
                  <a:pt x="198" y="238"/>
                  <a:pt x="198" y="238"/>
                </a:cubicBezTo>
                <a:cubicBezTo>
                  <a:pt x="207" y="238"/>
                  <a:pt x="207" y="238"/>
                  <a:pt x="207" y="238"/>
                </a:cubicBezTo>
                <a:cubicBezTo>
                  <a:pt x="207" y="401"/>
                  <a:pt x="207" y="401"/>
                  <a:pt x="207" y="401"/>
                </a:cubicBezTo>
                <a:cubicBezTo>
                  <a:pt x="246" y="401"/>
                  <a:pt x="246" y="401"/>
                  <a:pt x="246" y="401"/>
                </a:cubicBezTo>
                <a:cubicBezTo>
                  <a:pt x="246" y="229"/>
                  <a:pt x="246" y="229"/>
                  <a:pt x="246" y="229"/>
                </a:cubicBezTo>
                <a:cubicBezTo>
                  <a:pt x="243" y="194"/>
                  <a:pt x="214" y="165"/>
                  <a:pt x="179" y="165"/>
                </a:cubicBezTo>
                <a:moveTo>
                  <a:pt x="123" y="0"/>
                </a:moveTo>
                <a:cubicBezTo>
                  <a:pt x="82" y="0"/>
                  <a:pt x="49" y="34"/>
                  <a:pt x="49" y="74"/>
                </a:cubicBezTo>
                <a:cubicBezTo>
                  <a:pt x="49" y="115"/>
                  <a:pt x="82" y="148"/>
                  <a:pt x="123" y="148"/>
                </a:cubicBezTo>
                <a:cubicBezTo>
                  <a:pt x="164" y="148"/>
                  <a:pt x="197" y="115"/>
                  <a:pt x="197" y="74"/>
                </a:cubicBezTo>
                <a:cubicBezTo>
                  <a:pt x="197" y="34"/>
                  <a:pt x="164" y="0"/>
                  <a:pt x="123" y="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4" name="Freeform 54"/>
          <p:cNvSpPr>
            <a:spLocks noEditPoints="1"/>
          </p:cNvSpPr>
          <p:nvPr/>
        </p:nvSpPr>
        <p:spPr bwMode="auto">
          <a:xfrm>
            <a:off x="6648414" y="3522083"/>
            <a:ext cx="406616" cy="566247"/>
          </a:xfrm>
          <a:custGeom>
            <a:avLst/>
            <a:gdLst>
              <a:gd name="T0" fmla="*/ 211 w 224"/>
              <a:gd name="T1" fmla="*/ 209 h 314"/>
              <a:gd name="T2" fmla="*/ 211 w 224"/>
              <a:gd name="T3" fmla="*/ 261 h 314"/>
              <a:gd name="T4" fmla="*/ 207 w 224"/>
              <a:gd name="T5" fmla="*/ 261 h 314"/>
              <a:gd name="T6" fmla="*/ 207 w 224"/>
              <a:gd name="T7" fmla="*/ 314 h 314"/>
              <a:gd name="T8" fmla="*/ 176 w 224"/>
              <a:gd name="T9" fmla="*/ 314 h 314"/>
              <a:gd name="T10" fmla="*/ 176 w 224"/>
              <a:gd name="T11" fmla="*/ 261 h 314"/>
              <a:gd name="T12" fmla="*/ 173 w 224"/>
              <a:gd name="T13" fmla="*/ 261 h 314"/>
              <a:gd name="T14" fmla="*/ 173 w 224"/>
              <a:gd name="T15" fmla="*/ 216 h 314"/>
              <a:gd name="T16" fmla="*/ 169 w 224"/>
              <a:gd name="T17" fmla="*/ 216 h 314"/>
              <a:gd name="T18" fmla="*/ 169 w 224"/>
              <a:gd name="T19" fmla="*/ 314 h 314"/>
              <a:gd name="T20" fmla="*/ 55 w 224"/>
              <a:gd name="T21" fmla="*/ 314 h 314"/>
              <a:gd name="T22" fmla="*/ 55 w 224"/>
              <a:gd name="T23" fmla="*/ 216 h 314"/>
              <a:gd name="T24" fmla="*/ 52 w 224"/>
              <a:gd name="T25" fmla="*/ 216 h 314"/>
              <a:gd name="T26" fmla="*/ 52 w 224"/>
              <a:gd name="T27" fmla="*/ 261 h 314"/>
              <a:gd name="T28" fmla="*/ 48 w 224"/>
              <a:gd name="T29" fmla="*/ 261 h 314"/>
              <a:gd name="T30" fmla="*/ 48 w 224"/>
              <a:gd name="T31" fmla="*/ 314 h 314"/>
              <a:gd name="T32" fmla="*/ 17 w 224"/>
              <a:gd name="T33" fmla="*/ 314 h 314"/>
              <a:gd name="T34" fmla="*/ 17 w 224"/>
              <a:gd name="T35" fmla="*/ 261 h 314"/>
              <a:gd name="T36" fmla="*/ 13 w 224"/>
              <a:gd name="T37" fmla="*/ 261 h 314"/>
              <a:gd name="T38" fmla="*/ 13 w 224"/>
              <a:gd name="T39" fmla="*/ 209 h 314"/>
              <a:gd name="T40" fmla="*/ 67 w 224"/>
              <a:gd name="T41" fmla="*/ 158 h 314"/>
              <a:gd name="T42" fmla="*/ 80 w 224"/>
              <a:gd name="T43" fmla="*/ 158 h 314"/>
              <a:gd name="T44" fmla="*/ 112 w 224"/>
              <a:gd name="T45" fmla="*/ 179 h 314"/>
              <a:gd name="T46" fmla="*/ 145 w 224"/>
              <a:gd name="T47" fmla="*/ 158 h 314"/>
              <a:gd name="T48" fmla="*/ 157 w 224"/>
              <a:gd name="T49" fmla="*/ 158 h 314"/>
              <a:gd name="T50" fmla="*/ 211 w 224"/>
              <a:gd name="T51" fmla="*/ 209 h 314"/>
              <a:gd name="T52" fmla="*/ 219 w 224"/>
              <a:gd name="T53" fmla="*/ 150 h 314"/>
              <a:gd name="T54" fmla="*/ 210 w 224"/>
              <a:gd name="T55" fmla="*/ 148 h 314"/>
              <a:gd name="T56" fmla="*/ 206 w 224"/>
              <a:gd name="T57" fmla="*/ 135 h 314"/>
              <a:gd name="T58" fmla="*/ 195 w 224"/>
              <a:gd name="T59" fmla="*/ 132 h 314"/>
              <a:gd name="T60" fmla="*/ 189 w 224"/>
              <a:gd name="T61" fmla="*/ 116 h 314"/>
              <a:gd name="T62" fmla="*/ 175 w 224"/>
              <a:gd name="T63" fmla="*/ 113 h 314"/>
              <a:gd name="T64" fmla="*/ 186 w 224"/>
              <a:gd name="T65" fmla="*/ 74 h 314"/>
              <a:gd name="T66" fmla="*/ 112 w 224"/>
              <a:gd name="T67" fmla="*/ 0 h 314"/>
              <a:gd name="T68" fmla="*/ 38 w 224"/>
              <a:gd name="T69" fmla="*/ 74 h 314"/>
              <a:gd name="T70" fmla="*/ 49 w 224"/>
              <a:gd name="T71" fmla="*/ 113 h 314"/>
              <a:gd name="T72" fmla="*/ 35 w 224"/>
              <a:gd name="T73" fmla="*/ 116 h 314"/>
              <a:gd name="T74" fmla="*/ 30 w 224"/>
              <a:gd name="T75" fmla="*/ 132 h 314"/>
              <a:gd name="T76" fmla="*/ 18 w 224"/>
              <a:gd name="T77" fmla="*/ 135 h 314"/>
              <a:gd name="T78" fmla="*/ 14 w 224"/>
              <a:gd name="T79" fmla="*/ 148 h 314"/>
              <a:gd name="T80" fmla="*/ 5 w 224"/>
              <a:gd name="T81" fmla="*/ 150 h 314"/>
              <a:gd name="T82" fmla="*/ 4 w 224"/>
              <a:gd name="T83" fmla="*/ 165 h 314"/>
              <a:gd name="T84" fmla="*/ 18 w 224"/>
              <a:gd name="T85" fmla="*/ 166 h 314"/>
              <a:gd name="T86" fmla="*/ 22 w 224"/>
              <a:gd name="T87" fmla="*/ 158 h 314"/>
              <a:gd name="T88" fmla="*/ 36 w 224"/>
              <a:gd name="T89" fmla="*/ 156 h 314"/>
              <a:gd name="T90" fmla="*/ 40 w 224"/>
              <a:gd name="T91" fmla="*/ 145 h 314"/>
              <a:gd name="T92" fmla="*/ 57 w 224"/>
              <a:gd name="T93" fmla="*/ 142 h 314"/>
              <a:gd name="T94" fmla="*/ 63 w 224"/>
              <a:gd name="T95" fmla="*/ 129 h 314"/>
              <a:gd name="T96" fmla="*/ 112 w 224"/>
              <a:gd name="T97" fmla="*/ 148 h 314"/>
              <a:gd name="T98" fmla="*/ 161 w 224"/>
              <a:gd name="T99" fmla="*/ 129 h 314"/>
              <a:gd name="T100" fmla="*/ 167 w 224"/>
              <a:gd name="T101" fmla="*/ 142 h 314"/>
              <a:gd name="T102" fmla="*/ 184 w 224"/>
              <a:gd name="T103" fmla="*/ 145 h 314"/>
              <a:gd name="T104" fmla="*/ 189 w 224"/>
              <a:gd name="T105" fmla="*/ 156 h 314"/>
              <a:gd name="T106" fmla="*/ 203 w 224"/>
              <a:gd name="T107" fmla="*/ 158 h 314"/>
              <a:gd name="T108" fmla="*/ 206 w 224"/>
              <a:gd name="T109" fmla="*/ 166 h 314"/>
              <a:gd name="T110" fmla="*/ 221 w 224"/>
              <a:gd name="T111" fmla="*/ 165 h 314"/>
              <a:gd name="T112" fmla="*/ 219 w 224"/>
              <a:gd name="T113" fmla="*/ 15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4" h="314">
                <a:moveTo>
                  <a:pt x="211" y="209"/>
                </a:moveTo>
                <a:cubicBezTo>
                  <a:pt x="211" y="261"/>
                  <a:pt x="211" y="261"/>
                  <a:pt x="211" y="261"/>
                </a:cubicBezTo>
                <a:cubicBezTo>
                  <a:pt x="207" y="261"/>
                  <a:pt x="207" y="261"/>
                  <a:pt x="207" y="261"/>
                </a:cubicBezTo>
                <a:cubicBezTo>
                  <a:pt x="207" y="314"/>
                  <a:pt x="207" y="314"/>
                  <a:pt x="207" y="314"/>
                </a:cubicBezTo>
                <a:cubicBezTo>
                  <a:pt x="176" y="314"/>
                  <a:pt x="176" y="314"/>
                  <a:pt x="176" y="314"/>
                </a:cubicBezTo>
                <a:cubicBezTo>
                  <a:pt x="176" y="261"/>
                  <a:pt x="176" y="261"/>
                  <a:pt x="176" y="261"/>
                </a:cubicBezTo>
                <a:cubicBezTo>
                  <a:pt x="173" y="261"/>
                  <a:pt x="173" y="261"/>
                  <a:pt x="173" y="261"/>
                </a:cubicBezTo>
                <a:cubicBezTo>
                  <a:pt x="173" y="216"/>
                  <a:pt x="173" y="216"/>
                  <a:pt x="173" y="216"/>
                </a:cubicBezTo>
                <a:cubicBezTo>
                  <a:pt x="169" y="216"/>
                  <a:pt x="169" y="216"/>
                  <a:pt x="169" y="216"/>
                </a:cubicBezTo>
                <a:cubicBezTo>
                  <a:pt x="169" y="314"/>
                  <a:pt x="169" y="314"/>
                  <a:pt x="169" y="314"/>
                </a:cubicBezTo>
                <a:cubicBezTo>
                  <a:pt x="55" y="314"/>
                  <a:pt x="55" y="314"/>
                  <a:pt x="55" y="314"/>
                </a:cubicBezTo>
                <a:cubicBezTo>
                  <a:pt x="55" y="216"/>
                  <a:pt x="55" y="216"/>
                  <a:pt x="55" y="216"/>
                </a:cubicBezTo>
                <a:cubicBezTo>
                  <a:pt x="52" y="216"/>
                  <a:pt x="52" y="216"/>
                  <a:pt x="52" y="216"/>
                </a:cubicBezTo>
                <a:cubicBezTo>
                  <a:pt x="52" y="261"/>
                  <a:pt x="52" y="261"/>
                  <a:pt x="52" y="261"/>
                </a:cubicBezTo>
                <a:cubicBezTo>
                  <a:pt x="48" y="261"/>
                  <a:pt x="48" y="261"/>
                  <a:pt x="48" y="261"/>
                </a:cubicBezTo>
                <a:cubicBezTo>
                  <a:pt x="48" y="314"/>
                  <a:pt x="48" y="314"/>
                  <a:pt x="48" y="314"/>
                </a:cubicBezTo>
                <a:cubicBezTo>
                  <a:pt x="17" y="314"/>
                  <a:pt x="17" y="314"/>
                  <a:pt x="17" y="314"/>
                </a:cubicBezTo>
                <a:cubicBezTo>
                  <a:pt x="17" y="261"/>
                  <a:pt x="17" y="261"/>
                  <a:pt x="17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3" y="209"/>
                  <a:pt x="13" y="209"/>
                  <a:pt x="13" y="209"/>
                </a:cubicBezTo>
                <a:cubicBezTo>
                  <a:pt x="16" y="181"/>
                  <a:pt x="39" y="158"/>
                  <a:pt x="67" y="158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5" y="171"/>
                  <a:pt x="98" y="179"/>
                  <a:pt x="112" y="179"/>
                </a:cubicBezTo>
                <a:cubicBezTo>
                  <a:pt x="127" y="179"/>
                  <a:pt x="140" y="171"/>
                  <a:pt x="145" y="158"/>
                </a:cubicBezTo>
                <a:cubicBezTo>
                  <a:pt x="157" y="158"/>
                  <a:pt x="157" y="158"/>
                  <a:pt x="157" y="158"/>
                </a:cubicBezTo>
                <a:cubicBezTo>
                  <a:pt x="186" y="158"/>
                  <a:pt x="209" y="181"/>
                  <a:pt x="211" y="209"/>
                </a:cubicBezTo>
                <a:close/>
                <a:moveTo>
                  <a:pt x="219" y="150"/>
                </a:moveTo>
                <a:cubicBezTo>
                  <a:pt x="217" y="148"/>
                  <a:pt x="213" y="148"/>
                  <a:pt x="210" y="148"/>
                </a:cubicBezTo>
                <a:cubicBezTo>
                  <a:pt x="212" y="144"/>
                  <a:pt x="210" y="138"/>
                  <a:pt x="206" y="135"/>
                </a:cubicBezTo>
                <a:cubicBezTo>
                  <a:pt x="203" y="132"/>
                  <a:pt x="198" y="131"/>
                  <a:pt x="195" y="132"/>
                </a:cubicBezTo>
                <a:cubicBezTo>
                  <a:pt x="196" y="126"/>
                  <a:pt x="194" y="120"/>
                  <a:pt x="189" y="116"/>
                </a:cubicBezTo>
                <a:cubicBezTo>
                  <a:pt x="185" y="113"/>
                  <a:pt x="180" y="112"/>
                  <a:pt x="175" y="113"/>
                </a:cubicBezTo>
                <a:cubicBezTo>
                  <a:pt x="182" y="101"/>
                  <a:pt x="186" y="88"/>
                  <a:pt x="186" y="74"/>
                </a:cubicBezTo>
                <a:cubicBezTo>
                  <a:pt x="186" y="33"/>
                  <a:pt x="153" y="0"/>
                  <a:pt x="112" y="0"/>
                </a:cubicBezTo>
                <a:cubicBezTo>
                  <a:pt x="71" y="0"/>
                  <a:pt x="38" y="33"/>
                  <a:pt x="38" y="74"/>
                </a:cubicBezTo>
                <a:cubicBezTo>
                  <a:pt x="38" y="88"/>
                  <a:pt x="42" y="101"/>
                  <a:pt x="49" y="113"/>
                </a:cubicBezTo>
                <a:cubicBezTo>
                  <a:pt x="45" y="112"/>
                  <a:pt x="40" y="113"/>
                  <a:pt x="35" y="116"/>
                </a:cubicBezTo>
                <a:cubicBezTo>
                  <a:pt x="31" y="120"/>
                  <a:pt x="29" y="126"/>
                  <a:pt x="30" y="132"/>
                </a:cubicBezTo>
                <a:cubicBezTo>
                  <a:pt x="26" y="131"/>
                  <a:pt x="22" y="132"/>
                  <a:pt x="18" y="135"/>
                </a:cubicBezTo>
                <a:cubicBezTo>
                  <a:pt x="14" y="138"/>
                  <a:pt x="13" y="144"/>
                  <a:pt x="14" y="148"/>
                </a:cubicBezTo>
                <a:cubicBezTo>
                  <a:pt x="11" y="148"/>
                  <a:pt x="8" y="148"/>
                  <a:pt x="5" y="150"/>
                </a:cubicBezTo>
                <a:cubicBezTo>
                  <a:pt x="1" y="154"/>
                  <a:pt x="0" y="160"/>
                  <a:pt x="4" y="165"/>
                </a:cubicBezTo>
                <a:cubicBezTo>
                  <a:pt x="8" y="169"/>
                  <a:pt x="14" y="170"/>
                  <a:pt x="18" y="166"/>
                </a:cubicBezTo>
                <a:cubicBezTo>
                  <a:pt x="21" y="164"/>
                  <a:pt x="22" y="161"/>
                  <a:pt x="22" y="158"/>
                </a:cubicBezTo>
                <a:cubicBezTo>
                  <a:pt x="26" y="160"/>
                  <a:pt x="32" y="159"/>
                  <a:pt x="36" y="156"/>
                </a:cubicBezTo>
                <a:cubicBezTo>
                  <a:pt x="39" y="153"/>
                  <a:pt x="40" y="149"/>
                  <a:pt x="40" y="145"/>
                </a:cubicBezTo>
                <a:cubicBezTo>
                  <a:pt x="46" y="147"/>
                  <a:pt x="52" y="146"/>
                  <a:pt x="57" y="142"/>
                </a:cubicBezTo>
                <a:cubicBezTo>
                  <a:pt x="61" y="139"/>
                  <a:pt x="63" y="134"/>
                  <a:pt x="63" y="129"/>
                </a:cubicBezTo>
                <a:cubicBezTo>
                  <a:pt x="76" y="141"/>
                  <a:pt x="93" y="148"/>
                  <a:pt x="112" y="148"/>
                </a:cubicBezTo>
                <a:cubicBezTo>
                  <a:pt x="131" y="148"/>
                  <a:pt x="148" y="141"/>
                  <a:pt x="161" y="129"/>
                </a:cubicBezTo>
                <a:cubicBezTo>
                  <a:pt x="161" y="134"/>
                  <a:pt x="163" y="139"/>
                  <a:pt x="167" y="142"/>
                </a:cubicBezTo>
                <a:cubicBezTo>
                  <a:pt x="172" y="146"/>
                  <a:pt x="179" y="147"/>
                  <a:pt x="184" y="145"/>
                </a:cubicBezTo>
                <a:cubicBezTo>
                  <a:pt x="184" y="149"/>
                  <a:pt x="185" y="153"/>
                  <a:pt x="189" y="156"/>
                </a:cubicBezTo>
                <a:cubicBezTo>
                  <a:pt x="193" y="159"/>
                  <a:pt x="198" y="160"/>
                  <a:pt x="203" y="158"/>
                </a:cubicBezTo>
                <a:cubicBezTo>
                  <a:pt x="203" y="161"/>
                  <a:pt x="204" y="164"/>
                  <a:pt x="206" y="166"/>
                </a:cubicBezTo>
                <a:cubicBezTo>
                  <a:pt x="211" y="170"/>
                  <a:pt x="217" y="169"/>
                  <a:pt x="221" y="165"/>
                </a:cubicBezTo>
                <a:cubicBezTo>
                  <a:pt x="224" y="160"/>
                  <a:pt x="224" y="154"/>
                  <a:pt x="219" y="15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5" name="Freeform 49"/>
          <p:cNvSpPr>
            <a:spLocks noEditPoints="1"/>
          </p:cNvSpPr>
          <p:nvPr/>
        </p:nvSpPr>
        <p:spPr bwMode="auto">
          <a:xfrm>
            <a:off x="5738742" y="3413686"/>
            <a:ext cx="469368" cy="674643"/>
          </a:xfrm>
          <a:custGeom>
            <a:avLst/>
            <a:gdLst>
              <a:gd name="T0" fmla="*/ 246 w 246"/>
              <a:gd name="T1" fmla="*/ 403 h 403"/>
              <a:gd name="T2" fmla="*/ 207 w 246"/>
              <a:gd name="T3" fmla="*/ 258 h 403"/>
              <a:gd name="T4" fmla="*/ 198 w 246"/>
              <a:gd name="T5" fmla="*/ 403 h 403"/>
              <a:gd name="T6" fmla="*/ 125 w 246"/>
              <a:gd name="T7" fmla="*/ 403 h 403"/>
              <a:gd name="T8" fmla="*/ 123 w 246"/>
              <a:gd name="T9" fmla="*/ 403 h 403"/>
              <a:gd name="T10" fmla="*/ 85 w 246"/>
              <a:gd name="T11" fmla="*/ 403 h 403"/>
              <a:gd name="T12" fmla="*/ 47 w 246"/>
              <a:gd name="T13" fmla="*/ 258 h 403"/>
              <a:gd name="T14" fmla="*/ 38 w 246"/>
              <a:gd name="T15" fmla="*/ 403 h 403"/>
              <a:gd name="T16" fmla="*/ 0 w 246"/>
              <a:gd name="T17" fmla="*/ 250 h 403"/>
              <a:gd name="T18" fmla="*/ 85 w 246"/>
              <a:gd name="T19" fmla="*/ 186 h 403"/>
              <a:gd name="T20" fmla="*/ 121 w 246"/>
              <a:gd name="T21" fmla="*/ 177 h 403"/>
              <a:gd name="T22" fmla="*/ 123 w 246"/>
              <a:gd name="T23" fmla="*/ 198 h 403"/>
              <a:gd name="T24" fmla="*/ 125 w 246"/>
              <a:gd name="T25" fmla="*/ 198 h 403"/>
              <a:gd name="T26" fmla="*/ 161 w 246"/>
              <a:gd name="T27" fmla="*/ 177 h 403"/>
              <a:gd name="T28" fmla="*/ 179 w 246"/>
              <a:gd name="T29" fmla="*/ 186 h 403"/>
              <a:gd name="T30" fmla="*/ 123 w 246"/>
              <a:gd name="T31" fmla="*/ 214 h 403"/>
              <a:gd name="T32" fmla="*/ 123 w 246"/>
              <a:gd name="T33" fmla="*/ 231 h 403"/>
              <a:gd name="T34" fmla="*/ 123 w 246"/>
              <a:gd name="T35" fmla="*/ 214 h 403"/>
              <a:gd name="T36" fmla="*/ 114 w 246"/>
              <a:gd name="T37" fmla="*/ 273 h 403"/>
              <a:gd name="T38" fmla="*/ 131 w 246"/>
              <a:gd name="T39" fmla="*/ 273 h 403"/>
              <a:gd name="T40" fmla="*/ 123 w 246"/>
              <a:gd name="T41" fmla="*/ 315 h 403"/>
              <a:gd name="T42" fmla="*/ 123 w 246"/>
              <a:gd name="T43" fmla="*/ 331 h 403"/>
              <a:gd name="T44" fmla="*/ 123 w 246"/>
              <a:gd name="T45" fmla="*/ 315 h 403"/>
              <a:gd name="T46" fmla="*/ 114 w 246"/>
              <a:gd name="T47" fmla="*/ 373 h 403"/>
              <a:gd name="T48" fmla="*/ 131 w 246"/>
              <a:gd name="T49" fmla="*/ 373 h 403"/>
              <a:gd name="T50" fmla="*/ 185 w 246"/>
              <a:gd name="T51" fmla="*/ 34 h 403"/>
              <a:gd name="T52" fmla="*/ 61 w 246"/>
              <a:gd name="T53" fmla="*/ 41 h 403"/>
              <a:gd name="T54" fmla="*/ 23 w 246"/>
              <a:gd name="T55" fmla="*/ 50 h 403"/>
              <a:gd name="T56" fmla="*/ 64 w 246"/>
              <a:gd name="T57" fmla="*/ 50 h 403"/>
              <a:gd name="T58" fmla="*/ 181 w 246"/>
              <a:gd name="T59" fmla="*/ 50 h 403"/>
              <a:gd name="T60" fmla="*/ 185 w 246"/>
              <a:gd name="T61" fmla="*/ 50 h 403"/>
              <a:gd name="T62" fmla="*/ 87 w 246"/>
              <a:gd name="T63" fmla="*/ 30 h 403"/>
              <a:gd name="T64" fmla="*/ 158 w 246"/>
              <a:gd name="T65" fmla="*/ 30 h 403"/>
              <a:gd name="T66" fmla="*/ 185 w 246"/>
              <a:gd name="T67" fmla="*/ 30 h 403"/>
              <a:gd name="T68" fmla="*/ 173 w 246"/>
              <a:gd name="T69" fmla="*/ 2 h 403"/>
              <a:gd name="T70" fmla="*/ 72 w 246"/>
              <a:gd name="T71" fmla="*/ 2 h 403"/>
              <a:gd name="T72" fmla="*/ 61 w 246"/>
              <a:gd name="T73" fmla="*/ 30 h 403"/>
              <a:gd name="T74" fmla="*/ 62 w 246"/>
              <a:gd name="T75" fmla="*/ 54 h 403"/>
              <a:gd name="T76" fmla="*/ 123 w 246"/>
              <a:gd name="T77" fmla="*/ 169 h 403"/>
              <a:gd name="T78" fmla="*/ 184 w 246"/>
              <a:gd name="T79" fmla="*/ 54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6" h="403">
                <a:moveTo>
                  <a:pt x="246" y="250"/>
                </a:moveTo>
                <a:cubicBezTo>
                  <a:pt x="246" y="403"/>
                  <a:pt x="246" y="403"/>
                  <a:pt x="246" y="403"/>
                </a:cubicBezTo>
                <a:cubicBezTo>
                  <a:pt x="207" y="403"/>
                  <a:pt x="207" y="403"/>
                  <a:pt x="207" y="403"/>
                </a:cubicBezTo>
                <a:cubicBezTo>
                  <a:pt x="207" y="258"/>
                  <a:pt x="207" y="258"/>
                  <a:pt x="207" y="258"/>
                </a:cubicBezTo>
                <a:cubicBezTo>
                  <a:pt x="198" y="258"/>
                  <a:pt x="198" y="258"/>
                  <a:pt x="198" y="258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161" y="403"/>
                  <a:pt x="161" y="403"/>
                  <a:pt x="161" y="403"/>
                </a:cubicBezTo>
                <a:cubicBezTo>
                  <a:pt x="125" y="403"/>
                  <a:pt x="125" y="403"/>
                  <a:pt x="125" y="403"/>
                </a:cubicBezTo>
                <a:cubicBezTo>
                  <a:pt x="123" y="403"/>
                  <a:pt x="123" y="403"/>
                  <a:pt x="123" y="403"/>
                </a:cubicBezTo>
                <a:cubicBezTo>
                  <a:pt x="123" y="403"/>
                  <a:pt x="123" y="403"/>
                  <a:pt x="123" y="403"/>
                </a:cubicBezTo>
                <a:cubicBezTo>
                  <a:pt x="121" y="403"/>
                  <a:pt x="121" y="403"/>
                  <a:pt x="121" y="403"/>
                </a:cubicBezTo>
                <a:cubicBezTo>
                  <a:pt x="85" y="403"/>
                  <a:pt x="85" y="403"/>
                  <a:pt x="85" y="403"/>
                </a:cubicBezTo>
                <a:cubicBezTo>
                  <a:pt x="47" y="403"/>
                  <a:pt x="47" y="403"/>
                  <a:pt x="47" y="403"/>
                </a:cubicBezTo>
                <a:cubicBezTo>
                  <a:pt x="47" y="258"/>
                  <a:pt x="47" y="258"/>
                  <a:pt x="47" y="258"/>
                </a:cubicBezTo>
                <a:cubicBezTo>
                  <a:pt x="38" y="258"/>
                  <a:pt x="38" y="258"/>
                  <a:pt x="38" y="258"/>
                </a:cubicBezTo>
                <a:cubicBezTo>
                  <a:pt x="38" y="403"/>
                  <a:pt x="38" y="403"/>
                  <a:pt x="38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250"/>
                  <a:pt x="0" y="250"/>
                  <a:pt x="0" y="250"/>
                </a:cubicBezTo>
                <a:cubicBezTo>
                  <a:pt x="3" y="215"/>
                  <a:pt x="31" y="186"/>
                  <a:pt x="67" y="186"/>
                </a:cubicBezTo>
                <a:cubicBezTo>
                  <a:pt x="85" y="186"/>
                  <a:pt x="85" y="186"/>
                  <a:pt x="85" y="186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121" y="177"/>
                  <a:pt x="121" y="177"/>
                  <a:pt x="121" y="177"/>
                </a:cubicBezTo>
                <a:cubicBezTo>
                  <a:pt x="121" y="198"/>
                  <a:pt x="121" y="198"/>
                  <a:pt x="121" y="198"/>
                </a:cubicBezTo>
                <a:cubicBezTo>
                  <a:pt x="123" y="198"/>
                  <a:pt x="123" y="198"/>
                  <a:pt x="123" y="198"/>
                </a:cubicBezTo>
                <a:cubicBezTo>
                  <a:pt x="123" y="198"/>
                  <a:pt x="123" y="198"/>
                  <a:pt x="123" y="198"/>
                </a:cubicBezTo>
                <a:cubicBezTo>
                  <a:pt x="125" y="198"/>
                  <a:pt x="125" y="198"/>
                  <a:pt x="125" y="198"/>
                </a:cubicBezTo>
                <a:cubicBezTo>
                  <a:pt x="125" y="177"/>
                  <a:pt x="125" y="177"/>
                  <a:pt x="125" y="177"/>
                </a:cubicBezTo>
                <a:cubicBezTo>
                  <a:pt x="161" y="177"/>
                  <a:pt x="161" y="177"/>
                  <a:pt x="161" y="177"/>
                </a:cubicBezTo>
                <a:cubicBezTo>
                  <a:pt x="161" y="186"/>
                  <a:pt x="161" y="186"/>
                  <a:pt x="161" y="186"/>
                </a:cubicBezTo>
                <a:cubicBezTo>
                  <a:pt x="179" y="186"/>
                  <a:pt x="179" y="186"/>
                  <a:pt x="179" y="186"/>
                </a:cubicBezTo>
                <a:cubicBezTo>
                  <a:pt x="214" y="186"/>
                  <a:pt x="243" y="215"/>
                  <a:pt x="246" y="250"/>
                </a:cubicBezTo>
                <a:close/>
                <a:moveTo>
                  <a:pt x="123" y="214"/>
                </a:moveTo>
                <a:cubicBezTo>
                  <a:pt x="118" y="214"/>
                  <a:pt x="114" y="218"/>
                  <a:pt x="114" y="222"/>
                </a:cubicBezTo>
                <a:cubicBezTo>
                  <a:pt x="114" y="227"/>
                  <a:pt x="118" y="231"/>
                  <a:pt x="123" y="231"/>
                </a:cubicBezTo>
                <a:cubicBezTo>
                  <a:pt x="127" y="231"/>
                  <a:pt x="131" y="227"/>
                  <a:pt x="131" y="222"/>
                </a:cubicBezTo>
                <a:cubicBezTo>
                  <a:pt x="131" y="218"/>
                  <a:pt x="127" y="214"/>
                  <a:pt x="123" y="214"/>
                </a:cubicBezTo>
                <a:close/>
                <a:moveTo>
                  <a:pt x="123" y="264"/>
                </a:moveTo>
                <a:cubicBezTo>
                  <a:pt x="118" y="264"/>
                  <a:pt x="114" y="268"/>
                  <a:pt x="114" y="273"/>
                </a:cubicBezTo>
                <a:cubicBezTo>
                  <a:pt x="114" y="277"/>
                  <a:pt x="118" y="281"/>
                  <a:pt x="123" y="281"/>
                </a:cubicBezTo>
                <a:cubicBezTo>
                  <a:pt x="127" y="281"/>
                  <a:pt x="131" y="277"/>
                  <a:pt x="131" y="273"/>
                </a:cubicBezTo>
                <a:cubicBezTo>
                  <a:pt x="131" y="268"/>
                  <a:pt x="127" y="264"/>
                  <a:pt x="123" y="264"/>
                </a:cubicBezTo>
                <a:close/>
                <a:moveTo>
                  <a:pt x="123" y="315"/>
                </a:moveTo>
                <a:cubicBezTo>
                  <a:pt x="118" y="315"/>
                  <a:pt x="114" y="318"/>
                  <a:pt x="114" y="323"/>
                </a:cubicBezTo>
                <a:cubicBezTo>
                  <a:pt x="114" y="328"/>
                  <a:pt x="118" y="331"/>
                  <a:pt x="123" y="331"/>
                </a:cubicBezTo>
                <a:cubicBezTo>
                  <a:pt x="127" y="331"/>
                  <a:pt x="131" y="328"/>
                  <a:pt x="131" y="323"/>
                </a:cubicBezTo>
                <a:cubicBezTo>
                  <a:pt x="131" y="318"/>
                  <a:pt x="127" y="315"/>
                  <a:pt x="123" y="315"/>
                </a:cubicBezTo>
                <a:close/>
                <a:moveTo>
                  <a:pt x="123" y="365"/>
                </a:moveTo>
                <a:cubicBezTo>
                  <a:pt x="118" y="365"/>
                  <a:pt x="114" y="369"/>
                  <a:pt x="114" y="373"/>
                </a:cubicBezTo>
                <a:cubicBezTo>
                  <a:pt x="114" y="378"/>
                  <a:pt x="118" y="382"/>
                  <a:pt x="123" y="382"/>
                </a:cubicBezTo>
                <a:cubicBezTo>
                  <a:pt x="127" y="382"/>
                  <a:pt x="131" y="378"/>
                  <a:pt x="131" y="373"/>
                </a:cubicBezTo>
                <a:cubicBezTo>
                  <a:pt x="131" y="369"/>
                  <a:pt x="127" y="365"/>
                  <a:pt x="123" y="365"/>
                </a:cubicBezTo>
                <a:close/>
                <a:moveTo>
                  <a:pt x="185" y="34"/>
                </a:moveTo>
                <a:cubicBezTo>
                  <a:pt x="61" y="34"/>
                  <a:pt x="61" y="34"/>
                  <a:pt x="61" y="34"/>
                </a:cubicBezTo>
                <a:cubicBezTo>
                  <a:pt x="61" y="41"/>
                  <a:pt x="61" y="41"/>
                  <a:pt x="61" y="41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50"/>
                  <a:pt x="23" y="50"/>
                  <a:pt x="23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5" y="50"/>
                  <a:pt x="185" y="50"/>
                  <a:pt x="185" y="50"/>
                </a:cubicBezTo>
                <a:lnTo>
                  <a:pt x="185" y="34"/>
                </a:lnTo>
                <a:close/>
                <a:moveTo>
                  <a:pt x="87" y="30"/>
                </a:moveTo>
                <a:cubicBezTo>
                  <a:pt x="87" y="30"/>
                  <a:pt x="87" y="30"/>
                  <a:pt x="87" y="30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85" y="30"/>
                  <a:pt x="185" y="30"/>
                  <a:pt x="185" y="30"/>
                </a:cubicBezTo>
                <a:cubicBezTo>
                  <a:pt x="187" y="25"/>
                  <a:pt x="189" y="16"/>
                  <a:pt x="189" y="12"/>
                </a:cubicBezTo>
                <a:cubicBezTo>
                  <a:pt x="189" y="3"/>
                  <a:pt x="183" y="0"/>
                  <a:pt x="173" y="2"/>
                </a:cubicBezTo>
                <a:cubicBezTo>
                  <a:pt x="160" y="5"/>
                  <a:pt x="139" y="7"/>
                  <a:pt x="123" y="7"/>
                </a:cubicBezTo>
                <a:cubicBezTo>
                  <a:pt x="107" y="7"/>
                  <a:pt x="86" y="5"/>
                  <a:pt x="72" y="2"/>
                </a:cubicBezTo>
                <a:cubicBezTo>
                  <a:pt x="62" y="0"/>
                  <a:pt x="56" y="3"/>
                  <a:pt x="56" y="12"/>
                </a:cubicBezTo>
                <a:cubicBezTo>
                  <a:pt x="56" y="16"/>
                  <a:pt x="58" y="25"/>
                  <a:pt x="61" y="30"/>
                </a:cubicBezTo>
                <a:lnTo>
                  <a:pt x="87" y="30"/>
                </a:lnTo>
                <a:close/>
                <a:moveTo>
                  <a:pt x="62" y="54"/>
                </a:moveTo>
                <a:cubicBezTo>
                  <a:pt x="54" y="66"/>
                  <a:pt x="49" y="80"/>
                  <a:pt x="49" y="95"/>
                </a:cubicBezTo>
                <a:cubicBezTo>
                  <a:pt x="49" y="136"/>
                  <a:pt x="82" y="169"/>
                  <a:pt x="123" y="169"/>
                </a:cubicBezTo>
                <a:cubicBezTo>
                  <a:pt x="164" y="169"/>
                  <a:pt x="197" y="136"/>
                  <a:pt x="197" y="95"/>
                </a:cubicBezTo>
                <a:cubicBezTo>
                  <a:pt x="197" y="80"/>
                  <a:pt x="192" y="66"/>
                  <a:pt x="184" y="54"/>
                </a:cubicBezTo>
                <a:lnTo>
                  <a:pt x="62" y="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824981"/>
            <a:ext cx="1612466" cy="2436150"/>
          </a:xfrm>
          <a:prstGeom prst="rect">
            <a:avLst/>
          </a:prstGeom>
          <a:ln>
            <a:noFill/>
          </a:ln>
        </p:spPr>
      </p:pic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742290" y="1484953"/>
            <a:ext cx="1885885" cy="3116207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8" name="テキスト プレースホルダー 4"/>
          <p:cNvSpPr>
            <a:spLocks noGrp="1"/>
          </p:cNvSpPr>
          <p:nvPr>
            <p:ph type="body" sz="quarter" idx="17"/>
          </p:nvPr>
        </p:nvSpPr>
        <p:spPr>
          <a:xfrm>
            <a:off x="251619" y="917812"/>
            <a:ext cx="7020682" cy="279306"/>
          </a:xfrm>
        </p:spPr>
        <p:txBody>
          <a:bodyPr/>
          <a:lstStyle/>
          <a:p>
            <a:r>
              <a:rPr lang="ja-JP" altLang="en-US" dirty="0"/>
              <a:t>新規申請書の入力、修正、複写、申請書の検索が可能です</a:t>
            </a:r>
            <a:endParaRPr kumimoji="1" lang="ja-JP" altLang="en-US" dirty="0"/>
          </a:p>
        </p:txBody>
      </p:sp>
      <p:sp>
        <p:nvSpPr>
          <p:cNvPr id="49" name="Freeform 15"/>
          <p:cNvSpPr>
            <a:spLocks noChangeAspect="1" noEditPoints="1"/>
          </p:cNvSpPr>
          <p:nvPr/>
        </p:nvSpPr>
        <p:spPr bwMode="auto">
          <a:xfrm>
            <a:off x="5570584" y="1872035"/>
            <a:ext cx="437180" cy="574854"/>
          </a:xfrm>
          <a:custGeom>
            <a:avLst/>
            <a:gdLst>
              <a:gd name="T0" fmla="*/ 302 w 302"/>
              <a:gd name="T1" fmla="*/ 75 h 396"/>
              <a:gd name="T2" fmla="*/ 0 w 302"/>
              <a:gd name="T3" fmla="*/ 396 h 396"/>
              <a:gd name="T4" fmla="*/ 227 w 302"/>
              <a:gd name="T5" fmla="*/ 0 h 396"/>
              <a:gd name="T6" fmla="*/ 234 w 302"/>
              <a:gd name="T7" fmla="*/ 0 h 396"/>
              <a:gd name="T8" fmla="*/ 302 w 302"/>
              <a:gd name="T9" fmla="*/ 68 h 396"/>
              <a:gd name="T10" fmla="*/ 161 w 302"/>
              <a:gd name="T11" fmla="*/ 37 h 396"/>
              <a:gd name="T12" fmla="*/ 38 w 302"/>
              <a:gd name="T13" fmla="*/ 161 h 396"/>
              <a:gd name="T14" fmla="*/ 161 w 302"/>
              <a:gd name="T15" fmla="*/ 37 h 396"/>
              <a:gd name="T16" fmla="*/ 137 w 302"/>
              <a:gd name="T17" fmla="*/ 123 h 396"/>
              <a:gd name="T18" fmla="*/ 125 w 302"/>
              <a:gd name="T19" fmla="*/ 154 h 396"/>
              <a:gd name="T20" fmla="*/ 122 w 302"/>
              <a:gd name="T21" fmla="*/ 125 h 396"/>
              <a:gd name="T22" fmla="*/ 77 w 302"/>
              <a:gd name="T23" fmla="*/ 154 h 396"/>
              <a:gd name="T24" fmla="*/ 74 w 302"/>
              <a:gd name="T25" fmla="*/ 125 h 396"/>
              <a:gd name="T26" fmla="*/ 63 w 302"/>
              <a:gd name="T27" fmla="*/ 154 h 396"/>
              <a:gd name="T28" fmla="*/ 83 w 302"/>
              <a:gd name="T29" fmla="*/ 104 h 396"/>
              <a:gd name="T30" fmla="*/ 99 w 302"/>
              <a:gd name="T31" fmla="*/ 114 h 396"/>
              <a:gd name="T32" fmla="*/ 100 w 302"/>
              <a:gd name="T33" fmla="*/ 148 h 396"/>
              <a:gd name="T34" fmla="*/ 101 w 302"/>
              <a:gd name="T35" fmla="*/ 114 h 396"/>
              <a:gd name="T36" fmla="*/ 117 w 302"/>
              <a:gd name="T37" fmla="*/ 104 h 396"/>
              <a:gd name="T38" fmla="*/ 122 w 302"/>
              <a:gd name="T39" fmla="*/ 76 h 396"/>
              <a:gd name="T40" fmla="*/ 77 w 302"/>
              <a:gd name="T41" fmla="*/ 76 h 396"/>
              <a:gd name="T42" fmla="*/ 265 w 302"/>
              <a:gd name="T43" fmla="*/ 153 h 396"/>
              <a:gd name="T44" fmla="*/ 184 w 302"/>
              <a:gd name="T45" fmla="*/ 161 h 396"/>
              <a:gd name="T46" fmla="*/ 265 w 302"/>
              <a:gd name="T47" fmla="*/ 153 h 396"/>
              <a:gd name="T48" fmla="*/ 38 w 302"/>
              <a:gd name="T49" fmla="*/ 199 h 396"/>
              <a:gd name="T50" fmla="*/ 265 w 302"/>
              <a:gd name="T51" fmla="*/ 342 h 396"/>
              <a:gd name="T52" fmla="*/ 257 w 302"/>
              <a:gd name="T53" fmla="*/ 199 h 396"/>
              <a:gd name="T54" fmla="*/ 107 w 302"/>
              <a:gd name="T55" fmla="*/ 206 h 396"/>
              <a:gd name="T56" fmla="*/ 45 w 302"/>
              <a:gd name="T57" fmla="*/ 233 h 396"/>
              <a:gd name="T58" fmla="*/ 45 w 302"/>
              <a:gd name="T59" fmla="*/ 240 h 396"/>
              <a:gd name="T60" fmla="*/ 107 w 302"/>
              <a:gd name="T61" fmla="*/ 267 h 396"/>
              <a:gd name="T62" fmla="*/ 45 w 302"/>
              <a:gd name="T63" fmla="*/ 240 h 396"/>
              <a:gd name="T64" fmla="*/ 107 w 302"/>
              <a:gd name="T65" fmla="*/ 274 h 396"/>
              <a:gd name="T66" fmla="*/ 45 w 302"/>
              <a:gd name="T67" fmla="*/ 301 h 396"/>
              <a:gd name="T68" fmla="*/ 45 w 302"/>
              <a:gd name="T69" fmla="*/ 335 h 396"/>
              <a:gd name="T70" fmla="*/ 107 w 302"/>
              <a:gd name="T71" fmla="*/ 308 h 396"/>
              <a:gd name="T72" fmla="*/ 45 w 302"/>
              <a:gd name="T73" fmla="*/ 335 h 396"/>
              <a:gd name="T74" fmla="*/ 114 w 302"/>
              <a:gd name="T75" fmla="*/ 335 h 396"/>
              <a:gd name="T76" fmla="*/ 257 w 302"/>
              <a:gd name="T77" fmla="*/ 308 h 396"/>
              <a:gd name="T78" fmla="*/ 257 w 302"/>
              <a:gd name="T79" fmla="*/ 301 h 396"/>
              <a:gd name="T80" fmla="*/ 114 w 302"/>
              <a:gd name="T81" fmla="*/ 274 h 396"/>
              <a:gd name="T82" fmla="*/ 257 w 302"/>
              <a:gd name="T83" fmla="*/ 301 h 396"/>
              <a:gd name="T84" fmla="*/ 114 w 302"/>
              <a:gd name="T85" fmla="*/ 267 h 396"/>
              <a:gd name="T86" fmla="*/ 257 w 302"/>
              <a:gd name="T87" fmla="*/ 240 h 396"/>
              <a:gd name="T88" fmla="*/ 257 w 302"/>
              <a:gd name="T89" fmla="*/ 233 h 396"/>
              <a:gd name="T90" fmla="*/ 114 w 302"/>
              <a:gd name="T91" fmla="*/ 206 h 396"/>
              <a:gd name="T92" fmla="*/ 257 w 302"/>
              <a:gd name="T93" fmla="*/ 233 h 396"/>
              <a:gd name="T94" fmla="*/ 184 w 302"/>
              <a:gd name="T95" fmla="*/ 131 h 396"/>
              <a:gd name="T96" fmla="*/ 265 w 302"/>
              <a:gd name="T97" fmla="*/ 138 h 396"/>
              <a:gd name="T98" fmla="*/ 265 w 302"/>
              <a:gd name="T99" fmla="*/ 108 h 396"/>
              <a:gd name="T100" fmla="*/ 184 w 302"/>
              <a:gd name="T101" fmla="*/ 116 h 396"/>
              <a:gd name="T102" fmla="*/ 265 w 302"/>
              <a:gd name="T103" fmla="*/ 108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2" h="396">
                <a:moveTo>
                  <a:pt x="227" y="75"/>
                </a:moveTo>
                <a:cubicBezTo>
                  <a:pt x="302" y="75"/>
                  <a:pt x="302" y="75"/>
                  <a:pt x="302" y="75"/>
                </a:cubicBezTo>
                <a:cubicBezTo>
                  <a:pt x="302" y="396"/>
                  <a:pt x="302" y="396"/>
                  <a:pt x="302" y="39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0"/>
                  <a:pt x="0" y="0"/>
                  <a:pt x="0" y="0"/>
                </a:cubicBezTo>
                <a:cubicBezTo>
                  <a:pt x="227" y="0"/>
                  <a:pt x="227" y="0"/>
                  <a:pt x="227" y="0"/>
                </a:cubicBezTo>
                <a:lnTo>
                  <a:pt x="227" y="75"/>
                </a:lnTo>
                <a:close/>
                <a:moveTo>
                  <a:pt x="234" y="0"/>
                </a:moveTo>
                <a:cubicBezTo>
                  <a:pt x="234" y="68"/>
                  <a:pt x="234" y="68"/>
                  <a:pt x="234" y="68"/>
                </a:cubicBezTo>
                <a:cubicBezTo>
                  <a:pt x="302" y="68"/>
                  <a:pt x="302" y="68"/>
                  <a:pt x="302" y="68"/>
                </a:cubicBezTo>
                <a:lnTo>
                  <a:pt x="234" y="0"/>
                </a:lnTo>
                <a:close/>
                <a:moveTo>
                  <a:pt x="161" y="37"/>
                </a:moveTo>
                <a:cubicBezTo>
                  <a:pt x="38" y="37"/>
                  <a:pt x="38" y="37"/>
                  <a:pt x="38" y="37"/>
                </a:cubicBezTo>
                <a:cubicBezTo>
                  <a:pt x="38" y="161"/>
                  <a:pt x="38" y="161"/>
                  <a:pt x="38" y="161"/>
                </a:cubicBezTo>
                <a:cubicBezTo>
                  <a:pt x="161" y="161"/>
                  <a:pt x="161" y="161"/>
                  <a:pt x="161" y="161"/>
                </a:cubicBezTo>
                <a:lnTo>
                  <a:pt x="161" y="37"/>
                </a:lnTo>
                <a:close/>
                <a:moveTo>
                  <a:pt x="117" y="104"/>
                </a:moveTo>
                <a:cubicBezTo>
                  <a:pt x="127" y="104"/>
                  <a:pt x="136" y="112"/>
                  <a:pt x="137" y="123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25" y="154"/>
                  <a:pt x="125" y="154"/>
                  <a:pt x="125" y="154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22" y="154"/>
                  <a:pt x="122" y="154"/>
                  <a:pt x="122" y="154"/>
                </a:cubicBezTo>
                <a:cubicBezTo>
                  <a:pt x="77" y="154"/>
                  <a:pt x="77" y="154"/>
                  <a:pt x="77" y="154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4" y="154"/>
                  <a:pt x="74" y="154"/>
                  <a:pt x="74" y="154"/>
                </a:cubicBezTo>
                <a:cubicBezTo>
                  <a:pt x="63" y="154"/>
                  <a:pt x="63" y="154"/>
                  <a:pt x="63" y="154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4" y="112"/>
                  <a:pt x="72" y="104"/>
                  <a:pt x="83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9" y="114"/>
                  <a:pt x="99" y="114"/>
                  <a:pt x="99" y="114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100" y="148"/>
                  <a:pt x="100" y="148"/>
                  <a:pt x="100" y="148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17" y="104"/>
                  <a:pt x="117" y="104"/>
                  <a:pt x="117" y="104"/>
                </a:cubicBezTo>
                <a:moveTo>
                  <a:pt x="100" y="54"/>
                </a:moveTo>
                <a:cubicBezTo>
                  <a:pt x="112" y="54"/>
                  <a:pt x="122" y="64"/>
                  <a:pt x="122" y="76"/>
                </a:cubicBezTo>
                <a:cubicBezTo>
                  <a:pt x="122" y="89"/>
                  <a:pt x="112" y="99"/>
                  <a:pt x="100" y="99"/>
                </a:cubicBezTo>
                <a:cubicBezTo>
                  <a:pt x="87" y="99"/>
                  <a:pt x="77" y="89"/>
                  <a:pt x="77" y="76"/>
                </a:cubicBezTo>
                <a:cubicBezTo>
                  <a:pt x="77" y="64"/>
                  <a:pt x="87" y="54"/>
                  <a:pt x="100" y="54"/>
                </a:cubicBezTo>
                <a:moveTo>
                  <a:pt x="265" y="153"/>
                </a:moveTo>
                <a:cubicBezTo>
                  <a:pt x="184" y="153"/>
                  <a:pt x="184" y="153"/>
                  <a:pt x="184" y="153"/>
                </a:cubicBezTo>
                <a:cubicBezTo>
                  <a:pt x="184" y="161"/>
                  <a:pt x="184" y="161"/>
                  <a:pt x="184" y="161"/>
                </a:cubicBezTo>
                <a:cubicBezTo>
                  <a:pt x="265" y="161"/>
                  <a:pt x="265" y="161"/>
                  <a:pt x="265" y="161"/>
                </a:cubicBezTo>
                <a:lnTo>
                  <a:pt x="265" y="153"/>
                </a:lnTo>
                <a:close/>
                <a:moveTo>
                  <a:pt x="257" y="199"/>
                </a:moveTo>
                <a:cubicBezTo>
                  <a:pt x="206" y="199"/>
                  <a:pt x="88" y="199"/>
                  <a:pt x="38" y="199"/>
                </a:cubicBezTo>
                <a:cubicBezTo>
                  <a:pt x="38" y="245"/>
                  <a:pt x="38" y="296"/>
                  <a:pt x="38" y="342"/>
                </a:cubicBezTo>
                <a:cubicBezTo>
                  <a:pt x="91" y="342"/>
                  <a:pt x="210" y="342"/>
                  <a:pt x="265" y="342"/>
                </a:cubicBezTo>
                <a:cubicBezTo>
                  <a:pt x="265" y="296"/>
                  <a:pt x="265" y="245"/>
                  <a:pt x="265" y="199"/>
                </a:cubicBezTo>
                <a:lnTo>
                  <a:pt x="257" y="199"/>
                </a:lnTo>
                <a:close/>
                <a:moveTo>
                  <a:pt x="45" y="206"/>
                </a:moveTo>
                <a:cubicBezTo>
                  <a:pt x="107" y="206"/>
                  <a:pt x="107" y="206"/>
                  <a:pt x="107" y="206"/>
                </a:cubicBezTo>
                <a:cubicBezTo>
                  <a:pt x="107" y="233"/>
                  <a:pt x="107" y="233"/>
                  <a:pt x="107" y="233"/>
                </a:cubicBezTo>
                <a:cubicBezTo>
                  <a:pt x="45" y="233"/>
                  <a:pt x="45" y="233"/>
                  <a:pt x="45" y="233"/>
                </a:cubicBezTo>
                <a:lnTo>
                  <a:pt x="45" y="206"/>
                </a:lnTo>
                <a:close/>
                <a:moveTo>
                  <a:pt x="45" y="240"/>
                </a:moveTo>
                <a:cubicBezTo>
                  <a:pt x="107" y="240"/>
                  <a:pt x="107" y="240"/>
                  <a:pt x="107" y="240"/>
                </a:cubicBezTo>
                <a:cubicBezTo>
                  <a:pt x="107" y="267"/>
                  <a:pt x="107" y="267"/>
                  <a:pt x="107" y="267"/>
                </a:cubicBezTo>
                <a:cubicBezTo>
                  <a:pt x="45" y="267"/>
                  <a:pt x="45" y="267"/>
                  <a:pt x="45" y="267"/>
                </a:cubicBezTo>
                <a:lnTo>
                  <a:pt x="45" y="240"/>
                </a:lnTo>
                <a:close/>
                <a:moveTo>
                  <a:pt x="45" y="274"/>
                </a:moveTo>
                <a:cubicBezTo>
                  <a:pt x="107" y="274"/>
                  <a:pt x="107" y="274"/>
                  <a:pt x="107" y="274"/>
                </a:cubicBezTo>
                <a:cubicBezTo>
                  <a:pt x="107" y="301"/>
                  <a:pt x="107" y="301"/>
                  <a:pt x="107" y="301"/>
                </a:cubicBezTo>
                <a:cubicBezTo>
                  <a:pt x="45" y="301"/>
                  <a:pt x="45" y="301"/>
                  <a:pt x="45" y="301"/>
                </a:cubicBezTo>
                <a:lnTo>
                  <a:pt x="45" y="274"/>
                </a:lnTo>
                <a:close/>
                <a:moveTo>
                  <a:pt x="45" y="335"/>
                </a:moveTo>
                <a:cubicBezTo>
                  <a:pt x="45" y="308"/>
                  <a:pt x="45" y="308"/>
                  <a:pt x="45" y="308"/>
                </a:cubicBezTo>
                <a:cubicBezTo>
                  <a:pt x="107" y="308"/>
                  <a:pt x="107" y="308"/>
                  <a:pt x="107" y="308"/>
                </a:cubicBezTo>
                <a:cubicBezTo>
                  <a:pt x="107" y="335"/>
                  <a:pt x="107" y="335"/>
                  <a:pt x="107" y="335"/>
                </a:cubicBezTo>
                <a:lnTo>
                  <a:pt x="45" y="335"/>
                </a:lnTo>
                <a:close/>
                <a:moveTo>
                  <a:pt x="257" y="335"/>
                </a:moveTo>
                <a:cubicBezTo>
                  <a:pt x="114" y="335"/>
                  <a:pt x="114" y="335"/>
                  <a:pt x="114" y="335"/>
                </a:cubicBezTo>
                <a:cubicBezTo>
                  <a:pt x="114" y="308"/>
                  <a:pt x="114" y="308"/>
                  <a:pt x="114" y="308"/>
                </a:cubicBezTo>
                <a:cubicBezTo>
                  <a:pt x="257" y="308"/>
                  <a:pt x="257" y="308"/>
                  <a:pt x="257" y="308"/>
                </a:cubicBezTo>
                <a:lnTo>
                  <a:pt x="257" y="335"/>
                </a:lnTo>
                <a:close/>
                <a:moveTo>
                  <a:pt x="257" y="301"/>
                </a:moveTo>
                <a:cubicBezTo>
                  <a:pt x="114" y="301"/>
                  <a:pt x="114" y="301"/>
                  <a:pt x="114" y="301"/>
                </a:cubicBezTo>
                <a:cubicBezTo>
                  <a:pt x="114" y="274"/>
                  <a:pt x="114" y="274"/>
                  <a:pt x="114" y="274"/>
                </a:cubicBezTo>
                <a:cubicBezTo>
                  <a:pt x="257" y="274"/>
                  <a:pt x="257" y="274"/>
                  <a:pt x="257" y="274"/>
                </a:cubicBezTo>
                <a:lnTo>
                  <a:pt x="257" y="301"/>
                </a:lnTo>
                <a:close/>
                <a:moveTo>
                  <a:pt x="257" y="267"/>
                </a:moveTo>
                <a:cubicBezTo>
                  <a:pt x="114" y="267"/>
                  <a:pt x="114" y="267"/>
                  <a:pt x="114" y="267"/>
                </a:cubicBezTo>
                <a:cubicBezTo>
                  <a:pt x="114" y="240"/>
                  <a:pt x="114" y="240"/>
                  <a:pt x="114" y="240"/>
                </a:cubicBezTo>
                <a:cubicBezTo>
                  <a:pt x="257" y="240"/>
                  <a:pt x="257" y="240"/>
                  <a:pt x="257" y="240"/>
                </a:cubicBezTo>
                <a:lnTo>
                  <a:pt x="257" y="267"/>
                </a:lnTo>
                <a:close/>
                <a:moveTo>
                  <a:pt x="257" y="233"/>
                </a:moveTo>
                <a:cubicBezTo>
                  <a:pt x="114" y="233"/>
                  <a:pt x="114" y="233"/>
                  <a:pt x="114" y="233"/>
                </a:cubicBezTo>
                <a:cubicBezTo>
                  <a:pt x="114" y="206"/>
                  <a:pt x="114" y="206"/>
                  <a:pt x="114" y="206"/>
                </a:cubicBezTo>
                <a:cubicBezTo>
                  <a:pt x="257" y="206"/>
                  <a:pt x="257" y="206"/>
                  <a:pt x="257" y="206"/>
                </a:cubicBezTo>
                <a:lnTo>
                  <a:pt x="257" y="233"/>
                </a:lnTo>
                <a:close/>
                <a:moveTo>
                  <a:pt x="265" y="131"/>
                </a:moveTo>
                <a:cubicBezTo>
                  <a:pt x="184" y="131"/>
                  <a:pt x="184" y="131"/>
                  <a:pt x="184" y="131"/>
                </a:cubicBezTo>
                <a:cubicBezTo>
                  <a:pt x="184" y="138"/>
                  <a:pt x="184" y="138"/>
                  <a:pt x="184" y="138"/>
                </a:cubicBezTo>
                <a:cubicBezTo>
                  <a:pt x="265" y="138"/>
                  <a:pt x="265" y="138"/>
                  <a:pt x="265" y="138"/>
                </a:cubicBezTo>
                <a:lnTo>
                  <a:pt x="265" y="131"/>
                </a:lnTo>
                <a:close/>
                <a:moveTo>
                  <a:pt x="265" y="108"/>
                </a:moveTo>
                <a:cubicBezTo>
                  <a:pt x="184" y="108"/>
                  <a:pt x="184" y="108"/>
                  <a:pt x="184" y="108"/>
                </a:cubicBezTo>
                <a:cubicBezTo>
                  <a:pt x="184" y="116"/>
                  <a:pt x="184" y="116"/>
                  <a:pt x="184" y="116"/>
                </a:cubicBezTo>
                <a:cubicBezTo>
                  <a:pt x="265" y="116"/>
                  <a:pt x="265" y="116"/>
                  <a:pt x="265" y="116"/>
                </a:cubicBezTo>
                <a:lnTo>
                  <a:pt x="265" y="10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9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申請書承認状況の参照機能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申請書承認が止まっていた場合、メール機能にて催促したり、その次の承認者が強制的に承認することも可能です。参照のみ権限を付与することも可能です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b="20267"/>
          <a:stretch/>
        </p:blipFill>
        <p:spPr>
          <a:xfrm>
            <a:off x="179512" y="2002440"/>
            <a:ext cx="4932450" cy="25171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112" y="2089477"/>
            <a:ext cx="1804496" cy="25190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6206" y="2652559"/>
            <a:ext cx="1548172" cy="21266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508104" y="1617027"/>
            <a:ext cx="9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u="sng" dirty="0"/>
              <a:t>モバイル版</a:t>
            </a:r>
            <a:endParaRPr kumimoji="1" lang="ja-JP" altLang="en-US" sz="1100" b="1" u="sng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8000" y="1617027"/>
            <a:ext cx="9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u="sng" dirty="0"/>
              <a:t>PC</a:t>
            </a:r>
            <a:r>
              <a:rPr lang="ja-JP" altLang="en-US" sz="1100" b="1" u="sng" dirty="0"/>
              <a:t>版</a:t>
            </a:r>
            <a:endParaRPr kumimoji="1" lang="ja-JP" altLang="en-US" sz="1100" b="1" u="sng" dirty="0"/>
          </a:p>
        </p:txBody>
      </p:sp>
    </p:spTree>
    <p:extLst>
      <p:ext uri="{BB962C8B-B14F-4D97-AF65-F5344CB8AC3E}">
        <p14:creationId xmlns:p14="http://schemas.microsoft.com/office/powerpoint/2010/main" val="321395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235802" y="590735"/>
            <a:ext cx="6804756" cy="315310"/>
          </a:xfrm>
        </p:spPr>
        <p:txBody>
          <a:bodyPr/>
          <a:lstStyle/>
          <a:p>
            <a:r>
              <a:rPr kumimoji="1" lang="ja-JP" altLang="en-US" dirty="0"/>
              <a:t>給与</a:t>
            </a:r>
            <a:r>
              <a:rPr kumimoji="1" lang="en-US" altLang="ja-JP" dirty="0"/>
              <a:t>/</a:t>
            </a:r>
            <a:r>
              <a:rPr kumimoji="1" lang="ja-JP" altLang="en-US" dirty="0"/>
              <a:t>賞与</a:t>
            </a:r>
            <a:r>
              <a:rPr kumimoji="1" lang="en-US" altLang="ja-JP" dirty="0"/>
              <a:t>/</a:t>
            </a:r>
            <a:r>
              <a:rPr kumimoji="1" lang="ja-JP" altLang="en-US" dirty="0"/>
              <a:t>昇給差額</a:t>
            </a:r>
            <a:r>
              <a:rPr kumimoji="1" lang="en-US" altLang="ja-JP" dirty="0"/>
              <a:t>/</a:t>
            </a:r>
            <a:r>
              <a:rPr kumimoji="1" lang="ja-JP" altLang="en-US" dirty="0"/>
              <a:t>源泉徴収票</a:t>
            </a:r>
            <a:r>
              <a:rPr kumimoji="1" lang="en-US" altLang="ja-JP" dirty="0"/>
              <a:t>/</a:t>
            </a:r>
            <a:r>
              <a:rPr kumimoji="1" lang="ja-JP" altLang="en-US" dirty="0"/>
              <a:t>住民税税額通知書の出力可能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r>
              <a:rPr kumimoji="1" lang="ja-JP" altLang="en-US" dirty="0"/>
              <a:t>（モバイル版）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C31340EE-6F4D-1E90-090C-D357AFD6B478}"/>
              </a:ext>
            </a:extLst>
          </p:cNvPr>
          <p:cNvGrpSpPr/>
          <p:nvPr/>
        </p:nvGrpSpPr>
        <p:grpSpPr>
          <a:xfrm>
            <a:off x="539551" y="1737709"/>
            <a:ext cx="1737117" cy="2886269"/>
            <a:chOff x="539552" y="1784325"/>
            <a:chExt cx="1656184" cy="2701586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96" y="2571727"/>
              <a:ext cx="1111850" cy="842141"/>
            </a:xfrm>
            <a:prstGeom prst="rect">
              <a:avLst/>
            </a:prstGeom>
          </p:spPr>
        </p:pic>
        <p:sp>
          <p:nvSpPr>
            <p:cNvPr id="8" name="Freeform 23"/>
            <p:cNvSpPr>
              <a:spLocks noEditPoints="1"/>
            </p:cNvSpPr>
            <p:nvPr/>
          </p:nvSpPr>
          <p:spPr bwMode="auto">
            <a:xfrm>
              <a:off x="539552" y="1784325"/>
              <a:ext cx="1656184" cy="2701586"/>
            </a:xfrm>
            <a:custGeom>
              <a:avLst/>
              <a:gdLst>
                <a:gd name="T0" fmla="*/ 0 w 227"/>
                <a:gd name="T1" fmla="*/ 22 h 448"/>
                <a:gd name="T2" fmla="*/ 21 w 227"/>
                <a:gd name="T3" fmla="*/ 0 h 448"/>
                <a:gd name="T4" fmla="*/ 205 w 227"/>
                <a:gd name="T5" fmla="*/ 0 h 448"/>
                <a:gd name="T6" fmla="*/ 227 w 227"/>
                <a:gd name="T7" fmla="*/ 22 h 448"/>
                <a:gd name="T8" fmla="*/ 227 w 227"/>
                <a:gd name="T9" fmla="*/ 427 h 448"/>
                <a:gd name="T10" fmla="*/ 205 w 227"/>
                <a:gd name="T11" fmla="*/ 448 h 448"/>
                <a:gd name="T12" fmla="*/ 21 w 227"/>
                <a:gd name="T13" fmla="*/ 448 h 448"/>
                <a:gd name="T14" fmla="*/ 0 w 227"/>
                <a:gd name="T15" fmla="*/ 427 h 448"/>
                <a:gd name="T16" fmla="*/ 0 w 227"/>
                <a:gd name="T17" fmla="*/ 22 h 448"/>
                <a:gd name="T18" fmla="*/ 212 w 227"/>
                <a:gd name="T19" fmla="*/ 51 h 448"/>
                <a:gd name="T20" fmla="*/ 15 w 227"/>
                <a:gd name="T21" fmla="*/ 51 h 448"/>
                <a:gd name="T22" fmla="*/ 15 w 227"/>
                <a:gd name="T23" fmla="*/ 398 h 448"/>
                <a:gd name="T24" fmla="*/ 212 w 227"/>
                <a:gd name="T25" fmla="*/ 398 h 448"/>
                <a:gd name="T26" fmla="*/ 212 w 227"/>
                <a:gd name="T27" fmla="*/ 51 h 448"/>
                <a:gd name="T28" fmla="*/ 113 w 227"/>
                <a:gd name="T29" fmla="*/ 20 h 448"/>
                <a:gd name="T30" fmla="*/ 108 w 227"/>
                <a:gd name="T31" fmla="*/ 26 h 448"/>
                <a:gd name="T32" fmla="*/ 113 w 227"/>
                <a:gd name="T33" fmla="*/ 31 h 448"/>
                <a:gd name="T34" fmla="*/ 119 w 227"/>
                <a:gd name="T35" fmla="*/ 26 h 448"/>
                <a:gd name="T36" fmla="*/ 113 w 227"/>
                <a:gd name="T37" fmla="*/ 20 h 448"/>
                <a:gd name="T38" fmla="*/ 113 w 227"/>
                <a:gd name="T39" fmla="*/ 408 h 448"/>
                <a:gd name="T40" fmla="*/ 98 w 227"/>
                <a:gd name="T41" fmla="*/ 423 h 448"/>
                <a:gd name="T42" fmla="*/ 113 w 227"/>
                <a:gd name="T43" fmla="*/ 438 h 448"/>
                <a:gd name="T44" fmla="*/ 128 w 227"/>
                <a:gd name="T45" fmla="*/ 423 h 448"/>
                <a:gd name="T46" fmla="*/ 113 w 227"/>
                <a:gd name="T47" fmla="*/ 408 h 448"/>
                <a:gd name="T48" fmla="*/ 113 w 227"/>
                <a:gd name="T49" fmla="*/ 412 h 448"/>
                <a:gd name="T50" fmla="*/ 102 w 227"/>
                <a:gd name="T51" fmla="*/ 423 h 448"/>
                <a:gd name="T52" fmla="*/ 113 w 227"/>
                <a:gd name="T53" fmla="*/ 434 h 448"/>
                <a:gd name="T54" fmla="*/ 125 w 227"/>
                <a:gd name="T55" fmla="*/ 423 h 448"/>
                <a:gd name="T56" fmla="*/ 113 w 227"/>
                <a:gd name="T57" fmla="*/ 41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7" h="448">
                  <a:moveTo>
                    <a:pt x="0" y="22"/>
                  </a:moveTo>
                  <a:cubicBezTo>
                    <a:pt x="0" y="10"/>
                    <a:pt x="10" y="0"/>
                    <a:pt x="21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17" y="0"/>
                    <a:pt x="227" y="10"/>
                    <a:pt x="227" y="22"/>
                  </a:cubicBezTo>
                  <a:cubicBezTo>
                    <a:pt x="227" y="427"/>
                    <a:pt x="227" y="427"/>
                    <a:pt x="227" y="427"/>
                  </a:cubicBezTo>
                  <a:cubicBezTo>
                    <a:pt x="227" y="438"/>
                    <a:pt x="217" y="448"/>
                    <a:pt x="205" y="448"/>
                  </a:cubicBezTo>
                  <a:cubicBezTo>
                    <a:pt x="21" y="448"/>
                    <a:pt x="21" y="448"/>
                    <a:pt x="21" y="448"/>
                  </a:cubicBezTo>
                  <a:cubicBezTo>
                    <a:pt x="10" y="448"/>
                    <a:pt x="0" y="438"/>
                    <a:pt x="0" y="427"/>
                  </a:cubicBezTo>
                  <a:lnTo>
                    <a:pt x="0" y="22"/>
                  </a:lnTo>
                  <a:close/>
                  <a:moveTo>
                    <a:pt x="212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398"/>
                    <a:pt x="15" y="398"/>
                    <a:pt x="15" y="398"/>
                  </a:cubicBezTo>
                  <a:cubicBezTo>
                    <a:pt x="212" y="398"/>
                    <a:pt x="212" y="398"/>
                    <a:pt x="212" y="398"/>
                  </a:cubicBezTo>
                  <a:lnTo>
                    <a:pt x="212" y="51"/>
                  </a:lnTo>
                  <a:close/>
                  <a:moveTo>
                    <a:pt x="113" y="20"/>
                  </a:moveTo>
                  <a:cubicBezTo>
                    <a:pt x="110" y="20"/>
                    <a:pt x="108" y="23"/>
                    <a:pt x="108" y="26"/>
                  </a:cubicBezTo>
                  <a:cubicBezTo>
                    <a:pt x="108" y="29"/>
                    <a:pt x="110" y="31"/>
                    <a:pt x="113" y="31"/>
                  </a:cubicBezTo>
                  <a:cubicBezTo>
                    <a:pt x="117" y="31"/>
                    <a:pt x="119" y="29"/>
                    <a:pt x="119" y="26"/>
                  </a:cubicBezTo>
                  <a:cubicBezTo>
                    <a:pt x="119" y="23"/>
                    <a:pt x="117" y="20"/>
                    <a:pt x="113" y="20"/>
                  </a:cubicBezTo>
                  <a:close/>
                  <a:moveTo>
                    <a:pt x="113" y="408"/>
                  </a:moveTo>
                  <a:cubicBezTo>
                    <a:pt x="105" y="408"/>
                    <a:pt x="98" y="415"/>
                    <a:pt x="98" y="423"/>
                  </a:cubicBezTo>
                  <a:cubicBezTo>
                    <a:pt x="98" y="431"/>
                    <a:pt x="105" y="438"/>
                    <a:pt x="113" y="438"/>
                  </a:cubicBezTo>
                  <a:cubicBezTo>
                    <a:pt x="122" y="438"/>
                    <a:pt x="128" y="431"/>
                    <a:pt x="128" y="423"/>
                  </a:cubicBezTo>
                  <a:cubicBezTo>
                    <a:pt x="128" y="415"/>
                    <a:pt x="122" y="408"/>
                    <a:pt x="113" y="408"/>
                  </a:cubicBezTo>
                  <a:close/>
                  <a:moveTo>
                    <a:pt x="113" y="412"/>
                  </a:moveTo>
                  <a:cubicBezTo>
                    <a:pt x="107" y="412"/>
                    <a:pt x="102" y="417"/>
                    <a:pt x="102" y="423"/>
                  </a:cubicBezTo>
                  <a:cubicBezTo>
                    <a:pt x="102" y="429"/>
                    <a:pt x="107" y="434"/>
                    <a:pt x="113" y="434"/>
                  </a:cubicBezTo>
                  <a:cubicBezTo>
                    <a:pt x="120" y="434"/>
                    <a:pt x="125" y="429"/>
                    <a:pt x="125" y="423"/>
                  </a:cubicBezTo>
                  <a:cubicBezTo>
                    <a:pt x="125" y="417"/>
                    <a:pt x="120" y="412"/>
                    <a:pt x="113" y="4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1B5D6E3-DF0A-1DBE-893C-EF478B7E54B6}"/>
              </a:ext>
            </a:extLst>
          </p:cNvPr>
          <p:cNvGrpSpPr/>
          <p:nvPr/>
        </p:nvGrpSpPr>
        <p:grpSpPr>
          <a:xfrm>
            <a:off x="3662975" y="1593693"/>
            <a:ext cx="1737117" cy="1376212"/>
            <a:chOff x="1718759" y="1535090"/>
            <a:chExt cx="1737117" cy="1376212"/>
          </a:xfrm>
        </p:grpSpPr>
        <p:sp>
          <p:nvSpPr>
            <p:cNvPr id="5" name="角丸四角形 4"/>
            <p:cNvSpPr/>
            <p:nvPr/>
          </p:nvSpPr>
          <p:spPr>
            <a:xfrm>
              <a:off x="1718759" y="1535090"/>
              <a:ext cx="1737117" cy="1376212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給与明細書</a:t>
              </a:r>
            </a:p>
          </p:txBody>
        </p:sp>
        <p:sp>
          <p:nvSpPr>
            <p:cNvPr id="18" name="Freeform 116"/>
            <p:cNvSpPr>
              <a:spLocks noEditPoints="1"/>
            </p:cNvSpPr>
            <p:nvPr/>
          </p:nvSpPr>
          <p:spPr bwMode="auto">
            <a:xfrm>
              <a:off x="2155725" y="1860705"/>
              <a:ext cx="813331" cy="482933"/>
            </a:xfrm>
            <a:custGeom>
              <a:avLst/>
              <a:gdLst>
                <a:gd name="T0" fmla="*/ 397 w 397"/>
                <a:gd name="T1" fmla="*/ 75 h 264"/>
                <a:gd name="T2" fmla="*/ 0 w 397"/>
                <a:gd name="T3" fmla="*/ 264 h 264"/>
                <a:gd name="T4" fmla="*/ 321 w 397"/>
                <a:gd name="T5" fmla="*/ 0 h 264"/>
                <a:gd name="T6" fmla="*/ 329 w 397"/>
                <a:gd name="T7" fmla="*/ 0 h 264"/>
                <a:gd name="T8" fmla="*/ 397 w 397"/>
                <a:gd name="T9" fmla="*/ 68 h 264"/>
                <a:gd name="T10" fmla="*/ 88 w 397"/>
                <a:gd name="T11" fmla="*/ 142 h 264"/>
                <a:gd name="T12" fmla="*/ 91 w 397"/>
                <a:gd name="T13" fmla="*/ 171 h 264"/>
                <a:gd name="T14" fmla="*/ 88 w 397"/>
                <a:gd name="T15" fmla="*/ 142 h 264"/>
                <a:gd name="T16" fmla="*/ 112 w 397"/>
                <a:gd name="T17" fmla="*/ 126 h 264"/>
                <a:gd name="T18" fmla="*/ 121 w 397"/>
                <a:gd name="T19" fmla="*/ 99 h 264"/>
                <a:gd name="T20" fmla="*/ 102 w 397"/>
                <a:gd name="T21" fmla="*/ 111 h 264"/>
                <a:gd name="T22" fmla="*/ 110 w 397"/>
                <a:gd name="T23" fmla="*/ 86 h 264"/>
                <a:gd name="T24" fmla="*/ 91 w 397"/>
                <a:gd name="T25" fmla="*/ 100 h 264"/>
                <a:gd name="T26" fmla="*/ 83 w 397"/>
                <a:gd name="T27" fmla="*/ 106 h 264"/>
                <a:gd name="T28" fmla="*/ 91 w 397"/>
                <a:gd name="T29" fmla="*/ 127 h 264"/>
                <a:gd name="T30" fmla="*/ 84 w 397"/>
                <a:gd name="T31" fmla="*/ 138 h 264"/>
                <a:gd name="T32" fmla="*/ 99 w 397"/>
                <a:gd name="T33" fmla="*/ 179 h 264"/>
                <a:gd name="T34" fmla="*/ 110 w 397"/>
                <a:gd name="T35" fmla="*/ 136 h 264"/>
                <a:gd name="T36" fmla="*/ 117 w 397"/>
                <a:gd name="T37" fmla="*/ 141 h 264"/>
                <a:gd name="T38" fmla="*/ 116 w 397"/>
                <a:gd name="T39" fmla="*/ 115 h 264"/>
                <a:gd name="T40" fmla="*/ 110 w 397"/>
                <a:gd name="T41" fmla="*/ 144 h 264"/>
                <a:gd name="T42" fmla="*/ 125 w 397"/>
                <a:gd name="T43" fmla="*/ 160 h 264"/>
                <a:gd name="T44" fmla="*/ 110 w 397"/>
                <a:gd name="T45" fmla="*/ 144 h 264"/>
                <a:gd name="T46" fmla="*/ 117 w 397"/>
                <a:gd name="T47" fmla="*/ 114 h 264"/>
                <a:gd name="T48" fmla="*/ 133 w 397"/>
                <a:gd name="T49" fmla="*/ 117 h 264"/>
                <a:gd name="T50" fmla="*/ 167 w 397"/>
                <a:gd name="T51" fmla="*/ 126 h 264"/>
                <a:gd name="T52" fmla="*/ 175 w 397"/>
                <a:gd name="T53" fmla="*/ 124 h 264"/>
                <a:gd name="T54" fmla="*/ 155 w 397"/>
                <a:gd name="T55" fmla="*/ 83 h 264"/>
                <a:gd name="T56" fmla="*/ 128 w 397"/>
                <a:gd name="T57" fmla="*/ 179 h 264"/>
                <a:gd name="T58" fmla="*/ 139 w 397"/>
                <a:gd name="T59" fmla="*/ 173 h 264"/>
                <a:gd name="T60" fmla="*/ 162 w 397"/>
                <a:gd name="T61" fmla="*/ 178 h 264"/>
                <a:gd name="T62" fmla="*/ 174 w 397"/>
                <a:gd name="T63" fmla="*/ 135 h 264"/>
                <a:gd name="T64" fmla="*/ 128 w 397"/>
                <a:gd name="T65" fmla="*/ 179 h 264"/>
                <a:gd name="T66" fmla="*/ 150 w 397"/>
                <a:gd name="T67" fmla="*/ 96 h 264"/>
                <a:gd name="T68" fmla="*/ 165 w 397"/>
                <a:gd name="T69" fmla="*/ 115 h 264"/>
                <a:gd name="T70" fmla="*/ 139 w 397"/>
                <a:gd name="T71" fmla="*/ 162 h 264"/>
                <a:gd name="T72" fmla="*/ 162 w 397"/>
                <a:gd name="T73" fmla="*/ 146 h 264"/>
                <a:gd name="T74" fmla="*/ 311 w 397"/>
                <a:gd name="T75" fmla="*/ 140 h 264"/>
                <a:gd name="T76" fmla="*/ 294 w 397"/>
                <a:gd name="T77" fmla="*/ 123 h 264"/>
                <a:gd name="T78" fmla="*/ 247 w 397"/>
                <a:gd name="T79" fmla="*/ 118 h 264"/>
                <a:gd name="T80" fmla="*/ 300 w 397"/>
                <a:gd name="T81" fmla="*/ 107 h 264"/>
                <a:gd name="T82" fmla="*/ 252 w 397"/>
                <a:gd name="T83" fmla="*/ 95 h 264"/>
                <a:gd name="T84" fmla="*/ 241 w 397"/>
                <a:gd name="T85" fmla="*/ 81 h 264"/>
                <a:gd name="T86" fmla="*/ 244 w 397"/>
                <a:gd name="T87" fmla="*/ 134 h 264"/>
                <a:gd name="T88" fmla="*/ 281 w 397"/>
                <a:gd name="T89" fmla="*/ 129 h 264"/>
                <a:gd name="T90" fmla="*/ 218 w 397"/>
                <a:gd name="T91" fmla="*/ 140 h 264"/>
                <a:gd name="T92" fmla="*/ 278 w 397"/>
                <a:gd name="T93" fmla="*/ 152 h 264"/>
                <a:gd name="T94" fmla="*/ 268 w 397"/>
                <a:gd name="T95" fmla="*/ 167 h 264"/>
                <a:gd name="T96" fmla="*/ 256 w 397"/>
                <a:gd name="T97" fmla="*/ 178 h 264"/>
                <a:gd name="T98" fmla="*/ 284 w 397"/>
                <a:gd name="T99" fmla="*/ 173 h 264"/>
                <a:gd name="T100" fmla="*/ 311 w 397"/>
                <a:gd name="T101" fmla="*/ 1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7" h="264">
                  <a:moveTo>
                    <a:pt x="321" y="75"/>
                  </a:moveTo>
                  <a:cubicBezTo>
                    <a:pt x="397" y="75"/>
                    <a:pt x="397" y="75"/>
                    <a:pt x="397" y="75"/>
                  </a:cubicBezTo>
                  <a:cubicBezTo>
                    <a:pt x="397" y="264"/>
                    <a:pt x="397" y="264"/>
                    <a:pt x="397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1" y="0"/>
                    <a:pt x="321" y="0"/>
                    <a:pt x="321" y="0"/>
                  </a:cubicBezTo>
                  <a:lnTo>
                    <a:pt x="321" y="75"/>
                  </a:lnTo>
                  <a:close/>
                  <a:moveTo>
                    <a:pt x="329" y="0"/>
                  </a:moveTo>
                  <a:cubicBezTo>
                    <a:pt x="329" y="68"/>
                    <a:pt x="329" y="68"/>
                    <a:pt x="329" y="68"/>
                  </a:cubicBezTo>
                  <a:cubicBezTo>
                    <a:pt x="397" y="68"/>
                    <a:pt x="397" y="68"/>
                    <a:pt x="397" y="68"/>
                  </a:cubicBezTo>
                  <a:lnTo>
                    <a:pt x="329" y="0"/>
                  </a:lnTo>
                  <a:close/>
                  <a:moveTo>
                    <a:pt x="88" y="142"/>
                  </a:moveTo>
                  <a:cubicBezTo>
                    <a:pt x="87" y="151"/>
                    <a:pt x="85" y="160"/>
                    <a:pt x="82" y="167"/>
                  </a:cubicBezTo>
                  <a:cubicBezTo>
                    <a:pt x="85" y="167"/>
                    <a:pt x="89" y="170"/>
                    <a:pt x="91" y="171"/>
                  </a:cubicBezTo>
                  <a:cubicBezTo>
                    <a:pt x="95" y="164"/>
                    <a:pt x="97" y="154"/>
                    <a:pt x="98" y="144"/>
                  </a:cubicBezTo>
                  <a:lnTo>
                    <a:pt x="88" y="142"/>
                  </a:lnTo>
                  <a:close/>
                  <a:moveTo>
                    <a:pt x="108" y="119"/>
                  </a:moveTo>
                  <a:cubicBezTo>
                    <a:pt x="109" y="121"/>
                    <a:pt x="110" y="124"/>
                    <a:pt x="112" y="126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8" y="118"/>
                    <a:pt x="115" y="108"/>
                    <a:pt x="121" y="99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9"/>
                    <a:pt x="105" y="105"/>
                    <a:pt x="102" y="111"/>
                  </a:cubicBezTo>
                  <a:cubicBezTo>
                    <a:pt x="101" y="109"/>
                    <a:pt x="99" y="108"/>
                    <a:pt x="98" y="107"/>
                  </a:cubicBezTo>
                  <a:cubicBezTo>
                    <a:pt x="102" y="101"/>
                    <a:pt x="106" y="93"/>
                    <a:pt x="110" y="86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7" y="87"/>
                    <a:pt x="94" y="94"/>
                    <a:pt x="91" y="100"/>
                  </a:cubicBezTo>
                  <a:cubicBezTo>
                    <a:pt x="91" y="99"/>
                    <a:pt x="90" y="98"/>
                    <a:pt x="89" y="98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87" y="110"/>
                    <a:pt x="92" y="116"/>
                    <a:pt x="95" y="120"/>
                  </a:cubicBezTo>
                  <a:cubicBezTo>
                    <a:pt x="94" y="123"/>
                    <a:pt x="92" y="125"/>
                    <a:pt x="91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6" y="138"/>
                    <a:pt x="116" y="140"/>
                    <a:pt x="117" y="141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1"/>
                    <a:pt x="120" y="122"/>
                    <a:pt x="116" y="115"/>
                  </a:cubicBezTo>
                  <a:lnTo>
                    <a:pt x="108" y="119"/>
                  </a:lnTo>
                  <a:close/>
                  <a:moveTo>
                    <a:pt x="110" y="144"/>
                  </a:moveTo>
                  <a:cubicBezTo>
                    <a:pt x="112" y="150"/>
                    <a:pt x="115" y="158"/>
                    <a:pt x="116" y="164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55"/>
                    <a:pt x="121" y="148"/>
                    <a:pt x="119" y="142"/>
                  </a:cubicBezTo>
                  <a:lnTo>
                    <a:pt x="110" y="144"/>
                  </a:lnTo>
                  <a:close/>
                  <a:moveTo>
                    <a:pt x="143" y="83"/>
                  </a:moveTo>
                  <a:cubicBezTo>
                    <a:pt x="138" y="93"/>
                    <a:pt x="128" y="106"/>
                    <a:pt x="117" y="114"/>
                  </a:cubicBezTo>
                  <a:cubicBezTo>
                    <a:pt x="120" y="117"/>
                    <a:pt x="123" y="122"/>
                    <a:pt x="124" y="125"/>
                  </a:cubicBezTo>
                  <a:cubicBezTo>
                    <a:pt x="127" y="122"/>
                    <a:pt x="130" y="120"/>
                    <a:pt x="133" y="11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70" y="120"/>
                    <a:pt x="173" y="122"/>
                    <a:pt x="175" y="124"/>
                  </a:cubicBezTo>
                  <a:cubicBezTo>
                    <a:pt x="177" y="120"/>
                    <a:pt x="180" y="116"/>
                    <a:pt x="183" y="113"/>
                  </a:cubicBezTo>
                  <a:cubicBezTo>
                    <a:pt x="173" y="106"/>
                    <a:pt x="162" y="94"/>
                    <a:pt x="155" y="83"/>
                  </a:cubicBezTo>
                  <a:lnTo>
                    <a:pt x="143" y="83"/>
                  </a:lnTo>
                  <a:close/>
                  <a:moveTo>
                    <a:pt x="128" y="179"/>
                  </a:moveTo>
                  <a:cubicBezTo>
                    <a:pt x="139" y="179"/>
                    <a:pt x="139" y="179"/>
                    <a:pt x="139" y="179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62" y="173"/>
                    <a:pt x="162" y="173"/>
                    <a:pt x="162" y="173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74" y="178"/>
                    <a:pt x="174" y="178"/>
                    <a:pt x="174" y="178"/>
                  </a:cubicBezTo>
                  <a:cubicBezTo>
                    <a:pt x="174" y="135"/>
                    <a:pt x="174" y="135"/>
                    <a:pt x="174" y="135"/>
                  </a:cubicBezTo>
                  <a:cubicBezTo>
                    <a:pt x="128" y="135"/>
                    <a:pt x="128" y="135"/>
                    <a:pt x="128" y="135"/>
                  </a:cubicBezTo>
                  <a:lnTo>
                    <a:pt x="128" y="179"/>
                  </a:lnTo>
                  <a:close/>
                  <a:moveTo>
                    <a:pt x="165" y="115"/>
                  </a:moveTo>
                  <a:cubicBezTo>
                    <a:pt x="159" y="108"/>
                    <a:pt x="153" y="101"/>
                    <a:pt x="150" y="96"/>
                  </a:cubicBezTo>
                  <a:cubicBezTo>
                    <a:pt x="146" y="101"/>
                    <a:pt x="141" y="108"/>
                    <a:pt x="135" y="115"/>
                  </a:cubicBezTo>
                  <a:lnTo>
                    <a:pt x="165" y="115"/>
                  </a:lnTo>
                  <a:close/>
                  <a:moveTo>
                    <a:pt x="139" y="146"/>
                  </a:moveTo>
                  <a:cubicBezTo>
                    <a:pt x="139" y="162"/>
                    <a:pt x="139" y="162"/>
                    <a:pt x="139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46"/>
                    <a:pt x="162" y="146"/>
                    <a:pt x="162" y="146"/>
                  </a:cubicBezTo>
                  <a:lnTo>
                    <a:pt x="139" y="146"/>
                  </a:lnTo>
                  <a:close/>
                  <a:moveTo>
                    <a:pt x="311" y="140"/>
                  </a:moveTo>
                  <a:cubicBezTo>
                    <a:pt x="293" y="140"/>
                    <a:pt x="293" y="140"/>
                    <a:pt x="293" y="140"/>
                  </a:cubicBezTo>
                  <a:cubicBezTo>
                    <a:pt x="293" y="135"/>
                    <a:pt x="294" y="130"/>
                    <a:pt x="294" y="123"/>
                  </a:cubicBezTo>
                  <a:cubicBezTo>
                    <a:pt x="294" y="122"/>
                    <a:pt x="295" y="118"/>
                    <a:pt x="295" y="118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8" y="114"/>
                    <a:pt x="249" y="110"/>
                    <a:pt x="25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52" y="95"/>
                    <a:pt x="252" y="95"/>
                    <a:pt x="252" y="95"/>
                  </a:cubicBezTo>
                  <a:cubicBezTo>
                    <a:pt x="253" y="91"/>
                    <a:pt x="253" y="86"/>
                    <a:pt x="254" y="83"/>
                  </a:cubicBezTo>
                  <a:cubicBezTo>
                    <a:pt x="241" y="81"/>
                    <a:pt x="241" y="81"/>
                    <a:pt x="241" y="81"/>
                  </a:cubicBezTo>
                  <a:cubicBezTo>
                    <a:pt x="239" y="98"/>
                    <a:pt x="234" y="119"/>
                    <a:pt x="231" y="133"/>
                  </a:cubicBezTo>
                  <a:cubicBezTo>
                    <a:pt x="244" y="134"/>
                    <a:pt x="244" y="134"/>
                    <a:pt x="244" y="134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81" y="129"/>
                    <a:pt x="281" y="129"/>
                    <a:pt x="281" y="129"/>
                  </a:cubicBezTo>
                  <a:cubicBezTo>
                    <a:pt x="281" y="133"/>
                    <a:pt x="280" y="137"/>
                    <a:pt x="280" y="140"/>
                  </a:cubicBezTo>
                  <a:cubicBezTo>
                    <a:pt x="218" y="140"/>
                    <a:pt x="218" y="140"/>
                    <a:pt x="218" y="140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7" y="160"/>
                    <a:pt x="275" y="164"/>
                    <a:pt x="274" y="165"/>
                  </a:cubicBezTo>
                  <a:cubicBezTo>
                    <a:pt x="272" y="167"/>
                    <a:pt x="271" y="167"/>
                    <a:pt x="268" y="167"/>
                  </a:cubicBezTo>
                  <a:cubicBezTo>
                    <a:pt x="265" y="167"/>
                    <a:pt x="259" y="167"/>
                    <a:pt x="251" y="166"/>
                  </a:cubicBezTo>
                  <a:cubicBezTo>
                    <a:pt x="254" y="170"/>
                    <a:pt x="255" y="175"/>
                    <a:pt x="256" y="178"/>
                  </a:cubicBezTo>
                  <a:cubicBezTo>
                    <a:pt x="263" y="179"/>
                    <a:pt x="269" y="179"/>
                    <a:pt x="273" y="178"/>
                  </a:cubicBezTo>
                  <a:cubicBezTo>
                    <a:pt x="278" y="178"/>
                    <a:pt x="281" y="177"/>
                    <a:pt x="284" y="173"/>
                  </a:cubicBezTo>
                  <a:cubicBezTo>
                    <a:pt x="287" y="170"/>
                    <a:pt x="289" y="164"/>
                    <a:pt x="291" y="152"/>
                  </a:cubicBezTo>
                  <a:cubicBezTo>
                    <a:pt x="311" y="152"/>
                    <a:pt x="311" y="152"/>
                    <a:pt x="311" y="152"/>
                  </a:cubicBezTo>
                  <a:lnTo>
                    <a:pt x="311" y="1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D7589B2-F883-3147-A9ED-2672F39591B7}"/>
              </a:ext>
            </a:extLst>
          </p:cNvPr>
          <p:cNvGrpSpPr/>
          <p:nvPr/>
        </p:nvGrpSpPr>
        <p:grpSpPr>
          <a:xfrm>
            <a:off x="4671993" y="3268717"/>
            <a:ext cx="1737117" cy="1355261"/>
            <a:chOff x="4613034" y="3130650"/>
            <a:chExt cx="1737117" cy="1355261"/>
          </a:xfrm>
        </p:grpSpPr>
        <p:sp>
          <p:nvSpPr>
            <p:cNvPr id="12" name="角丸四角形 11"/>
            <p:cNvSpPr/>
            <p:nvPr/>
          </p:nvSpPr>
          <p:spPr>
            <a:xfrm>
              <a:off x="4613034" y="3130650"/>
              <a:ext cx="1737117" cy="1355261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ja-JP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源泉徴収票</a:t>
              </a:r>
              <a:endPara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118"/>
            <p:cNvSpPr>
              <a:spLocks noEditPoints="1"/>
            </p:cNvSpPr>
            <p:nvPr/>
          </p:nvSpPr>
          <p:spPr bwMode="auto">
            <a:xfrm>
              <a:off x="4771559" y="3387513"/>
              <a:ext cx="633130" cy="453702"/>
            </a:xfrm>
            <a:custGeom>
              <a:avLst/>
              <a:gdLst>
                <a:gd name="T0" fmla="*/ 397 w 397"/>
                <a:gd name="T1" fmla="*/ 76 h 299"/>
                <a:gd name="T2" fmla="*/ 0 w 397"/>
                <a:gd name="T3" fmla="*/ 299 h 299"/>
                <a:gd name="T4" fmla="*/ 321 w 397"/>
                <a:gd name="T5" fmla="*/ 0 h 299"/>
                <a:gd name="T6" fmla="*/ 329 w 397"/>
                <a:gd name="T7" fmla="*/ 0 h 299"/>
                <a:gd name="T8" fmla="*/ 397 w 397"/>
                <a:gd name="T9" fmla="*/ 68 h 299"/>
                <a:gd name="T10" fmla="*/ 107 w 397"/>
                <a:gd name="T11" fmla="*/ 138 h 299"/>
                <a:gd name="T12" fmla="*/ 83 w 397"/>
                <a:gd name="T13" fmla="*/ 137 h 299"/>
                <a:gd name="T14" fmla="*/ 107 w 397"/>
                <a:gd name="T15" fmla="*/ 138 h 299"/>
                <a:gd name="T16" fmla="*/ 85 w 397"/>
                <a:gd name="T17" fmla="*/ 189 h 299"/>
                <a:gd name="T18" fmla="*/ 109 w 397"/>
                <a:gd name="T19" fmla="*/ 162 h 299"/>
                <a:gd name="T20" fmla="*/ 113 w 397"/>
                <a:gd name="T21" fmla="*/ 110 h 299"/>
                <a:gd name="T22" fmla="*/ 88 w 397"/>
                <a:gd name="T23" fmla="*/ 109 h 299"/>
                <a:gd name="T24" fmla="*/ 113 w 397"/>
                <a:gd name="T25" fmla="*/ 110 h 299"/>
                <a:gd name="T26" fmla="*/ 177 w 397"/>
                <a:gd name="T27" fmla="*/ 125 h 299"/>
                <a:gd name="T28" fmla="*/ 161 w 397"/>
                <a:gd name="T29" fmla="*/ 116 h 299"/>
                <a:gd name="T30" fmla="*/ 180 w 397"/>
                <a:gd name="T31" fmla="*/ 105 h 299"/>
                <a:gd name="T32" fmla="*/ 115 w 397"/>
                <a:gd name="T33" fmla="*/ 134 h 299"/>
                <a:gd name="T34" fmla="*/ 112 w 397"/>
                <a:gd name="T35" fmla="*/ 197 h 299"/>
                <a:gd name="T36" fmla="*/ 127 w 397"/>
                <a:gd name="T37" fmla="*/ 116 h 299"/>
                <a:gd name="T38" fmla="*/ 146 w 397"/>
                <a:gd name="T39" fmla="*/ 125 h 299"/>
                <a:gd name="T40" fmla="*/ 130 w 397"/>
                <a:gd name="T41" fmla="*/ 162 h 299"/>
                <a:gd name="T42" fmla="*/ 147 w 397"/>
                <a:gd name="T43" fmla="*/ 184 h 299"/>
                <a:gd name="T44" fmla="*/ 136 w 397"/>
                <a:gd name="T45" fmla="*/ 186 h 299"/>
                <a:gd name="T46" fmla="*/ 154 w 397"/>
                <a:gd name="T47" fmla="*/ 195 h 299"/>
                <a:gd name="T48" fmla="*/ 158 w 397"/>
                <a:gd name="T49" fmla="*/ 162 h 299"/>
                <a:gd name="T50" fmla="*/ 132 w 397"/>
                <a:gd name="T51" fmla="*/ 166 h 299"/>
                <a:gd name="T52" fmla="*/ 131 w 397"/>
                <a:gd name="T53" fmla="*/ 191 h 299"/>
                <a:gd name="T54" fmla="*/ 132 w 397"/>
                <a:gd name="T55" fmla="*/ 166 h 299"/>
                <a:gd name="T56" fmla="*/ 165 w 397"/>
                <a:gd name="T57" fmla="*/ 139 h 299"/>
                <a:gd name="T58" fmla="*/ 141 w 397"/>
                <a:gd name="T59" fmla="*/ 133 h 299"/>
                <a:gd name="T60" fmla="*/ 141 w 397"/>
                <a:gd name="T61" fmla="*/ 153 h 299"/>
                <a:gd name="T62" fmla="*/ 165 w 397"/>
                <a:gd name="T63" fmla="*/ 147 h 299"/>
                <a:gd name="T64" fmla="*/ 141 w 397"/>
                <a:gd name="T65" fmla="*/ 153 h 299"/>
                <a:gd name="T66" fmla="*/ 171 w 397"/>
                <a:gd name="T67" fmla="*/ 190 h 299"/>
                <a:gd name="T68" fmla="*/ 172 w 397"/>
                <a:gd name="T69" fmla="*/ 165 h 299"/>
                <a:gd name="T70" fmla="*/ 248 w 397"/>
                <a:gd name="T71" fmla="*/ 153 h 299"/>
                <a:gd name="T72" fmla="*/ 219 w 397"/>
                <a:gd name="T73" fmla="*/ 153 h 299"/>
                <a:gd name="T74" fmla="*/ 239 w 397"/>
                <a:gd name="T75" fmla="*/ 164 h 299"/>
                <a:gd name="T76" fmla="*/ 222 w 397"/>
                <a:gd name="T77" fmla="*/ 194 h 299"/>
                <a:gd name="T78" fmla="*/ 248 w 397"/>
                <a:gd name="T79" fmla="*/ 153 h 299"/>
                <a:gd name="T80" fmla="*/ 301 w 397"/>
                <a:gd name="T81" fmla="*/ 148 h 299"/>
                <a:gd name="T82" fmla="*/ 267 w 397"/>
                <a:gd name="T83" fmla="*/ 108 h 299"/>
                <a:gd name="T84" fmla="*/ 257 w 397"/>
                <a:gd name="T85" fmla="*/ 99 h 299"/>
                <a:gd name="T86" fmla="*/ 228 w 397"/>
                <a:gd name="T87" fmla="*/ 108 h 299"/>
                <a:gd name="T88" fmla="*/ 258 w 397"/>
                <a:gd name="T89" fmla="*/ 148 h 299"/>
                <a:gd name="T90" fmla="*/ 256 w 397"/>
                <a:gd name="T91" fmla="*/ 185 h 299"/>
                <a:gd name="T92" fmla="*/ 247 w 397"/>
                <a:gd name="T93" fmla="*/ 197 h 299"/>
                <a:gd name="T94" fmla="*/ 270 w 397"/>
                <a:gd name="T95" fmla="*/ 184 h 299"/>
                <a:gd name="T96" fmla="*/ 306 w 397"/>
                <a:gd name="T97" fmla="*/ 193 h 299"/>
                <a:gd name="T98" fmla="*/ 286 w 397"/>
                <a:gd name="T99" fmla="*/ 169 h 299"/>
                <a:gd name="T100" fmla="*/ 299 w 397"/>
                <a:gd name="T101" fmla="*/ 148 h 299"/>
                <a:gd name="T102" fmla="*/ 288 w 397"/>
                <a:gd name="T103" fmla="*/ 123 h 299"/>
                <a:gd name="T104" fmla="*/ 241 w 397"/>
                <a:gd name="T105" fmla="*/ 118 h 299"/>
                <a:gd name="T106" fmla="*/ 241 w 397"/>
                <a:gd name="T107" fmla="*/ 138 h 299"/>
                <a:gd name="T108" fmla="*/ 288 w 397"/>
                <a:gd name="T109" fmla="*/ 132 h 299"/>
                <a:gd name="T110" fmla="*/ 241 w 397"/>
                <a:gd name="T111" fmla="*/ 138 h 299"/>
                <a:gd name="T112" fmla="*/ 279 w 397"/>
                <a:gd name="T113" fmla="*/ 162 h 299"/>
                <a:gd name="T114" fmla="*/ 270 w 397"/>
                <a:gd name="T115" fmla="*/ 14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7" h="299">
                  <a:moveTo>
                    <a:pt x="321" y="76"/>
                  </a:moveTo>
                  <a:cubicBezTo>
                    <a:pt x="397" y="76"/>
                    <a:pt x="397" y="76"/>
                    <a:pt x="397" y="76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1" y="0"/>
                    <a:pt x="321" y="0"/>
                    <a:pt x="321" y="0"/>
                  </a:cubicBezTo>
                  <a:lnTo>
                    <a:pt x="321" y="76"/>
                  </a:lnTo>
                  <a:close/>
                  <a:moveTo>
                    <a:pt x="329" y="0"/>
                  </a:moveTo>
                  <a:cubicBezTo>
                    <a:pt x="329" y="68"/>
                    <a:pt x="329" y="68"/>
                    <a:pt x="329" y="68"/>
                  </a:cubicBezTo>
                  <a:cubicBezTo>
                    <a:pt x="397" y="68"/>
                    <a:pt x="397" y="68"/>
                    <a:pt x="397" y="68"/>
                  </a:cubicBezTo>
                  <a:lnTo>
                    <a:pt x="329" y="0"/>
                  </a:lnTo>
                  <a:close/>
                  <a:moveTo>
                    <a:pt x="107" y="138"/>
                  </a:moveTo>
                  <a:cubicBezTo>
                    <a:pt x="104" y="134"/>
                    <a:pt x="96" y="130"/>
                    <a:pt x="90" y="128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9" y="140"/>
                    <a:pt x="97" y="144"/>
                    <a:pt x="100" y="148"/>
                  </a:cubicBezTo>
                  <a:lnTo>
                    <a:pt x="107" y="138"/>
                  </a:lnTo>
                  <a:close/>
                  <a:moveTo>
                    <a:pt x="99" y="155"/>
                  </a:moveTo>
                  <a:cubicBezTo>
                    <a:pt x="95" y="167"/>
                    <a:pt x="89" y="180"/>
                    <a:pt x="85" y="189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101" y="185"/>
                    <a:pt x="105" y="173"/>
                    <a:pt x="109" y="162"/>
                  </a:cubicBezTo>
                  <a:lnTo>
                    <a:pt x="99" y="155"/>
                  </a:lnTo>
                  <a:close/>
                  <a:moveTo>
                    <a:pt x="113" y="110"/>
                  </a:moveTo>
                  <a:cubicBezTo>
                    <a:pt x="109" y="107"/>
                    <a:pt x="101" y="103"/>
                    <a:pt x="95" y="10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94" y="112"/>
                    <a:pt x="102" y="117"/>
                    <a:pt x="105" y="120"/>
                  </a:cubicBezTo>
                  <a:lnTo>
                    <a:pt x="113" y="110"/>
                  </a:lnTo>
                  <a:close/>
                  <a:moveTo>
                    <a:pt x="177" y="162"/>
                  </a:moveTo>
                  <a:cubicBezTo>
                    <a:pt x="177" y="125"/>
                    <a:pt x="177" y="125"/>
                    <a:pt x="177" y="125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59" y="122"/>
                    <a:pt x="159" y="119"/>
                    <a:pt x="161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115" y="150"/>
                    <a:pt x="114" y="174"/>
                    <a:pt x="102" y="190"/>
                  </a:cubicBezTo>
                  <a:cubicBezTo>
                    <a:pt x="105" y="191"/>
                    <a:pt x="110" y="195"/>
                    <a:pt x="112" y="197"/>
                  </a:cubicBezTo>
                  <a:cubicBezTo>
                    <a:pt x="125" y="179"/>
                    <a:pt x="127" y="152"/>
                    <a:pt x="127" y="134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9"/>
                    <a:pt x="146" y="122"/>
                    <a:pt x="146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62"/>
                    <a:pt x="130" y="162"/>
                    <a:pt x="130" y="162"/>
                  </a:cubicBezTo>
                  <a:cubicBezTo>
                    <a:pt x="147" y="162"/>
                    <a:pt x="147" y="162"/>
                    <a:pt x="147" y="162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47" y="186"/>
                    <a:pt x="146" y="186"/>
                    <a:pt x="145" y="186"/>
                  </a:cubicBezTo>
                  <a:cubicBezTo>
                    <a:pt x="144" y="186"/>
                    <a:pt x="140" y="186"/>
                    <a:pt x="136" y="186"/>
                  </a:cubicBezTo>
                  <a:cubicBezTo>
                    <a:pt x="137" y="189"/>
                    <a:pt x="139" y="193"/>
                    <a:pt x="139" y="196"/>
                  </a:cubicBezTo>
                  <a:cubicBezTo>
                    <a:pt x="146" y="197"/>
                    <a:pt x="150" y="196"/>
                    <a:pt x="154" y="195"/>
                  </a:cubicBezTo>
                  <a:cubicBezTo>
                    <a:pt x="158" y="193"/>
                    <a:pt x="158" y="190"/>
                    <a:pt x="158" y="185"/>
                  </a:cubicBezTo>
                  <a:cubicBezTo>
                    <a:pt x="158" y="162"/>
                    <a:pt x="158" y="162"/>
                    <a:pt x="158" y="162"/>
                  </a:cubicBezTo>
                  <a:lnTo>
                    <a:pt x="177" y="162"/>
                  </a:lnTo>
                  <a:close/>
                  <a:moveTo>
                    <a:pt x="132" y="166"/>
                  </a:moveTo>
                  <a:cubicBezTo>
                    <a:pt x="130" y="173"/>
                    <a:pt x="126" y="180"/>
                    <a:pt x="121" y="185"/>
                  </a:cubicBezTo>
                  <a:cubicBezTo>
                    <a:pt x="124" y="187"/>
                    <a:pt x="128" y="189"/>
                    <a:pt x="131" y="191"/>
                  </a:cubicBezTo>
                  <a:cubicBezTo>
                    <a:pt x="135" y="186"/>
                    <a:pt x="140" y="177"/>
                    <a:pt x="143" y="169"/>
                  </a:cubicBezTo>
                  <a:lnTo>
                    <a:pt x="132" y="166"/>
                  </a:lnTo>
                  <a:close/>
                  <a:moveTo>
                    <a:pt x="141" y="139"/>
                  </a:moveTo>
                  <a:cubicBezTo>
                    <a:pt x="165" y="139"/>
                    <a:pt x="165" y="139"/>
                    <a:pt x="165" y="139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41" y="133"/>
                    <a:pt x="141" y="133"/>
                    <a:pt x="141" y="133"/>
                  </a:cubicBezTo>
                  <a:lnTo>
                    <a:pt x="141" y="139"/>
                  </a:lnTo>
                  <a:close/>
                  <a:moveTo>
                    <a:pt x="141" y="153"/>
                  </a:moveTo>
                  <a:cubicBezTo>
                    <a:pt x="165" y="153"/>
                    <a:pt x="165" y="153"/>
                    <a:pt x="165" y="153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41" y="147"/>
                    <a:pt x="141" y="147"/>
                    <a:pt x="141" y="147"/>
                  </a:cubicBezTo>
                  <a:lnTo>
                    <a:pt x="141" y="153"/>
                  </a:lnTo>
                  <a:close/>
                  <a:moveTo>
                    <a:pt x="161" y="169"/>
                  </a:moveTo>
                  <a:cubicBezTo>
                    <a:pt x="165" y="176"/>
                    <a:pt x="169" y="184"/>
                    <a:pt x="171" y="190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0" y="180"/>
                    <a:pt x="176" y="171"/>
                    <a:pt x="172" y="165"/>
                  </a:cubicBezTo>
                  <a:lnTo>
                    <a:pt x="161" y="169"/>
                  </a:lnTo>
                  <a:close/>
                  <a:moveTo>
                    <a:pt x="248" y="153"/>
                  </a:moveTo>
                  <a:cubicBezTo>
                    <a:pt x="246" y="153"/>
                    <a:pt x="246" y="153"/>
                    <a:pt x="246" y="153"/>
                  </a:cubicBezTo>
                  <a:cubicBezTo>
                    <a:pt x="219" y="153"/>
                    <a:pt x="219" y="153"/>
                    <a:pt x="219" y="153"/>
                  </a:cubicBezTo>
                  <a:cubicBezTo>
                    <a:pt x="219" y="164"/>
                    <a:pt x="219" y="164"/>
                    <a:pt x="219" y="164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4" y="173"/>
                    <a:pt x="225" y="180"/>
                    <a:pt x="215" y="183"/>
                  </a:cubicBezTo>
                  <a:cubicBezTo>
                    <a:pt x="218" y="186"/>
                    <a:pt x="221" y="191"/>
                    <a:pt x="222" y="194"/>
                  </a:cubicBezTo>
                  <a:cubicBezTo>
                    <a:pt x="238" y="187"/>
                    <a:pt x="250" y="174"/>
                    <a:pt x="255" y="156"/>
                  </a:cubicBezTo>
                  <a:lnTo>
                    <a:pt x="248" y="153"/>
                  </a:lnTo>
                  <a:close/>
                  <a:moveTo>
                    <a:pt x="299" y="148"/>
                  </a:moveTo>
                  <a:cubicBezTo>
                    <a:pt x="301" y="148"/>
                    <a:pt x="301" y="148"/>
                    <a:pt x="301" y="148"/>
                  </a:cubicBezTo>
                  <a:cubicBezTo>
                    <a:pt x="301" y="108"/>
                    <a:pt x="301" y="108"/>
                    <a:pt x="301" y="108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6"/>
                    <a:pt x="271" y="103"/>
                    <a:pt x="272" y="101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57" y="102"/>
                    <a:pt x="255" y="105"/>
                    <a:pt x="253" y="108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84"/>
                    <a:pt x="258" y="184"/>
                    <a:pt x="258" y="184"/>
                  </a:cubicBezTo>
                  <a:cubicBezTo>
                    <a:pt x="258" y="185"/>
                    <a:pt x="258" y="185"/>
                    <a:pt x="256" y="185"/>
                  </a:cubicBezTo>
                  <a:cubicBezTo>
                    <a:pt x="254" y="186"/>
                    <a:pt x="248" y="186"/>
                    <a:pt x="243" y="185"/>
                  </a:cubicBezTo>
                  <a:cubicBezTo>
                    <a:pt x="244" y="189"/>
                    <a:pt x="246" y="193"/>
                    <a:pt x="247" y="197"/>
                  </a:cubicBezTo>
                  <a:cubicBezTo>
                    <a:pt x="255" y="197"/>
                    <a:pt x="261" y="196"/>
                    <a:pt x="265" y="195"/>
                  </a:cubicBezTo>
                  <a:cubicBezTo>
                    <a:pt x="269" y="193"/>
                    <a:pt x="270" y="190"/>
                    <a:pt x="270" y="184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9" y="181"/>
                    <a:pt x="291" y="189"/>
                    <a:pt x="306" y="193"/>
                  </a:cubicBezTo>
                  <a:cubicBezTo>
                    <a:pt x="308" y="190"/>
                    <a:pt x="311" y="185"/>
                    <a:pt x="314" y="182"/>
                  </a:cubicBezTo>
                  <a:cubicBezTo>
                    <a:pt x="303" y="180"/>
                    <a:pt x="294" y="175"/>
                    <a:pt x="286" y="169"/>
                  </a:cubicBezTo>
                  <a:cubicBezTo>
                    <a:pt x="293" y="165"/>
                    <a:pt x="301" y="160"/>
                    <a:pt x="308" y="155"/>
                  </a:cubicBezTo>
                  <a:lnTo>
                    <a:pt x="299" y="148"/>
                  </a:lnTo>
                  <a:close/>
                  <a:moveTo>
                    <a:pt x="241" y="123"/>
                  </a:moveTo>
                  <a:cubicBezTo>
                    <a:pt x="288" y="123"/>
                    <a:pt x="288" y="123"/>
                    <a:pt x="288" y="123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41" y="118"/>
                    <a:pt x="241" y="118"/>
                    <a:pt x="241" y="118"/>
                  </a:cubicBezTo>
                  <a:lnTo>
                    <a:pt x="241" y="123"/>
                  </a:lnTo>
                  <a:close/>
                  <a:moveTo>
                    <a:pt x="241" y="138"/>
                  </a:moveTo>
                  <a:cubicBezTo>
                    <a:pt x="288" y="138"/>
                    <a:pt x="288" y="138"/>
                    <a:pt x="288" y="138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41" y="132"/>
                    <a:pt x="241" y="132"/>
                    <a:pt x="241" y="132"/>
                  </a:cubicBezTo>
                  <a:lnTo>
                    <a:pt x="241" y="138"/>
                  </a:lnTo>
                  <a:close/>
                  <a:moveTo>
                    <a:pt x="270" y="149"/>
                  </a:moveTo>
                  <a:cubicBezTo>
                    <a:pt x="273" y="154"/>
                    <a:pt x="275" y="158"/>
                    <a:pt x="279" y="162"/>
                  </a:cubicBezTo>
                  <a:cubicBezTo>
                    <a:pt x="285" y="158"/>
                    <a:pt x="292" y="152"/>
                    <a:pt x="297" y="148"/>
                  </a:cubicBezTo>
                  <a:cubicBezTo>
                    <a:pt x="270" y="148"/>
                    <a:pt x="270" y="148"/>
                    <a:pt x="270" y="148"/>
                  </a:cubicBezTo>
                  <a:lnTo>
                    <a:pt x="270" y="14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23" name="Freeform 117"/>
            <p:cNvSpPr>
              <a:spLocks noEditPoints="1"/>
            </p:cNvSpPr>
            <p:nvPr/>
          </p:nvSpPr>
          <p:spPr bwMode="auto">
            <a:xfrm>
              <a:off x="5568059" y="3377948"/>
              <a:ext cx="611984" cy="462769"/>
            </a:xfrm>
            <a:custGeom>
              <a:avLst/>
              <a:gdLst>
                <a:gd name="T0" fmla="*/ 238 w 238"/>
                <a:gd name="T1" fmla="*/ 45 h 179"/>
                <a:gd name="T2" fmla="*/ 0 w 238"/>
                <a:gd name="T3" fmla="*/ 179 h 179"/>
                <a:gd name="T4" fmla="*/ 192 w 238"/>
                <a:gd name="T5" fmla="*/ 0 h 179"/>
                <a:gd name="T6" fmla="*/ 197 w 238"/>
                <a:gd name="T7" fmla="*/ 0 h 179"/>
                <a:gd name="T8" fmla="*/ 238 w 238"/>
                <a:gd name="T9" fmla="*/ 41 h 179"/>
                <a:gd name="T10" fmla="*/ 137 w 238"/>
                <a:gd name="T11" fmla="*/ 20 h 179"/>
                <a:gd name="T12" fmla="*/ 28 w 238"/>
                <a:gd name="T13" fmla="*/ 25 h 179"/>
                <a:gd name="T14" fmla="*/ 137 w 238"/>
                <a:gd name="T15" fmla="*/ 20 h 179"/>
                <a:gd name="T16" fmla="*/ 28 w 238"/>
                <a:gd name="T17" fmla="*/ 34 h 179"/>
                <a:gd name="T18" fmla="*/ 137 w 238"/>
                <a:gd name="T19" fmla="*/ 39 h 179"/>
                <a:gd name="T20" fmla="*/ 205 w 238"/>
                <a:gd name="T21" fmla="*/ 69 h 179"/>
                <a:gd name="T22" fmla="*/ 146 w 238"/>
                <a:gd name="T23" fmla="*/ 69 h 179"/>
                <a:gd name="T24" fmla="*/ 87 w 238"/>
                <a:gd name="T25" fmla="*/ 69 h 179"/>
                <a:gd name="T26" fmla="*/ 28 w 238"/>
                <a:gd name="T27" fmla="*/ 69 h 179"/>
                <a:gd name="T28" fmla="*/ 28 w 238"/>
                <a:gd name="T29" fmla="*/ 90 h 179"/>
                <a:gd name="T30" fmla="*/ 28 w 238"/>
                <a:gd name="T31" fmla="*/ 110 h 179"/>
                <a:gd name="T32" fmla="*/ 28 w 238"/>
                <a:gd name="T33" fmla="*/ 131 h 179"/>
                <a:gd name="T34" fmla="*/ 28 w 238"/>
                <a:gd name="T35" fmla="*/ 151 h 179"/>
                <a:gd name="T36" fmla="*/ 33 w 238"/>
                <a:gd name="T37" fmla="*/ 155 h 179"/>
                <a:gd name="T38" fmla="*/ 91 w 238"/>
                <a:gd name="T39" fmla="*/ 155 h 179"/>
                <a:gd name="T40" fmla="*/ 150 w 238"/>
                <a:gd name="T41" fmla="*/ 155 h 179"/>
                <a:gd name="T42" fmla="*/ 210 w 238"/>
                <a:gd name="T43" fmla="*/ 155 h 179"/>
                <a:gd name="T44" fmla="*/ 210 w 238"/>
                <a:gd name="T45" fmla="*/ 135 h 179"/>
                <a:gd name="T46" fmla="*/ 210 w 238"/>
                <a:gd name="T47" fmla="*/ 114 h 179"/>
                <a:gd name="T48" fmla="*/ 210 w 238"/>
                <a:gd name="T49" fmla="*/ 94 h 179"/>
                <a:gd name="T50" fmla="*/ 210 w 238"/>
                <a:gd name="T51" fmla="*/ 74 h 179"/>
                <a:gd name="T52" fmla="*/ 205 w 238"/>
                <a:gd name="T53" fmla="*/ 69 h 179"/>
                <a:gd name="T54" fmla="*/ 146 w 238"/>
                <a:gd name="T55" fmla="*/ 90 h 179"/>
                <a:gd name="T56" fmla="*/ 91 w 238"/>
                <a:gd name="T57" fmla="*/ 74 h 179"/>
                <a:gd name="T58" fmla="*/ 91 w 238"/>
                <a:gd name="T59" fmla="*/ 110 h 179"/>
                <a:gd name="T60" fmla="*/ 146 w 238"/>
                <a:gd name="T61" fmla="*/ 94 h 179"/>
                <a:gd name="T62" fmla="*/ 91 w 238"/>
                <a:gd name="T63" fmla="*/ 110 h 179"/>
                <a:gd name="T64" fmla="*/ 146 w 238"/>
                <a:gd name="T65" fmla="*/ 131 h 179"/>
                <a:gd name="T66" fmla="*/ 91 w 238"/>
                <a:gd name="T67" fmla="*/ 114 h 179"/>
                <a:gd name="T68" fmla="*/ 33 w 238"/>
                <a:gd name="T69" fmla="*/ 74 h 179"/>
                <a:gd name="T70" fmla="*/ 87 w 238"/>
                <a:gd name="T71" fmla="*/ 90 h 179"/>
                <a:gd name="T72" fmla="*/ 33 w 238"/>
                <a:gd name="T73" fmla="*/ 74 h 179"/>
                <a:gd name="T74" fmla="*/ 87 w 238"/>
                <a:gd name="T75" fmla="*/ 94 h 179"/>
                <a:gd name="T76" fmla="*/ 33 w 238"/>
                <a:gd name="T77" fmla="*/ 110 h 179"/>
                <a:gd name="T78" fmla="*/ 33 w 238"/>
                <a:gd name="T79" fmla="*/ 114 h 179"/>
                <a:gd name="T80" fmla="*/ 87 w 238"/>
                <a:gd name="T81" fmla="*/ 131 h 179"/>
                <a:gd name="T82" fmla="*/ 33 w 238"/>
                <a:gd name="T83" fmla="*/ 114 h 179"/>
                <a:gd name="T84" fmla="*/ 33 w 238"/>
                <a:gd name="T85" fmla="*/ 135 h 179"/>
                <a:gd name="T86" fmla="*/ 87 w 238"/>
                <a:gd name="T87" fmla="*/ 151 h 179"/>
                <a:gd name="T88" fmla="*/ 91 w 238"/>
                <a:gd name="T89" fmla="*/ 151 h 179"/>
                <a:gd name="T90" fmla="*/ 146 w 238"/>
                <a:gd name="T91" fmla="*/ 135 h 179"/>
                <a:gd name="T92" fmla="*/ 91 w 238"/>
                <a:gd name="T93" fmla="*/ 151 h 179"/>
                <a:gd name="T94" fmla="*/ 150 w 238"/>
                <a:gd name="T95" fmla="*/ 151 h 179"/>
                <a:gd name="T96" fmla="*/ 205 w 238"/>
                <a:gd name="T97" fmla="*/ 135 h 179"/>
                <a:gd name="T98" fmla="*/ 205 w 238"/>
                <a:gd name="T99" fmla="*/ 131 h 179"/>
                <a:gd name="T100" fmla="*/ 150 w 238"/>
                <a:gd name="T101" fmla="*/ 114 h 179"/>
                <a:gd name="T102" fmla="*/ 205 w 238"/>
                <a:gd name="T103" fmla="*/ 131 h 179"/>
                <a:gd name="T104" fmla="*/ 150 w 238"/>
                <a:gd name="T105" fmla="*/ 110 h 179"/>
                <a:gd name="T106" fmla="*/ 205 w 238"/>
                <a:gd name="T107" fmla="*/ 94 h 179"/>
                <a:gd name="T108" fmla="*/ 205 w 238"/>
                <a:gd name="T109" fmla="*/ 90 h 179"/>
                <a:gd name="T110" fmla="*/ 150 w 238"/>
                <a:gd name="T111" fmla="*/ 74 h 179"/>
                <a:gd name="T112" fmla="*/ 205 w 238"/>
                <a:gd name="T113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8" h="179">
                  <a:moveTo>
                    <a:pt x="192" y="45"/>
                  </a:moveTo>
                  <a:lnTo>
                    <a:pt x="238" y="45"/>
                  </a:lnTo>
                  <a:lnTo>
                    <a:pt x="238" y="179"/>
                  </a:lnTo>
                  <a:lnTo>
                    <a:pt x="0" y="179"/>
                  </a:lnTo>
                  <a:lnTo>
                    <a:pt x="0" y="0"/>
                  </a:lnTo>
                  <a:lnTo>
                    <a:pt x="192" y="0"/>
                  </a:lnTo>
                  <a:lnTo>
                    <a:pt x="192" y="45"/>
                  </a:lnTo>
                  <a:close/>
                  <a:moveTo>
                    <a:pt x="197" y="0"/>
                  </a:moveTo>
                  <a:lnTo>
                    <a:pt x="197" y="41"/>
                  </a:lnTo>
                  <a:lnTo>
                    <a:pt x="238" y="41"/>
                  </a:lnTo>
                  <a:lnTo>
                    <a:pt x="197" y="0"/>
                  </a:lnTo>
                  <a:close/>
                  <a:moveTo>
                    <a:pt x="137" y="20"/>
                  </a:moveTo>
                  <a:lnTo>
                    <a:pt x="28" y="20"/>
                  </a:lnTo>
                  <a:lnTo>
                    <a:pt x="28" y="25"/>
                  </a:lnTo>
                  <a:lnTo>
                    <a:pt x="137" y="25"/>
                  </a:lnTo>
                  <a:lnTo>
                    <a:pt x="137" y="20"/>
                  </a:lnTo>
                  <a:close/>
                  <a:moveTo>
                    <a:pt x="137" y="34"/>
                  </a:moveTo>
                  <a:lnTo>
                    <a:pt x="28" y="34"/>
                  </a:lnTo>
                  <a:lnTo>
                    <a:pt x="28" y="39"/>
                  </a:lnTo>
                  <a:lnTo>
                    <a:pt x="137" y="39"/>
                  </a:lnTo>
                  <a:lnTo>
                    <a:pt x="137" y="34"/>
                  </a:lnTo>
                  <a:close/>
                  <a:moveTo>
                    <a:pt x="205" y="69"/>
                  </a:moveTo>
                  <a:lnTo>
                    <a:pt x="150" y="69"/>
                  </a:lnTo>
                  <a:lnTo>
                    <a:pt x="146" y="69"/>
                  </a:lnTo>
                  <a:lnTo>
                    <a:pt x="91" y="69"/>
                  </a:lnTo>
                  <a:lnTo>
                    <a:pt x="87" y="69"/>
                  </a:lnTo>
                  <a:lnTo>
                    <a:pt x="33" y="69"/>
                  </a:lnTo>
                  <a:lnTo>
                    <a:pt x="28" y="69"/>
                  </a:lnTo>
                  <a:lnTo>
                    <a:pt x="28" y="7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28" y="131"/>
                  </a:lnTo>
                  <a:lnTo>
                    <a:pt x="28" y="135"/>
                  </a:lnTo>
                  <a:lnTo>
                    <a:pt x="28" y="151"/>
                  </a:lnTo>
                  <a:lnTo>
                    <a:pt x="28" y="155"/>
                  </a:lnTo>
                  <a:lnTo>
                    <a:pt x="33" y="155"/>
                  </a:lnTo>
                  <a:lnTo>
                    <a:pt x="87" y="155"/>
                  </a:lnTo>
                  <a:lnTo>
                    <a:pt x="91" y="155"/>
                  </a:lnTo>
                  <a:lnTo>
                    <a:pt x="146" y="155"/>
                  </a:lnTo>
                  <a:lnTo>
                    <a:pt x="150" y="155"/>
                  </a:lnTo>
                  <a:lnTo>
                    <a:pt x="205" y="155"/>
                  </a:lnTo>
                  <a:lnTo>
                    <a:pt x="210" y="155"/>
                  </a:lnTo>
                  <a:lnTo>
                    <a:pt x="210" y="151"/>
                  </a:lnTo>
                  <a:lnTo>
                    <a:pt x="210" y="135"/>
                  </a:lnTo>
                  <a:lnTo>
                    <a:pt x="210" y="131"/>
                  </a:lnTo>
                  <a:lnTo>
                    <a:pt x="210" y="114"/>
                  </a:lnTo>
                  <a:lnTo>
                    <a:pt x="210" y="110"/>
                  </a:lnTo>
                  <a:lnTo>
                    <a:pt x="210" y="94"/>
                  </a:lnTo>
                  <a:lnTo>
                    <a:pt x="210" y="90"/>
                  </a:lnTo>
                  <a:lnTo>
                    <a:pt x="210" y="74"/>
                  </a:lnTo>
                  <a:lnTo>
                    <a:pt x="210" y="69"/>
                  </a:lnTo>
                  <a:lnTo>
                    <a:pt x="205" y="69"/>
                  </a:lnTo>
                  <a:close/>
                  <a:moveTo>
                    <a:pt x="146" y="74"/>
                  </a:moveTo>
                  <a:lnTo>
                    <a:pt x="146" y="90"/>
                  </a:lnTo>
                  <a:lnTo>
                    <a:pt x="91" y="90"/>
                  </a:lnTo>
                  <a:lnTo>
                    <a:pt x="91" y="74"/>
                  </a:lnTo>
                  <a:lnTo>
                    <a:pt x="146" y="74"/>
                  </a:lnTo>
                  <a:close/>
                  <a:moveTo>
                    <a:pt x="91" y="110"/>
                  </a:moveTo>
                  <a:lnTo>
                    <a:pt x="91" y="94"/>
                  </a:lnTo>
                  <a:lnTo>
                    <a:pt x="146" y="94"/>
                  </a:lnTo>
                  <a:lnTo>
                    <a:pt x="146" y="110"/>
                  </a:lnTo>
                  <a:lnTo>
                    <a:pt x="91" y="110"/>
                  </a:lnTo>
                  <a:close/>
                  <a:moveTo>
                    <a:pt x="146" y="114"/>
                  </a:moveTo>
                  <a:lnTo>
                    <a:pt x="146" y="131"/>
                  </a:lnTo>
                  <a:lnTo>
                    <a:pt x="91" y="131"/>
                  </a:lnTo>
                  <a:lnTo>
                    <a:pt x="91" y="114"/>
                  </a:lnTo>
                  <a:lnTo>
                    <a:pt x="146" y="114"/>
                  </a:lnTo>
                  <a:close/>
                  <a:moveTo>
                    <a:pt x="33" y="74"/>
                  </a:moveTo>
                  <a:lnTo>
                    <a:pt x="87" y="74"/>
                  </a:lnTo>
                  <a:lnTo>
                    <a:pt x="87" y="90"/>
                  </a:lnTo>
                  <a:lnTo>
                    <a:pt x="33" y="90"/>
                  </a:lnTo>
                  <a:lnTo>
                    <a:pt x="33" y="74"/>
                  </a:lnTo>
                  <a:close/>
                  <a:moveTo>
                    <a:pt x="33" y="94"/>
                  </a:moveTo>
                  <a:lnTo>
                    <a:pt x="87" y="94"/>
                  </a:lnTo>
                  <a:lnTo>
                    <a:pt x="87" y="110"/>
                  </a:lnTo>
                  <a:lnTo>
                    <a:pt x="33" y="110"/>
                  </a:lnTo>
                  <a:lnTo>
                    <a:pt x="33" y="94"/>
                  </a:lnTo>
                  <a:close/>
                  <a:moveTo>
                    <a:pt x="33" y="114"/>
                  </a:moveTo>
                  <a:lnTo>
                    <a:pt x="87" y="114"/>
                  </a:lnTo>
                  <a:lnTo>
                    <a:pt x="87" y="131"/>
                  </a:lnTo>
                  <a:lnTo>
                    <a:pt x="33" y="131"/>
                  </a:lnTo>
                  <a:lnTo>
                    <a:pt x="33" y="114"/>
                  </a:lnTo>
                  <a:close/>
                  <a:moveTo>
                    <a:pt x="33" y="151"/>
                  </a:moveTo>
                  <a:lnTo>
                    <a:pt x="33" y="135"/>
                  </a:lnTo>
                  <a:lnTo>
                    <a:pt x="87" y="135"/>
                  </a:lnTo>
                  <a:lnTo>
                    <a:pt x="87" y="151"/>
                  </a:lnTo>
                  <a:lnTo>
                    <a:pt x="33" y="151"/>
                  </a:lnTo>
                  <a:close/>
                  <a:moveTo>
                    <a:pt x="91" y="151"/>
                  </a:moveTo>
                  <a:lnTo>
                    <a:pt x="91" y="135"/>
                  </a:lnTo>
                  <a:lnTo>
                    <a:pt x="146" y="135"/>
                  </a:lnTo>
                  <a:lnTo>
                    <a:pt x="146" y="151"/>
                  </a:lnTo>
                  <a:lnTo>
                    <a:pt x="91" y="151"/>
                  </a:lnTo>
                  <a:close/>
                  <a:moveTo>
                    <a:pt x="205" y="151"/>
                  </a:moveTo>
                  <a:lnTo>
                    <a:pt x="150" y="151"/>
                  </a:lnTo>
                  <a:lnTo>
                    <a:pt x="150" y="135"/>
                  </a:lnTo>
                  <a:lnTo>
                    <a:pt x="205" y="135"/>
                  </a:lnTo>
                  <a:lnTo>
                    <a:pt x="205" y="151"/>
                  </a:lnTo>
                  <a:close/>
                  <a:moveTo>
                    <a:pt x="205" y="131"/>
                  </a:moveTo>
                  <a:lnTo>
                    <a:pt x="150" y="131"/>
                  </a:lnTo>
                  <a:lnTo>
                    <a:pt x="150" y="114"/>
                  </a:lnTo>
                  <a:lnTo>
                    <a:pt x="205" y="114"/>
                  </a:lnTo>
                  <a:lnTo>
                    <a:pt x="205" y="131"/>
                  </a:lnTo>
                  <a:close/>
                  <a:moveTo>
                    <a:pt x="205" y="110"/>
                  </a:moveTo>
                  <a:lnTo>
                    <a:pt x="150" y="110"/>
                  </a:lnTo>
                  <a:lnTo>
                    <a:pt x="150" y="94"/>
                  </a:lnTo>
                  <a:lnTo>
                    <a:pt x="205" y="94"/>
                  </a:lnTo>
                  <a:lnTo>
                    <a:pt x="205" y="110"/>
                  </a:lnTo>
                  <a:close/>
                  <a:moveTo>
                    <a:pt x="205" y="90"/>
                  </a:moveTo>
                  <a:lnTo>
                    <a:pt x="150" y="90"/>
                  </a:lnTo>
                  <a:lnTo>
                    <a:pt x="150" y="74"/>
                  </a:lnTo>
                  <a:lnTo>
                    <a:pt x="205" y="74"/>
                  </a:lnTo>
                  <a:lnTo>
                    <a:pt x="205" y="9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21E4CFC-1A65-7604-D0B0-8F0974455E71}"/>
              </a:ext>
            </a:extLst>
          </p:cNvPr>
          <p:cNvGrpSpPr/>
          <p:nvPr/>
        </p:nvGrpSpPr>
        <p:grpSpPr>
          <a:xfrm>
            <a:off x="5643195" y="1614644"/>
            <a:ext cx="1737117" cy="1355261"/>
            <a:chOff x="611560" y="3376729"/>
            <a:chExt cx="1737117" cy="1355261"/>
          </a:xfrm>
        </p:grpSpPr>
        <p:sp>
          <p:nvSpPr>
            <p:cNvPr id="10" name="角丸四角形 9"/>
            <p:cNvSpPr/>
            <p:nvPr/>
          </p:nvSpPr>
          <p:spPr>
            <a:xfrm>
              <a:off x="611560" y="3376729"/>
              <a:ext cx="1737117" cy="1355261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ja-JP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賞与</a:t>
              </a:r>
              <a:r>
                <a:rPr kumimoji="1" lang="ja-JP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明細書</a:t>
              </a:r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045376" y="3624027"/>
              <a:ext cx="776590" cy="522375"/>
            </a:xfrm>
            <a:custGeom>
              <a:avLst/>
              <a:gdLst>
                <a:gd name="T0" fmla="*/ 136 w 181"/>
                <a:gd name="T1" fmla="*/ 45 h 238"/>
                <a:gd name="T2" fmla="*/ 181 w 181"/>
                <a:gd name="T3" fmla="*/ 45 h 238"/>
                <a:gd name="T4" fmla="*/ 181 w 181"/>
                <a:gd name="T5" fmla="*/ 238 h 238"/>
                <a:gd name="T6" fmla="*/ 0 w 181"/>
                <a:gd name="T7" fmla="*/ 238 h 238"/>
                <a:gd name="T8" fmla="*/ 0 w 181"/>
                <a:gd name="T9" fmla="*/ 0 h 238"/>
                <a:gd name="T10" fmla="*/ 136 w 181"/>
                <a:gd name="T11" fmla="*/ 0 h 238"/>
                <a:gd name="T12" fmla="*/ 136 w 181"/>
                <a:gd name="T13" fmla="*/ 45 h 238"/>
                <a:gd name="T14" fmla="*/ 141 w 181"/>
                <a:gd name="T15" fmla="*/ 0 h 238"/>
                <a:gd name="T16" fmla="*/ 141 w 181"/>
                <a:gd name="T17" fmla="*/ 41 h 238"/>
                <a:gd name="T18" fmla="*/ 181 w 181"/>
                <a:gd name="T19" fmla="*/ 41 h 238"/>
                <a:gd name="T20" fmla="*/ 141 w 181"/>
                <a:gd name="T2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238">
                  <a:moveTo>
                    <a:pt x="136" y="45"/>
                  </a:moveTo>
                  <a:lnTo>
                    <a:pt x="181" y="45"/>
                  </a:lnTo>
                  <a:lnTo>
                    <a:pt x="181" y="238"/>
                  </a:lnTo>
                  <a:lnTo>
                    <a:pt x="0" y="238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45"/>
                  </a:lnTo>
                  <a:close/>
                  <a:moveTo>
                    <a:pt x="141" y="0"/>
                  </a:moveTo>
                  <a:lnTo>
                    <a:pt x="141" y="41"/>
                  </a:lnTo>
                  <a:lnTo>
                    <a:pt x="181" y="4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25" name="Freeform 32"/>
            <p:cNvSpPr>
              <a:spLocks noEditPoints="1"/>
            </p:cNvSpPr>
            <p:nvPr/>
          </p:nvSpPr>
          <p:spPr bwMode="auto">
            <a:xfrm>
              <a:off x="1286775" y="3752122"/>
              <a:ext cx="293791" cy="294871"/>
            </a:xfrm>
            <a:custGeom>
              <a:avLst/>
              <a:gdLst>
                <a:gd name="T0" fmla="*/ 226 w 453"/>
                <a:gd name="T1" fmla="*/ 0 h 454"/>
                <a:gd name="T2" fmla="*/ 453 w 453"/>
                <a:gd name="T3" fmla="*/ 227 h 454"/>
                <a:gd name="T4" fmla="*/ 226 w 453"/>
                <a:gd name="T5" fmla="*/ 454 h 454"/>
                <a:gd name="T6" fmla="*/ 0 w 453"/>
                <a:gd name="T7" fmla="*/ 227 h 454"/>
                <a:gd name="T8" fmla="*/ 226 w 453"/>
                <a:gd name="T9" fmla="*/ 0 h 454"/>
                <a:gd name="T10" fmla="*/ 226 w 453"/>
                <a:gd name="T11" fmla="*/ 420 h 454"/>
                <a:gd name="T12" fmla="*/ 419 w 453"/>
                <a:gd name="T13" fmla="*/ 227 h 454"/>
                <a:gd name="T14" fmla="*/ 226 w 453"/>
                <a:gd name="T15" fmla="*/ 34 h 454"/>
                <a:gd name="T16" fmla="*/ 34 w 453"/>
                <a:gd name="T17" fmla="*/ 227 h 454"/>
                <a:gd name="T18" fmla="*/ 226 w 453"/>
                <a:gd name="T19" fmla="*/ 420 h 454"/>
                <a:gd name="T20" fmla="*/ 226 w 453"/>
                <a:gd name="T21" fmla="*/ 50 h 454"/>
                <a:gd name="T22" fmla="*/ 50 w 453"/>
                <a:gd name="T23" fmla="*/ 227 h 454"/>
                <a:gd name="T24" fmla="*/ 226 w 453"/>
                <a:gd name="T25" fmla="*/ 403 h 454"/>
                <a:gd name="T26" fmla="*/ 403 w 453"/>
                <a:gd name="T27" fmla="*/ 227 h 454"/>
                <a:gd name="T28" fmla="*/ 226 w 453"/>
                <a:gd name="T29" fmla="*/ 50 h 454"/>
                <a:gd name="T30" fmla="*/ 146 w 453"/>
                <a:gd name="T31" fmla="*/ 234 h 454"/>
                <a:gd name="T32" fmla="*/ 196 w 453"/>
                <a:gd name="T33" fmla="*/ 234 h 454"/>
                <a:gd name="T34" fmla="*/ 123 w 453"/>
                <a:gd name="T35" fmla="*/ 124 h 454"/>
                <a:gd name="T36" fmla="*/ 169 w 453"/>
                <a:gd name="T37" fmla="*/ 124 h 454"/>
                <a:gd name="T38" fmla="*/ 226 w 453"/>
                <a:gd name="T39" fmla="*/ 217 h 454"/>
                <a:gd name="T40" fmla="*/ 285 w 453"/>
                <a:gd name="T41" fmla="*/ 124 h 454"/>
                <a:gd name="T42" fmla="*/ 329 w 453"/>
                <a:gd name="T43" fmla="*/ 124 h 454"/>
                <a:gd name="T44" fmla="*/ 255 w 453"/>
                <a:gd name="T45" fmla="*/ 234 h 454"/>
                <a:gd name="T46" fmla="*/ 306 w 453"/>
                <a:gd name="T47" fmla="*/ 234 h 454"/>
                <a:gd name="T48" fmla="*/ 306 w 453"/>
                <a:gd name="T49" fmla="*/ 262 h 454"/>
                <a:gd name="T50" fmla="*/ 245 w 453"/>
                <a:gd name="T51" fmla="*/ 262 h 454"/>
                <a:gd name="T52" fmla="*/ 245 w 453"/>
                <a:gd name="T53" fmla="*/ 286 h 454"/>
                <a:gd name="T54" fmla="*/ 306 w 453"/>
                <a:gd name="T55" fmla="*/ 286 h 454"/>
                <a:gd name="T56" fmla="*/ 306 w 453"/>
                <a:gd name="T57" fmla="*/ 314 h 454"/>
                <a:gd name="T58" fmla="*/ 245 w 453"/>
                <a:gd name="T59" fmla="*/ 314 h 454"/>
                <a:gd name="T60" fmla="*/ 245 w 453"/>
                <a:gd name="T61" fmla="*/ 346 h 454"/>
                <a:gd name="T62" fmla="*/ 207 w 453"/>
                <a:gd name="T63" fmla="*/ 346 h 454"/>
                <a:gd name="T64" fmla="*/ 207 w 453"/>
                <a:gd name="T65" fmla="*/ 314 h 454"/>
                <a:gd name="T66" fmla="*/ 146 w 453"/>
                <a:gd name="T67" fmla="*/ 314 h 454"/>
                <a:gd name="T68" fmla="*/ 146 w 453"/>
                <a:gd name="T69" fmla="*/ 286 h 454"/>
                <a:gd name="T70" fmla="*/ 207 w 453"/>
                <a:gd name="T71" fmla="*/ 286 h 454"/>
                <a:gd name="T72" fmla="*/ 207 w 453"/>
                <a:gd name="T73" fmla="*/ 262 h 454"/>
                <a:gd name="T74" fmla="*/ 146 w 453"/>
                <a:gd name="T75" fmla="*/ 262 h 454"/>
                <a:gd name="T76" fmla="*/ 146 w 453"/>
                <a:gd name="T77" fmla="*/ 23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454">
                  <a:moveTo>
                    <a:pt x="226" y="0"/>
                  </a:moveTo>
                  <a:cubicBezTo>
                    <a:pt x="352" y="0"/>
                    <a:pt x="453" y="102"/>
                    <a:pt x="453" y="227"/>
                  </a:cubicBezTo>
                  <a:cubicBezTo>
                    <a:pt x="453" y="352"/>
                    <a:pt x="352" y="454"/>
                    <a:pt x="226" y="454"/>
                  </a:cubicBezTo>
                  <a:cubicBezTo>
                    <a:pt x="101" y="454"/>
                    <a:pt x="0" y="352"/>
                    <a:pt x="0" y="227"/>
                  </a:cubicBezTo>
                  <a:cubicBezTo>
                    <a:pt x="0" y="102"/>
                    <a:pt x="101" y="0"/>
                    <a:pt x="226" y="0"/>
                  </a:cubicBezTo>
                  <a:moveTo>
                    <a:pt x="226" y="420"/>
                  </a:moveTo>
                  <a:cubicBezTo>
                    <a:pt x="333" y="420"/>
                    <a:pt x="419" y="333"/>
                    <a:pt x="419" y="227"/>
                  </a:cubicBezTo>
                  <a:cubicBezTo>
                    <a:pt x="419" y="121"/>
                    <a:pt x="333" y="34"/>
                    <a:pt x="226" y="34"/>
                  </a:cubicBezTo>
                  <a:cubicBezTo>
                    <a:pt x="120" y="34"/>
                    <a:pt x="34" y="121"/>
                    <a:pt x="34" y="227"/>
                  </a:cubicBezTo>
                  <a:cubicBezTo>
                    <a:pt x="34" y="333"/>
                    <a:pt x="120" y="420"/>
                    <a:pt x="226" y="420"/>
                  </a:cubicBezTo>
                  <a:moveTo>
                    <a:pt x="226" y="50"/>
                  </a:moveTo>
                  <a:cubicBezTo>
                    <a:pt x="129" y="50"/>
                    <a:pt x="50" y="130"/>
                    <a:pt x="50" y="227"/>
                  </a:cubicBezTo>
                  <a:cubicBezTo>
                    <a:pt x="50" y="324"/>
                    <a:pt x="129" y="403"/>
                    <a:pt x="226" y="403"/>
                  </a:cubicBezTo>
                  <a:cubicBezTo>
                    <a:pt x="324" y="403"/>
                    <a:pt x="403" y="324"/>
                    <a:pt x="403" y="227"/>
                  </a:cubicBezTo>
                  <a:cubicBezTo>
                    <a:pt x="403" y="130"/>
                    <a:pt x="324" y="50"/>
                    <a:pt x="226" y="50"/>
                  </a:cubicBezTo>
                  <a:moveTo>
                    <a:pt x="146" y="234"/>
                  </a:moveTo>
                  <a:cubicBezTo>
                    <a:pt x="196" y="234"/>
                    <a:pt x="196" y="234"/>
                    <a:pt x="196" y="23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226" y="217"/>
                    <a:pt x="226" y="217"/>
                    <a:pt x="226" y="217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329" y="124"/>
                    <a:pt x="329" y="124"/>
                    <a:pt x="329" y="124"/>
                  </a:cubicBezTo>
                  <a:cubicBezTo>
                    <a:pt x="255" y="234"/>
                    <a:pt x="255" y="234"/>
                    <a:pt x="255" y="234"/>
                  </a:cubicBezTo>
                  <a:cubicBezTo>
                    <a:pt x="306" y="234"/>
                    <a:pt x="306" y="234"/>
                    <a:pt x="306" y="234"/>
                  </a:cubicBezTo>
                  <a:cubicBezTo>
                    <a:pt x="306" y="262"/>
                    <a:pt x="306" y="262"/>
                    <a:pt x="30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5" y="286"/>
                    <a:pt x="245" y="286"/>
                    <a:pt x="245" y="286"/>
                  </a:cubicBezTo>
                  <a:cubicBezTo>
                    <a:pt x="306" y="286"/>
                    <a:pt x="306" y="286"/>
                    <a:pt x="306" y="286"/>
                  </a:cubicBezTo>
                  <a:cubicBezTo>
                    <a:pt x="306" y="314"/>
                    <a:pt x="306" y="314"/>
                    <a:pt x="306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46"/>
                    <a:pt x="245" y="346"/>
                    <a:pt x="245" y="346"/>
                  </a:cubicBezTo>
                  <a:cubicBezTo>
                    <a:pt x="207" y="346"/>
                    <a:pt x="207" y="346"/>
                    <a:pt x="207" y="346"/>
                  </a:cubicBezTo>
                  <a:cubicBezTo>
                    <a:pt x="207" y="314"/>
                    <a:pt x="207" y="314"/>
                    <a:pt x="207" y="314"/>
                  </a:cubicBezTo>
                  <a:cubicBezTo>
                    <a:pt x="146" y="314"/>
                    <a:pt x="146" y="314"/>
                    <a:pt x="146" y="314"/>
                  </a:cubicBezTo>
                  <a:cubicBezTo>
                    <a:pt x="146" y="286"/>
                    <a:pt x="146" y="286"/>
                    <a:pt x="146" y="286"/>
                  </a:cubicBezTo>
                  <a:cubicBezTo>
                    <a:pt x="207" y="286"/>
                    <a:pt x="207" y="286"/>
                    <a:pt x="207" y="286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146" y="262"/>
                    <a:pt x="146" y="262"/>
                    <a:pt x="146" y="262"/>
                  </a:cubicBezTo>
                  <a:lnTo>
                    <a:pt x="14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CE513A3-0874-CE22-9A93-7B1E30B1DE1A}"/>
              </a:ext>
            </a:extLst>
          </p:cNvPr>
          <p:cNvGrpSpPr/>
          <p:nvPr/>
        </p:nvGrpSpPr>
        <p:grpSpPr>
          <a:xfrm>
            <a:off x="2708035" y="3268717"/>
            <a:ext cx="1737117" cy="1355261"/>
            <a:chOff x="2708035" y="3130650"/>
            <a:chExt cx="1737117" cy="1355261"/>
          </a:xfrm>
        </p:grpSpPr>
        <p:sp>
          <p:nvSpPr>
            <p:cNvPr id="11" name="角丸四角形 10"/>
            <p:cNvSpPr/>
            <p:nvPr/>
          </p:nvSpPr>
          <p:spPr>
            <a:xfrm>
              <a:off x="2708035" y="3130650"/>
              <a:ext cx="1737117" cy="1355261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ja-JP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昇給差額</a:t>
              </a:r>
              <a:r>
                <a:rPr kumimoji="1" lang="ja-JP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明細書</a:t>
              </a:r>
            </a:p>
          </p:txBody>
        </p:sp>
        <p:grpSp>
          <p:nvGrpSpPr>
            <p:cNvPr id="26" name="グループ化 25"/>
            <p:cNvGrpSpPr/>
            <p:nvPr/>
          </p:nvGrpSpPr>
          <p:grpSpPr>
            <a:xfrm>
              <a:off x="3132493" y="3229601"/>
              <a:ext cx="818096" cy="908823"/>
              <a:chOff x="3517900" y="1511300"/>
              <a:chExt cx="552450" cy="573088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3781425" y="1773238"/>
                <a:ext cx="288925" cy="311150"/>
              </a:xfrm>
              <a:custGeom>
                <a:avLst/>
                <a:gdLst>
                  <a:gd name="T0" fmla="*/ 151 w 303"/>
                  <a:gd name="T1" fmla="*/ 0 h 326"/>
                  <a:gd name="T2" fmla="*/ 78 w 303"/>
                  <a:gd name="T3" fmla="*/ 74 h 326"/>
                  <a:gd name="T4" fmla="*/ 151 w 303"/>
                  <a:gd name="T5" fmla="*/ 148 h 326"/>
                  <a:gd name="T6" fmla="*/ 225 w 303"/>
                  <a:gd name="T7" fmla="*/ 74 h 326"/>
                  <a:gd name="T8" fmla="*/ 151 w 303"/>
                  <a:gd name="T9" fmla="*/ 0 h 326"/>
                  <a:gd name="T10" fmla="*/ 274 w 303"/>
                  <a:gd name="T11" fmla="*/ 315 h 326"/>
                  <a:gd name="T12" fmla="*/ 274 w 303"/>
                  <a:gd name="T13" fmla="*/ 229 h 326"/>
                  <a:gd name="T14" fmla="*/ 208 w 303"/>
                  <a:gd name="T15" fmla="*/ 165 h 326"/>
                  <a:gd name="T16" fmla="*/ 174 w 303"/>
                  <a:gd name="T17" fmla="*/ 165 h 326"/>
                  <a:gd name="T18" fmla="*/ 155 w 303"/>
                  <a:gd name="T19" fmla="*/ 197 h 326"/>
                  <a:gd name="T20" fmla="*/ 179 w 303"/>
                  <a:gd name="T21" fmla="*/ 283 h 326"/>
                  <a:gd name="T22" fmla="*/ 151 w 303"/>
                  <a:gd name="T23" fmla="*/ 313 h 326"/>
                  <a:gd name="T24" fmla="*/ 124 w 303"/>
                  <a:gd name="T25" fmla="*/ 283 h 326"/>
                  <a:gd name="T26" fmla="*/ 148 w 303"/>
                  <a:gd name="T27" fmla="*/ 197 h 326"/>
                  <a:gd name="T28" fmla="*/ 129 w 303"/>
                  <a:gd name="T29" fmla="*/ 165 h 326"/>
                  <a:gd name="T30" fmla="*/ 95 w 303"/>
                  <a:gd name="T31" fmla="*/ 165 h 326"/>
                  <a:gd name="T32" fmla="*/ 29 w 303"/>
                  <a:gd name="T33" fmla="*/ 229 h 326"/>
                  <a:gd name="T34" fmla="*/ 29 w 303"/>
                  <a:gd name="T35" fmla="*/ 315 h 326"/>
                  <a:gd name="T36" fmla="*/ 0 w 303"/>
                  <a:gd name="T37" fmla="*/ 315 h 326"/>
                  <a:gd name="T38" fmla="*/ 0 w 303"/>
                  <a:gd name="T39" fmla="*/ 326 h 326"/>
                  <a:gd name="T40" fmla="*/ 303 w 303"/>
                  <a:gd name="T41" fmla="*/ 326 h 326"/>
                  <a:gd name="T42" fmla="*/ 303 w 303"/>
                  <a:gd name="T43" fmla="*/ 315 h 326"/>
                  <a:gd name="T44" fmla="*/ 274 w 303"/>
                  <a:gd name="T45" fmla="*/ 315 h 326"/>
                  <a:gd name="T46" fmla="*/ 67 w 303"/>
                  <a:gd name="T47" fmla="*/ 315 h 326"/>
                  <a:gd name="T48" fmla="*/ 67 w 303"/>
                  <a:gd name="T49" fmla="*/ 237 h 326"/>
                  <a:gd name="T50" fmla="*/ 76 w 303"/>
                  <a:gd name="T51" fmla="*/ 237 h 326"/>
                  <a:gd name="T52" fmla="*/ 76 w 303"/>
                  <a:gd name="T53" fmla="*/ 315 h 326"/>
                  <a:gd name="T54" fmla="*/ 67 w 303"/>
                  <a:gd name="T55" fmla="*/ 315 h 326"/>
                  <a:gd name="T56" fmla="*/ 227 w 303"/>
                  <a:gd name="T57" fmla="*/ 315 h 326"/>
                  <a:gd name="T58" fmla="*/ 227 w 303"/>
                  <a:gd name="T59" fmla="*/ 237 h 326"/>
                  <a:gd name="T60" fmla="*/ 236 w 303"/>
                  <a:gd name="T61" fmla="*/ 237 h 326"/>
                  <a:gd name="T62" fmla="*/ 236 w 303"/>
                  <a:gd name="T63" fmla="*/ 315 h 326"/>
                  <a:gd name="T64" fmla="*/ 227 w 303"/>
                  <a:gd name="T65" fmla="*/ 31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326">
                    <a:moveTo>
                      <a:pt x="151" y="0"/>
                    </a:moveTo>
                    <a:cubicBezTo>
                      <a:pt x="111" y="0"/>
                      <a:pt x="78" y="33"/>
                      <a:pt x="78" y="74"/>
                    </a:cubicBezTo>
                    <a:cubicBezTo>
                      <a:pt x="78" y="115"/>
                      <a:pt x="111" y="148"/>
                      <a:pt x="151" y="148"/>
                    </a:cubicBezTo>
                    <a:cubicBezTo>
                      <a:pt x="192" y="148"/>
                      <a:pt x="225" y="115"/>
                      <a:pt x="225" y="74"/>
                    </a:cubicBezTo>
                    <a:cubicBezTo>
                      <a:pt x="225" y="33"/>
                      <a:pt x="192" y="0"/>
                      <a:pt x="151" y="0"/>
                    </a:cubicBezTo>
                    <a:moveTo>
                      <a:pt x="274" y="315"/>
                    </a:moveTo>
                    <a:cubicBezTo>
                      <a:pt x="274" y="229"/>
                      <a:pt x="274" y="229"/>
                      <a:pt x="274" y="229"/>
                    </a:cubicBezTo>
                    <a:cubicBezTo>
                      <a:pt x="271" y="194"/>
                      <a:pt x="243" y="165"/>
                      <a:pt x="208" y="165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79" y="283"/>
                      <a:pt x="179" y="283"/>
                      <a:pt x="179" y="283"/>
                    </a:cubicBezTo>
                    <a:cubicBezTo>
                      <a:pt x="151" y="313"/>
                      <a:pt x="151" y="313"/>
                      <a:pt x="151" y="313"/>
                    </a:cubicBezTo>
                    <a:cubicBezTo>
                      <a:pt x="124" y="283"/>
                      <a:pt x="124" y="283"/>
                      <a:pt x="124" y="283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29" y="165"/>
                      <a:pt x="129" y="165"/>
                      <a:pt x="129" y="165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60" y="165"/>
                      <a:pt x="31" y="194"/>
                      <a:pt x="29" y="229"/>
                    </a:cubicBezTo>
                    <a:cubicBezTo>
                      <a:pt x="29" y="315"/>
                      <a:pt x="29" y="315"/>
                      <a:pt x="29" y="315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303" y="326"/>
                      <a:pt x="303" y="326"/>
                      <a:pt x="303" y="326"/>
                    </a:cubicBezTo>
                    <a:cubicBezTo>
                      <a:pt x="303" y="315"/>
                      <a:pt x="303" y="315"/>
                      <a:pt x="303" y="315"/>
                    </a:cubicBezTo>
                    <a:lnTo>
                      <a:pt x="274" y="315"/>
                    </a:lnTo>
                    <a:close/>
                    <a:moveTo>
                      <a:pt x="67" y="315"/>
                    </a:moveTo>
                    <a:cubicBezTo>
                      <a:pt x="67" y="237"/>
                      <a:pt x="67" y="237"/>
                      <a:pt x="67" y="237"/>
                    </a:cubicBezTo>
                    <a:cubicBezTo>
                      <a:pt x="76" y="237"/>
                      <a:pt x="76" y="237"/>
                      <a:pt x="76" y="237"/>
                    </a:cubicBezTo>
                    <a:cubicBezTo>
                      <a:pt x="76" y="315"/>
                      <a:pt x="76" y="315"/>
                      <a:pt x="76" y="315"/>
                    </a:cubicBezTo>
                    <a:lnTo>
                      <a:pt x="67" y="315"/>
                    </a:lnTo>
                    <a:close/>
                    <a:moveTo>
                      <a:pt x="227" y="315"/>
                    </a:moveTo>
                    <a:cubicBezTo>
                      <a:pt x="227" y="237"/>
                      <a:pt x="227" y="237"/>
                      <a:pt x="227" y="237"/>
                    </a:cubicBezTo>
                    <a:cubicBezTo>
                      <a:pt x="236" y="237"/>
                      <a:pt x="236" y="237"/>
                      <a:pt x="236" y="237"/>
                    </a:cubicBezTo>
                    <a:cubicBezTo>
                      <a:pt x="236" y="315"/>
                      <a:pt x="236" y="315"/>
                      <a:pt x="236" y="315"/>
                    </a:cubicBezTo>
                    <a:lnTo>
                      <a:pt x="227" y="3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215" tIns="31107" rIns="62215" bIns="311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/>
                  <a:ea typeface="メイリオ"/>
                  <a:cs typeface="+mn-cs"/>
                </a:endParaRPr>
              </a:p>
            </p:txBody>
          </p:sp>
          <p:sp>
            <p:nvSpPr>
              <p:cNvPr id="30" name="Freeform 32"/>
              <p:cNvSpPr>
                <a:spLocks noEditPoints="1"/>
              </p:cNvSpPr>
              <p:nvPr/>
            </p:nvSpPr>
            <p:spPr bwMode="auto">
              <a:xfrm>
                <a:off x="3517900" y="1511300"/>
                <a:ext cx="342900" cy="371475"/>
              </a:xfrm>
              <a:custGeom>
                <a:avLst/>
                <a:gdLst>
                  <a:gd name="T0" fmla="*/ 180 w 361"/>
                  <a:gd name="T1" fmla="*/ 0 h 389"/>
                  <a:gd name="T2" fmla="*/ 99 w 361"/>
                  <a:gd name="T3" fmla="*/ 69 h 389"/>
                  <a:gd name="T4" fmla="*/ 120 w 361"/>
                  <a:gd name="T5" fmla="*/ 134 h 389"/>
                  <a:gd name="T6" fmla="*/ 120 w 361"/>
                  <a:gd name="T7" fmla="*/ 151 h 389"/>
                  <a:gd name="T8" fmla="*/ 187 w 361"/>
                  <a:gd name="T9" fmla="*/ 151 h 389"/>
                  <a:gd name="T10" fmla="*/ 120 w 361"/>
                  <a:gd name="T11" fmla="*/ 218 h 389"/>
                  <a:gd name="T12" fmla="*/ 187 w 361"/>
                  <a:gd name="T13" fmla="*/ 218 h 389"/>
                  <a:gd name="T14" fmla="*/ 127 w 361"/>
                  <a:gd name="T15" fmla="*/ 250 h 389"/>
                  <a:gd name="T16" fmla="*/ 194 w 361"/>
                  <a:gd name="T17" fmla="*/ 183 h 389"/>
                  <a:gd name="T18" fmla="*/ 152 w 361"/>
                  <a:gd name="T19" fmla="*/ 183 h 389"/>
                  <a:gd name="T20" fmla="*/ 127 w 361"/>
                  <a:gd name="T21" fmla="*/ 174 h 389"/>
                  <a:gd name="T22" fmla="*/ 167 w 361"/>
                  <a:gd name="T23" fmla="*/ 174 h 389"/>
                  <a:gd name="T24" fmla="*/ 147 w 361"/>
                  <a:gd name="T25" fmla="*/ 225 h 389"/>
                  <a:gd name="T26" fmla="*/ 153 w 361"/>
                  <a:gd name="T27" fmla="*/ 261 h 389"/>
                  <a:gd name="T28" fmla="*/ 214 w 361"/>
                  <a:gd name="T29" fmla="*/ 252 h 389"/>
                  <a:gd name="T30" fmla="*/ 203 w 361"/>
                  <a:gd name="T31" fmla="*/ 228 h 389"/>
                  <a:gd name="T32" fmla="*/ 135 w 361"/>
                  <a:gd name="T33" fmla="*/ 114 h 389"/>
                  <a:gd name="T34" fmla="*/ 134 w 361"/>
                  <a:gd name="T35" fmla="*/ 112 h 389"/>
                  <a:gd name="T36" fmla="*/ 134 w 361"/>
                  <a:gd name="T37" fmla="*/ 111 h 389"/>
                  <a:gd name="T38" fmla="*/ 142 w 361"/>
                  <a:gd name="T39" fmla="*/ 122 h 389"/>
                  <a:gd name="T40" fmla="*/ 135 w 361"/>
                  <a:gd name="T41" fmla="*/ 122 h 389"/>
                  <a:gd name="T42" fmla="*/ 138 w 361"/>
                  <a:gd name="T43" fmla="*/ 101 h 389"/>
                  <a:gd name="T44" fmla="*/ 146 w 361"/>
                  <a:gd name="T45" fmla="*/ 123 h 389"/>
                  <a:gd name="T46" fmla="*/ 150 w 361"/>
                  <a:gd name="T47" fmla="*/ 100 h 389"/>
                  <a:gd name="T48" fmla="*/ 148 w 361"/>
                  <a:gd name="T49" fmla="*/ 99 h 389"/>
                  <a:gd name="T50" fmla="*/ 151 w 361"/>
                  <a:gd name="T51" fmla="*/ 123 h 389"/>
                  <a:gd name="T52" fmla="*/ 158 w 361"/>
                  <a:gd name="T53" fmla="*/ 101 h 389"/>
                  <a:gd name="T54" fmla="*/ 156 w 361"/>
                  <a:gd name="T55" fmla="*/ 99 h 389"/>
                  <a:gd name="T56" fmla="*/ 154 w 361"/>
                  <a:gd name="T57" fmla="*/ 125 h 389"/>
                  <a:gd name="T58" fmla="*/ 167 w 361"/>
                  <a:gd name="T59" fmla="*/ 98 h 389"/>
                  <a:gd name="T60" fmla="*/ 167 w 361"/>
                  <a:gd name="T61" fmla="*/ 112 h 389"/>
                  <a:gd name="T62" fmla="*/ 164 w 361"/>
                  <a:gd name="T63" fmla="*/ 114 h 389"/>
                  <a:gd name="T64" fmla="*/ 165 w 361"/>
                  <a:gd name="T65" fmla="*/ 109 h 389"/>
                  <a:gd name="T66" fmla="*/ 175 w 361"/>
                  <a:gd name="T67" fmla="*/ 122 h 389"/>
                  <a:gd name="T68" fmla="*/ 176 w 361"/>
                  <a:gd name="T69" fmla="*/ 114 h 389"/>
                  <a:gd name="T70" fmla="*/ 173 w 361"/>
                  <a:gd name="T71" fmla="*/ 109 h 389"/>
                  <a:gd name="T72" fmla="*/ 185 w 361"/>
                  <a:gd name="T73" fmla="*/ 125 h 389"/>
                  <a:gd name="T74" fmla="*/ 178 w 361"/>
                  <a:gd name="T75" fmla="*/ 97 h 389"/>
                  <a:gd name="T76" fmla="*/ 177 w 361"/>
                  <a:gd name="T77" fmla="*/ 98 h 389"/>
                  <a:gd name="T78" fmla="*/ 185 w 361"/>
                  <a:gd name="T79" fmla="*/ 124 h 389"/>
                  <a:gd name="T80" fmla="*/ 188 w 361"/>
                  <a:gd name="T81" fmla="*/ 110 h 389"/>
                  <a:gd name="T82" fmla="*/ 190 w 361"/>
                  <a:gd name="T83" fmla="*/ 100 h 389"/>
                  <a:gd name="T84" fmla="*/ 193 w 361"/>
                  <a:gd name="T85" fmla="*/ 113 h 389"/>
                  <a:gd name="T86" fmla="*/ 197 w 361"/>
                  <a:gd name="T87" fmla="*/ 109 h 389"/>
                  <a:gd name="T88" fmla="*/ 196 w 361"/>
                  <a:gd name="T89" fmla="*/ 122 h 389"/>
                  <a:gd name="T90" fmla="*/ 193 w 361"/>
                  <a:gd name="T91" fmla="*/ 125 h 389"/>
                  <a:gd name="T92" fmla="*/ 206 w 361"/>
                  <a:gd name="T93" fmla="*/ 101 h 389"/>
                  <a:gd name="T94" fmla="*/ 208 w 361"/>
                  <a:gd name="T95" fmla="*/ 112 h 389"/>
                  <a:gd name="T96" fmla="*/ 207 w 361"/>
                  <a:gd name="T97" fmla="*/ 112 h 389"/>
                  <a:gd name="T98" fmla="*/ 207 w 361"/>
                  <a:gd name="T99" fmla="*/ 101 h 389"/>
                  <a:gd name="T100" fmla="*/ 213 w 361"/>
                  <a:gd name="T101" fmla="*/ 124 h 389"/>
                  <a:gd name="T102" fmla="*/ 216 w 361"/>
                  <a:gd name="T103" fmla="*/ 99 h 389"/>
                  <a:gd name="T104" fmla="*/ 215 w 361"/>
                  <a:gd name="T105" fmla="*/ 99 h 389"/>
                  <a:gd name="T106" fmla="*/ 224 w 361"/>
                  <a:gd name="T107" fmla="*/ 125 h 389"/>
                  <a:gd name="T108" fmla="*/ 228 w 361"/>
                  <a:gd name="T109" fmla="*/ 97 h 389"/>
                  <a:gd name="T110" fmla="*/ 218 w 361"/>
                  <a:gd name="T111" fmla="*/ 97 h 389"/>
                  <a:gd name="T112" fmla="*/ 224 w 361"/>
                  <a:gd name="T113" fmla="*/ 121 h 389"/>
                  <a:gd name="T114" fmla="*/ 228 w 361"/>
                  <a:gd name="T115" fmla="*/ 111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1" h="389">
                    <a:moveTo>
                      <a:pt x="321" y="389"/>
                    </a:moveTo>
                    <a:cubicBezTo>
                      <a:pt x="256" y="344"/>
                      <a:pt x="256" y="344"/>
                      <a:pt x="256" y="344"/>
                    </a:cubicBezTo>
                    <a:cubicBezTo>
                      <a:pt x="233" y="355"/>
                      <a:pt x="207" y="361"/>
                      <a:pt x="180" y="361"/>
                    </a:cubicBezTo>
                    <a:cubicBezTo>
                      <a:pt x="81" y="361"/>
                      <a:pt x="0" y="280"/>
                      <a:pt x="0" y="180"/>
                    </a:cubicBezTo>
                    <a:cubicBezTo>
                      <a:pt x="0" y="81"/>
                      <a:pt x="81" y="0"/>
                      <a:pt x="180" y="0"/>
                    </a:cubicBezTo>
                    <a:cubicBezTo>
                      <a:pt x="280" y="0"/>
                      <a:pt x="361" y="81"/>
                      <a:pt x="361" y="180"/>
                    </a:cubicBezTo>
                    <a:cubicBezTo>
                      <a:pt x="361" y="232"/>
                      <a:pt x="339" y="278"/>
                      <a:pt x="305" y="311"/>
                    </a:cubicBezTo>
                    <a:lnTo>
                      <a:pt x="321" y="389"/>
                    </a:lnTo>
                    <a:close/>
                    <a:moveTo>
                      <a:pt x="262" y="69"/>
                    </a:moveTo>
                    <a:cubicBezTo>
                      <a:pt x="99" y="69"/>
                      <a:pt x="99" y="69"/>
                      <a:pt x="99" y="69"/>
                    </a:cubicBezTo>
                    <a:cubicBezTo>
                      <a:pt x="99" y="292"/>
                      <a:pt x="99" y="292"/>
                      <a:pt x="99" y="292"/>
                    </a:cubicBezTo>
                    <a:cubicBezTo>
                      <a:pt x="262" y="292"/>
                      <a:pt x="262" y="292"/>
                      <a:pt x="262" y="292"/>
                    </a:cubicBezTo>
                    <a:lnTo>
                      <a:pt x="262" y="69"/>
                    </a:lnTo>
                    <a:close/>
                    <a:moveTo>
                      <a:pt x="120" y="89"/>
                    </a:moveTo>
                    <a:cubicBezTo>
                      <a:pt x="120" y="134"/>
                      <a:pt x="120" y="134"/>
                      <a:pt x="120" y="134"/>
                    </a:cubicBezTo>
                    <a:cubicBezTo>
                      <a:pt x="241" y="134"/>
                      <a:pt x="241" y="134"/>
                      <a:pt x="241" y="134"/>
                    </a:cubicBezTo>
                    <a:cubicBezTo>
                      <a:pt x="241" y="89"/>
                      <a:pt x="241" y="89"/>
                      <a:pt x="241" y="89"/>
                    </a:cubicBezTo>
                    <a:lnTo>
                      <a:pt x="120" y="89"/>
                    </a:lnTo>
                    <a:close/>
                    <a:moveTo>
                      <a:pt x="174" y="151"/>
                    </a:moveTo>
                    <a:cubicBezTo>
                      <a:pt x="120" y="151"/>
                      <a:pt x="120" y="151"/>
                      <a:pt x="120" y="151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74" y="206"/>
                      <a:pt x="174" y="206"/>
                      <a:pt x="174" y="206"/>
                    </a:cubicBezTo>
                    <a:lnTo>
                      <a:pt x="174" y="151"/>
                    </a:lnTo>
                    <a:close/>
                    <a:moveTo>
                      <a:pt x="241" y="151"/>
                    </a:moveTo>
                    <a:cubicBezTo>
                      <a:pt x="187" y="151"/>
                      <a:pt x="187" y="151"/>
                      <a:pt x="187" y="151"/>
                    </a:cubicBezTo>
                    <a:cubicBezTo>
                      <a:pt x="187" y="206"/>
                      <a:pt x="187" y="206"/>
                      <a:pt x="187" y="206"/>
                    </a:cubicBezTo>
                    <a:cubicBezTo>
                      <a:pt x="241" y="206"/>
                      <a:pt x="241" y="206"/>
                      <a:pt x="241" y="206"/>
                    </a:cubicBezTo>
                    <a:lnTo>
                      <a:pt x="241" y="151"/>
                    </a:lnTo>
                    <a:close/>
                    <a:moveTo>
                      <a:pt x="174" y="218"/>
                    </a:moveTo>
                    <a:cubicBezTo>
                      <a:pt x="120" y="218"/>
                      <a:pt x="120" y="218"/>
                      <a:pt x="120" y="218"/>
                    </a:cubicBezTo>
                    <a:cubicBezTo>
                      <a:pt x="120" y="273"/>
                      <a:pt x="120" y="273"/>
                      <a:pt x="120" y="273"/>
                    </a:cubicBezTo>
                    <a:cubicBezTo>
                      <a:pt x="174" y="273"/>
                      <a:pt x="174" y="273"/>
                      <a:pt x="174" y="273"/>
                    </a:cubicBezTo>
                    <a:lnTo>
                      <a:pt x="174" y="218"/>
                    </a:lnTo>
                    <a:close/>
                    <a:moveTo>
                      <a:pt x="241" y="218"/>
                    </a:moveTo>
                    <a:cubicBezTo>
                      <a:pt x="187" y="218"/>
                      <a:pt x="187" y="218"/>
                      <a:pt x="187" y="218"/>
                    </a:cubicBezTo>
                    <a:cubicBezTo>
                      <a:pt x="187" y="273"/>
                      <a:pt x="187" y="273"/>
                      <a:pt x="187" y="273"/>
                    </a:cubicBezTo>
                    <a:cubicBezTo>
                      <a:pt x="241" y="273"/>
                      <a:pt x="241" y="273"/>
                      <a:pt x="241" y="273"/>
                    </a:cubicBezTo>
                    <a:lnTo>
                      <a:pt x="241" y="218"/>
                    </a:lnTo>
                    <a:close/>
                    <a:moveTo>
                      <a:pt x="167" y="250"/>
                    </a:moveTo>
                    <a:cubicBezTo>
                      <a:pt x="127" y="250"/>
                      <a:pt x="127" y="250"/>
                      <a:pt x="127" y="250"/>
                    </a:cubicBezTo>
                    <a:cubicBezTo>
                      <a:pt x="127" y="241"/>
                      <a:pt x="127" y="241"/>
                      <a:pt x="127" y="241"/>
                    </a:cubicBezTo>
                    <a:cubicBezTo>
                      <a:pt x="167" y="241"/>
                      <a:pt x="167" y="241"/>
                      <a:pt x="167" y="241"/>
                    </a:cubicBezTo>
                    <a:lnTo>
                      <a:pt x="167" y="250"/>
                    </a:lnTo>
                    <a:close/>
                    <a:moveTo>
                      <a:pt x="234" y="183"/>
                    </a:move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94" y="174"/>
                      <a:pt x="194" y="174"/>
                      <a:pt x="194" y="174"/>
                    </a:cubicBezTo>
                    <a:cubicBezTo>
                      <a:pt x="234" y="174"/>
                      <a:pt x="234" y="174"/>
                      <a:pt x="234" y="174"/>
                    </a:cubicBezTo>
                    <a:lnTo>
                      <a:pt x="234" y="183"/>
                    </a:lnTo>
                    <a:close/>
                    <a:moveTo>
                      <a:pt x="167" y="183"/>
                    </a:moveTo>
                    <a:cubicBezTo>
                      <a:pt x="152" y="183"/>
                      <a:pt x="152" y="183"/>
                      <a:pt x="152" y="183"/>
                    </a:cubicBezTo>
                    <a:cubicBezTo>
                      <a:pt x="152" y="199"/>
                      <a:pt x="152" y="199"/>
                      <a:pt x="152" y="199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42" y="183"/>
                      <a:pt x="142" y="183"/>
                      <a:pt x="142" y="183"/>
                    </a:cubicBezTo>
                    <a:cubicBezTo>
                      <a:pt x="127" y="183"/>
                      <a:pt x="127" y="183"/>
                      <a:pt x="127" y="183"/>
                    </a:cubicBezTo>
                    <a:cubicBezTo>
                      <a:pt x="127" y="174"/>
                      <a:pt x="127" y="174"/>
                      <a:pt x="127" y="174"/>
                    </a:cubicBezTo>
                    <a:cubicBezTo>
                      <a:pt x="142" y="174"/>
                      <a:pt x="142" y="174"/>
                      <a:pt x="142" y="174"/>
                    </a:cubicBezTo>
                    <a:cubicBezTo>
                      <a:pt x="142" y="158"/>
                      <a:pt x="142" y="158"/>
                      <a:pt x="142" y="158"/>
                    </a:cubicBezTo>
                    <a:cubicBezTo>
                      <a:pt x="152" y="158"/>
                      <a:pt x="152" y="158"/>
                      <a:pt x="152" y="158"/>
                    </a:cubicBezTo>
                    <a:cubicBezTo>
                      <a:pt x="152" y="174"/>
                      <a:pt x="152" y="174"/>
                      <a:pt x="152" y="174"/>
                    </a:cubicBezTo>
                    <a:cubicBezTo>
                      <a:pt x="167" y="174"/>
                      <a:pt x="167" y="174"/>
                      <a:pt x="167" y="174"/>
                    </a:cubicBezTo>
                    <a:lnTo>
                      <a:pt x="167" y="183"/>
                    </a:lnTo>
                    <a:close/>
                    <a:moveTo>
                      <a:pt x="153" y="231"/>
                    </a:moveTo>
                    <a:cubicBezTo>
                      <a:pt x="153" y="234"/>
                      <a:pt x="150" y="237"/>
                      <a:pt x="147" y="237"/>
                    </a:cubicBezTo>
                    <a:cubicBezTo>
                      <a:pt x="144" y="237"/>
                      <a:pt x="141" y="234"/>
                      <a:pt x="141" y="231"/>
                    </a:cubicBezTo>
                    <a:cubicBezTo>
                      <a:pt x="141" y="228"/>
                      <a:pt x="144" y="225"/>
                      <a:pt x="147" y="225"/>
                    </a:cubicBezTo>
                    <a:cubicBezTo>
                      <a:pt x="150" y="225"/>
                      <a:pt x="153" y="228"/>
                      <a:pt x="153" y="231"/>
                    </a:cubicBezTo>
                    <a:close/>
                    <a:moveTo>
                      <a:pt x="147" y="267"/>
                    </a:moveTo>
                    <a:cubicBezTo>
                      <a:pt x="144" y="267"/>
                      <a:pt x="141" y="264"/>
                      <a:pt x="141" y="261"/>
                    </a:cubicBezTo>
                    <a:cubicBezTo>
                      <a:pt x="141" y="257"/>
                      <a:pt x="144" y="255"/>
                      <a:pt x="147" y="255"/>
                    </a:cubicBezTo>
                    <a:cubicBezTo>
                      <a:pt x="150" y="255"/>
                      <a:pt x="153" y="257"/>
                      <a:pt x="153" y="261"/>
                    </a:cubicBezTo>
                    <a:cubicBezTo>
                      <a:pt x="153" y="264"/>
                      <a:pt x="150" y="267"/>
                      <a:pt x="147" y="267"/>
                    </a:cubicBezTo>
                    <a:close/>
                    <a:moveTo>
                      <a:pt x="220" y="246"/>
                    </a:moveTo>
                    <a:cubicBezTo>
                      <a:pt x="232" y="257"/>
                      <a:pt x="232" y="257"/>
                      <a:pt x="232" y="257"/>
                    </a:cubicBezTo>
                    <a:cubicBezTo>
                      <a:pt x="225" y="263"/>
                      <a:pt x="225" y="263"/>
                      <a:pt x="225" y="263"/>
                    </a:cubicBezTo>
                    <a:cubicBezTo>
                      <a:pt x="214" y="252"/>
                      <a:pt x="214" y="252"/>
                      <a:pt x="214" y="252"/>
                    </a:cubicBezTo>
                    <a:cubicBezTo>
                      <a:pt x="203" y="263"/>
                      <a:pt x="203" y="263"/>
                      <a:pt x="203" y="263"/>
                    </a:cubicBezTo>
                    <a:cubicBezTo>
                      <a:pt x="196" y="257"/>
                      <a:pt x="196" y="257"/>
                      <a:pt x="196" y="257"/>
                    </a:cubicBezTo>
                    <a:cubicBezTo>
                      <a:pt x="208" y="246"/>
                      <a:pt x="208" y="246"/>
                      <a:pt x="208" y="246"/>
                    </a:cubicBezTo>
                    <a:cubicBezTo>
                      <a:pt x="196" y="235"/>
                      <a:pt x="196" y="235"/>
                      <a:pt x="196" y="235"/>
                    </a:cubicBezTo>
                    <a:cubicBezTo>
                      <a:pt x="203" y="228"/>
                      <a:pt x="203" y="228"/>
                      <a:pt x="203" y="228"/>
                    </a:cubicBezTo>
                    <a:cubicBezTo>
                      <a:pt x="214" y="239"/>
                      <a:pt x="214" y="239"/>
                      <a:pt x="214" y="239"/>
                    </a:cubicBezTo>
                    <a:cubicBezTo>
                      <a:pt x="225" y="228"/>
                      <a:pt x="225" y="228"/>
                      <a:pt x="225" y="228"/>
                    </a:cubicBezTo>
                    <a:cubicBezTo>
                      <a:pt x="232" y="235"/>
                      <a:pt x="232" y="235"/>
                      <a:pt x="232" y="235"/>
                    </a:cubicBezTo>
                    <a:lnTo>
                      <a:pt x="220" y="246"/>
                    </a:lnTo>
                    <a:close/>
                    <a:moveTo>
                      <a:pt x="135" y="114"/>
                    </a:moveTo>
                    <a:cubicBezTo>
                      <a:pt x="134" y="122"/>
                      <a:pt x="134" y="122"/>
                      <a:pt x="134" y="122"/>
                    </a:cubicBezTo>
                    <a:cubicBezTo>
                      <a:pt x="132" y="124"/>
                      <a:pt x="132" y="124"/>
                      <a:pt x="132" y="124"/>
                    </a:cubicBezTo>
                    <a:cubicBezTo>
                      <a:pt x="131" y="123"/>
                      <a:pt x="131" y="123"/>
                      <a:pt x="131" y="123"/>
                    </a:cubicBezTo>
                    <a:cubicBezTo>
                      <a:pt x="132" y="113"/>
                      <a:pt x="132" y="113"/>
                      <a:pt x="132" y="113"/>
                    </a:cubicBezTo>
                    <a:cubicBezTo>
                      <a:pt x="134" y="112"/>
                      <a:pt x="134" y="112"/>
                      <a:pt x="134" y="112"/>
                    </a:cubicBezTo>
                    <a:lnTo>
                      <a:pt x="135" y="114"/>
                    </a:lnTo>
                    <a:close/>
                    <a:moveTo>
                      <a:pt x="135" y="99"/>
                    </a:moveTo>
                    <a:cubicBezTo>
                      <a:pt x="137" y="101"/>
                      <a:pt x="137" y="101"/>
                      <a:pt x="137" y="101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4" y="111"/>
                      <a:pt x="134" y="111"/>
                      <a:pt x="134" y="111"/>
                    </a:cubicBezTo>
                    <a:cubicBezTo>
                      <a:pt x="133" y="109"/>
                      <a:pt x="133" y="109"/>
                      <a:pt x="133" y="109"/>
                    </a:cubicBezTo>
                    <a:cubicBezTo>
                      <a:pt x="134" y="99"/>
                      <a:pt x="134" y="99"/>
                      <a:pt x="134" y="99"/>
                    </a:cubicBezTo>
                    <a:lnTo>
                      <a:pt x="135" y="99"/>
                    </a:lnTo>
                    <a:close/>
                    <a:moveTo>
                      <a:pt x="135" y="122"/>
                    </a:moveTo>
                    <a:cubicBezTo>
                      <a:pt x="142" y="122"/>
                      <a:pt x="142" y="122"/>
                      <a:pt x="142" y="122"/>
                    </a:cubicBezTo>
                    <a:cubicBezTo>
                      <a:pt x="144" y="125"/>
                      <a:pt x="144" y="125"/>
                      <a:pt x="144" y="125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3" y="125"/>
                      <a:pt x="133" y="125"/>
                      <a:pt x="133" y="125"/>
                    </a:cubicBezTo>
                    <a:lnTo>
                      <a:pt x="135" y="122"/>
                    </a:lnTo>
                    <a:close/>
                    <a:moveTo>
                      <a:pt x="137" y="97"/>
                    </a:moveTo>
                    <a:cubicBezTo>
                      <a:pt x="147" y="97"/>
                      <a:pt x="147" y="97"/>
                      <a:pt x="147" y="97"/>
                    </a:cubicBezTo>
                    <a:cubicBezTo>
                      <a:pt x="147" y="98"/>
                      <a:pt x="147" y="98"/>
                      <a:pt x="147" y="98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38" y="101"/>
                      <a:pt x="138" y="101"/>
                      <a:pt x="138" y="101"/>
                    </a:cubicBezTo>
                    <a:cubicBezTo>
                      <a:pt x="136" y="98"/>
                      <a:pt x="136" y="98"/>
                      <a:pt x="136" y="98"/>
                    </a:cubicBezTo>
                    <a:lnTo>
                      <a:pt x="137" y="97"/>
                    </a:lnTo>
                    <a:close/>
                    <a:moveTo>
                      <a:pt x="147" y="112"/>
                    </a:moveTo>
                    <a:cubicBezTo>
                      <a:pt x="148" y="112"/>
                      <a:pt x="148" y="112"/>
                      <a:pt x="148" y="112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3" y="121"/>
                      <a:pt x="143" y="121"/>
                      <a:pt x="143" y="121"/>
                    </a:cubicBezTo>
                    <a:cubicBezTo>
                      <a:pt x="144" y="114"/>
                      <a:pt x="144" y="114"/>
                      <a:pt x="144" y="114"/>
                    </a:cubicBezTo>
                    <a:lnTo>
                      <a:pt x="147" y="112"/>
                    </a:lnTo>
                    <a:close/>
                    <a:moveTo>
                      <a:pt x="150" y="100"/>
                    </a:moveTo>
                    <a:cubicBezTo>
                      <a:pt x="148" y="110"/>
                      <a:pt x="148" y="110"/>
                      <a:pt x="148" y="110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5" y="109"/>
                      <a:pt x="145" y="109"/>
                      <a:pt x="145" y="109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8" y="99"/>
                      <a:pt x="148" y="99"/>
                      <a:pt x="148" y="99"/>
                    </a:cubicBezTo>
                    <a:lnTo>
                      <a:pt x="150" y="100"/>
                    </a:lnTo>
                    <a:close/>
                    <a:moveTo>
                      <a:pt x="156" y="114"/>
                    </a:moveTo>
                    <a:cubicBezTo>
                      <a:pt x="154" y="122"/>
                      <a:pt x="154" y="122"/>
                      <a:pt x="154" y="122"/>
                    </a:cubicBezTo>
                    <a:cubicBezTo>
                      <a:pt x="152" y="124"/>
                      <a:pt x="152" y="124"/>
                      <a:pt x="152" y="124"/>
                    </a:cubicBezTo>
                    <a:cubicBezTo>
                      <a:pt x="151" y="123"/>
                      <a:pt x="151" y="123"/>
                      <a:pt x="151" y="123"/>
                    </a:cubicBezTo>
                    <a:cubicBezTo>
                      <a:pt x="152" y="113"/>
                      <a:pt x="152" y="113"/>
                      <a:pt x="152" y="113"/>
                    </a:cubicBezTo>
                    <a:cubicBezTo>
                      <a:pt x="154" y="112"/>
                      <a:pt x="154" y="112"/>
                      <a:pt x="154" y="112"/>
                    </a:cubicBezTo>
                    <a:lnTo>
                      <a:pt x="156" y="114"/>
                    </a:lnTo>
                    <a:close/>
                    <a:moveTo>
                      <a:pt x="156" y="99"/>
                    </a:moveTo>
                    <a:cubicBezTo>
                      <a:pt x="158" y="101"/>
                      <a:pt x="158" y="101"/>
                      <a:pt x="158" y="101"/>
                    </a:cubicBezTo>
                    <a:cubicBezTo>
                      <a:pt x="156" y="109"/>
                      <a:pt x="156" y="109"/>
                      <a:pt x="156" y="109"/>
                    </a:cubicBezTo>
                    <a:cubicBezTo>
                      <a:pt x="154" y="111"/>
                      <a:pt x="154" y="111"/>
                      <a:pt x="154" y="111"/>
                    </a:cubicBezTo>
                    <a:cubicBezTo>
                      <a:pt x="153" y="109"/>
                      <a:pt x="153" y="109"/>
                      <a:pt x="153" y="109"/>
                    </a:cubicBezTo>
                    <a:cubicBezTo>
                      <a:pt x="154" y="99"/>
                      <a:pt x="154" y="99"/>
                      <a:pt x="154" y="99"/>
                    </a:cubicBezTo>
                    <a:lnTo>
                      <a:pt x="156" y="99"/>
                    </a:lnTo>
                    <a:close/>
                    <a:moveTo>
                      <a:pt x="155" y="122"/>
                    </a:moveTo>
                    <a:cubicBezTo>
                      <a:pt x="162" y="122"/>
                      <a:pt x="162" y="122"/>
                      <a:pt x="162" y="122"/>
                    </a:cubicBezTo>
                    <a:cubicBezTo>
                      <a:pt x="165" y="125"/>
                      <a:pt x="165" y="125"/>
                      <a:pt x="165" y="125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lnTo>
                      <a:pt x="155" y="122"/>
                    </a:lnTo>
                    <a:close/>
                    <a:moveTo>
                      <a:pt x="158" y="97"/>
                    </a:move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58" y="101"/>
                      <a:pt x="158" y="101"/>
                      <a:pt x="158" y="101"/>
                    </a:cubicBezTo>
                    <a:cubicBezTo>
                      <a:pt x="156" y="98"/>
                      <a:pt x="156" y="98"/>
                      <a:pt x="156" y="98"/>
                    </a:cubicBezTo>
                    <a:lnTo>
                      <a:pt x="158" y="97"/>
                    </a:lnTo>
                    <a:close/>
                    <a:moveTo>
                      <a:pt x="167" y="112"/>
                    </a:moveTo>
                    <a:cubicBezTo>
                      <a:pt x="168" y="112"/>
                      <a:pt x="168" y="112"/>
                      <a:pt x="168" y="112"/>
                    </a:cubicBezTo>
                    <a:cubicBezTo>
                      <a:pt x="166" y="123"/>
                      <a:pt x="166" y="123"/>
                      <a:pt x="166" y="123"/>
                    </a:cubicBezTo>
                    <a:cubicBezTo>
                      <a:pt x="165" y="124"/>
                      <a:pt x="165" y="124"/>
                      <a:pt x="165" y="124"/>
                    </a:cubicBezTo>
                    <a:cubicBezTo>
                      <a:pt x="163" y="121"/>
                      <a:pt x="163" y="121"/>
                      <a:pt x="163" y="121"/>
                    </a:cubicBezTo>
                    <a:cubicBezTo>
                      <a:pt x="164" y="114"/>
                      <a:pt x="164" y="114"/>
                      <a:pt x="164" y="114"/>
                    </a:cubicBezTo>
                    <a:lnTo>
                      <a:pt x="167" y="112"/>
                    </a:lnTo>
                    <a:close/>
                    <a:moveTo>
                      <a:pt x="170" y="100"/>
                    </a:moveTo>
                    <a:cubicBezTo>
                      <a:pt x="168" y="110"/>
                      <a:pt x="168" y="110"/>
                      <a:pt x="168" y="110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5" y="109"/>
                      <a:pt x="165" y="109"/>
                      <a:pt x="165" y="109"/>
                    </a:cubicBezTo>
                    <a:cubicBezTo>
                      <a:pt x="166" y="101"/>
                      <a:pt x="166" y="101"/>
                      <a:pt x="166" y="101"/>
                    </a:cubicBezTo>
                    <a:cubicBezTo>
                      <a:pt x="168" y="99"/>
                      <a:pt x="168" y="99"/>
                      <a:pt x="168" y="99"/>
                    </a:cubicBezTo>
                    <a:lnTo>
                      <a:pt x="170" y="100"/>
                    </a:lnTo>
                    <a:close/>
                    <a:moveTo>
                      <a:pt x="176" y="114"/>
                    </a:move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2" y="124"/>
                      <a:pt x="172" y="124"/>
                      <a:pt x="172" y="124"/>
                    </a:cubicBezTo>
                    <a:cubicBezTo>
                      <a:pt x="171" y="123"/>
                      <a:pt x="171" y="123"/>
                      <a:pt x="171" y="123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4" y="112"/>
                      <a:pt x="174" y="112"/>
                      <a:pt x="174" y="112"/>
                    </a:cubicBezTo>
                    <a:lnTo>
                      <a:pt x="176" y="114"/>
                    </a:lnTo>
                    <a:close/>
                    <a:moveTo>
                      <a:pt x="176" y="99"/>
                    </a:moveTo>
                    <a:cubicBezTo>
                      <a:pt x="178" y="101"/>
                      <a:pt x="178" y="101"/>
                      <a:pt x="178" y="101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74" y="111"/>
                      <a:pt x="174" y="111"/>
                      <a:pt x="174" y="111"/>
                    </a:cubicBezTo>
                    <a:cubicBezTo>
                      <a:pt x="173" y="109"/>
                      <a:pt x="173" y="109"/>
                      <a:pt x="173" y="109"/>
                    </a:cubicBezTo>
                    <a:cubicBezTo>
                      <a:pt x="175" y="99"/>
                      <a:pt x="175" y="99"/>
                      <a:pt x="175" y="99"/>
                    </a:cubicBezTo>
                    <a:lnTo>
                      <a:pt x="176" y="99"/>
                    </a:lnTo>
                    <a:close/>
                    <a:moveTo>
                      <a:pt x="175" y="122"/>
                    </a:moveTo>
                    <a:cubicBezTo>
                      <a:pt x="183" y="122"/>
                      <a:pt x="183" y="122"/>
                      <a:pt x="183" y="122"/>
                    </a:cubicBezTo>
                    <a:cubicBezTo>
                      <a:pt x="185" y="125"/>
                      <a:pt x="185" y="125"/>
                      <a:pt x="185" y="125"/>
                    </a:cubicBezTo>
                    <a:cubicBezTo>
                      <a:pt x="184" y="125"/>
                      <a:pt x="184" y="125"/>
                      <a:pt x="184" y="125"/>
                    </a:cubicBezTo>
                    <a:cubicBezTo>
                      <a:pt x="174" y="125"/>
                      <a:pt x="174" y="125"/>
                      <a:pt x="174" y="125"/>
                    </a:cubicBezTo>
                    <a:cubicBezTo>
                      <a:pt x="173" y="125"/>
                      <a:pt x="173" y="125"/>
                      <a:pt x="173" y="125"/>
                    </a:cubicBezTo>
                    <a:lnTo>
                      <a:pt x="175" y="122"/>
                    </a:lnTo>
                    <a:close/>
                    <a:moveTo>
                      <a:pt x="178" y="97"/>
                    </a:moveTo>
                    <a:cubicBezTo>
                      <a:pt x="187" y="97"/>
                      <a:pt x="187" y="97"/>
                      <a:pt x="187" y="97"/>
                    </a:cubicBezTo>
                    <a:cubicBezTo>
                      <a:pt x="188" y="98"/>
                      <a:pt x="188" y="98"/>
                      <a:pt x="188" y="98"/>
                    </a:cubicBezTo>
                    <a:cubicBezTo>
                      <a:pt x="186" y="101"/>
                      <a:pt x="186" y="101"/>
                      <a:pt x="186" y="101"/>
                    </a:cubicBezTo>
                    <a:cubicBezTo>
                      <a:pt x="179" y="101"/>
                      <a:pt x="179" y="101"/>
                      <a:pt x="179" y="101"/>
                    </a:cubicBezTo>
                    <a:cubicBezTo>
                      <a:pt x="177" y="98"/>
                      <a:pt x="177" y="98"/>
                      <a:pt x="177" y="98"/>
                    </a:cubicBezTo>
                    <a:lnTo>
                      <a:pt x="178" y="97"/>
                    </a:lnTo>
                    <a:close/>
                    <a:moveTo>
                      <a:pt x="187" y="112"/>
                    </a:moveTo>
                    <a:cubicBezTo>
                      <a:pt x="188" y="112"/>
                      <a:pt x="188" y="112"/>
                      <a:pt x="188" y="112"/>
                    </a:cubicBezTo>
                    <a:cubicBezTo>
                      <a:pt x="186" y="123"/>
                      <a:pt x="186" y="123"/>
                      <a:pt x="186" y="123"/>
                    </a:cubicBezTo>
                    <a:cubicBezTo>
                      <a:pt x="185" y="124"/>
                      <a:pt x="185" y="124"/>
                      <a:pt x="185" y="124"/>
                    </a:cubicBezTo>
                    <a:cubicBezTo>
                      <a:pt x="183" y="121"/>
                      <a:pt x="183" y="121"/>
                      <a:pt x="183" y="121"/>
                    </a:cubicBezTo>
                    <a:cubicBezTo>
                      <a:pt x="184" y="114"/>
                      <a:pt x="184" y="114"/>
                      <a:pt x="184" y="114"/>
                    </a:cubicBezTo>
                    <a:lnTo>
                      <a:pt x="187" y="112"/>
                    </a:lnTo>
                    <a:close/>
                    <a:moveTo>
                      <a:pt x="190" y="100"/>
                    </a:moveTo>
                    <a:cubicBezTo>
                      <a:pt x="188" y="110"/>
                      <a:pt x="188" y="110"/>
                      <a:pt x="188" y="110"/>
                    </a:cubicBezTo>
                    <a:cubicBezTo>
                      <a:pt x="187" y="111"/>
                      <a:pt x="187" y="111"/>
                      <a:pt x="187" y="111"/>
                    </a:cubicBezTo>
                    <a:cubicBezTo>
                      <a:pt x="185" y="109"/>
                      <a:pt x="185" y="109"/>
                      <a:pt x="185" y="109"/>
                    </a:cubicBezTo>
                    <a:cubicBezTo>
                      <a:pt x="186" y="101"/>
                      <a:pt x="186" y="101"/>
                      <a:pt x="186" y="101"/>
                    </a:cubicBezTo>
                    <a:cubicBezTo>
                      <a:pt x="188" y="99"/>
                      <a:pt x="188" y="99"/>
                      <a:pt x="188" y="99"/>
                    </a:cubicBezTo>
                    <a:lnTo>
                      <a:pt x="190" y="100"/>
                    </a:lnTo>
                    <a:close/>
                    <a:moveTo>
                      <a:pt x="196" y="114"/>
                    </a:moveTo>
                    <a:cubicBezTo>
                      <a:pt x="195" y="122"/>
                      <a:pt x="195" y="122"/>
                      <a:pt x="195" y="122"/>
                    </a:cubicBezTo>
                    <a:cubicBezTo>
                      <a:pt x="192" y="124"/>
                      <a:pt x="192" y="124"/>
                      <a:pt x="192" y="124"/>
                    </a:cubicBezTo>
                    <a:cubicBezTo>
                      <a:pt x="191" y="123"/>
                      <a:pt x="191" y="123"/>
                      <a:pt x="191" y="123"/>
                    </a:cubicBezTo>
                    <a:cubicBezTo>
                      <a:pt x="193" y="113"/>
                      <a:pt x="193" y="113"/>
                      <a:pt x="193" y="113"/>
                    </a:cubicBezTo>
                    <a:cubicBezTo>
                      <a:pt x="194" y="112"/>
                      <a:pt x="194" y="112"/>
                      <a:pt x="194" y="112"/>
                    </a:cubicBezTo>
                    <a:lnTo>
                      <a:pt x="196" y="114"/>
                    </a:lnTo>
                    <a:close/>
                    <a:moveTo>
                      <a:pt x="196" y="99"/>
                    </a:moveTo>
                    <a:cubicBezTo>
                      <a:pt x="198" y="101"/>
                      <a:pt x="198" y="101"/>
                      <a:pt x="198" y="101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4" y="111"/>
                      <a:pt x="194" y="111"/>
                      <a:pt x="194" y="111"/>
                    </a:cubicBezTo>
                    <a:cubicBezTo>
                      <a:pt x="193" y="109"/>
                      <a:pt x="193" y="109"/>
                      <a:pt x="193" y="109"/>
                    </a:cubicBezTo>
                    <a:cubicBezTo>
                      <a:pt x="195" y="99"/>
                      <a:pt x="195" y="99"/>
                      <a:pt x="195" y="99"/>
                    </a:cubicBezTo>
                    <a:lnTo>
                      <a:pt x="196" y="99"/>
                    </a:lnTo>
                    <a:close/>
                    <a:moveTo>
                      <a:pt x="196" y="122"/>
                    </a:move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5" y="125"/>
                      <a:pt x="205" y="125"/>
                      <a:pt x="205" y="125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194" y="125"/>
                      <a:pt x="194" y="125"/>
                      <a:pt x="194" y="125"/>
                    </a:cubicBezTo>
                    <a:cubicBezTo>
                      <a:pt x="193" y="125"/>
                      <a:pt x="193" y="125"/>
                      <a:pt x="193" y="125"/>
                    </a:cubicBezTo>
                    <a:lnTo>
                      <a:pt x="196" y="122"/>
                    </a:lnTo>
                    <a:close/>
                    <a:moveTo>
                      <a:pt x="198" y="97"/>
                    </a:moveTo>
                    <a:cubicBezTo>
                      <a:pt x="207" y="97"/>
                      <a:pt x="207" y="97"/>
                      <a:pt x="207" y="97"/>
                    </a:cubicBezTo>
                    <a:cubicBezTo>
                      <a:pt x="208" y="98"/>
                      <a:pt x="208" y="98"/>
                      <a:pt x="208" y="98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199" y="101"/>
                      <a:pt x="199" y="101"/>
                      <a:pt x="199" y="101"/>
                    </a:cubicBezTo>
                    <a:cubicBezTo>
                      <a:pt x="197" y="98"/>
                      <a:pt x="197" y="98"/>
                      <a:pt x="197" y="98"/>
                    </a:cubicBezTo>
                    <a:lnTo>
                      <a:pt x="198" y="97"/>
                    </a:lnTo>
                    <a:close/>
                    <a:moveTo>
                      <a:pt x="207" y="112"/>
                    </a:moveTo>
                    <a:cubicBezTo>
                      <a:pt x="208" y="112"/>
                      <a:pt x="208" y="112"/>
                      <a:pt x="208" y="112"/>
                    </a:cubicBezTo>
                    <a:cubicBezTo>
                      <a:pt x="207" y="123"/>
                      <a:pt x="207" y="123"/>
                      <a:pt x="207" y="123"/>
                    </a:cubicBezTo>
                    <a:cubicBezTo>
                      <a:pt x="205" y="124"/>
                      <a:pt x="205" y="124"/>
                      <a:pt x="205" y="124"/>
                    </a:cubicBezTo>
                    <a:cubicBezTo>
                      <a:pt x="203" y="121"/>
                      <a:pt x="203" y="121"/>
                      <a:pt x="203" y="121"/>
                    </a:cubicBezTo>
                    <a:cubicBezTo>
                      <a:pt x="205" y="114"/>
                      <a:pt x="205" y="114"/>
                      <a:pt x="205" y="114"/>
                    </a:cubicBezTo>
                    <a:lnTo>
                      <a:pt x="207" y="112"/>
                    </a:lnTo>
                    <a:close/>
                    <a:moveTo>
                      <a:pt x="210" y="100"/>
                    </a:moveTo>
                    <a:cubicBezTo>
                      <a:pt x="209" y="110"/>
                      <a:pt x="209" y="110"/>
                      <a:pt x="209" y="110"/>
                    </a:cubicBezTo>
                    <a:cubicBezTo>
                      <a:pt x="207" y="111"/>
                      <a:pt x="207" y="111"/>
                      <a:pt x="207" y="111"/>
                    </a:cubicBezTo>
                    <a:cubicBezTo>
                      <a:pt x="205" y="109"/>
                      <a:pt x="205" y="109"/>
                      <a:pt x="205" y="109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9" y="99"/>
                      <a:pt x="209" y="99"/>
                      <a:pt x="209" y="99"/>
                    </a:cubicBezTo>
                    <a:lnTo>
                      <a:pt x="210" y="100"/>
                    </a:lnTo>
                    <a:close/>
                    <a:moveTo>
                      <a:pt x="216" y="114"/>
                    </a:moveTo>
                    <a:cubicBezTo>
                      <a:pt x="215" y="122"/>
                      <a:pt x="215" y="122"/>
                      <a:pt x="215" y="122"/>
                    </a:cubicBezTo>
                    <a:cubicBezTo>
                      <a:pt x="213" y="124"/>
                      <a:pt x="213" y="124"/>
                      <a:pt x="213" y="124"/>
                    </a:cubicBezTo>
                    <a:cubicBezTo>
                      <a:pt x="211" y="123"/>
                      <a:pt x="211" y="123"/>
                      <a:pt x="211" y="123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5" y="112"/>
                      <a:pt x="215" y="112"/>
                      <a:pt x="215" y="112"/>
                    </a:cubicBezTo>
                    <a:lnTo>
                      <a:pt x="216" y="114"/>
                    </a:lnTo>
                    <a:close/>
                    <a:moveTo>
                      <a:pt x="216" y="99"/>
                    </a:moveTo>
                    <a:cubicBezTo>
                      <a:pt x="218" y="101"/>
                      <a:pt x="218" y="101"/>
                      <a:pt x="218" y="101"/>
                    </a:cubicBezTo>
                    <a:cubicBezTo>
                      <a:pt x="217" y="109"/>
                      <a:pt x="217" y="109"/>
                      <a:pt x="217" y="109"/>
                    </a:cubicBezTo>
                    <a:cubicBezTo>
                      <a:pt x="215" y="111"/>
                      <a:pt x="215" y="111"/>
                      <a:pt x="215" y="111"/>
                    </a:cubicBezTo>
                    <a:cubicBezTo>
                      <a:pt x="213" y="109"/>
                      <a:pt x="213" y="109"/>
                      <a:pt x="213" y="109"/>
                    </a:cubicBezTo>
                    <a:cubicBezTo>
                      <a:pt x="215" y="99"/>
                      <a:pt x="215" y="99"/>
                      <a:pt x="215" y="99"/>
                    </a:cubicBezTo>
                    <a:lnTo>
                      <a:pt x="216" y="99"/>
                    </a:lnTo>
                    <a:close/>
                    <a:moveTo>
                      <a:pt x="216" y="122"/>
                    </a:moveTo>
                    <a:cubicBezTo>
                      <a:pt x="223" y="122"/>
                      <a:pt x="223" y="122"/>
                      <a:pt x="223" y="122"/>
                    </a:cubicBezTo>
                    <a:cubicBezTo>
                      <a:pt x="225" y="125"/>
                      <a:pt x="225" y="125"/>
                      <a:pt x="225" y="125"/>
                    </a:cubicBezTo>
                    <a:cubicBezTo>
                      <a:pt x="224" y="125"/>
                      <a:pt x="224" y="125"/>
                      <a:pt x="224" y="125"/>
                    </a:cubicBezTo>
                    <a:cubicBezTo>
                      <a:pt x="214" y="125"/>
                      <a:pt x="214" y="125"/>
                      <a:pt x="214" y="125"/>
                    </a:cubicBezTo>
                    <a:cubicBezTo>
                      <a:pt x="213" y="125"/>
                      <a:pt x="213" y="125"/>
                      <a:pt x="213" y="125"/>
                    </a:cubicBezTo>
                    <a:lnTo>
                      <a:pt x="216" y="122"/>
                    </a:lnTo>
                    <a:close/>
                    <a:moveTo>
                      <a:pt x="218" y="97"/>
                    </a:moveTo>
                    <a:cubicBezTo>
                      <a:pt x="228" y="97"/>
                      <a:pt x="228" y="97"/>
                      <a:pt x="228" y="97"/>
                    </a:cubicBezTo>
                    <a:cubicBezTo>
                      <a:pt x="228" y="98"/>
                      <a:pt x="228" y="98"/>
                      <a:pt x="228" y="98"/>
                    </a:cubicBezTo>
                    <a:cubicBezTo>
                      <a:pt x="226" y="101"/>
                      <a:pt x="226" y="101"/>
                      <a:pt x="226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7" y="98"/>
                      <a:pt x="217" y="98"/>
                      <a:pt x="217" y="98"/>
                    </a:cubicBezTo>
                    <a:lnTo>
                      <a:pt x="218" y="97"/>
                    </a:lnTo>
                    <a:close/>
                    <a:moveTo>
                      <a:pt x="228" y="112"/>
                    </a:moveTo>
                    <a:cubicBezTo>
                      <a:pt x="228" y="112"/>
                      <a:pt x="228" y="112"/>
                      <a:pt x="228" y="112"/>
                    </a:cubicBezTo>
                    <a:cubicBezTo>
                      <a:pt x="227" y="123"/>
                      <a:pt x="227" y="123"/>
                      <a:pt x="227" y="123"/>
                    </a:cubicBezTo>
                    <a:cubicBezTo>
                      <a:pt x="226" y="124"/>
                      <a:pt x="226" y="124"/>
                      <a:pt x="226" y="124"/>
                    </a:cubicBezTo>
                    <a:cubicBezTo>
                      <a:pt x="224" y="121"/>
                      <a:pt x="224" y="121"/>
                      <a:pt x="224" y="121"/>
                    </a:cubicBezTo>
                    <a:cubicBezTo>
                      <a:pt x="225" y="114"/>
                      <a:pt x="225" y="114"/>
                      <a:pt x="225" y="114"/>
                    </a:cubicBezTo>
                    <a:lnTo>
                      <a:pt x="228" y="112"/>
                    </a:lnTo>
                    <a:close/>
                    <a:moveTo>
                      <a:pt x="230" y="100"/>
                    </a:moveTo>
                    <a:cubicBezTo>
                      <a:pt x="229" y="110"/>
                      <a:pt x="229" y="110"/>
                      <a:pt x="229" y="110"/>
                    </a:cubicBezTo>
                    <a:cubicBezTo>
                      <a:pt x="228" y="111"/>
                      <a:pt x="228" y="111"/>
                      <a:pt x="228" y="111"/>
                    </a:cubicBezTo>
                    <a:cubicBezTo>
                      <a:pt x="226" y="109"/>
                      <a:pt x="226" y="109"/>
                      <a:pt x="226" y="109"/>
                    </a:cubicBezTo>
                    <a:cubicBezTo>
                      <a:pt x="227" y="101"/>
                      <a:pt x="227" y="101"/>
                      <a:pt x="227" y="101"/>
                    </a:cubicBezTo>
                    <a:cubicBezTo>
                      <a:pt x="229" y="99"/>
                      <a:pt x="229" y="99"/>
                      <a:pt x="229" y="99"/>
                    </a:cubicBezTo>
                    <a:lnTo>
                      <a:pt x="230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215" tIns="31107" rIns="62215" bIns="311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/>
                  <a:ea typeface="メイリオ"/>
                  <a:cs typeface="+mn-cs"/>
                </a:endParaRPr>
              </a:p>
            </p:txBody>
          </p:sp>
        </p:grpSp>
      </p:grpSp>
      <p:sp>
        <p:nvSpPr>
          <p:cNvPr id="31" name="テキスト プレースホルダー 4"/>
          <p:cNvSpPr>
            <a:spLocks noGrp="1"/>
          </p:cNvSpPr>
          <p:nvPr>
            <p:ph type="body" sz="quarter" idx="17"/>
          </p:nvPr>
        </p:nvSpPr>
        <p:spPr>
          <a:xfrm>
            <a:off x="251618" y="917812"/>
            <a:ext cx="4829192" cy="279306"/>
          </a:xfrm>
        </p:spPr>
        <p:txBody>
          <a:bodyPr/>
          <a:lstStyle/>
          <a:p>
            <a:r>
              <a:rPr lang="ja-JP" altLang="en-US" dirty="0"/>
              <a:t>スマートフォン表示に対応した出力が可能です</a:t>
            </a:r>
            <a:endParaRPr kumimoji="1" lang="ja-JP" altLang="en-US" dirty="0"/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5E71833-5926-3BCF-15F7-611219CFA9EB}"/>
              </a:ext>
            </a:extLst>
          </p:cNvPr>
          <p:cNvGrpSpPr/>
          <p:nvPr/>
        </p:nvGrpSpPr>
        <p:grpSpPr>
          <a:xfrm>
            <a:off x="6635950" y="3268717"/>
            <a:ext cx="1752474" cy="1355261"/>
            <a:chOff x="6518033" y="3120761"/>
            <a:chExt cx="1752474" cy="1355261"/>
          </a:xfrm>
        </p:grpSpPr>
        <p:sp>
          <p:nvSpPr>
            <p:cNvPr id="16" name="角丸四角形 11">
              <a:extLst>
                <a:ext uri="{FF2B5EF4-FFF2-40B4-BE49-F238E27FC236}">
                  <a16:creationId xmlns:a16="http://schemas.microsoft.com/office/drawing/2014/main" id="{E2179E1D-801B-8706-9E2A-15A87C6FFC46}"/>
                </a:ext>
              </a:extLst>
            </p:cNvPr>
            <p:cNvSpPr/>
            <p:nvPr/>
          </p:nvSpPr>
          <p:spPr>
            <a:xfrm>
              <a:off x="6518033" y="3120761"/>
              <a:ext cx="1737117" cy="1355261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5245AE1-8E93-2563-42E5-33EFC36A066A}"/>
                </a:ext>
              </a:extLst>
            </p:cNvPr>
            <p:cNvSpPr txBox="1"/>
            <p:nvPr/>
          </p:nvSpPr>
          <p:spPr>
            <a:xfrm>
              <a:off x="6533390" y="4107979"/>
              <a:ext cx="173711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メイリオ"/>
                  <a:ea typeface="メイリオ"/>
                  <a:cs typeface="+mn-cs"/>
                </a:rPr>
                <a:t>住民税 税額通知書</a:t>
              </a:r>
            </a:p>
          </p:txBody>
        </p:sp>
        <p:sp>
          <p:nvSpPr>
            <p:cNvPr id="35" name="Freeform 117">
              <a:extLst>
                <a:ext uri="{FF2B5EF4-FFF2-40B4-BE49-F238E27FC236}">
                  <a16:creationId xmlns:a16="http://schemas.microsoft.com/office/drawing/2014/main" id="{39AA708A-D2CE-146C-580F-E37D454BD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7570" y="3363476"/>
              <a:ext cx="611984" cy="462769"/>
            </a:xfrm>
            <a:custGeom>
              <a:avLst/>
              <a:gdLst>
                <a:gd name="T0" fmla="*/ 238 w 238"/>
                <a:gd name="T1" fmla="*/ 45 h 179"/>
                <a:gd name="T2" fmla="*/ 0 w 238"/>
                <a:gd name="T3" fmla="*/ 179 h 179"/>
                <a:gd name="T4" fmla="*/ 192 w 238"/>
                <a:gd name="T5" fmla="*/ 0 h 179"/>
                <a:gd name="T6" fmla="*/ 197 w 238"/>
                <a:gd name="T7" fmla="*/ 0 h 179"/>
                <a:gd name="T8" fmla="*/ 238 w 238"/>
                <a:gd name="T9" fmla="*/ 41 h 179"/>
                <a:gd name="T10" fmla="*/ 137 w 238"/>
                <a:gd name="T11" fmla="*/ 20 h 179"/>
                <a:gd name="T12" fmla="*/ 28 w 238"/>
                <a:gd name="T13" fmla="*/ 25 h 179"/>
                <a:gd name="T14" fmla="*/ 137 w 238"/>
                <a:gd name="T15" fmla="*/ 20 h 179"/>
                <a:gd name="T16" fmla="*/ 28 w 238"/>
                <a:gd name="T17" fmla="*/ 34 h 179"/>
                <a:gd name="T18" fmla="*/ 137 w 238"/>
                <a:gd name="T19" fmla="*/ 39 h 179"/>
                <a:gd name="T20" fmla="*/ 205 w 238"/>
                <a:gd name="T21" fmla="*/ 69 h 179"/>
                <a:gd name="T22" fmla="*/ 146 w 238"/>
                <a:gd name="T23" fmla="*/ 69 h 179"/>
                <a:gd name="T24" fmla="*/ 87 w 238"/>
                <a:gd name="T25" fmla="*/ 69 h 179"/>
                <a:gd name="T26" fmla="*/ 28 w 238"/>
                <a:gd name="T27" fmla="*/ 69 h 179"/>
                <a:gd name="T28" fmla="*/ 28 w 238"/>
                <a:gd name="T29" fmla="*/ 90 h 179"/>
                <a:gd name="T30" fmla="*/ 28 w 238"/>
                <a:gd name="T31" fmla="*/ 110 h 179"/>
                <a:gd name="T32" fmla="*/ 28 w 238"/>
                <a:gd name="T33" fmla="*/ 131 h 179"/>
                <a:gd name="T34" fmla="*/ 28 w 238"/>
                <a:gd name="T35" fmla="*/ 151 h 179"/>
                <a:gd name="T36" fmla="*/ 33 w 238"/>
                <a:gd name="T37" fmla="*/ 155 h 179"/>
                <a:gd name="T38" fmla="*/ 91 w 238"/>
                <a:gd name="T39" fmla="*/ 155 h 179"/>
                <a:gd name="T40" fmla="*/ 150 w 238"/>
                <a:gd name="T41" fmla="*/ 155 h 179"/>
                <a:gd name="T42" fmla="*/ 210 w 238"/>
                <a:gd name="T43" fmla="*/ 155 h 179"/>
                <a:gd name="T44" fmla="*/ 210 w 238"/>
                <a:gd name="T45" fmla="*/ 135 h 179"/>
                <a:gd name="T46" fmla="*/ 210 w 238"/>
                <a:gd name="T47" fmla="*/ 114 h 179"/>
                <a:gd name="T48" fmla="*/ 210 w 238"/>
                <a:gd name="T49" fmla="*/ 94 h 179"/>
                <a:gd name="T50" fmla="*/ 210 w 238"/>
                <a:gd name="T51" fmla="*/ 74 h 179"/>
                <a:gd name="T52" fmla="*/ 205 w 238"/>
                <a:gd name="T53" fmla="*/ 69 h 179"/>
                <a:gd name="T54" fmla="*/ 146 w 238"/>
                <a:gd name="T55" fmla="*/ 90 h 179"/>
                <a:gd name="T56" fmla="*/ 91 w 238"/>
                <a:gd name="T57" fmla="*/ 74 h 179"/>
                <a:gd name="T58" fmla="*/ 91 w 238"/>
                <a:gd name="T59" fmla="*/ 110 h 179"/>
                <a:gd name="T60" fmla="*/ 146 w 238"/>
                <a:gd name="T61" fmla="*/ 94 h 179"/>
                <a:gd name="T62" fmla="*/ 91 w 238"/>
                <a:gd name="T63" fmla="*/ 110 h 179"/>
                <a:gd name="T64" fmla="*/ 146 w 238"/>
                <a:gd name="T65" fmla="*/ 131 h 179"/>
                <a:gd name="T66" fmla="*/ 91 w 238"/>
                <a:gd name="T67" fmla="*/ 114 h 179"/>
                <a:gd name="T68" fmla="*/ 33 w 238"/>
                <a:gd name="T69" fmla="*/ 74 h 179"/>
                <a:gd name="T70" fmla="*/ 87 w 238"/>
                <a:gd name="T71" fmla="*/ 90 h 179"/>
                <a:gd name="T72" fmla="*/ 33 w 238"/>
                <a:gd name="T73" fmla="*/ 74 h 179"/>
                <a:gd name="T74" fmla="*/ 87 w 238"/>
                <a:gd name="T75" fmla="*/ 94 h 179"/>
                <a:gd name="T76" fmla="*/ 33 w 238"/>
                <a:gd name="T77" fmla="*/ 110 h 179"/>
                <a:gd name="T78" fmla="*/ 33 w 238"/>
                <a:gd name="T79" fmla="*/ 114 h 179"/>
                <a:gd name="T80" fmla="*/ 87 w 238"/>
                <a:gd name="T81" fmla="*/ 131 h 179"/>
                <a:gd name="T82" fmla="*/ 33 w 238"/>
                <a:gd name="T83" fmla="*/ 114 h 179"/>
                <a:gd name="T84" fmla="*/ 33 w 238"/>
                <a:gd name="T85" fmla="*/ 135 h 179"/>
                <a:gd name="T86" fmla="*/ 87 w 238"/>
                <a:gd name="T87" fmla="*/ 151 h 179"/>
                <a:gd name="T88" fmla="*/ 91 w 238"/>
                <a:gd name="T89" fmla="*/ 151 h 179"/>
                <a:gd name="T90" fmla="*/ 146 w 238"/>
                <a:gd name="T91" fmla="*/ 135 h 179"/>
                <a:gd name="T92" fmla="*/ 91 w 238"/>
                <a:gd name="T93" fmla="*/ 151 h 179"/>
                <a:gd name="T94" fmla="*/ 150 w 238"/>
                <a:gd name="T95" fmla="*/ 151 h 179"/>
                <a:gd name="T96" fmla="*/ 205 w 238"/>
                <a:gd name="T97" fmla="*/ 135 h 179"/>
                <a:gd name="T98" fmla="*/ 205 w 238"/>
                <a:gd name="T99" fmla="*/ 131 h 179"/>
                <a:gd name="T100" fmla="*/ 150 w 238"/>
                <a:gd name="T101" fmla="*/ 114 h 179"/>
                <a:gd name="T102" fmla="*/ 205 w 238"/>
                <a:gd name="T103" fmla="*/ 131 h 179"/>
                <a:gd name="T104" fmla="*/ 150 w 238"/>
                <a:gd name="T105" fmla="*/ 110 h 179"/>
                <a:gd name="T106" fmla="*/ 205 w 238"/>
                <a:gd name="T107" fmla="*/ 94 h 179"/>
                <a:gd name="T108" fmla="*/ 205 w 238"/>
                <a:gd name="T109" fmla="*/ 90 h 179"/>
                <a:gd name="T110" fmla="*/ 150 w 238"/>
                <a:gd name="T111" fmla="*/ 74 h 179"/>
                <a:gd name="T112" fmla="*/ 205 w 238"/>
                <a:gd name="T113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8" h="179">
                  <a:moveTo>
                    <a:pt x="192" y="45"/>
                  </a:moveTo>
                  <a:lnTo>
                    <a:pt x="238" y="45"/>
                  </a:lnTo>
                  <a:lnTo>
                    <a:pt x="238" y="179"/>
                  </a:lnTo>
                  <a:lnTo>
                    <a:pt x="0" y="179"/>
                  </a:lnTo>
                  <a:lnTo>
                    <a:pt x="0" y="0"/>
                  </a:lnTo>
                  <a:lnTo>
                    <a:pt x="192" y="0"/>
                  </a:lnTo>
                  <a:lnTo>
                    <a:pt x="192" y="45"/>
                  </a:lnTo>
                  <a:close/>
                  <a:moveTo>
                    <a:pt x="197" y="0"/>
                  </a:moveTo>
                  <a:lnTo>
                    <a:pt x="197" y="41"/>
                  </a:lnTo>
                  <a:lnTo>
                    <a:pt x="238" y="41"/>
                  </a:lnTo>
                  <a:lnTo>
                    <a:pt x="197" y="0"/>
                  </a:lnTo>
                  <a:close/>
                  <a:moveTo>
                    <a:pt x="137" y="20"/>
                  </a:moveTo>
                  <a:lnTo>
                    <a:pt x="28" y="20"/>
                  </a:lnTo>
                  <a:lnTo>
                    <a:pt x="28" y="25"/>
                  </a:lnTo>
                  <a:lnTo>
                    <a:pt x="137" y="25"/>
                  </a:lnTo>
                  <a:lnTo>
                    <a:pt x="137" y="20"/>
                  </a:lnTo>
                  <a:close/>
                  <a:moveTo>
                    <a:pt x="137" y="34"/>
                  </a:moveTo>
                  <a:lnTo>
                    <a:pt x="28" y="34"/>
                  </a:lnTo>
                  <a:lnTo>
                    <a:pt x="28" y="39"/>
                  </a:lnTo>
                  <a:lnTo>
                    <a:pt x="137" y="39"/>
                  </a:lnTo>
                  <a:lnTo>
                    <a:pt x="137" y="34"/>
                  </a:lnTo>
                  <a:close/>
                  <a:moveTo>
                    <a:pt x="205" y="69"/>
                  </a:moveTo>
                  <a:lnTo>
                    <a:pt x="150" y="69"/>
                  </a:lnTo>
                  <a:lnTo>
                    <a:pt x="146" y="69"/>
                  </a:lnTo>
                  <a:lnTo>
                    <a:pt x="91" y="69"/>
                  </a:lnTo>
                  <a:lnTo>
                    <a:pt x="87" y="69"/>
                  </a:lnTo>
                  <a:lnTo>
                    <a:pt x="33" y="69"/>
                  </a:lnTo>
                  <a:lnTo>
                    <a:pt x="28" y="69"/>
                  </a:lnTo>
                  <a:lnTo>
                    <a:pt x="28" y="7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28" y="131"/>
                  </a:lnTo>
                  <a:lnTo>
                    <a:pt x="28" y="135"/>
                  </a:lnTo>
                  <a:lnTo>
                    <a:pt x="28" y="151"/>
                  </a:lnTo>
                  <a:lnTo>
                    <a:pt x="28" y="155"/>
                  </a:lnTo>
                  <a:lnTo>
                    <a:pt x="33" y="155"/>
                  </a:lnTo>
                  <a:lnTo>
                    <a:pt x="87" y="155"/>
                  </a:lnTo>
                  <a:lnTo>
                    <a:pt x="91" y="155"/>
                  </a:lnTo>
                  <a:lnTo>
                    <a:pt x="146" y="155"/>
                  </a:lnTo>
                  <a:lnTo>
                    <a:pt x="150" y="155"/>
                  </a:lnTo>
                  <a:lnTo>
                    <a:pt x="205" y="155"/>
                  </a:lnTo>
                  <a:lnTo>
                    <a:pt x="210" y="155"/>
                  </a:lnTo>
                  <a:lnTo>
                    <a:pt x="210" y="151"/>
                  </a:lnTo>
                  <a:lnTo>
                    <a:pt x="210" y="135"/>
                  </a:lnTo>
                  <a:lnTo>
                    <a:pt x="210" y="131"/>
                  </a:lnTo>
                  <a:lnTo>
                    <a:pt x="210" y="114"/>
                  </a:lnTo>
                  <a:lnTo>
                    <a:pt x="210" y="110"/>
                  </a:lnTo>
                  <a:lnTo>
                    <a:pt x="210" y="94"/>
                  </a:lnTo>
                  <a:lnTo>
                    <a:pt x="210" y="90"/>
                  </a:lnTo>
                  <a:lnTo>
                    <a:pt x="210" y="74"/>
                  </a:lnTo>
                  <a:lnTo>
                    <a:pt x="210" y="69"/>
                  </a:lnTo>
                  <a:lnTo>
                    <a:pt x="205" y="69"/>
                  </a:lnTo>
                  <a:close/>
                  <a:moveTo>
                    <a:pt x="146" y="74"/>
                  </a:moveTo>
                  <a:lnTo>
                    <a:pt x="146" y="90"/>
                  </a:lnTo>
                  <a:lnTo>
                    <a:pt x="91" y="90"/>
                  </a:lnTo>
                  <a:lnTo>
                    <a:pt x="91" y="74"/>
                  </a:lnTo>
                  <a:lnTo>
                    <a:pt x="146" y="74"/>
                  </a:lnTo>
                  <a:close/>
                  <a:moveTo>
                    <a:pt x="91" y="110"/>
                  </a:moveTo>
                  <a:lnTo>
                    <a:pt x="91" y="94"/>
                  </a:lnTo>
                  <a:lnTo>
                    <a:pt x="146" y="94"/>
                  </a:lnTo>
                  <a:lnTo>
                    <a:pt x="146" y="110"/>
                  </a:lnTo>
                  <a:lnTo>
                    <a:pt x="91" y="110"/>
                  </a:lnTo>
                  <a:close/>
                  <a:moveTo>
                    <a:pt x="146" y="114"/>
                  </a:moveTo>
                  <a:lnTo>
                    <a:pt x="146" y="131"/>
                  </a:lnTo>
                  <a:lnTo>
                    <a:pt x="91" y="131"/>
                  </a:lnTo>
                  <a:lnTo>
                    <a:pt x="91" y="114"/>
                  </a:lnTo>
                  <a:lnTo>
                    <a:pt x="146" y="114"/>
                  </a:lnTo>
                  <a:close/>
                  <a:moveTo>
                    <a:pt x="33" y="74"/>
                  </a:moveTo>
                  <a:lnTo>
                    <a:pt x="87" y="74"/>
                  </a:lnTo>
                  <a:lnTo>
                    <a:pt x="87" y="90"/>
                  </a:lnTo>
                  <a:lnTo>
                    <a:pt x="33" y="90"/>
                  </a:lnTo>
                  <a:lnTo>
                    <a:pt x="33" y="74"/>
                  </a:lnTo>
                  <a:close/>
                  <a:moveTo>
                    <a:pt x="33" y="94"/>
                  </a:moveTo>
                  <a:lnTo>
                    <a:pt x="87" y="94"/>
                  </a:lnTo>
                  <a:lnTo>
                    <a:pt x="87" y="110"/>
                  </a:lnTo>
                  <a:lnTo>
                    <a:pt x="33" y="110"/>
                  </a:lnTo>
                  <a:lnTo>
                    <a:pt x="33" y="94"/>
                  </a:lnTo>
                  <a:close/>
                  <a:moveTo>
                    <a:pt x="33" y="114"/>
                  </a:moveTo>
                  <a:lnTo>
                    <a:pt x="87" y="114"/>
                  </a:lnTo>
                  <a:lnTo>
                    <a:pt x="87" y="131"/>
                  </a:lnTo>
                  <a:lnTo>
                    <a:pt x="33" y="131"/>
                  </a:lnTo>
                  <a:lnTo>
                    <a:pt x="33" y="114"/>
                  </a:lnTo>
                  <a:close/>
                  <a:moveTo>
                    <a:pt x="33" y="151"/>
                  </a:moveTo>
                  <a:lnTo>
                    <a:pt x="33" y="135"/>
                  </a:lnTo>
                  <a:lnTo>
                    <a:pt x="87" y="135"/>
                  </a:lnTo>
                  <a:lnTo>
                    <a:pt x="87" y="151"/>
                  </a:lnTo>
                  <a:lnTo>
                    <a:pt x="33" y="151"/>
                  </a:lnTo>
                  <a:close/>
                  <a:moveTo>
                    <a:pt x="91" y="151"/>
                  </a:moveTo>
                  <a:lnTo>
                    <a:pt x="91" y="135"/>
                  </a:lnTo>
                  <a:lnTo>
                    <a:pt x="146" y="135"/>
                  </a:lnTo>
                  <a:lnTo>
                    <a:pt x="146" y="151"/>
                  </a:lnTo>
                  <a:lnTo>
                    <a:pt x="91" y="151"/>
                  </a:lnTo>
                  <a:close/>
                  <a:moveTo>
                    <a:pt x="205" y="151"/>
                  </a:moveTo>
                  <a:lnTo>
                    <a:pt x="150" y="151"/>
                  </a:lnTo>
                  <a:lnTo>
                    <a:pt x="150" y="135"/>
                  </a:lnTo>
                  <a:lnTo>
                    <a:pt x="205" y="135"/>
                  </a:lnTo>
                  <a:lnTo>
                    <a:pt x="205" y="151"/>
                  </a:lnTo>
                  <a:close/>
                  <a:moveTo>
                    <a:pt x="205" y="131"/>
                  </a:moveTo>
                  <a:lnTo>
                    <a:pt x="150" y="131"/>
                  </a:lnTo>
                  <a:lnTo>
                    <a:pt x="150" y="114"/>
                  </a:lnTo>
                  <a:lnTo>
                    <a:pt x="205" y="114"/>
                  </a:lnTo>
                  <a:lnTo>
                    <a:pt x="205" y="131"/>
                  </a:lnTo>
                  <a:close/>
                  <a:moveTo>
                    <a:pt x="205" y="110"/>
                  </a:moveTo>
                  <a:lnTo>
                    <a:pt x="150" y="110"/>
                  </a:lnTo>
                  <a:lnTo>
                    <a:pt x="150" y="94"/>
                  </a:lnTo>
                  <a:lnTo>
                    <a:pt x="205" y="94"/>
                  </a:lnTo>
                  <a:lnTo>
                    <a:pt x="205" y="110"/>
                  </a:lnTo>
                  <a:close/>
                  <a:moveTo>
                    <a:pt x="205" y="90"/>
                  </a:moveTo>
                  <a:lnTo>
                    <a:pt x="150" y="90"/>
                  </a:lnTo>
                  <a:lnTo>
                    <a:pt x="150" y="74"/>
                  </a:lnTo>
                  <a:lnTo>
                    <a:pt x="205" y="74"/>
                  </a:lnTo>
                  <a:lnTo>
                    <a:pt x="205" y="9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13B58258-DC45-9145-DDCE-E6AB41DCF617}"/>
                </a:ext>
              </a:extLst>
            </p:cNvPr>
            <p:cNvSpPr/>
            <p:nvPr/>
          </p:nvSpPr>
          <p:spPr>
            <a:xfrm>
              <a:off x="6793093" y="3524150"/>
              <a:ext cx="407199" cy="166363"/>
            </a:xfrm>
            <a:prstGeom prst="roundRect">
              <a:avLst/>
            </a:prstGeom>
            <a:solidFill>
              <a:srgbClr val="F5B0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0EE0BF43-9CCB-0C5D-7B03-27E98A4DCFA2}"/>
                </a:ext>
              </a:extLst>
            </p:cNvPr>
            <p:cNvGrpSpPr/>
            <p:nvPr/>
          </p:nvGrpSpPr>
          <p:grpSpPr>
            <a:xfrm>
              <a:off x="6672351" y="3381333"/>
              <a:ext cx="648072" cy="453702"/>
              <a:chOff x="6672351" y="3381333"/>
              <a:chExt cx="648072" cy="453702"/>
            </a:xfrm>
          </p:grpSpPr>
          <p:sp>
            <p:nvSpPr>
              <p:cNvPr id="34" name="Freeform 118">
                <a:extLst>
                  <a:ext uri="{FF2B5EF4-FFF2-40B4-BE49-F238E27FC236}">
                    <a16:creationId xmlns:a16="http://schemas.microsoft.com/office/drawing/2014/main" id="{2EAFC309-8AB3-7435-F023-AA7B480713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79822" y="3381333"/>
                <a:ext cx="633130" cy="453702"/>
              </a:xfrm>
              <a:custGeom>
                <a:avLst/>
                <a:gdLst>
                  <a:gd name="T0" fmla="*/ 397 w 397"/>
                  <a:gd name="T1" fmla="*/ 76 h 299"/>
                  <a:gd name="T2" fmla="*/ 0 w 397"/>
                  <a:gd name="T3" fmla="*/ 299 h 299"/>
                  <a:gd name="T4" fmla="*/ 321 w 397"/>
                  <a:gd name="T5" fmla="*/ 0 h 299"/>
                  <a:gd name="T6" fmla="*/ 329 w 397"/>
                  <a:gd name="T7" fmla="*/ 0 h 299"/>
                  <a:gd name="T8" fmla="*/ 397 w 397"/>
                  <a:gd name="T9" fmla="*/ 68 h 299"/>
                  <a:gd name="T10" fmla="*/ 107 w 397"/>
                  <a:gd name="T11" fmla="*/ 138 h 299"/>
                  <a:gd name="T12" fmla="*/ 83 w 397"/>
                  <a:gd name="T13" fmla="*/ 137 h 299"/>
                  <a:gd name="T14" fmla="*/ 107 w 397"/>
                  <a:gd name="T15" fmla="*/ 138 h 299"/>
                  <a:gd name="T16" fmla="*/ 85 w 397"/>
                  <a:gd name="T17" fmla="*/ 189 h 299"/>
                  <a:gd name="T18" fmla="*/ 109 w 397"/>
                  <a:gd name="T19" fmla="*/ 162 h 299"/>
                  <a:gd name="T20" fmla="*/ 113 w 397"/>
                  <a:gd name="T21" fmla="*/ 110 h 299"/>
                  <a:gd name="T22" fmla="*/ 88 w 397"/>
                  <a:gd name="T23" fmla="*/ 109 h 299"/>
                  <a:gd name="T24" fmla="*/ 113 w 397"/>
                  <a:gd name="T25" fmla="*/ 110 h 299"/>
                  <a:gd name="T26" fmla="*/ 177 w 397"/>
                  <a:gd name="T27" fmla="*/ 125 h 299"/>
                  <a:gd name="T28" fmla="*/ 161 w 397"/>
                  <a:gd name="T29" fmla="*/ 116 h 299"/>
                  <a:gd name="T30" fmla="*/ 180 w 397"/>
                  <a:gd name="T31" fmla="*/ 105 h 299"/>
                  <a:gd name="T32" fmla="*/ 115 w 397"/>
                  <a:gd name="T33" fmla="*/ 134 h 299"/>
                  <a:gd name="T34" fmla="*/ 112 w 397"/>
                  <a:gd name="T35" fmla="*/ 197 h 299"/>
                  <a:gd name="T36" fmla="*/ 127 w 397"/>
                  <a:gd name="T37" fmla="*/ 116 h 299"/>
                  <a:gd name="T38" fmla="*/ 146 w 397"/>
                  <a:gd name="T39" fmla="*/ 125 h 299"/>
                  <a:gd name="T40" fmla="*/ 130 w 397"/>
                  <a:gd name="T41" fmla="*/ 162 h 299"/>
                  <a:gd name="T42" fmla="*/ 147 w 397"/>
                  <a:gd name="T43" fmla="*/ 184 h 299"/>
                  <a:gd name="T44" fmla="*/ 136 w 397"/>
                  <a:gd name="T45" fmla="*/ 186 h 299"/>
                  <a:gd name="T46" fmla="*/ 154 w 397"/>
                  <a:gd name="T47" fmla="*/ 195 h 299"/>
                  <a:gd name="T48" fmla="*/ 158 w 397"/>
                  <a:gd name="T49" fmla="*/ 162 h 299"/>
                  <a:gd name="T50" fmla="*/ 132 w 397"/>
                  <a:gd name="T51" fmla="*/ 166 h 299"/>
                  <a:gd name="T52" fmla="*/ 131 w 397"/>
                  <a:gd name="T53" fmla="*/ 191 h 299"/>
                  <a:gd name="T54" fmla="*/ 132 w 397"/>
                  <a:gd name="T55" fmla="*/ 166 h 299"/>
                  <a:gd name="T56" fmla="*/ 165 w 397"/>
                  <a:gd name="T57" fmla="*/ 139 h 299"/>
                  <a:gd name="T58" fmla="*/ 141 w 397"/>
                  <a:gd name="T59" fmla="*/ 133 h 299"/>
                  <a:gd name="T60" fmla="*/ 141 w 397"/>
                  <a:gd name="T61" fmla="*/ 153 h 299"/>
                  <a:gd name="T62" fmla="*/ 165 w 397"/>
                  <a:gd name="T63" fmla="*/ 147 h 299"/>
                  <a:gd name="T64" fmla="*/ 141 w 397"/>
                  <a:gd name="T65" fmla="*/ 153 h 299"/>
                  <a:gd name="T66" fmla="*/ 171 w 397"/>
                  <a:gd name="T67" fmla="*/ 190 h 299"/>
                  <a:gd name="T68" fmla="*/ 172 w 397"/>
                  <a:gd name="T69" fmla="*/ 165 h 299"/>
                  <a:gd name="T70" fmla="*/ 248 w 397"/>
                  <a:gd name="T71" fmla="*/ 153 h 299"/>
                  <a:gd name="T72" fmla="*/ 219 w 397"/>
                  <a:gd name="T73" fmla="*/ 153 h 299"/>
                  <a:gd name="T74" fmla="*/ 239 w 397"/>
                  <a:gd name="T75" fmla="*/ 164 h 299"/>
                  <a:gd name="T76" fmla="*/ 222 w 397"/>
                  <a:gd name="T77" fmla="*/ 194 h 299"/>
                  <a:gd name="T78" fmla="*/ 248 w 397"/>
                  <a:gd name="T79" fmla="*/ 153 h 299"/>
                  <a:gd name="T80" fmla="*/ 301 w 397"/>
                  <a:gd name="T81" fmla="*/ 148 h 299"/>
                  <a:gd name="T82" fmla="*/ 267 w 397"/>
                  <a:gd name="T83" fmla="*/ 108 h 299"/>
                  <a:gd name="T84" fmla="*/ 257 w 397"/>
                  <a:gd name="T85" fmla="*/ 99 h 299"/>
                  <a:gd name="T86" fmla="*/ 228 w 397"/>
                  <a:gd name="T87" fmla="*/ 108 h 299"/>
                  <a:gd name="T88" fmla="*/ 258 w 397"/>
                  <a:gd name="T89" fmla="*/ 148 h 299"/>
                  <a:gd name="T90" fmla="*/ 256 w 397"/>
                  <a:gd name="T91" fmla="*/ 185 h 299"/>
                  <a:gd name="T92" fmla="*/ 247 w 397"/>
                  <a:gd name="T93" fmla="*/ 197 h 299"/>
                  <a:gd name="T94" fmla="*/ 270 w 397"/>
                  <a:gd name="T95" fmla="*/ 184 h 299"/>
                  <a:gd name="T96" fmla="*/ 306 w 397"/>
                  <a:gd name="T97" fmla="*/ 193 h 299"/>
                  <a:gd name="T98" fmla="*/ 286 w 397"/>
                  <a:gd name="T99" fmla="*/ 169 h 299"/>
                  <a:gd name="T100" fmla="*/ 299 w 397"/>
                  <a:gd name="T101" fmla="*/ 148 h 299"/>
                  <a:gd name="T102" fmla="*/ 288 w 397"/>
                  <a:gd name="T103" fmla="*/ 123 h 299"/>
                  <a:gd name="T104" fmla="*/ 241 w 397"/>
                  <a:gd name="T105" fmla="*/ 118 h 299"/>
                  <a:gd name="T106" fmla="*/ 241 w 397"/>
                  <a:gd name="T107" fmla="*/ 138 h 299"/>
                  <a:gd name="T108" fmla="*/ 288 w 397"/>
                  <a:gd name="T109" fmla="*/ 132 h 299"/>
                  <a:gd name="T110" fmla="*/ 241 w 397"/>
                  <a:gd name="T111" fmla="*/ 138 h 299"/>
                  <a:gd name="T112" fmla="*/ 279 w 397"/>
                  <a:gd name="T113" fmla="*/ 162 h 299"/>
                  <a:gd name="T114" fmla="*/ 270 w 397"/>
                  <a:gd name="T115" fmla="*/ 148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7" h="299">
                    <a:moveTo>
                      <a:pt x="321" y="76"/>
                    </a:moveTo>
                    <a:cubicBezTo>
                      <a:pt x="397" y="76"/>
                      <a:pt x="397" y="76"/>
                      <a:pt x="397" y="76"/>
                    </a:cubicBezTo>
                    <a:cubicBezTo>
                      <a:pt x="397" y="299"/>
                      <a:pt x="397" y="299"/>
                      <a:pt x="397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1" y="0"/>
                      <a:pt x="321" y="0"/>
                      <a:pt x="321" y="0"/>
                    </a:cubicBezTo>
                    <a:lnTo>
                      <a:pt x="321" y="76"/>
                    </a:lnTo>
                    <a:close/>
                    <a:moveTo>
                      <a:pt x="329" y="0"/>
                    </a:moveTo>
                    <a:cubicBezTo>
                      <a:pt x="329" y="68"/>
                      <a:pt x="329" y="68"/>
                      <a:pt x="329" y="68"/>
                    </a:cubicBezTo>
                    <a:cubicBezTo>
                      <a:pt x="397" y="68"/>
                      <a:pt x="397" y="68"/>
                      <a:pt x="397" y="68"/>
                    </a:cubicBezTo>
                    <a:lnTo>
                      <a:pt x="329" y="0"/>
                    </a:lnTo>
                    <a:close/>
                    <a:moveTo>
                      <a:pt x="107" y="138"/>
                    </a:moveTo>
                    <a:cubicBezTo>
                      <a:pt x="104" y="134"/>
                      <a:pt x="96" y="130"/>
                      <a:pt x="90" y="128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9" y="140"/>
                      <a:pt x="97" y="144"/>
                      <a:pt x="100" y="148"/>
                    </a:cubicBezTo>
                    <a:lnTo>
                      <a:pt x="107" y="138"/>
                    </a:lnTo>
                    <a:close/>
                    <a:moveTo>
                      <a:pt x="99" y="155"/>
                    </a:moveTo>
                    <a:cubicBezTo>
                      <a:pt x="95" y="167"/>
                      <a:pt x="89" y="180"/>
                      <a:pt x="85" y="189"/>
                    </a:cubicBezTo>
                    <a:cubicBezTo>
                      <a:pt x="96" y="195"/>
                      <a:pt x="96" y="195"/>
                      <a:pt x="96" y="195"/>
                    </a:cubicBezTo>
                    <a:cubicBezTo>
                      <a:pt x="101" y="185"/>
                      <a:pt x="105" y="173"/>
                      <a:pt x="109" y="162"/>
                    </a:cubicBezTo>
                    <a:lnTo>
                      <a:pt x="99" y="155"/>
                    </a:lnTo>
                    <a:close/>
                    <a:moveTo>
                      <a:pt x="113" y="110"/>
                    </a:moveTo>
                    <a:cubicBezTo>
                      <a:pt x="109" y="107"/>
                      <a:pt x="101" y="103"/>
                      <a:pt x="95" y="100"/>
                    </a:cubicBezTo>
                    <a:cubicBezTo>
                      <a:pt x="88" y="109"/>
                      <a:pt x="88" y="109"/>
                      <a:pt x="88" y="109"/>
                    </a:cubicBezTo>
                    <a:cubicBezTo>
                      <a:pt x="94" y="112"/>
                      <a:pt x="102" y="117"/>
                      <a:pt x="105" y="120"/>
                    </a:cubicBezTo>
                    <a:lnTo>
                      <a:pt x="113" y="110"/>
                    </a:lnTo>
                    <a:close/>
                    <a:moveTo>
                      <a:pt x="177" y="162"/>
                    </a:moveTo>
                    <a:cubicBezTo>
                      <a:pt x="177" y="125"/>
                      <a:pt x="177" y="125"/>
                      <a:pt x="177" y="125"/>
                    </a:cubicBezTo>
                    <a:cubicBezTo>
                      <a:pt x="158" y="125"/>
                      <a:pt x="158" y="125"/>
                      <a:pt x="158" y="125"/>
                    </a:cubicBezTo>
                    <a:cubicBezTo>
                      <a:pt x="159" y="122"/>
                      <a:pt x="159" y="119"/>
                      <a:pt x="161" y="116"/>
                    </a:cubicBezTo>
                    <a:cubicBezTo>
                      <a:pt x="180" y="116"/>
                      <a:pt x="180" y="116"/>
                      <a:pt x="180" y="116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15" y="105"/>
                      <a:pt x="115" y="105"/>
                      <a:pt x="115" y="105"/>
                    </a:cubicBezTo>
                    <a:cubicBezTo>
                      <a:pt x="115" y="134"/>
                      <a:pt x="115" y="134"/>
                      <a:pt x="115" y="134"/>
                    </a:cubicBezTo>
                    <a:cubicBezTo>
                      <a:pt x="115" y="150"/>
                      <a:pt x="114" y="174"/>
                      <a:pt x="102" y="190"/>
                    </a:cubicBezTo>
                    <a:cubicBezTo>
                      <a:pt x="105" y="191"/>
                      <a:pt x="110" y="195"/>
                      <a:pt x="112" y="197"/>
                    </a:cubicBezTo>
                    <a:cubicBezTo>
                      <a:pt x="125" y="179"/>
                      <a:pt x="127" y="152"/>
                      <a:pt x="127" y="134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47" y="116"/>
                      <a:pt x="147" y="116"/>
                      <a:pt x="147" y="116"/>
                    </a:cubicBezTo>
                    <a:cubicBezTo>
                      <a:pt x="146" y="119"/>
                      <a:pt x="146" y="122"/>
                      <a:pt x="146" y="125"/>
                    </a:cubicBezTo>
                    <a:cubicBezTo>
                      <a:pt x="130" y="125"/>
                      <a:pt x="130" y="125"/>
                      <a:pt x="130" y="125"/>
                    </a:cubicBezTo>
                    <a:cubicBezTo>
                      <a:pt x="130" y="162"/>
                      <a:pt x="130" y="162"/>
                      <a:pt x="130" y="162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7" y="184"/>
                      <a:pt x="147" y="184"/>
                      <a:pt x="147" y="184"/>
                    </a:cubicBezTo>
                    <a:cubicBezTo>
                      <a:pt x="147" y="186"/>
                      <a:pt x="146" y="186"/>
                      <a:pt x="145" y="186"/>
                    </a:cubicBezTo>
                    <a:cubicBezTo>
                      <a:pt x="144" y="186"/>
                      <a:pt x="140" y="186"/>
                      <a:pt x="136" y="186"/>
                    </a:cubicBezTo>
                    <a:cubicBezTo>
                      <a:pt x="137" y="189"/>
                      <a:pt x="139" y="193"/>
                      <a:pt x="139" y="196"/>
                    </a:cubicBezTo>
                    <a:cubicBezTo>
                      <a:pt x="146" y="197"/>
                      <a:pt x="150" y="196"/>
                      <a:pt x="154" y="195"/>
                    </a:cubicBezTo>
                    <a:cubicBezTo>
                      <a:pt x="158" y="193"/>
                      <a:pt x="158" y="190"/>
                      <a:pt x="158" y="185"/>
                    </a:cubicBezTo>
                    <a:cubicBezTo>
                      <a:pt x="158" y="162"/>
                      <a:pt x="158" y="162"/>
                      <a:pt x="158" y="162"/>
                    </a:cubicBezTo>
                    <a:lnTo>
                      <a:pt x="177" y="162"/>
                    </a:lnTo>
                    <a:close/>
                    <a:moveTo>
                      <a:pt x="132" y="166"/>
                    </a:moveTo>
                    <a:cubicBezTo>
                      <a:pt x="130" y="173"/>
                      <a:pt x="126" y="180"/>
                      <a:pt x="121" y="185"/>
                    </a:cubicBezTo>
                    <a:cubicBezTo>
                      <a:pt x="124" y="187"/>
                      <a:pt x="128" y="189"/>
                      <a:pt x="131" y="191"/>
                    </a:cubicBezTo>
                    <a:cubicBezTo>
                      <a:pt x="135" y="186"/>
                      <a:pt x="140" y="177"/>
                      <a:pt x="143" y="169"/>
                    </a:cubicBezTo>
                    <a:lnTo>
                      <a:pt x="132" y="166"/>
                    </a:lnTo>
                    <a:close/>
                    <a:moveTo>
                      <a:pt x="141" y="139"/>
                    </a:move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5" y="133"/>
                      <a:pt x="165" y="133"/>
                      <a:pt x="165" y="133"/>
                    </a:cubicBezTo>
                    <a:cubicBezTo>
                      <a:pt x="141" y="133"/>
                      <a:pt x="141" y="133"/>
                      <a:pt x="141" y="133"/>
                    </a:cubicBezTo>
                    <a:lnTo>
                      <a:pt x="141" y="139"/>
                    </a:lnTo>
                    <a:close/>
                    <a:moveTo>
                      <a:pt x="141" y="153"/>
                    </a:moveTo>
                    <a:cubicBezTo>
                      <a:pt x="165" y="153"/>
                      <a:pt x="165" y="153"/>
                      <a:pt x="165" y="153"/>
                    </a:cubicBezTo>
                    <a:cubicBezTo>
                      <a:pt x="165" y="147"/>
                      <a:pt x="165" y="147"/>
                      <a:pt x="165" y="147"/>
                    </a:cubicBezTo>
                    <a:cubicBezTo>
                      <a:pt x="141" y="147"/>
                      <a:pt x="141" y="147"/>
                      <a:pt x="141" y="147"/>
                    </a:cubicBezTo>
                    <a:lnTo>
                      <a:pt x="141" y="153"/>
                    </a:lnTo>
                    <a:close/>
                    <a:moveTo>
                      <a:pt x="161" y="169"/>
                    </a:moveTo>
                    <a:cubicBezTo>
                      <a:pt x="165" y="176"/>
                      <a:pt x="169" y="184"/>
                      <a:pt x="171" y="190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180" y="180"/>
                      <a:pt x="176" y="171"/>
                      <a:pt x="172" y="165"/>
                    </a:cubicBezTo>
                    <a:lnTo>
                      <a:pt x="161" y="169"/>
                    </a:lnTo>
                    <a:close/>
                    <a:moveTo>
                      <a:pt x="248" y="153"/>
                    </a:moveTo>
                    <a:cubicBezTo>
                      <a:pt x="246" y="153"/>
                      <a:pt x="246" y="153"/>
                      <a:pt x="246" y="153"/>
                    </a:cubicBezTo>
                    <a:cubicBezTo>
                      <a:pt x="219" y="153"/>
                      <a:pt x="219" y="153"/>
                      <a:pt x="219" y="153"/>
                    </a:cubicBezTo>
                    <a:cubicBezTo>
                      <a:pt x="219" y="164"/>
                      <a:pt x="219" y="164"/>
                      <a:pt x="219" y="164"/>
                    </a:cubicBezTo>
                    <a:cubicBezTo>
                      <a:pt x="239" y="164"/>
                      <a:pt x="239" y="164"/>
                      <a:pt x="239" y="164"/>
                    </a:cubicBezTo>
                    <a:cubicBezTo>
                      <a:pt x="234" y="173"/>
                      <a:pt x="225" y="180"/>
                      <a:pt x="215" y="183"/>
                    </a:cubicBezTo>
                    <a:cubicBezTo>
                      <a:pt x="218" y="186"/>
                      <a:pt x="221" y="191"/>
                      <a:pt x="222" y="194"/>
                    </a:cubicBezTo>
                    <a:cubicBezTo>
                      <a:pt x="238" y="187"/>
                      <a:pt x="250" y="174"/>
                      <a:pt x="255" y="156"/>
                    </a:cubicBezTo>
                    <a:lnTo>
                      <a:pt x="248" y="153"/>
                    </a:lnTo>
                    <a:close/>
                    <a:moveTo>
                      <a:pt x="299" y="148"/>
                    </a:moveTo>
                    <a:cubicBezTo>
                      <a:pt x="301" y="148"/>
                      <a:pt x="301" y="148"/>
                      <a:pt x="301" y="148"/>
                    </a:cubicBezTo>
                    <a:cubicBezTo>
                      <a:pt x="301" y="108"/>
                      <a:pt x="301" y="108"/>
                      <a:pt x="301" y="108"/>
                    </a:cubicBezTo>
                    <a:cubicBezTo>
                      <a:pt x="267" y="108"/>
                      <a:pt x="267" y="108"/>
                      <a:pt x="267" y="108"/>
                    </a:cubicBezTo>
                    <a:cubicBezTo>
                      <a:pt x="269" y="106"/>
                      <a:pt x="271" y="103"/>
                      <a:pt x="272" y="101"/>
                    </a:cubicBezTo>
                    <a:cubicBezTo>
                      <a:pt x="257" y="99"/>
                      <a:pt x="257" y="99"/>
                      <a:pt x="257" y="99"/>
                    </a:cubicBezTo>
                    <a:cubicBezTo>
                      <a:pt x="257" y="102"/>
                      <a:pt x="255" y="105"/>
                      <a:pt x="253" y="108"/>
                    </a:cubicBezTo>
                    <a:cubicBezTo>
                      <a:pt x="228" y="108"/>
                      <a:pt x="228" y="108"/>
                      <a:pt x="228" y="108"/>
                    </a:cubicBezTo>
                    <a:cubicBezTo>
                      <a:pt x="228" y="148"/>
                      <a:pt x="228" y="148"/>
                      <a:pt x="228" y="148"/>
                    </a:cubicBezTo>
                    <a:cubicBezTo>
                      <a:pt x="258" y="148"/>
                      <a:pt x="258" y="148"/>
                      <a:pt x="258" y="148"/>
                    </a:cubicBezTo>
                    <a:cubicBezTo>
                      <a:pt x="258" y="184"/>
                      <a:pt x="258" y="184"/>
                      <a:pt x="258" y="184"/>
                    </a:cubicBezTo>
                    <a:cubicBezTo>
                      <a:pt x="258" y="185"/>
                      <a:pt x="258" y="185"/>
                      <a:pt x="256" y="185"/>
                    </a:cubicBezTo>
                    <a:cubicBezTo>
                      <a:pt x="254" y="186"/>
                      <a:pt x="248" y="186"/>
                      <a:pt x="243" y="185"/>
                    </a:cubicBezTo>
                    <a:cubicBezTo>
                      <a:pt x="244" y="189"/>
                      <a:pt x="246" y="193"/>
                      <a:pt x="247" y="197"/>
                    </a:cubicBezTo>
                    <a:cubicBezTo>
                      <a:pt x="255" y="197"/>
                      <a:pt x="261" y="196"/>
                      <a:pt x="265" y="195"/>
                    </a:cubicBezTo>
                    <a:cubicBezTo>
                      <a:pt x="269" y="193"/>
                      <a:pt x="270" y="190"/>
                      <a:pt x="270" y="184"/>
                    </a:cubicBezTo>
                    <a:cubicBezTo>
                      <a:pt x="270" y="169"/>
                      <a:pt x="270" y="169"/>
                      <a:pt x="270" y="169"/>
                    </a:cubicBezTo>
                    <a:cubicBezTo>
                      <a:pt x="279" y="181"/>
                      <a:pt x="291" y="189"/>
                      <a:pt x="306" y="193"/>
                    </a:cubicBezTo>
                    <a:cubicBezTo>
                      <a:pt x="308" y="190"/>
                      <a:pt x="311" y="185"/>
                      <a:pt x="314" y="182"/>
                    </a:cubicBezTo>
                    <a:cubicBezTo>
                      <a:pt x="303" y="180"/>
                      <a:pt x="294" y="175"/>
                      <a:pt x="286" y="169"/>
                    </a:cubicBezTo>
                    <a:cubicBezTo>
                      <a:pt x="293" y="165"/>
                      <a:pt x="301" y="160"/>
                      <a:pt x="308" y="155"/>
                    </a:cubicBezTo>
                    <a:lnTo>
                      <a:pt x="299" y="148"/>
                    </a:lnTo>
                    <a:close/>
                    <a:moveTo>
                      <a:pt x="241" y="123"/>
                    </a:moveTo>
                    <a:cubicBezTo>
                      <a:pt x="288" y="123"/>
                      <a:pt x="288" y="123"/>
                      <a:pt x="288" y="123"/>
                    </a:cubicBezTo>
                    <a:cubicBezTo>
                      <a:pt x="288" y="118"/>
                      <a:pt x="288" y="118"/>
                      <a:pt x="288" y="118"/>
                    </a:cubicBezTo>
                    <a:cubicBezTo>
                      <a:pt x="241" y="118"/>
                      <a:pt x="241" y="118"/>
                      <a:pt x="241" y="118"/>
                    </a:cubicBezTo>
                    <a:lnTo>
                      <a:pt x="241" y="123"/>
                    </a:lnTo>
                    <a:close/>
                    <a:moveTo>
                      <a:pt x="241" y="138"/>
                    </a:moveTo>
                    <a:cubicBezTo>
                      <a:pt x="288" y="138"/>
                      <a:pt x="288" y="138"/>
                      <a:pt x="288" y="138"/>
                    </a:cubicBezTo>
                    <a:cubicBezTo>
                      <a:pt x="288" y="132"/>
                      <a:pt x="288" y="132"/>
                      <a:pt x="288" y="132"/>
                    </a:cubicBezTo>
                    <a:cubicBezTo>
                      <a:pt x="241" y="132"/>
                      <a:pt x="241" y="132"/>
                      <a:pt x="241" y="132"/>
                    </a:cubicBezTo>
                    <a:lnTo>
                      <a:pt x="241" y="138"/>
                    </a:lnTo>
                    <a:close/>
                    <a:moveTo>
                      <a:pt x="270" y="149"/>
                    </a:moveTo>
                    <a:cubicBezTo>
                      <a:pt x="273" y="154"/>
                      <a:pt x="275" y="158"/>
                      <a:pt x="279" y="162"/>
                    </a:cubicBezTo>
                    <a:cubicBezTo>
                      <a:pt x="285" y="158"/>
                      <a:pt x="292" y="152"/>
                      <a:pt x="297" y="148"/>
                    </a:cubicBezTo>
                    <a:cubicBezTo>
                      <a:pt x="270" y="148"/>
                      <a:pt x="270" y="148"/>
                      <a:pt x="270" y="148"/>
                    </a:cubicBezTo>
                    <a:lnTo>
                      <a:pt x="270" y="14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2215" tIns="31107" rIns="62215" bIns="311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/>
                  <a:ea typeface="メイリオ"/>
                  <a:cs typeface="+mn-cs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B719E48-E3BA-BD18-49C1-766A851BC15F}"/>
                  </a:ext>
                </a:extLst>
              </p:cNvPr>
              <p:cNvSpPr txBox="1"/>
              <p:nvPr/>
            </p:nvSpPr>
            <p:spPr>
              <a:xfrm>
                <a:off x="6672351" y="3479872"/>
                <a:ext cx="64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通知書</a:t>
                </a:r>
                <a:endParaRPr kumimoji="1" lang="ja-JP" altLang="en-US" sz="1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2663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235802" y="590735"/>
            <a:ext cx="6804756" cy="315310"/>
          </a:xfrm>
        </p:spPr>
        <p:txBody>
          <a:bodyPr/>
          <a:lstStyle/>
          <a:p>
            <a:r>
              <a:rPr kumimoji="1" lang="ja-JP" altLang="en-US" dirty="0"/>
              <a:t>給与</a:t>
            </a:r>
            <a:r>
              <a:rPr kumimoji="1" lang="en-US" altLang="ja-JP" dirty="0"/>
              <a:t>/</a:t>
            </a:r>
            <a:r>
              <a:rPr kumimoji="1" lang="ja-JP" altLang="en-US" dirty="0"/>
              <a:t>賞与</a:t>
            </a:r>
            <a:r>
              <a:rPr kumimoji="1" lang="en-US" altLang="ja-JP" dirty="0"/>
              <a:t>/</a:t>
            </a:r>
            <a:r>
              <a:rPr kumimoji="1" lang="ja-JP" altLang="en-US" dirty="0"/>
              <a:t>昇給差額</a:t>
            </a:r>
            <a:r>
              <a:rPr kumimoji="1" lang="en-US" altLang="ja-JP" dirty="0"/>
              <a:t>/</a:t>
            </a:r>
            <a:r>
              <a:rPr kumimoji="1" lang="ja-JP" altLang="en-US" dirty="0"/>
              <a:t>源泉徴収票の出力可能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r>
              <a:rPr kumimoji="1" lang="ja-JP" altLang="en-US" dirty="0"/>
              <a:t>（モバイル版）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8779" y="983143"/>
            <a:ext cx="1698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u="sng" dirty="0"/>
              <a:t>源泉徴収票サンプル</a:t>
            </a:r>
            <a:endParaRPr kumimoji="1" lang="ja-JP" altLang="en-US" sz="1200" b="1" u="sng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E5098E1-29F1-9532-8992-6D2D333359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68"/>
          <a:stretch/>
        </p:blipFill>
        <p:spPr>
          <a:xfrm>
            <a:off x="2591780" y="953701"/>
            <a:ext cx="3601251" cy="41152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5850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B3D916D5-FB84-AF9D-9858-737164CDE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6" y="1946631"/>
            <a:ext cx="1979860" cy="277506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DBCF5B-24E7-8CF6-87CF-C76DF8FB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8" name="フッター プレースホルダー 3">
            <a:extLst>
              <a:ext uri="{FF2B5EF4-FFF2-40B4-BE49-F238E27FC236}">
                <a16:creationId xmlns:a16="http://schemas.microsoft.com/office/drawing/2014/main" id="{3394E191-3D3E-58C6-FBE6-4113AB596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7ADED74E-32D8-9D06-C07D-C192B9094A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モバイルでも年末調整申請の提出可能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46CDEF8D-0C25-34FC-8AAC-497B146E74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z="1600" dirty="0"/>
              <a:t>PC</a:t>
            </a:r>
            <a:r>
              <a:rPr kumimoji="1" lang="ja-JP" altLang="en-US" sz="1600" dirty="0"/>
              <a:t>の他にスマートフォンからでも年末調整の申告が出来るので、従業員自身が</a:t>
            </a:r>
            <a:r>
              <a:rPr lang="ja-JP" altLang="en-US" dirty="0"/>
              <a:t>時間や場所を問わず</a:t>
            </a:r>
            <a:r>
              <a:rPr kumimoji="1" lang="ja-JP" altLang="en-US" sz="1600" dirty="0"/>
              <a:t>申告が可能です</a:t>
            </a:r>
            <a:endParaRPr kumimoji="1" lang="en-US" altLang="ja-JP" sz="1600" dirty="0"/>
          </a:p>
          <a:p>
            <a:endParaRPr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E269B8-E3BB-F8AC-C1CE-1C078F9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7B48"/>
                </a:solidFill>
                <a:effectLst/>
                <a:uLnTx/>
                <a:uFillTx/>
                <a:latin typeface="メイリオ"/>
                <a:ea typeface="メイリオ"/>
                <a:cs typeface="+mj-cs"/>
              </a:rPr>
              <a:t>人事諸届・照会（モバイル版）</a:t>
            </a:r>
            <a:endParaRPr kumimoji="1" lang="ja-JP" altLang="en-US" sz="2000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2F35A3A7-AD48-C76B-EBB2-02D8FCB93AD5}"/>
              </a:ext>
            </a:extLst>
          </p:cNvPr>
          <p:cNvSpPr txBox="1">
            <a:spLocks/>
          </p:cNvSpPr>
          <p:nvPr/>
        </p:nvSpPr>
        <p:spPr>
          <a:xfrm>
            <a:off x="358775" y="951570"/>
            <a:ext cx="8426450" cy="37804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600" dirty="0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8D0C618E-4AA3-256C-1522-AE6A9117A993}"/>
              </a:ext>
            </a:extLst>
          </p:cNvPr>
          <p:cNvSpPr>
            <a:spLocks noEditPoints="1"/>
          </p:cNvSpPr>
          <p:nvPr/>
        </p:nvSpPr>
        <p:spPr bwMode="auto">
          <a:xfrm>
            <a:off x="756208" y="1665074"/>
            <a:ext cx="2231616" cy="3277036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9280EE7-9980-920D-FBB0-D9AA18648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026742"/>
            <a:ext cx="5003636" cy="26006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264FED-3BCE-D053-FE31-5A2A98ED666C}"/>
              </a:ext>
            </a:extLst>
          </p:cNvPr>
          <p:cNvSpPr txBox="1"/>
          <p:nvPr/>
        </p:nvSpPr>
        <p:spPr>
          <a:xfrm>
            <a:off x="756208" y="1466432"/>
            <a:ext cx="1440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スマートフォン画面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ADBDC2A-3D2B-883B-062C-04E5161DF268}"/>
              </a:ext>
            </a:extLst>
          </p:cNvPr>
          <p:cNvSpPr txBox="1"/>
          <p:nvPr/>
        </p:nvSpPr>
        <p:spPr>
          <a:xfrm>
            <a:off x="3635896" y="1677457"/>
            <a:ext cx="648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PC</a:t>
            </a:r>
            <a:r>
              <a:rPr lang="ja-JP" altLang="en-US" sz="1000" dirty="0"/>
              <a:t>画面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4110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DBCF5B-24E7-8CF6-87CF-C76DF8FB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8" name="フッター プレースホルダー 3">
            <a:extLst>
              <a:ext uri="{FF2B5EF4-FFF2-40B4-BE49-F238E27FC236}">
                <a16:creationId xmlns:a16="http://schemas.microsoft.com/office/drawing/2014/main" id="{3394E191-3D3E-58C6-FBE6-4113AB596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7ADED74E-32D8-9D06-C07D-C192B9094A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タレントボックス／スタッフシートの閲覧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46CDEF8D-0C25-34FC-8AAC-497B146E74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モバイルでも従業員検索やプロフィール情報などの確認が可能です</a:t>
            </a:r>
            <a:endParaRPr kumimoji="1" lang="en-US" altLang="ja-JP" sz="1600" dirty="0"/>
          </a:p>
          <a:p>
            <a:endParaRPr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E269B8-E3BB-F8AC-C1CE-1C078F9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7B48"/>
                </a:solidFill>
                <a:effectLst/>
                <a:uLnTx/>
                <a:uFillTx/>
                <a:latin typeface="メイリオ"/>
                <a:ea typeface="メイリオ"/>
                <a:cs typeface="+mj-cs"/>
              </a:rPr>
              <a:t>人事諸届・照会（モバイル版）</a:t>
            </a:r>
            <a:endParaRPr kumimoji="1" lang="ja-JP" altLang="en-US" sz="2000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2F35A3A7-AD48-C76B-EBB2-02D8FCB93AD5}"/>
              </a:ext>
            </a:extLst>
          </p:cNvPr>
          <p:cNvSpPr txBox="1">
            <a:spLocks/>
          </p:cNvSpPr>
          <p:nvPr/>
        </p:nvSpPr>
        <p:spPr>
          <a:xfrm>
            <a:off x="358775" y="951570"/>
            <a:ext cx="8426450" cy="37804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600" dirty="0"/>
          </a:p>
        </p:txBody>
      </p:sp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D6E3C5D3-F682-1087-5F34-0DC4F0FCDC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1060" y="1887674"/>
            <a:ext cx="1350999" cy="2592288"/>
          </a:xfrm>
          <a:prstGeom prst="rect">
            <a:avLst/>
          </a:prstGeom>
        </p:spPr>
      </p:pic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825C8DF-48D7-A52E-5F86-E7C0B4E49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20" y="1831280"/>
            <a:ext cx="1368152" cy="264868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456B73-8149-DE3F-68E5-0E1F8C1AF11B}"/>
              </a:ext>
            </a:extLst>
          </p:cNvPr>
          <p:cNvSpPr txBox="1"/>
          <p:nvPr/>
        </p:nvSpPr>
        <p:spPr>
          <a:xfrm>
            <a:off x="467544" y="1275606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u="sng" dirty="0"/>
              <a:t>タレントボックス（検索画面）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4B6EA9-266B-CCF1-BFB8-536B99AA0076}"/>
              </a:ext>
            </a:extLst>
          </p:cNvPr>
          <p:cNvSpPr txBox="1"/>
          <p:nvPr/>
        </p:nvSpPr>
        <p:spPr>
          <a:xfrm>
            <a:off x="3563888" y="1275606"/>
            <a:ext cx="1877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u="sng" dirty="0"/>
              <a:t>タレントボックス（一覧）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A43C02-D88F-F186-BC5C-4C8D1B341195}"/>
              </a:ext>
            </a:extLst>
          </p:cNvPr>
          <p:cNvSpPr txBox="1"/>
          <p:nvPr/>
        </p:nvSpPr>
        <p:spPr>
          <a:xfrm>
            <a:off x="6768244" y="1260734"/>
            <a:ext cx="1607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u="sng" dirty="0"/>
              <a:t>スタッフシート詳細</a:t>
            </a:r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A6608EA9-3657-A198-841D-8A46DB45DF3C}"/>
              </a:ext>
            </a:extLst>
          </p:cNvPr>
          <p:cNvSpPr>
            <a:spLocks noEditPoints="1"/>
          </p:cNvSpPr>
          <p:nvPr/>
        </p:nvSpPr>
        <p:spPr bwMode="auto">
          <a:xfrm>
            <a:off x="624661" y="1504787"/>
            <a:ext cx="1535071" cy="3277036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AA5864D5-58A9-9D90-F54B-611209A74B73}"/>
              </a:ext>
            </a:extLst>
          </p:cNvPr>
          <p:cNvSpPr>
            <a:spLocks noEditPoints="1"/>
          </p:cNvSpPr>
          <p:nvPr/>
        </p:nvSpPr>
        <p:spPr bwMode="auto">
          <a:xfrm>
            <a:off x="3660448" y="1504787"/>
            <a:ext cx="1535071" cy="3277036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pic>
        <p:nvPicPr>
          <p:cNvPr id="20" name="図 1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9E8C790-D422-70CC-8ED6-B9BC251620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33"/>
          <a:stretch/>
        </p:blipFill>
        <p:spPr>
          <a:xfrm>
            <a:off x="6804248" y="1671650"/>
            <a:ext cx="1349257" cy="2736304"/>
          </a:xfrm>
          <a:prstGeom prst="rect">
            <a:avLst/>
          </a:prstGeom>
        </p:spPr>
      </p:pic>
      <p:sp>
        <p:nvSpPr>
          <p:cNvPr id="21" name="Freeform 23">
            <a:extLst>
              <a:ext uri="{FF2B5EF4-FFF2-40B4-BE49-F238E27FC236}">
                <a16:creationId xmlns:a16="http://schemas.microsoft.com/office/drawing/2014/main" id="{F0A92305-CB44-261A-E849-26CAD3457F8E}"/>
              </a:ext>
            </a:extLst>
          </p:cNvPr>
          <p:cNvSpPr>
            <a:spLocks noEditPoints="1"/>
          </p:cNvSpPr>
          <p:nvPr/>
        </p:nvSpPr>
        <p:spPr bwMode="auto">
          <a:xfrm>
            <a:off x="6696236" y="1504787"/>
            <a:ext cx="1535071" cy="3277036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2" name="右矢印 23">
            <a:extLst>
              <a:ext uri="{FF2B5EF4-FFF2-40B4-BE49-F238E27FC236}">
                <a16:creationId xmlns:a16="http://schemas.microsoft.com/office/drawing/2014/main" id="{0B2B1A63-A54B-6534-E75B-B15B05DCF58E}"/>
              </a:ext>
            </a:extLst>
          </p:cNvPr>
          <p:cNvSpPr/>
          <p:nvPr/>
        </p:nvSpPr>
        <p:spPr>
          <a:xfrm>
            <a:off x="2762114" y="2652416"/>
            <a:ext cx="295952" cy="24273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tx2"/>
              </a:solidFill>
            </a:endParaRPr>
          </a:p>
        </p:txBody>
      </p:sp>
      <p:sp>
        <p:nvSpPr>
          <p:cNvPr id="23" name="右矢印 23">
            <a:extLst>
              <a:ext uri="{FF2B5EF4-FFF2-40B4-BE49-F238E27FC236}">
                <a16:creationId xmlns:a16="http://schemas.microsoft.com/office/drawing/2014/main" id="{476EB854-CEFE-6DE0-1172-DE38BA7935B9}"/>
              </a:ext>
            </a:extLst>
          </p:cNvPr>
          <p:cNvSpPr/>
          <p:nvPr/>
        </p:nvSpPr>
        <p:spPr>
          <a:xfrm>
            <a:off x="5724127" y="2652416"/>
            <a:ext cx="295952" cy="24273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22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0">
                <a:solidFill>
                  <a:srgbClr val="FABE00"/>
                </a:solidFill>
              </a:rPr>
              <a:t>03</a:t>
            </a:r>
            <a:br>
              <a:rPr lang="en-US" altLang="ja-JP" dirty="0"/>
            </a:br>
            <a:r>
              <a:rPr lang="ja-JP" altLang="en-US" dirty="0"/>
              <a:t>稼働環境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632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49ED-73EF-499C-8307-28EB0E7CF529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0" dirty="0">
                <a:solidFill>
                  <a:srgbClr val="FABE00"/>
                </a:solidFill>
              </a:rPr>
              <a:t>01</a:t>
            </a:r>
            <a:br>
              <a:rPr lang="en-US" altLang="ja-JP" b="0" dirty="0">
                <a:solidFill>
                  <a:srgbClr val="FABE00"/>
                </a:solidFill>
              </a:rPr>
            </a:br>
            <a:r>
              <a:rPr lang="ja-JP" altLang="en-US" dirty="0"/>
              <a:t>人事諸届・照会 システムフロー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9101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人事給与ソリューション 稼働環境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6528120" y="833656"/>
            <a:ext cx="2185653" cy="4060908"/>
          </a:xfrm>
          <a:prstGeom prst="roundRect">
            <a:avLst>
              <a:gd name="adj" fmla="val 5215"/>
            </a:avLst>
          </a:prstGeom>
          <a:noFill/>
          <a:ln w="28575">
            <a:solidFill>
              <a:srgbClr val="D580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rgbClr val="FFFF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2462" y="1151720"/>
            <a:ext cx="1089538" cy="157754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sz="825" b="1" dirty="0">
                <a:solidFill>
                  <a:srgbClr val="EE55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DB</a:t>
            </a:r>
            <a:r>
              <a:rPr lang="ja-JP" altLang="en-US" sz="825" b="1" dirty="0">
                <a:solidFill>
                  <a:srgbClr val="EE55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825" b="1" dirty="0">
                <a:solidFill>
                  <a:srgbClr val="EE55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Server</a:t>
            </a:r>
            <a:endParaRPr lang="ja-JP" altLang="en-US" sz="825" b="1" dirty="0">
              <a:solidFill>
                <a:srgbClr val="EE55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888013" y="2467142"/>
            <a:ext cx="0" cy="279352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3152980" y="934778"/>
            <a:ext cx="1708033" cy="3959784"/>
          </a:xfrm>
          <a:prstGeom prst="roundRect">
            <a:avLst>
              <a:gd name="adj" fmla="val 5215"/>
            </a:avLst>
          </a:prstGeom>
          <a:noFill/>
          <a:ln w="28575">
            <a:solidFill>
              <a:srgbClr val="FB8F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>
              <a:solidFill>
                <a:srgbClr val="FFFFFF"/>
              </a:solidFill>
              <a:latin typeface="メイリオ"/>
              <a:ea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82820" y="1160608"/>
            <a:ext cx="1575648" cy="203634"/>
          </a:xfrm>
          <a:prstGeom prst="rect">
            <a:avLst/>
          </a:prstGeom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825" b="1" dirty="0">
                <a:solidFill>
                  <a:srgbClr val="EE55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Application Server</a:t>
            </a:r>
            <a:endParaRPr lang="ja-JP" altLang="en-US" sz="825" b="1" dirty="0">
              <a:solidFill>
                <a:srgbClr val="EE55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1040811" y="2762054"/>
            <a:ext cx="2" cy="113839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角丸四角形 12"/>
          <p:cNvSpPr/>
          <p:nvPr/>
        </p:nvSpPr>
        <p:spPr>
          <a:xfrm>
            <a:off x="208187" y="913476"/>
            <a:ext cx="2868313" cy="3981087"/>
          </a:xfrm>
          <a:prstGeom prst="roundRect">
            <a:avLst>
              <a:gd name="adj" fmla="val 7068"/>
            </a:avLst>
          </a:prstGeom>
          <a:noFill/>
          <a:ln w="28575">
            <a:solidFill>
              <a:srgbClr val="FB8F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>
              <a:solidFill>
                <a:srgbClr val="FFFFFF"/>
              </a:solidFill>
              <a:latin typeface="メイリオ"/>
              <a:ea typeface="メイリオ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05400" y="584218"/>
            <a:ext cx="2871098" cy="41527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ja-JP" sz="800" b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SuperStream-NX</a:t>
            </a:r>
            <a:r>
              <a:rPr lang="ja-JP" altLang="en-US" sz="800" b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endParaRPr lang="en-US" altLang="ja-JP" sz="800" b="1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  <a:defRPr/>
            </a:pPr>
            <a:r>
              <a:rPr lang="ja-JP" altLang="en-US" sz="800" b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人事管理・給与管理</a:t>
            </a:r>
            <a:endParaRPr lang="ja-JP" altLang="en-US" sz="800" b="1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3562" y="660755"/>
            <a:ext cx="2465797" cy="193221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ja-JP" altLang="en-US" sz="825" b="1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16" name="グループ化 525"/>
          <p:cNvGrpSpPr/>
          <p:nvPr/>
        </p:nvGrpSpPr>
        <p:grpSpPr>
          <a:xfrm>
            <a:off x="3309379" y="2871865"/>
            <a:ext cx="430033" cy="430033"/>
            <a:chOff x="3784104" y="1923678"/>
            <a:chExt cx="381000" cy="381000"/>
          </a:xfrm>
          <a:solidFill>
            <a:schemeClr val="tx2"/>
          </a:solidFill>
        </p:grpSpPr>
        <p:sp>
          <p:nvSpPr>
            <p:cNvPr id="17" name="Freeform 560"/>
            <p:cNvSpPr>
              <a:spLocks/>
            </p:cNvSpPr>
            <p:nvPr/>
          </p:nvSpPr>
          <p:spPr bwMode="auto">
            <a:xfrm>
              <a:off x="3873004" y="2253878"/>
              <a:ext cx="203200" cy="5080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6" y="32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126" y="10"/>
                </a:cxn>
                <a:cxn ang="0">
                  <a:pos x="124" y="4"/>
                </a:cxn>
                <a:cxn ang="0">
                  <a:pos x="118" y="2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28" h="32">
                  <a:moveTo>
                    <a:pt x="11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12" y="32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6" y="10"/>
                  </a:lnTo>
                  <a:lnTo>
                    <a:pt x="124" y="4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4">
                <a:defRPr/>
              </a:pPr>
              <a:endParaRPr kumimoji="0" lang="ja-JP" altLang="en-US" sz="1050" kern="0">
                <a:solidFill>
                  <a:srgbClr val="54C2F0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8" name="Freeform 561"/>
            <p:cNvSpPr>
              <a:spLocks noEditPoints="1"/>
            </p:cNvSpPr>
            <p:nvPr/>
          </p:nvSpPr>
          <p:spPr bwMode="auto">
            <a:xfrm>
              <a:off x="3784104" y="1923678"/>
              <a:ext cx="381000" cy="2921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8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160"/>
                </a:cxn>
                <a:cxn ang="0">
                  <a:pos x="0" y="160"/>
                </a:cxn>
                <a:cxn ang="0">
                  <a:pos x="2" y="170"/>
                </a:cxn>
                <a:cxn ang="0">
                  <a:pos x="8" y="176"/>
                </a:cxn>
                <a:cxn ang="0">
                  <a:pos x="14" y="182"/>
                </a:cxn>
                <a:cxn ang="0">
                  <a:pos x="24" y="184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26" y="182"/>
                </a:cxn>
                <a:cxn ang="0">
                  <a:pos x="232" y="176"/>
                </a:cxn>
                <a:cxn ang="0">
                  <a:pos x="238" y="170"/>
                </a:cxn>
                <a:cxn ang="0">
                  <a:pos x="240" y="160"/>
                </a:cxn>
                <a:cxn ang="0">
                  <a:pos x="240" y="24"/>
                </a:cxn>
                <a:cxn ang="0">
                  <a:pos x="240" y="24"/>
                </a:cxn>
                <a:cxn ang="0">
                  <a:pos x="238" y="14"/>
                </a:cxn>
                <a:cxn ang="0">
                  <a:pos x="232" y="8"/>
                </a:cxn>
                <a:cxn ang="0">
                  <a:pos x="226" y="2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136"/>
                </a:cxn>
                <a:cxn ang="0">
                  <a:pos x="24" y="136"/>
                </a:cxn>
                <a:cxn ang="0">
                  <a:pos x="24" y="24"/>
                </a:cxn>
                <a:cxn ang="0">
                  <a:pos x="216" y="24"/>
                </a:cxn>
                <a:cxn ang="0">
                  <a:pos x="216" y="136"/>
                </a:cxn>
              </a:cxnLst>
              <a:rect l="0" t="0" r="r" b="b"/>
              <a:pathLst>
                <a:path w="240" h="184">
                  <a:moveTo>
                    <a:pt x="2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70"/>
                  </a:lnTo>
                  <a:lnTo>
                    <a:pt x="8" y="176"/>
                  </a:lnTo>
                  <a:lnTo>
                    <a:pt x="14" y="182"/>
                  </a:lnTo>
                  <a:lnTo>
                    <a:pt x="24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26" y="182"/>
                  </a:lnTo>
                  <a:lnTo>
                    <a:pt x="232" y="176"/>
                  </a:lnTo>
                  <a:lnTo>
                    <a:pt x="238" y="170"/>
                  </a:lnTo>
                  <a:lnTo>
                    <a:pt x="240" y="160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8" y="14"/>
                  </a:lnTo>
                  <a:lnTo>
                    <a:pt x="232" y="8"/>
                  </a:lnTo>
                  <a:lnTo>
                    <a:pt x="226" y="2"/>
                  </a:lnTo>
                  <a:lnTo>
                    <a:pt x="216" y="0"/>
                  </a:lnTo>
                  <a:lnTo>
                    <a:pt x="216" y="0"/>
                  </a:lnTo>
                  <a:close/>
                  <a:moveTo>
                    <a:pt x="216" y="136"/>
                  </a:moveTo>
                  <a:lnTo>
                    <a:pt x="24" y="136"/>
                  </a:lnTo>
                  <a:lnTo>
                    <a:pt x="24" y="24"/>
                  </a:lnTo>
                  <a:lnTo>
                    <a:pt x="216" y="24"/>
                  </a:lnTo>
                  <a:lnTo>
                    <a:pt x="216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4">
                <a:defRPr/>
              </a:pPr>
              <a:endParaRPr kumimoji="0" lang="ja-JP" altLang="en-US" sz="1050" kern="0">
                <a:solidFill>
                  <a:srgbClr val="54C2F0"/>
                </a:solidFill>
                <a:latin typeface="メイリオ"/>
                <a:ea typeface="メイリオ"/>
              </a:endParaRPr>
            </a:p>
          </p:txBody>
        </p:sp>
      </p:grpSp>
      <p:sp>
        <p:nvSpPr>
          <p:cNvPr id="19" name="Freeform 447"/>
          <p:cNvSpPr>
            <a:spLocks noEditPoints="1"/>
          </p:cNvSpPr>
          <p:nvPr/>
        </p:nvSpPr>
        <p:spPr bwMode="auto">
          <a:xfrm>
            <a:off x="2024330" y="1992613"/>
            <a:ext cx="321971" cy="461489"/>
          </a:xfrm>
          <a:custGeom>
            <a:avLst/>
            <a:gdLst>
              <a:gd name="T0" fmla="*/ 537 w 697"/>
              <a:gd name="T1" fmla="*/ 649 h 890"/>
              <a:gd name="T2" fmla="*/ 461 w 697"/>
              <a:gd name="T3" fmla="*/ 691 h 890"/>
              <a:gd name="T4" fmla="*/ 336 w 697"/>
              <a:gd name="T5" fmla="*/ 172 h 890"/>
              <a:gd name="T6" fmla="*/ 342 w 697"/>
              <a:gd name="T7" fmla="*/ 157 h 890"/>
              <a:gd name="T8" fmla="*/ 356 w 697"/>
              <a:gd name="T9" fmla="*/ 151 h 890"/>
              <a:gd name="T10" fmla="*/ 368 w 697"/>
              <a:gd name="T11" fmla="*/ 154 h 890"/>
              <a:gd name="T12" fmla="*/ 377 w 697"/>
              <a:gd name="T13" fmla="*/ 168 h 890"/>
              <a:gd name="T14" fmla="*/ 375 w 697"/>
              <a:gd name="T15" fmla="*/ 180 h 890"/>
              <a:gd name="T16" fmla="*/ 365 w 697"/>
              <a:gd name="T17" fmla="*/ 190 h 890"/>
              <a:gd name="T18" fmla="*/ 353 w 697"/>
              <a:gd name="T19" fmla="*/ 192 h 890"/>
              <a:gd name="T20" fmla="*/ 339 w 697"/>
              <a:gd name="T21" fmla="*/ 183 h 890"/>
              <a:gd name="T22" fmla="*/ 336 w 697"/>
              <a:gd name="T23" fmla="*/ 172 h 890"/>
              <a:gd name="T24" fmla="*/ 473 w 697"/>
              <a:gd name="T25" fmla="*/ 164 h 890"/>
              <a:gd name="T26" fmla="*/ 483 w 697"/>
              <a:gd name="T27" fmla="*/ 153 h 890"/>
              <a:gd name="T28" fmla="*/ 495 w 697"/>
              <a:gd name="T29" fmla="*/ 152 h 890"/>
              <a:gd name="T30" fmla="*/ 509 w 697"/>
              <a:gd name="T31" fmla="*/ 160 h 890"/>
              <a:gd name="T32" fmla="*/ 512 w 697"/>
              <a:gd name="T33" fmla="*/ 172 h 890"/>
              <a:gd name="T34" fmla="*/ 506 w 697"/>
              <a:gd name="T35" fmla="*/ 187 h 890"/>
              <a:gd name="T36" fmla="*/ 492 w 697"/>
              <a:gd name="T37" fmla="*/ 193 h 890"/>
              <a:gd name="T38" fmla="*/ 480 w 697"/>
              <a:gd name="T39" fmla="*/ 189 h 890"/>
              <a:gd name="T40" fmla="*/ 471 w 697"/>
              <a:gd name="T41" fmla="*/ 176 h 890"/>
              <a:gd name="T42" fmla="*/ 161 w 697"/>
              <a:gd name="T43" fmla="*/ 544 h 890"/>
              <a:gd name="T44" fmla="*/ 512 w 697"/>
              <a:gd name="T45" fmla="*/ 504 h 890"/>
              <a:gd name="T46" fmla="*/ 512 w 697"/>
              <a:gd name="T47" fmla="*/ 504 h 890"/>
              <a:gd name="T48" fmla="*/ 617 w 697"/>
              <a:gd name="T49" fmla="*/ 62 h 890"/>
              <a:gd name="T50" fmla="*/ 438 w 697"/>
              <a:gd name="T51" fmla="*/ 183 h 890"/>
              <a:gd name="T52" fmla="*/ 461 w 697"/>
              <a:gd name="T53" fmla="*/ 217 h 890"/>
              <a:gd name="T54" fmla="*/ 492 w 697"/>
              <a:gd name="T55" fmla="*/ 226 h 890"/>
              <a:gd name="T56" fmla="*/ 530 w 697"/>
              <a:gd name="T57" fmla="*/ 211 h 890"/>
              <a:gd name="T58" fmla="*/ 546 w 697"/>
              <a:gd name="T59" fmla="*/ 172 h 890"/>
              <a:gd name="T60" fmla="*/ 536 w 697"/>
              <a:gd name="T61" fmla="*/ 141 h 890"/>
              <a:gd name="T62" fmla="*/ 503 w 697"/>
              <a:gd name="T63" fmla="*/ 118 h 890"/>
              <a:gd name="T64" fmla="*/ 470 w 697"/>
              <a:gd name="T65" fmla="*/ 121 h 890"/>
              <a:gd name="T66" fmla="*/ 441 w 697"/>
              <a:gd name="T67" fmla="*/ 151 h 890"/>
              <a:gd name="T68" fmla="*/ 302 w 697"/>
              <a:gd name="T69" fmla="*/ 172 h 890"/>
              <a:gd name="T70" fmla="*/ 312 w 697"/>
              <a:gd name="T71" fmla="*/ 202 h 890"/>
              <a:gd name="T72" fmla="*/ 345 w 697"/>
              <a:gd name="T73" fmla="*/ 225 h 890"/>
              <a:gd name="T74" fmla="*/ 378 w 697"/>
              <a:gd name="T75" fmla="*/ 223 h 890"/>
              <a:gd name="T76" fmla="*/ 407 w 697"/>
              <a:gd name="T77" fmla="*/ 193 h 890"/>
              <a:gd name="T78" fmla="*/ 410 w 697"/>
              <a:gd name="T79" fmla="*/ 160 h 890"/>
              <a:gd name="T80" fmla="*/ 387 w 697"/>
              <a:gd name="T81" fmla="*/ 127 h 890"/>
              <a:gd name="T82" fmla="*/ 356 w 697"/>
              <a:gd name="T83" fmla="*/ 117 h 890"/>
              <a:gd name="T84" fmla="*/ 318 w 697"/>
              <a:gd name="T85" fmla="*/ 133 h 890"/>
              <a:gd name="T86" fmla="*/ 302 w 697"/>
              <a:gd name="T87" fmla="*/ 172 h 890"/>
              <a:gd name="T88" fmla="*/ 127 w 697"/>
              <a:gd name="T89" fmla="*/ 747 h 890"/>
              <a:gd name="T90" fmla="*/ 127 w 697"/>
              <a:gd name="T91" fmla="*/ 447 h 890"/>
              <a:gd name="T92" fmla="*/ 572 w 697"/>
              <a:gd name="T93" fmla="*/ 276 h 890"/>
              <a:gd name="T94" fmla="*/ 572 w 697"/>
              <a:gd name="T95" fmla="*/ 276 h 890"/>
              <a:gd name="T96" fmla="*/ 537 w 697"/>
              <a:gd name="T97" fmla="*/ 309 h 890"/>
              <a:gd name="T98" fmla="*/ 461 w 697"/>
              <a:gd name="T99" fmla="*/ 349 h 890"/>
              <a:gd name="T100" fmla="*/ 17 w 697"/>
              <a:gd name="T101" fmla="*/ 0 h 890"/>
              <a:gd name="T102" fmla="*/ 1 w 697"/>
              <a:gd name="T103" fmla="*/ 9 h 890"/>
              <a:gd name="T104" fmla="*/ 1 w 697"/>
              <a:gd name="T105" fmla="*/ 880 h 890"/>
              <a:gd name="T106" fmla="*/ 680 w 697"/>
              <a:gd name="T107" fmla="*/ 890 h 890"/>
              <a:gd name="T108" fmla="*/ 696 w 697"/>
              <a:gd name="T109" fmla="*/ 880 h 890"/>
              <a:gd name="T110" fmla="*/ 696 w 697"/>
              <a:gd name="T111" fmla="*/ 9 h 890"/>
              <a:gd name="T112" fmla="*/ 680 w 697"/>
              <a:gd name="T113" fmla="*/ 0 h 890"/>
              <a:gd name="T114" fmla="*/ 663 w 697"/>
              <a:gd name="T115" fmla="*/ 33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7" h="890">
                <a:moveTo>
                  <a:pt x="537" y="714"/>
                </a:moveTo>
                <a:lnTo>
                  <a:pt x="161" y="714"/>
                </a:lnTo>
                <a:lnTo>
                  <a:pt x="161" y="649"/>
                </a:lnTo>
                <a:lnTo>
                  <a:pt x="537" y="649"/>
                </a:lnTo>
                <a:lnTo>
                  <a:pt x="537" y="714"/>
                </a:lnTo>
                <a:close/>
                <a:moveTo>
                  <a:pt x="512" y="673"/>
                </a:moveTo>
                <a:lnTo>
                  <a:pt x="461" y="673"/>
                </a:lnTo>
                <a:lnTo>
                  <a:pt x="461" y="691"/>
                </a:lnTo>
                <a:lnTo>
                  <a:pt x="512" y="691"/>
                </a:lnTo>
                <a:lnTo>
                  <a:pt x="512" y="673"/>
                </a:lnTo>
                <a:close/>
                <a:moveTo>
                  <a:pt x="336" y="172"/>
                </a:moveTo>
                <a:lnTo>
                  <a:pt x="336" y="172"/>
                </a:lnTo>
                <a:lnTo>
                  <a:pt x="336" y="168"/>
                </a:lnTo>
                <a:lnTo>
                  <a:pt x="337" y="164"/>
                </a:lnTo>
                <a:lnTo>
                  <a:pt x="339" y="160"/>
                </a:lnTo>
                <a:lnTo>
                  <a:pt x="342" y="157"/>
                </a:lnTo>
                <a:lnTo>
                  <a:pt x="345" y="154"/>
                </a:lnTo>
                <a:lnTo>
                  <a:pt x="349" y="153"/>
                </a:lnTo>
                <a:lnTo>
                  <a:pt x="353" y="152"/>
                </a:lnTo>
                <a:lnTo>
                  <a:pt x="356" y="151"/>
                </a:lnTo>
                <a:lnTo>
                  <a:pt x="356" y="151"/>
                </a:lnTo>
                <a:lnTo>
                  <a:pt x="361" y="152"/>
                </a:lnTo>
                <a:lnTo>
                  <a:pt x="365" y="153"/>
                </a:lnTo>
                <a:lnTo>
                  <a:pt x="368" y="154"/>
                </a:lnTo>
                <a:lnTo>
                  <a:pt x="372" y="157"/>
                </a:lnTo>
                <a:lnTo>
                  <a:pt x="374" y="160"/>
                </a:lnTo>
                <a:lnTo>
                  <a:pt x="375" y="164"/>
                </a:lnTo>
                <a:lnTo>
                  <a:pt x="377" y="168"/>
                </a:lnTo>
                <a:lnTo>
                  <a:pt x="378" y="172"/>
                </a:lnTo>
                <a:lnTo>
                  <a:pt x="378" y="172"/>
                </a:lnTo>
                <a:lnTo>
                  <a:pt x="377" y="176"/>
                </a:lnTo>
                <a:lnTo>
                  <a:pt x="375" y="180"/>
                </a:lnTo>
                <a:lnTo>
                  <a:pt x="374" y="183"/>
                </a:lnTo>
                <a:lnTo>
                  <a:pt x="372" y="187"/>
                </a:lnTo>
                <a:lnTo>
                  <a:pt x="368" y="189"/>
                </a:lnTo>
                <a:lnTo>
                  <a:pt x="365" y="190"/>
                </a:lnTo>
                <a:lnTo>
                  <a:pt x="361" y="192"/>
                </a:lnTo>
                <a:lnTo>
                  <a:pt x="356" y="193"/>
                </a:lnTo>
                <a:lnTo>
                  <a:pt x="356" y="193"/>
                </a:lnTo>
                <a:lnTo>
                  <a:pt x="353" y="192"/>
                </a:lnTo>
                <a:lnTo>
                  <a:pt x="349" y="190"/>
                </a:lnTo>
                <a:lnTo>
                  <a:pt x="345" y="189"/>
                </a:lnTo>
                <a:lnTo>
                  <a:pt x="342" y="187"/>
                </a:lnTo>
                <a:lnTo>
                  <a:pt x="339" y="183"/>
                </a:lnTo>
                <a:lnTo>
                  <a:pt x="337" y="180"/>
                </a:lnTo>
                <a:lnTo>
                  <a:pt x="336" y="176"/>
                </a:lnTo>
                <a:lnTo>
                  <a:pt x="336" y="172"/>
                </a:lnTo>
                <a:lnTo>
                  <a:pt x="336" y="172"/>
                </a:lnTo>
                <a:close/>
                <a:moveTo>
                  <a:pt x="470" y="172"/>
                </a:moveTo>
                <a:lnTo>
                  <a:pt x="470" y="172"/>
                </a:lnTo>
                <a:lnTo>
                  <a:pt x="471" y="168"/>
                </a:lnTo>
                <a:lnTo>
                  <a:pt x="473" y="164"/>
                </a:lnTo>
                <a:lnTo>
                  <a:pt x="474" y="160"/>
                </a:lnTo>
                <a:lnTo>
                  <a:pt x="476" y="157"/>
                </a:lnTo>
                <a:lnTo>
                  <a:pt x="480" y="154"/>
                </a:lnTo>
                <a:lnTo>
                  <a:pt x="483" y="153"/>
                </a:lnTo>
                <a:lnTo>
                  <a:pt x="487" y="152"/>
                </a:lnTo>
                <a:lnTo>
                  <a:pt x="492" y="151"/>
                </a:lnTo>
                <a:lnTo>
                  <a:pt x="492" y="151"/>
                </a:lnTo>
                <a:lnTo>
                  <a:pt x="495" y="152"/>
                </a:lnTo>
                <a:lnTo>
                  <a:pt x="499" y="153"/>
                </a:lnTo>
                <a:lnTo>
                  <a:pt x="503" y="154"/>
                </a:lnTo>
                <a:lnTo>
                  <a:pt x="506" y="157"/>
                </a:lnTo>
                <a:lnTo>
                  <a:pt x="509" y="160"/>
                </a:lnTo>
                <a:lnTo>
                  <a:pt x="511" y="164"/>
                </a:lnTo>
                <a:lnTo>
                  <a:pt x="512" y="168"/>
                </a:lnTo>
                <a:lnTo>
                  <a:pt x="512" y="172"/>
                </a:lnTo>
                <a:lnTo>
                  <a:pt x="512" y="172"/>
                </a:lnTo>
                <a:lnTo>
                  <a:pt x="512" y="176"/>
                </a:lnTo>
                <a:lnTo>
                  <a:pt x="511" y="180"/>
                </a:lnTo>
                <a:lnTo>
                  <a:pt x="509" y="183"/>
                </a:lnTo>
                <a:lnTo>
                  <a:pt x="506" y="187"/>
                </a:lnTo>
                <a:lnTo>
                  <a:pt x="503" y="189"/>
                </a:lnTo>
                <a:lnTo>
                  <a:pt x="499" y="190"/>
                </a:lnTo>
                <a:lnTo>
                  <a:pt x="495" y="192"/>
                </a:lnTo>
                <a:lnTo>
                  <a:pt x="492" y="193"/>
                </a:lnTo>
                <a:lnTo>
                  <a:pt x="492" y="193"/>
                </a:lnTo>
                <a:lnTo>
                  <a:pt x="487" y="192"/>
                </a:lnTo>
                <a:lnTo>
                  <a:pt x="483" y="190"/>
                </a:lnTo>
                <a:lnTo>
                  <a:pt x="480" y="189"/>
                </a:lnTo>
                <a:lnTo>
                  <a:pt x="476" y="187"/>
                </a:lnTo>
                <a:lnTo>
                  <a:pt x="474" y="183"/>
                </a:lnTo>
                <a:lnTo>
                  <a:pt x="473" y="180"/>
                </a:lnTo>
                <a:lnTo>
                  <a:pt x="471" y="176"/>
                </a:lnTo>
                <a:lnTo>
                  <a:pt x="470" y="172"/>
                </a:lnTo>
                <a:lnTo>
                  <a:pt x="470" y="172"/>
                </a:lnTo>
                <a:close/>
                <a:moveTo>
                  <a:pt x="537" y="544"/>
                </a:moveTo>
                <a:lnTo>
                  <a:pt x="161" y="544"/>
                </a:lnTo>
                <a:lnTo>
                  <a:pt x="161" y="481"/>
                </a:lnTo>
                <a:lnTo>
                  <a:pt x="537" y="481"/>
                </a:lnTo>
                <a:lnTo>
                  <a:pt x="537" y="544"/>
                </a:lnTo>
                <a:close/>
                <a:moveTo>
                  <a:pt x="512" y="504"/>
                </a:moveTo>
                <a:lnTo>
                  <a:pt x="461" y="504"/>
                </a:lnTo>
                <a:lnTo>
                  <a:pt x="461" y="522"/>
                </a:lnTo>
                <a:lnTo>
                  <a:pt x="512" y="522"/>
                </a:lnTo>
                <a:lnTo>
                  <a:pt x="512" y="504"/>
                </a:lnTo>
                <a:close/>
                <a:moveTo>
                  <a:pt x="617" y="819"/>
                </a:moveTo>
                <a:lnTo>
                  <a:pt x="77" y="819"/>
                </a:lnTo>
                <a:lnTo>
                  <a:pt x="77" y="62"/>
                </a:lnTo>
                <a:lnTo>
                  <a:pt x="617" y="62"/>
                </a:lnTo>
                <a:lnTo>
                  <a:pt x="617" y="819"/>
                </a:lnTo>
                <a:close/>
                <a:moveTo>
                  <a:pt x="437" y="172"/>
                </a:moveTo>
                <a:lnTo>
                  <a:pt x="437" y="172"/>
                </a:lnTo>
                <a:lnTo>
                  <a:pt x="438" y="183"/>
                </a:lnTo>
                <a:lnTo>
                  <a:pt x="441" y="193"/>
                </a:lnTo>
                <a:lnTo>
                  <a:pt x="446" y="202"/>
                </a:lnTo>
                <a:lnTo>
                  <a:pt x="453" y="211"/>
                </a:lnTo>
                <a:lnTo>
                  <a:pt x="461" y="217"/>
                </a:lnTo>
                <a:lnTo>
                  <a:pt x="470" y="223"/>
                </a:lnTo>
                <a:lnTo>
                  <a:pt x="481" y="225"/>
                </a:lnTo>
                <a:lnTo>
                  <a:pt x="492" y="226"/>
                </a:lnTo>
                <a:lnTo>
                  <a:pt x="492" y="226"/>
                </a:lnTo>
                <a:lnTo>
                  <a:pt x="503" y="225"/>
                </a:lnTo>
                <a:lnTo>
                  <a:pt x="512" y="223"/>
                </a:lnTo>
                <a:lnTo>
                  <a:pt x="522" y="217"/>
                </a:lnTo>
                <a:lnTo>
                  <a:pt x="530" y="211"/>
                </a:lnTo>
                <a:lnTo>
                  <a:pt x="536" y="202"/>
                </a:lnTo>
                <a:lnTo>
                  <a:pt x="542" y="193"/>
                </a:lnTo>
                <a:lnTo>
                  <a:pt x="545" y="183"/>
                </a:lnTo>
                <a:lnTo>
                  <a:pt x="546" y="172"/>
                </a:lnTo>
                <a:lnTo>
                  <a:pt x="546" y="172"/>
                </a:lnTo>
                <a:lnTo>
                  <a:pt x="545" y="160"/>
                </a:lnTo>
                <a:lnTo>
                  <a:pt x="542" y="151"/>
                </a:lnTo>
                <a:lnTo>
                  <a:pt x="536" y="141"/>
                </a:lnTo>
                <a:lnTo>
                  <a:pt x="530" y="133"/>
                </a:lnTo>
                <a:lnTo>
                  <a:pt x="522" y="127"/>
                </a:lnTo>
                <a:lnTo>
                  <a:pt x="512" y="121"/>
                </a:lnTo>
                <a:lnTo>
                  <a:pt x="503" y="118"/>
                </a:lnTo>
                <a:lnTo>
                  <a:pt x="492" y="117"/>
                </a:lnTo>
                <a:lnTo>
                  <a:pt x="492" y="117"/>
                </a:lnTo>
                <a:lnTo>
                  <a:pt x="481" y="118"/>
                </a:lnTo>
                <a:lnTo>
                  <a:pt x="470" y="121"/>
                </a:lnTo>
                <a:lnTo>
                  <a:pt x="461" y="127"/>
                </a:lnTo>
                <a:lnTo>
                  <a:pt x="453" y="133"/>
                </a:lnTo>
                <a:lnTo>
                  <a:pt x="446" y="141"/>
                </a:lnTo>
                <a:lnTo>
                  <a:pt x="441" y="151"/>
                </a:lnTo>
                <a:lnTo>
                  <a:pt x="438" y="160"/>
                </a:lnTo>
                <a:lnTo>
                  <a:pt x="437" y="172"/>
                </a:lnTo>
                <a:lnTo>
                  <a:pt x="437" y="172"/>
                </a:lnTo>
                <a:close/>
                <a:moveTo>
                  <a:pt x="302" y="172"/>
                </a:moveTo>
                <a:lnTo>
                  <a:pt x="302" y="172"/>
                </a:lnTo>
                <a:lnTo>
                  <a:pt x="303" y="183"/>
                </a:lnTo>
                <a:lnTo>
                  <a:pt x="306" y="193"/>
                </a:lnTo>
                <a:lnTo>
                  <a:pt x="312" y="202"/>
                </a:lnTo>
                <a:lnTo>
                  <a:pt x="318" y="211"/>
                </a:lnTo>
                <a:lnTo>
                  <a:pt x="326" y="217"/>
                </a:lnTo>
                <a:lnTo>
                  <a:pt x="336" y="223"/>
                </a:lnTo>
                <a:lnTo>
                  <a:pt x="345" y="225"/>
                </a:lnTo>
                <a:lnTo>
                  <a:pt x="356" y="226"/>
                </a:lnTo>
                <a:lnTo>
                  <a:pt x="356" y="226"/>
                </a:lnTo>
                <a:lnTo>
                  <a:pt x="368" y="225"/>
                </a:lnTo>
                <a:lnTo>
                  <a:pt x="378" y="223"/>
                </a:lnTo>
                <a:lnTo>
                  <a:pt x="387" y="217"/>
                </a:lnTo>
                <a:lnTo>
                  <a:pt x="396" y="211"/>
                </a:lnTo>
                <a:lnTo>
                  <a:pt x="402" y="202"/>
                </a:lnTo>
                <a:lnTo>
                  <a:pt x="407" y="193"/>
                </a:lnTo>
                <a:lnTo>
                  <a:pt x="410" y="183"/>
                </a:lnTo>
                <a:lnTo>
                  <a:pt x="411" y="172"/>
                </a:lnTo>
                <a:lnTo>
                  <a:pt x="411" y="172"/>
                </a:lnTo>
                <a:lnTo>
                  <a:pt x="410" y="160"/>
                </a:lnTo>
                <a:lnTo>
                  <a:pt x="407" y="151"/>
                </a:lnTo>
                <a:lnTo>
                  <a:pt x="402" y="141"/>
                </a:lnTo>
                <a:lnTo>
                  <a:pt x="396" y="133"/>
                </a:lnTo>
                <a:lnTo>
                  <a:pt x="387" y="127"/>
                </a:lnTo>
                <a:lnTo>
                  <a:pt x="378" y="121"/>
                </a:lnTo>
                <a:lnTo>
                  <a:pt x="368" y="118"/>
                </a:lnTo>
                <a:lnTo>
                  <a:pt x="356" y="117"/>
                </a:lnTo>
                <a:lnTo>
                  <a:pt x="356" y="117"/>
                </a:lnTo>
                <a:lnTo>
                  <a:pt x="345" y="118"/>
                </a:lnTo>
                <a:lnTo>
                  <a:pt x="336" y="121"/>
                </a:lnTo>
                <a:lnTo>
                  <a:pt x="326" y="127"/>
                </a:lnTo>
                <a:lnTo>
                  <a:pt x="318" y="133"/>
                </a:lnTo>
                <a:lnTo>
                  <a:pt x="312" y="141"/>
                </a:lnTo>
                <a:lnTo>
                  <a:pt x="306" y="151"/>
                </a:lnTo>
                <a:lnTo>
                  <a:pt x="303" y="160"/>
                </a:lnTo>
                <a:lnTo>
                  <a:pt x="302" y="172"/>
                </a:lnTo>
                <a:lnTo>
                  <a:pt x="302" y="172"/>
                </a:lnTo>
                <a:close/>
                <a:moveTo>
                  <a:pt x="572" y="615"/>
                </a:moveTo>
                <a:lnTo>
                  <a:pt x="127" y="615"/>
                </a:lnTo>
                <a:lnTo>
                  <a:pt x="127" y="747"/>
                </a:lnTo>
                <a:lnTo>
                  <a:pt x="572" y="747"/>
                </a:lnTo>
                <a:lnTo>
                  <a:pt x="572" y="615"/>
                </a:lnTo>
                <a:close/>
                <a:moveTo>
                  <a:pt x="572" y="447"/>
                </a:moveTo>
                <a:lnTo>
                  <a:pt x="127" y="447"/>
                </a:lnTo>
                <a:lnTo>
                  <a:pt x="127" y="579"/>
                </a:lnTo>
                <a:lnTo>
                  <a:pt x="572" y="579"/>
                </a:lnTo>
                <a:lnTo>
                  <a:pt x="572" y="447"/>
                </a:lnTo>
                <a:close/>
                <a:moveTo>
                  <a:pt x="572" y="276"/>
                </a:moveTo>
                <a:lnTo>
                  <a:pt x="127" y="276"/>
                </a:lnTo>
                <a:lnTo>
                  <a:pt x="127" y="408"/>
                </a:lnTo>
                <a:lnTo>
                  <a:pt x="572" y="408"/>
                </a:lnTo>
                <a:lnTo>
                  <a:pt x="572" y="276"/>
                </a:lnTo>
                <a:close/>
                <a:moveTo>
                  <a:pt x="537" y="374"/>
                </a:moveTo>
                <a:lnTo>
                  <a:pt x="161" y="374"/>
                </a:lnTo>
                <a:lnTo>
                  <a:pt x="161" y="309"/>
                </a:lnTo>
                <a:lnTo>
                  <a:pt x="537" y="309"/>
                </a:lnTo>
                <a:lnTo>
                  <a:pt x="537" y="374"/>
                </a:lnTo>
                <a:close/>
                <a:moveTo>
                  <a:pt x="512" y="331"/>
                </a:moveTo>
                <a:lnTo>
                  <a:pt x="461" y="331"/>
                </a:lnTo>
                <a:lnTo>
                  <a:pt x="461" y="349"/>
                </a:lnTo>
                <a:lnTo>
                  <a:pt x="512" y="349"/>
                </a:lnTo>
                <a:lnTo>
                  <a:pt x="512" y="331"/>
                </a:lnTo>
                <a:close/>
                <a:moveTo>
                  <a:pt x="680" y="0"/>
                </a:moveTo>
                <a:lnTo>
                  <a:pt x="17" y="0"/>
                </a:lnTo>
                <a:lnTo>
                  <a:pt x="17" y="0"/>
                </a:lnTo>
                <a:lnTo>
                  <a:pt x="11" y="1"/>
                </a:lnTo>
                <a:lnTo>
                  <a:pt x="5" y="4"/>
                </a:lnTo>
                <a:lnTo>
                  <a:pt x="1" y="9"/>
                </a:lnTo>
                <a:lnTo>
                  <a:pt x="0" y="16"/>
                </a:lnTo>
                <a:lnTo>
                  <a:pt x="0" y="873"/>
                </a:lnTo>
                <a:lnTo>
                  <a:pt x="0" y="873"/>
                </a:lnTo>
                <a:lnTo>
                  <a:pt x="1" y="880"/>
                </a:lnTo>
                <a:lnTo>
                  <a:pt x="5" y="885"/>
                </a:lnTo>
                <a:lnTo>
                  <a:pt x="11" y="889"/>
                </a:lnTo>
                <a:lnTo>
                  <a:pt x="17" y="890"/>
                </a:lnTo>
                <a:lnTo>
                  <a:pt x="680" y="890"/>
                </a:lnTo>
                <a:lnTo>
                  <a:pt x="680" y="890"/>
                </a:lnTo>
                <a:lnTo>
                  <a:pt x="686" y="889"/>
                </a:lnTo>
                <a:lnTo>
                  <a:pt x="692" y="885"/>
                </a:lnTo>
                <a:lnTo>
                  <a:pt x="696" y="880"/>
                </a:lnTo>
                <a:lnTo>
                  <a:pt x="697" y="873"/>
                </a:lnTo>
                <a:lnTo>
                  <a:pt x="697" y="16"/>
                </a:lnTo>
                <a:lnTo>
                  <a:pt x="697" y="16"/>
                </a:lnTo>
                <a:lnTo>
                  <a:pt x="696" y="9"/>
                </a:lnTo>
                <a:lnTo>
                  <a:pt x="692" y="4"/>
                </a:lnTo>
                <a:lnTo>
                  <a:pt x="686" y="1"/>
                </a:lnTo>
                <a:lnTo>
                  <a:pt x="680" y="0"/>
                </a:lnTo>
                <a:lnTo>
                  <a:pt x="680" y="0"/>
                </a:lnTo>
                <a:close/>
                <a:moveTo>
                  <a:pt x="663" y="856"/>
                </a:moveTo>
                <a:lnTo>
                  <a:pt x="33" y="856"/>
                </a:lnTo>
                <a:lnTo>
                  <a:pt x="33" y="33"/>
                </a:lnTo>
                <a:lnTo>
                  <a:pt x="663" y="33"/>
                </a:lnTo>
                <a:lnTo>
                  <a:pt x="663" y="8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84">
              <a:defRPr/>
            </a:pPr>
            <a:endParaRPr kumimoji="0" lang="ja-JP" altLang="en-US" sz="1050" kern="0">
              <a:solidFill>
                <a:sysClr val="windowText" lastClr="000000"/>
              </a:solidFill>
              <a:latin typeface="メイリオ"/>
              <a:ea typeface="メイリオ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692192" y="2447102"/>
            <a:ext cx="0" cy="279352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195274" y="2447102"/>
            <a:ext cx="0" cy="279352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フローチャート: 処理 21"/>
          <p:cNvSpPr/>
          <p:nvPr/>
        </p:nvSpPr>
        <p:spPr>
          <a:xfrm>
            <a:off x="609406" y="2719816"/>
            <a:ext cx="7653729" cy="45719"/>
          </a:xfrm>
          <a:prstGeom prst="flowChartProcess">
            <a:avLst/>
          </a:prstGeom>
          <a:solidFill>
            <a:schemeClr val="tx2"/>
          </a:solidFill>
          <a:ln>
            <a:solidFill>
              <a:srgbClr val="008CC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050">
              <a:solidFill>
                <a:srgbClr val="FFFFFF"/>
              </a:solidFill>
              <a:latin typeface="メイリオ"/>
              <a:ea typeface="メイリオ"/>
            </a:endParaRPr>
          </a:p>
        </p:txBody>
      </p:sp>
      <p:sp>
        <p:nvSpPr>
          <p:cNvPr id="23" name="Freeform 447"/>
          <p:cNvSpPr>
            <a:spLocks noEditPoints="1"/>
          </p:cNvSpPr>
          <p:nvPr/>
        </p:nvSpPr>
        <p:spPr bwMode="auto">
          <a:xfrm>
            <a:off x="3744652" y="2003017"/>
            <a:ext cx="321971" cy="461489"/>
          </a:xfrm>
          <a:custGeom>
            <a:avLst/>
            <a:gdLst>
              <a:gd name="T0" fmla="*/ 537 w 697"/>
              <a:gd name="T1" fmla="*/ 649 h 890"/>
              <a:gd name="T2" fmla="*/ 461 w 697"/>
              <a:gd name="T3" fmla="*/ 691 h 890"/>
              <a:gd name="T4" fmla="*/ 336 w 697"/>
              <a:gd name="T5" fmla="*/ 172 h 890"/>
              <a:gd name="T6" fmla="*/ 342 w 697"/>
              <a:gd name="T7" fmla="*/ 157 h 890"/>
              <a:gd name="T8" fmla="*/ 356 w 697"/>
              <a:gd name="T9" fmla="*/ 151 h 890"/>
              <a:gd name="T10" fmla="*/ 368 w 697"/>
              <a:gd name="T11" fmla="*/ 154 h 890"/>
              <a:gd name="T12" fmla="*/ 377 w 697"/>
              <a:gd name="T13" fmla="*/ 168 h 890"/>
              <a:gd name="T14" fmla="*/ 375 w 697"/>
              <a:gd name="T15" fmla="*/ 180 h 890"/>
              <a:gd name="T16" fmla="*/ 365 w 697"/>
              <a:gd name="T17" fmla="*/ 190 h 890"/>
              <a:gd name="T18" fmla="*/ 353 w 697"/>
              <a:gd name="T19" fmla="*/ 192 h 890"/>
              <a:gd name="T20" fmla="*/ 339 w 697"/>
              <a:gd name="T21" fmla="*/ 183 h 890"/>
              <a:gd name="T22" fmla="*/ 336 w 697"/>
              <a:gd name="T23" fmla="*/ 172 h 890"/>
              <a:gd name="T24" fmla="*/ 473 w 697"/>
              <a:gd name="T25" fmla="*/ 164 h 890"/>
              <a:gd name="T26" fmla="*/ 483 w 697"/>
              <a:gd name="T27" fmla="*/ 153 h 890"/>
              <a:gd name="T28" fmla="*/ 495 w 697"/>
              <a:gd name="T29" fmla="*/ 152 h 890"/>
              <a:gd name="T30" fmla="*/ 509 w 697"/>
              <a:gd name="T31" fmla="*/ 160 h 890"/>
              <a:gd name="T32" fmla="*/ 512 w 697"/>
              <a:gd name="T33" fmla="*/ 172 h 890"/>
              <a:gd name="T34" fmla="*/ 506 w 697"/>
              <a:gd name="T35" fmla="*/ 187 h 890"/>
              <a:gd name="T36" fmla="*/ 492 w 697"/>
              <a:gd name="T37" fmla="*/ 193 h 890"/>
              <a:gd name="T38" fmla="*/ 480 w 697"/>
              <a:gd name="T39" fmla="*/ 189 h 890"/>
              <a:gd name="T40" fmla="*/ 471 w 697"/>
              <a:gd name="T41" fmla="*/ 176 h 890"/>
              <a:gd name="T42" fmla="*/ 161 w 697"/>
              <a:gd name="T43" fmla="*/ 544 h 890"/>
              <a:gd name="T44" fmla="*/ 512 w 697"/>
              <a:gd name="T45" fmla="*/ 504 h 890"/>
              <a:gd name="T46" fmla="*/ 512 w 697"/>
              <a:gd name="T47" fmla="*/ 504 h 890"/>
              <a:gd name="T48" fmla="*/ 617 w 697"/>
              <a:gd name="T49" fmla="*/ 62 h 890"/>
              <a:gd name="T50" fmla="*/ 438 w 697"/>
              <a:gd name="T51" fmla="*/ 183 h 890"/>
              <a:gd name="T52" fmla="*/ 461 w 697"/>
              <a:gd name="T53" fmla="*/ 217 h 890"/>
              <a:gd name="T54" fmla="*/ 492 w 697"/>
              <a:gd name="T55" fmla="*/ 226 h 890"/>
              <a:gd name="T56" fmla="*/ 530 w 697"/>
              <a:gd name="T57" fmla="*/ 211 h 890"/>
              <a:gd name="T58" fmla="*/ 546 w 697"/>
              <a:gd name="T59" fmla="*/ 172 h 890"/>
              <a:gd name="T60" fmla="*/ 536 w 697"/>
              <a:gd name="T61" fmla="*/ 141 h 890"/>
              <a:gd name="T62" fmla="*/ 503 w 697"/>
              <a:gd name="T63" fmla="*/ 118 h 890"/>
              <a:gd name="T64" fmla="*/ 470 w 697"/>
              <a:gd name="T65" fmla="*/ 121 h 890"/>
              <a:gd name="T66" fmla="*/ 441 w 697"/>
              <a:gd name="T67" fmla="*/ 151 h 890"/>
              <a:gd name="T68" fmla="*/ 302 w 697"/>
              <a:gd name="T69" fmla="*/ 172 h 890"/>
              <a:gd name="T70" fmla="*/ 312 w 697"/>
              <a:gd name="T71" fmla="*/ 202 h 890"/>
              <a:gd name="T72" fmla="*/ 345 w 697"/>
              <a:gd name="T73" fmla="*/ 225 h 890"/>
              <a:gd name="T74" fmla="*/ 378 w 697"/>
              <a:gd name="T75" fmla="*/ 223 h 890"/>
              <a:gd name="T76" fmla="*/ 407 w 697"/>
              <a:gd name="T77" fmla="*/ 193 h 890"/>
              <a:gd name="T78" fmla="*/ 410 w 697"/>
              <a:gd name="T79" fmla="*/ 160 h 890"/>
              <a:gd name="T80" fmla="*/ 387 w 697"/>
              <a:gd name="T81" fmla="*/ 127 h 890"/>
              <a:gd name="T82" fmla="*/ 356 w 697"/>
              <a:gd name="T83" fmla="*/ 117 h 890"/>
              <a:gd name="T84" fmla="*/ 318 w 697"/>
              <a:gd name="T85" fmla="*/ 133 h 890"/>
              <a:gd name="T86" fmla="*/ 302 w 697"/>
              <a:gd name="T87" fmla="*/ 172 h 890"/>
              <a:gd name="T88" fmla="*/ 127 w 697"/>
              <a:gd name="T89" fmla="*/ 747 h 890"/>
              <a:gd name="T90" fmla="*/ 127 w 697"/>
              <a:gd name="T91" fmla="*/ 447 h 890"/>
              <a:gd name="T92" fmla="*/ 572 w 697"/>
              <a:gd name="T93" fmla="*/ 276 h 890"/>
              <a:gd name="T94" fmla="*/ 572 w 697"/>
              <a:gd name="T95" fmla="*/ 276 h 890"/>
              <a:gd name="T96" fmla="*/ 537 w 697"/>
              <a:gd name="T97" fmla="*/ 309 h 890"/>
              <a:gd name="T98" fmla="*/ 461 w 697"/>
              <a:gd name="T99" fmla="*/ 349 h 890"/>
              <a:gd name="T100" fmla="*/ 17 w 697"/>
              <a:gd name="T101" fmla="*/ 0 h 890"/>
              <a:gd name="T102" fmla="*/ 1 w 697"/>
              <a:gd name="T103" fmla="*/ 9 h 890"/>
              <a:gd name="T104" fmla="*/ 1 w 697"/>
              <a:gd name="T105" fmla="*/ 880 h 890"/>
              <a:gd name="T106" fmla="*/ 680 w 697"/>
              <a:gd name="T107" fmla="*/ 890 h 890"/>
              <a:gd name="T108" fmla="*/ 696 w 697"/>
              <a:gd name="T109" fmla="*/ 880 h 890"/>
              <a:gd name="T110" fmla="*/ 696 w 697"/>
              <a:gd name="T111" fmla="*/ 9 h 890"/>
              <a:gd name="T112" fmla="*/ 680 w 697"/>
              <a:gd name="T113" fmla="*/ 0 h 890"/>
              <a:gd name="T114" fmla="*/ 663 w 697"/>
              <a:gd name="T115" fmla="*/ 33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7" h="890">
                <a:moveTo>
                  <a:pt x="537" y="714"/>
                </a:moveTo>
                <a:lnTo>
                  <a:pt x="161" y="714"/>
                </a:lnTo>
                <a:lnTo>
                  <a:pt x="161" y="649"/>
                </a:lnTo>
                <a:lnTo>
                  <a:pt x="537" y="649"/>
                </a:lnTo>
                <a:lnTo>
                  <a:pt x="537" y="714"/>
                </a:lnTo>
                <a:close/>
                <a:moveTo>
                  <a:pt x="512" y="673"/>
                </a:moveTo>
                <a:lnTo>
                  <a:pt x="461" y="673"/>
                </a:lnTo>
                <a:lnTo>
                  <a:pt x="461" y="691"/>
                </a:lnTo>
                <a:lnTo>
                  <a:pt x="512" y="691"/>
                </a:lnTo>
                <a:lnTo>
                  <a:pt x="512" y="673"/>
                </a:lnTo>
                <a:close/>
                <a:moveTo>
                  <a:pt x="336" y="172"/>
                </a:moveTo>
                <a:lnTo>
                  <a:pt x="336" y="172"/>
                </a:lnTo>
                <a:lnTo>
                  <a:pt x="336" y="168"/>
                </a:lnTo>
                <a:lnTo>
                  <a:pt x="337" y="164"/>
                </a:lnTo>
                <a:lnTo>
                  <a:pt x="339" y="160"/>
                </a:lnTo>
                <a:lnTo>
                  <a:pt x="342" y="157"/>
                </a:lnTo>
                <a:lnTo>
                  <a:pt x="345" y="154"/>
                </a:lnTo>
                <a:lnTo>
                  <a:pt x="349" y="153"/>
                </a:lnTo>
                <a:lnTo>
                  <a:pt x="353" y="152"/>
                </a:lnTo>
                <a:lnTo>
                  <a:pt x="356" y="151"/>
                </a:lnTo>
                <a:lnTo>
                  <a:pt x="356" y="151"/>
                </a:lnTo>
                <a:lnTo>
                  <a:pt x="361" y="152"/>
                </a:lnTo>
                <a:lnTo>
                  <a:pt x="365" y="153"/>
                </a:lnTo>
                <a:lnTo>
                  <a:pt x="368" y="154"/>
                </a:lnTo>
                <a:lnTo>
                  <a:pt x="372" y="157"/>
                </a:lnTo>
                <a:lnTo>
                  <a:pt x="374" y="160"/>
                </a:lnTo>
                <a:lnTo>
                  <a:pt x="375" y="164"/>
                </a:lnTo>
                <a:lnTo>
                  <a:pt x="377" y="168"/>
                </a:lnTo>
                <a:lnTo>
                  <a:pt x="378" y="172"/>
                </a:lnTo>
                <a:lnTo>
                  <a:pt x="378" y="172"/>
                </a:lnTo>
                <a:lnTo>
                  <a:pt x="377" y="176"/>
                </a:lnTo>
                <a:lnTo>
                  <a:pt x="375" y="180"/>
                </a:lnTo>
                <a:lnTo>
                  <a:pt x="374" y="183"/>
                </a:lnTo>
                <a:lnTo>
                  <a:pt x="372" y="187"/>
                </a:lnTo>
                <a:lnTo>
                  <a:pt x="368" y="189"/>
                </a:lnTo>
                <a:lnTo>
                  <a:pt x="365" y="190"/>
                </a:lnTo>
                <a:lnTo>
                  <a:pt x="361" y="192"/>
                </a:lnTo>
                <a:lnTo>
                  <a:pt x="356" y="193"/>
                </a:lnTo>
                <a:lnTo>
                  <a:pt x="356" y="193"/>
                </a:lnTo>
                <a:lnTo>
                  <a:pt x="353" y="192"/>
                </a:lnTo>
                <a:lnTo>
                  <a:pt x="349" y="190"/>
                </a:lnTo>
                <a:lnTo>
                  <a:pt x="345" y="189"/>
                </a:lnTo>
                <a:lnTo>
                  <a:pt x="342" y="187"/>
                </a:lnTo>
                <a:lnTo>
                  <a:pt x="339" y="183"/>
                </a:lnTo>
                <a:lnTo>
                  <a:pt x="337" y="180"/>
                </a:lnTo>
                <a:lnTo>
                  <a:pt x="336" y="176"/>
                </a:lnTo>
                <a:lnTo>
                  <a:pt x="336" y="172"/>
                </a:lnTo>
                <a:lnTo>
                  <a:pt x="336" y="172"/>
                </a:lnTo>
                <a:close/>
                <a:moveTo>
                  <a:pt x="470" y="172"/>
                </a:moveTo>
                <a:lnTo>
                  <a:pt x="470" y="172"/>
                </a:lnTo>
                <a:lnTo>
                  <a:pt x="471" y="168"/>
                </a:lnTo>
                <a:lnTo>
                  <a:pt x="473" y="164"/>
                </a:lnTo>
                <a:lnTo>
                  <a:pt x="474" y="160"/>
                </a:lnTo>
                <a:lnTo>
                  <a:pt x="476" y="157"/>
                </a:lnTo>
                <a:lnTo>
                  <a:pt x="480" y="154"/>
                </a:lnTo>
                <a:lnTo>
                  <a:pt x="483" y="153"/>
                </a:lnTo>
                <a:lnTo>
                  <a:pt x="487" y="152"/>
                </a:lnTo>
                <a:lnTo>
                  <a:pt x="492" y="151"/>
                </a:lnTo>
                <a:lnTo>
                  <a:pt x="492" y="151"/>
                </a:lnTo>
                <a:lnTo>
                  <a:pt x="495" y="152"/>
                </a:lnTo>
                <a:lnTo>
                  <a:pt x="499" y="153"/>
                </a:lnTo>
                <a:lnTo>
                  <a:pt x="503" y="154"/>
                </a:lnTo>
                <a:lnTo>
                  <a:pt x="506" y="157"/>
                </a:lnTo>
                <a:lnTo>
                  <a:pt x="509" y="160"/>
                </a:lnTo>
                <a:lnTo>
                  <a:pt x="511" y="164"/>
                </a:lnTo>
                <a:lnTo>
                  <a:pt x="512" y="168"/>
                </a:lnTo>
                <a:lnTo>
                  <a:pt x="512" y="172"/>
                </a:lnTo>
                <a:lnTo>
                  <a:pt x="512" y="172"/>
                </a:lnTo>
                <a:lnTo>
                  <a:pt x="512" y="176"/>
                </a:lnTo>
                <a:lnTo>
                  <a:pt x="511" y="180"/>
                </a:lnTo>
                <a:lnTo>
                  <a:pt x="509" y="183"/>
                </a:lnTo>
                <a:lnTo>
                  <a:pt x="506" y="187"/>
                </a:lnTo>
                <a:lnTo>
                  <a:pt x="503" y="189"/>
                </a:lnTo>
                <a:lnTo>
                  <a:pt x="499" y="190"/>
                </a:lnTo>
                <a:lnTo>
                  <a:pt x="495" y="192"/>
                </a:lnTo>
                <a:lnTo>
                  <a:pt x="492" y="193"/>
                </a:lnTo>
                <a:lnTo>
                  <a:pt x="492" y="193"/>
                </a:lnTo>
                <a:lnTo>
                  <a:pt x="487" y="192"/>
                </a:lnTo>
                <a:lnTo>
                  <a:pt x="483" y="190"/>
                </a:lnTo>
                <a:lnTo>
                  <a:pt x="480" y="189"/>
                </a:lnTo>
                <a:lnTo>
                  <a:pt x="476" y="187"/>
                </a:lnTo>
                <a:lnTo>
                  <a:pt x="474" y="183"/>
                </a:lnTo>
                <a:lnTo>
                  <a:pt x="473" y="180"/>
                </a:lnTo>
                <a:lnTo>
                  <a:pt x="471" y="176"/>
                </a:lnTo>
                <a:lnTo>
                  <a:pt x="470" y="172"/>
                </a:lnTo>
                <a:lnTo>
                  <a:pt x="470" y="172"/>
                </a:lnTo>
                <a:close/>
                <a:moveTo>
                  <a:pt x="537" y="544"/>
                </a:moveTo>
                <a:lnTo>
                  <a:pt x="161" y="544"/>
                </a:lnTo>
                <a:lnTo>
                  <a:pt x="161" y="481"/>
                </a:lnTo>
                <a:lnTo>
                  <a:pt x="537" y="481"/>
                </a:lnTo>
                <a:lnTo>
                  <a:pt x="537" y="544"/>
                </a:lnTo>
                <a:close/>
                <a:moveTo>
                  <a:pt x="512" y="504"/>
                </a:moveTo>
                <a:lnTo>
                  <a:pt x="461" y="504"/>
                </a:lnTo>
                <a:lnTo>
                  <a:pt x="461" y="522"/>
                </a:lnTo>
                <a:lnTo>
                  <a:pt x="512" y="522"/>
                </a:lnTo>
                <a:lnTo>
                  <a:pt x="512" y="504"/>
                </a:lnTo>
                <a:close/>
                <a:moveTo>
                  <a:pt x="617" y="819"/>
                </a:moveTo>
                <a:lnTo>
                  <a:pt x="77" y="819"/>
                </a:lnTo>
                <a:lnTo>
                  <a:pt x="77" y="62"/>
                </a:lnTo>
                <a:lnTo>
                  <a:pt x="617" y="62"/>
                </a:lnTo>
                <a:lnTo>
                  <a:pt x="617" y="819"/>
                </a:lnTo>
                <a:close/>
                <a:moveTo>
                  <a:pt x="437" y="172"/>
                </a:moveTo>
                <a:lnTo>
                  <a:pt x="437" y="172"/>
                </a:lnTo>
                <a:lnTo>
                  <a:pt x="438" y="183"/>
                </a:lnTo>
                <a:lnTo>
                  <a:pt x="441" y="193"/>
                </a:lnTo>
                <a:lnTo>
                  <a:pt x="446" y="202"/>
                </a:lnTo>
                <a:lnTo>
                  <a:pt x="453" y="211"/>
                </a:lnTo>
                <a:lnTo>
                  <a:pt x="461" y="217"/>
                </a:lnTo>
                <a:lnTo>
                  <a:pt x="470" y="223"/>
                </a:lnTo>
                <a:lnTo>
                  <a:pt x="481" y="225"/>
                </a:lnTo>
                <a:lnTo>
                  <a:pt x="492" y="226"/>
                </a:lnTo>
                <a:lnTo>
                  <a:pt x="492" y="226"/>
                </a:lnTo>
                <a:lnTo>
                  <a:pt x="503" y="225"/>
                </a:lnTo>
                <a:lnTo>
                  <a:pt x="512" y="223"/>
                </a:lnTo>
                <a:lnTo>
                  <a:pt x="522" y="217"/>
                </a:lnTo>
                <a:lnTo>
                  <a:pt x="530" y="211"/>
                </a:lnTo>
                <a:lnTo>
                  <a:pt x="536" y="202"/>
                </a:lnTo>
                <a:lnTo>
                  <a:pt x="542" y="193"/>
                </a:lnTo>
                <a:lnTo>
                  <a:pt x="545" y="183"/>
                </a:lnTo>
                <a:lnTo>
                  <a:pt x="546" y="172"/>
                </a:lnTo>
                <a:lnTo>
                  <a:pt x="546" y="172"/>
                </a:lnTo>
                <a:lnTo>
                  <a:pt x="545" y="160"/>
                </a:lnTo>
                <a:lnTo>
                  <a:pt x="542" y="151"/>
                </a:lnTo>
                <a:lnTo>
                  <a:pt x="536" y="141"/>
                </a:lnTo>
                <a:lnTo>
                  <a:pt x="530" y="133"/>
                </a:lnTo>
                <a:lnTo>
                  <a:pt x="522" y="127"/>
                </a:lnTo>
                <a:lnTo>
                  <a:pt x="512" y="121"/>
                </a:lnTo>
                <a:lnTo>
                  <a:pt x="503" y="118"/>
                </a:lnTo>
                <a:lnTo>
                  <a:pt x="492" y="117"/>
                </a:lnTo>
                <a:lnTo>
                  <a:pt x="492" y="117"/>
                </a:lnTo>
                <a:lnTo>
                  <a:pt x="481" y="118"/>
                </a:lnTo>
                <a:lnTo>
                  <a:pt x="470" y="121"/>
                </a:lnTo>
                <a:lnTo>
                  <a:pt x="461" y="127"/>
                </a:lnTo>
                <a:lnTo>
                  <a:pt x="453" y="133"/>
                </a:lnTo>
                <a:lnTo>
                  <a:pt x="446" y="141"/>
                </a:lnTo>
                <a:lnTo>
                  <a:pt x="441" y="151"/>
                </a:lnTo>
                <a:lnTo>
                  <a:pt x="438" y="160"/>
                </a:lnTo>
                <a:lnTo>
                  <a:pt x="437" y="172"/>
                </a:lnTo>
                <a:lnTo>
                  <a:pt x="437" y="172"/>
                </a:lnTo>
                <a:close/>
                <a:moveTo>
                  <a:pt x="302" y="172"/>
                </a:moveTo>
                <a:lnTo>
                  <a:pt x="302" y="172"/>
                </a:lnTo>
                <a:lnTo>
                  <a:pt x="303" y="183"/>
                </a:lnTo>
                <a:lnTo>
                  <a:pt x="306" y="193"/>
                </a:lnTo>
                <a:lnTo>
                  <a:pt x="312" y="202"/>
                </a:lnTo>
                <a:lnTo>
                  <a:pt x="318" y="211"/>
                </a:lnTo>
                <a:lnTo>
                  <a:pt x="326" y="217"/>
                </a:lnTo>
                <a:lnTo>
                  <a:pt x="336" y="223"/>
                </a:lnTo>
                <a:lnTo>
                  <a:pt x="345" y="225"/>
                </a:lnTo>
                <a:lnTo>
                  <a:pt x="356" y="226"/>
                </a:lnTo>
                <a:lnTo>
                  <a:pt x="356" y="226"/>
                </a:lnTo>
                <a:lnTo>
                  <a:pt x="368" y="225"/>
                </a:lnTo>
                <a:lnTo>
                  <a:pt x="378" y="223"/>
                </a:lnTo>
                <a:lnTo>
                  <a:pt x="387" y="217"/>
                </a:lnTo>
                <a:lnTo>
                  <a:pt x="396" y="211"/>
                </a:lnTo>
                <a:lnTo>
                  <a:pt x="402" y="202"/>
                </a:lnTo>
                <a:lnTo>
                  <a:pt x="407" y="193"/>
                </a:lnTo>
                <a:lnTo>
                  <a:pt x="410" y="183"/>
                </a:lnTo>
                <a:lnTo>
                  <a:pt x="411" y="172"/>
                </a:lnTo>
                <a:lnTo>
                  <a:pt x="411" y="172"/>
                </a:lnTo>
                <a:lnTo>
                  <a:pt x="410" y="160"/>
                </a:lnTo>
                <a:lnTo>
                  <a:pt x="407" y="151"/>
                </a:lnTo>
                <a:lnTo>
                  <a:pt x="402" y="141"/>
                </a:lnTo>
                <a:lnTo>
                  <a:pt x="396" y="133"/>
                </a:lnTo>
                <a:lnTo>
                  <a:pt x="387" y="127"/>
                </a:lnTo>
                <a:lnTo>
                  <a:pt x="378" y="121"/>
                </a:lnTo>
                <a:lnTo>
                  <a:pt x="368" y="118"/>
                </a:lnTo>
                <a:lnTo>
                  <a:pt x="356" y="117"/>
                </a:lnTo>
                <a:lnTo>
                  <a:pt x="356" y="117"/>
                </a:lnTo>
                <a:lnTo>
                  <a:pt x="345" y="118"/>
                </a:lnTo>
                <a:lnTo>
                  <a:pt x="336" y="121"/>
                </a:lnTo>
                <a:lnTo>
                  <a:pt x="326" y="127"/>
                </a:lnTo>
                <a:lnTo>
                  <a:pt x="318" y="133"/>
                </a:lnTo>
                <a:lnTo>
                  <a:pt x="312" y="141"/>
                </a:lnTo>
                <a:lnTo>
                  <a:pt x="306" y="151"/>
                </a:lnTo>
                <a:lnTo>
                  <a:pt x="303" y="160"/>
                </a:lnTo>
                <a:lnTo>
                  <a:pt x="302" y="172"/>
                </a:lnTo>
                <a:lnTo>
                  <a:pt x="302" y="172"/>
                </a:lnTo>
                <a:close/>
                <a:moveTo>
                  <a:pt x="572" y="615"/>
                </a:moveTo>
                <a:lnTo>
                  <a:pt x="127" y="615"/>
                </a:lnTo>
                <a:lnTo>
                  <a:pt x="127" y="747"/>
                </a:lnTo>
                <a:lnTo>
                  <a:pt x="572" y="747"/>
                </a:lnTo>
                <a:lnTo>
                  <a:pt x="572" y="615"/>
                </a:lnTo>
                <a:close/>
                <a:moveTo>
                  <a:pt x="572" y="447"/>
                </a:moveTo>
                <a:lnTo>
                  <a:pt x="127" y="447"/>
                </a:lnTo>
                <a:lnTo>
                  <a:pt x="127" y="579"/>
                </a:lnTo>
                <a:lnTo>
                  <a:pt x="572" y="579"/>
                </a:lnTo>
                <a:lnTo>
                  <a:pt x="572" y="447"/>
                </a:lnTo>
                <a:close/>
                <a:moveTo>
                  <a:pt x="572" y="276"/>
                </a:moveTo>
                <a:lnTo>
                  <a:pt x="127" y="276"/>
                </a:lnTo>
                <a:lnTo>
                  <a:pt x="127" y="408"/>
                </a:lnTo>
                <a:lnTo>
                  <a:pt x="572" y="408"/>
                </a:lnTo>
                <a:lnTo>
                  <a:pt x="572" y="276"/>
                </a:lnTo>
                <a:close/>
                <a:moveTo>
                  <a:pt x="537" y="374"/>
                </a:moveTo>
                <a:lnTo>
                  <a:pt x="161" y="374"/>
                </a:lnTo>
                <a:lnTo>
                  <a:pt x="161" y="309"/>
                </a:lnTo>
                <a:lnTo>
                  <a:pt x="537" y="309"/>
                </a:lnTo>
                <a:lnTo>
                  <a:pt x="537" y="374"/>
                </a:lnTo>
                <a:close/>
                <a:moveTo>
                  <a:pt x="512" y="331"/>
                </a:moveTo>
                <a:lnTo>
                  <a:pt x="461" y="331"/>
                </a:lnTo>
                <a:lnTo>
                  <a:pt x="461" y="349"/>
                </a:lnTo>
                <a:lnTo>
                  <a:pt x="512" y="349"/>
                </a:lnTo>
                <a:lnTo>
                  <a:pt x="512" y="331"/>
                </a:lnTo>
                <a:close/>
                <a:moveTo>
                  <a:pt x="680" y="0"/>
                </a:moveTo>
                <a:lnTo>
                  <a:pt x="17" y="0"/>
                </a:lnTo>
                <a:lnTo>
                  <a:pt x="17" y="0"/>
                </a:lnTo>
                <a:lnTo>
                  <a:pt x="11" y="1"/>
                </a:lnTo>
                <a:lnTo>
                  <a:pt x="5" y="4"/>
                </a:lnTo>
                <a:lnTo>
                  <a:pt x="1" y="9"/>
                </a:lnTo>
                <a:lnTo>
                  <a:pt x="0" y="16"/>
                </a:lnTo>
                <a:lnTo>
                  <a:pt x="0" y="873"/>
                </a:lnTo>
                <a:lnTo>
                  <a:pt x="0" y="873"/>
                </a:lnTo>
                <a:lnTo>
                  <a:pt x="1" y="880"/>
                </a:lnTo>
                <a:lnTo>
                  <a:pt x="5" y="885"/>
                </a:lnTo>
                <a:lnTo>
                  <a:pt x="11" y="889"/>
                </a:lnTo>
                <a:lnTo>
                  <a:pt x="17" y="890"/>
                </a:lnTo>
                <a:lnTo>
                  <a:pt x="680" y="890"/>
                </a:lnTo>
                <a:lnTo>
                  <a:pt x="680" y="890"/>
                </a:lnTo>
                <a:lnTo>
                  <a:pt x="686" y="889"/>
                </a:lnTo>
                <a:lnTo>
                  <a:pt x="692" y="885"/>
                </a:lnTo>
                <a:lnTo>
                  <a:pt x="696" y="880"/>
                </a:lnTo>
                <a:lnTo>
                  <a:pt x="697" y="873"/>
                </a:lnTo>
                <a:lnTo>
                  <a:pt x="697" y="16"/>
                </a:lnTo>
                <a:lnTo>
                  <a:pt x="697" y="16"/>
                </a:lnTo>
                <a:lnTo>
                  <a:pt x="696" y="9"/>
                </a:lnTo>
                <a:lnTo>
                  <a:pt x="692" y="4"/>
                </a:lnTo>
                <a:lnTo>
                  <a:pt x="686" y="1"/>
                </a:lnTo>
                <a:lnTo>
                  <a:pt x="680" y="0"/>
                </a:lnTo>
                <a:lnTo>
                  <a:pt x="680" y="0"/>
                </a:lnTo>
                <a:close/>
                <a:moveTo>
                  <a:pt x="663" y="856"/>
                </a:moveTo>
                <a:lnTo>
                  <a:pt x="33" y="856"/>
                </a:lnTo>
                <a:lnTo>
                  <a:pt x="33" y="33"/>
                </a:lnTo>
                <a:lnTo>
                  <a:pt x="663" y="33"/>
                </a:lnTo>
                <a:lnTo>
                  <a:pt x="663" y="8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84">
              <a:defRPr/>
            </a:pPr>
            <a:endParaRPr kumimoji="0" lang="ja-JP" altLang="en-US" sz="1050" kern="0">
              <a:solidFill>
                <a:sysClr val="windowText" lastClr="000000"/>
              </a:solidFill>
              <a:latin typeface="メイリオ"/>
              <a:ea typeface="メイリオ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27060" y="1150690"/>
            <a:ext cx="1417565" cy="171452"/>
          </a:xfrm>
          <a:prstGeom prst="rect">
            <a:avLst/>
          </a:prstGeom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825" b="1" dirty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 Application Server</a:t>
            </a:r>
            <a:endParaRPr lang="ja-JP" altLang="en-US" sz="825" b="1" dirty="0">
              <a:solidFill>
                <a:srgbClr val="FF66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59257" y="1399392"/>
            <a:ext cx="1862485" cy="734645"/>
          </a:xfrm>
          <a:prstGeom prst="rect">
            <a:avLst/>
          </a:prstGeom>
        </p:spPr>
        <p:txBody>
          <a:bodyPr wrap="square" lIns="0" tIns="0" rIns="0" bIns="0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ja-JP" sz="788" b="1" dirty="0">
                <a:solidFill>
                  <a:srgbClr val="0065A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Oracle </a:t>
            </a:r>
            <a:r>
              <a:rPr lang="en-US" altLang="ja-JP" sz="788" b="1" dirty="0" err="1">
                <a:solidFill>
                  <a:srgbClr val="0065A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Weblogic</a:t>
            </a:r>
            <a:r>
              <a:rPr lang="en-US" altLang="ja-JP" sz="788" b="1" dirty="0">
                <a:solidFill>
                  <a:srgbClr val="0065A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Server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ja-JP" sz="788" b="1" dirty="0">
                <a:solidFill>
                  <a:srgbClr val="0065A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Apache Tomcat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ja-JP" sz="788" b="1" dirty="0">
                <a:solidFill>
                  <a:srgbClr val="0065A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Windows </a:t>
            </a:r>
            <a:r>
              <a:rPr lang="ja-JP" altLang="en-US" sz="788" b="1" dirty="0">
                <a:solidFill>
                  <a:srgbClr val="0065A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788" b="1" dirty="0">
              <a:solidFill>
                <a:srgbClr val="0065A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Freeform 364"/>
          <p:cNvSpPr>
            <a:spLocks noEditPoints="1"/>
          </p:cNvSpPr>
          <p:nvPr/>
        </p:nvSpPr>
        <p:spPr bwMode="auto">
          <a:xfrm>
            <a:off x="541445" y="2023627"/>
            <a:ext cx="313526" cy="389380"/>
          </a:xfrm>
          <a:custGeom>
            <a:avLst/>
            <a:gdLst>
              <a:gd name="T0" fmla="*/ 561 w 743"/>
              <a:gd name="T1" fmla="*/ 753 h 922"/>
              <a:gd name="T2" fmla="*/ 372 w 743"/>
              <a:gd name="T3" fmla="*/ 771 h 922"/>
              <a:gd name="T4" fmla="*/ 218 w 743"/>
              <a:gd name="T5" fmla="*/ 760 h 922"/>
              <a:gd name="T6" fmla="*/ 86 w 743"/>
              <a:gd name="T7" fmla="*/ 728 h 922"/>
              <a:gd name="T8" fmla="*/ 0 w 743"/>
              <a:gd name="T9" fmla="*/ 788 h 922"/>
              <a:gd name="T10" fmla="*/ 8 w 743"/>
              <a:gd name="T11" fmla="*/ 816 h 922"/>
              <a:gd name="T12" fmla="*/ 63 w 743"/>
              <a:gd name="T13" fmla="*/ 864 h 922"/>
              <a:gd name="T14" fmla="*/ 194 w 743"/>
              <a:gd name="T15" fmla="*/ 907 h 922"/>
              <a:gd name="T16" fmla="*/ 372 w 743"/>
              <a:gd name="T17" fmla="*/ 922 h 922"/>
              <a:gd name="T18" fmla="*/ 517 w 743"/>
              <a:gd name="T19" fmla="*/ 912 h 922"/>
              <a:gd name="T20" fmla="*/ 658 w 743"/>
              <a:gd name="T21" fmla="*/ 873 h 922"/>
              <a:gd name="T22" fmla="*/ 731 w 743"/>
              <a:gd name="T23" fmla="*/ 822 h 922"/>
              <a:gd name="T24" fmla="*/ 743 w 743"/>
              <a:gd name="T25" fmla="*/ 788 h 922"/>
              <a:gd name="T26" fmla="*/ 682 w 743"/>
              <a:gd name="T27" fmla="*/ 718 h 922"/>
              <a:gd name="T28" fmla="*/ 627 w 743"/>
              <a:gd name="T29" fmla="*/ 520 h 922"/>
              <a:gd name="T30" fmla="*/ 451 w 743"/>
              <a:gd name="T31" fmla="*/ 550 h 922"/>
              <a:gd name="T32" fmla="*/ 294 w 743"/>
              <a:gd name="T33" fmla="*/ 550 h 922"/>
              <a:gd name="T34" fmla="*/ 116 w 743"/>
              <a:gd name="T35" fmla="*/ 520 h 922"/>
              <a:gd name="T36" fmla="*/ 19 w 743"/>
              <a:gd name="T37" fmla="*/ 478 h 922"/>
              <a:gd name="T38" fmla="*/ 2 w 743"/>
              <a:gd name="T39" fmla="*/ 584 h 922"/>
              <a:gd name="T40" fmla="*/ 30 w 743"/>
              <a:gd name="T41" fmla="*/ 622 h 922"/>
              <a:gd name="T42" fmla="*/ 135 w 743"/>
              <a:gd name="T43" fmla="*/ 673 h 922"/>
              <a:gd name="T44" fmla="*/ 297 w 743"/>
              <a:gd name="T45" fmla="*/ 702 h 922"/>
              <a:gd name="T46" fmla="*/ 447 w 743"/>
              <a:gd name="T47" fmla="*/ 702 h 922"/>
              <a:gd name="T48" fmla="*/ 608 w 743"/>
              <a:gd name="T49" fmla="*/ 673 h 922"/>
              <a:gd name="T50" fmla="*/ 715 w 743"/>
              <a:gd name="T51" fmla="*/ 622 h 922"/>
              <a:gd name="T52" fmla="*/ 742 w 743"/>
              <a:gd name="T53" fmla="*/ 584 h 922"/>
              <a:gd name="T54" fmla="*/ 725 w 743"/>
              <a:gd name="T55" fmla="*/ 478 h 922"/>
              <a:gd name="T56" fmla="*/ 372 w 743"/>
              <a:gd name="T57" fmla="*/ 0 h 922"/>
              <a:gd name="T58" fmla="*/ 228 w 743"/>
              <a:gd name="T59" fmla="*/ 10 h 922"/>
              <a:gd name="T60" fmla="*/ 85 w 743"/>
              <a:gd name="T61" fmla="*/ 49 h 922"/>
              <a:gd name="T62" fmla="*/ 12 w 743"/>
              <a:gd name="T63" fmla="*/ 100 h 922"/>
              <a:gd name="T64" fmla="*/ 0 w 743"/>
              <a:gd name="T65" fmla="*/ 134 h 922"/>
              <a:gd name="T66" fmla="*/ 8 w 743"/>
              <a:gd name="T67" fmla="*/ 162 h 922"/>
              <a:gd name="T68" fmla="*/ 63 w 743"/>
              <a:gd name="T69" fmla="*/ 208 h 922"/>
              <a:gd name="T70" fmla="*/ 194 w 743"/>
              <a:gd name="T71" fmla="*/ 252 h 922"/>
              <a:gd name="T72" fmla="*/ 372 w 743"/>
              <a:gd name="T73" fmla="*/ 268 h 922"/>
              <a:gd name="T74" fmla="*/ 517 w 743"/>
              <a:gd name="T75" fmla="*/ 258 h 922"/>
              <a:gd name="T76" fmla="*/ 658 w 743"/>
              <a:gd name="T77" fmla="*/ 219 h 922"/>
              <a:gd name="T78" fmla="*/ 731 w 743"/>
              <a:gd name="T79" fmla="*/ 168 h 922"/>
              <a:gd name="T80" fmla="*/ 743 w 743"/>
              <a:gd name="T81" fmla="*/ 134 h 922"/>
              <a:gd name="T82" fmla="*/ 736 w 743"/>
              <a:gd name="T83" fmla="*/ 108 h 922"/>
              <a:gd name="T84" fmla="*/ 680 w 743"/>
              <a:gd name="T85" fmla="*/ 60 h 922"/>
              <a:gd name="T86" fmla="*/ 549 w 743"/>
              <a:gd name="T87" fmla="*/ 16 h 922"/>
              <a:gd name="T88" fmla="*/ 372 w 743"/>
              <a:gd name="T89" fmla="*/ 0 h 922"/>
              <a:gd name="T90" fmla="*/ 595 w 743"/>
              <a:gd name="T91" fmla="*/ 310 h 922"/>
              <a:gd name="T92" fmla="*/ 411 w 743"/>
              <a:gd name="T93" fmla="*/ 334 h 922"/>
              <a:gd name="T94" fmla="*/ 255 w 743"/>
              <a:gd name="T95" fmla="*/ 328 h 922"/>
              <a:gd name="T96" fmla="*/ 86 w 743"/>
              <a:gd name="T97" fmla="*/ 292 h 922"/>
              <a:gd name="T98" fmla="*/ 0 w 743"/>
              <a:gd name="T99" fmla="*/ 248 h 922"/>
              <a:gd name="T100" fmla="*/ 4 w 743"/>
              <a:gd name="T101" fmla="*/ 373 h 922"/>
              <a:gd name="T102" fmla="*/ 45 w 743"/>
              <a:gd name="T103" fmla="*/ 416 h 922"/>
              <a:gd name="T104" fmla="*/ 164 w 743"/>
              <a:gd name="T105" fmla="*/ 463 h 922"/>
              <a:gd name="T106" fmla="*/ 334 w 743"/>
              <a:gd name="T107" fmla="*/ 486 h 922"/>
              <a:gd name="T108" fmla="*/ 482 w 743"/>
              <a:gd name="T109" fmla="*/ 480 h 922"/>
              <a:gd name="T110" fmla="*/ 634 w 743"/>
              <a:gd name="T111" fmla="*/ 447 h 922"/>
              <a:gd name="T112" fmla="*/ 727 w 743"/>
              <a:gd name="T113" fmla="*/ 392 h 922"/>
              <a:gd name="T114" fmla="*/ 743 w 743"/>
              <a:gd name="T115" fmla="*/ 358 h 922"/>
              <a:gd name="T116" fmla="*/ 705 w 743"/>
              <a:gd name="T117" fmla="*/ 272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43" h="922">
                <a:moveTo>
                  <a:pt x="657" y="728"/>
                </a:moveTo>
                <a:lnTo>
                  <a:pt x="657" y="728"/>
                </a:lnTo>
                <a:lnTo>
                  <a:pt x="627" y="738"/>
                </a:lnTo>
                <a:lnTo>
                  <a:pt x="595" y="746"/>
                </a:lnTo>
                <a:lnTo>
                  <a:pt x="561" y="753"/>
                </a:lnTo>
                <a:lnTo>
                  <a:pt x="526" y="760"/>
                </a:lnTo>
                <a:lnTo>
                  <a:pt x="489" y="765"/>
                </a:lnTo>
                <a:lnTo>
                  <a:pt x="451" y="768"/>
                </a:lnTo>
                <a:lnTo>
                  <a:pt x="411" y="770"/>
                </a:lnTo>
                <a:lnTo>
                  <a:pt x="372" y="771"/>
                </a:lnTo>
                <a:lnTo>
                  <a:pt x="372" y="771"/>
                </a:lnTo>
                <a:lnTo>
                  <a:pt x="332" y="770"/>
                </a:lnTo>
                <a:lnTo>
                  <a:pt x="294" y="768"/>
                </a:lnTo>
                <a:lnTo>
                  <a:pt x="255" y="765"/>
                </a:lnTo>
                <a:lnTo>
                  <a:pt x="218" y="760"/>
                </a:lnTo>
                <a:lnTo>
                  <a:pt x="182" y="753"/>
                </a:lnTo>
                <a:lnTo>
                  <a:pt x="148" y="746"/>
                </a:lnTo>
                <a:lnTo>
                  <a:pt x="116" y="738"/>
                </a:lnTo>
                <a:lnTo>
                  <a:pt x="86" y="728"/>
                </a:lnTo>
                <a:lnTo>
                  <a:pt x="86" y="728"/>
                </a:lnTo>
                <a:lnTo>
                  <a:pt x="62" y="718"/>
                </a:lnTo>
                <a:lnTo>
                  <a:pt x="39" y="708"/>
                </a:lnTo>
                <a:lnTo>
                  <a:pt x="19" y="697"/>
                </a:lnTo>
                <a:lnTo>
                  <a:pt x="0" y="685"/>
                </a:lnTo>
                <a:lnTo>
                  <a:pt x="0" y="788"/>
                </a:lnTo>
                <a:lnTo>
                  <a:pt x="0" y="788"/>
                </a:lnTo>
                <a:lnTo>
                  <a:pt x="1" y="795"/>
                </a:lnTo>
                <a:lnTo>
                  <a:pt x="2" y="802"/>
                </a:lnTo>
                <a:lnTo>
                  <a:pt x="4" y="808"/>
                </a:lnTo>
                <a:lnTo>
                  <a:pt x="8" y="816"/>
                </a:lnTo>
                <a:lnTo>
                  <a:pt x="12" y="822"/>
                </a:lnTo>
                <a:lnTo>
                  <a:pt x="16" y="829"/>
                </a:lnTo>
                <a:lnTo>
                  <a:pt x="30" y="841"/>
                </a:lnTo>
                <a:lnTo>
                  <a:pt x="45" y="853"/>
                </a:lnTo>
                <a:lnTo>
                  <a:pt x="63" y="864"/>
                </a:lnTo>
                <a:lnTo>
                  <a:pt x="85" y="873"/>
                </a:lnTo>
                <a:lnTo>
                  <a:pt x="109" y="883"/>
                </a:lnTo>
                <a:lnTo>
                  <a:pt x="135" y="892"/>
                </a:lnTo>
                <a:lnTo>
                  <a:pt x="164" y="900"/>
                </a:lnTo>
                <a:lnTo>
                  <a:pt x="194" y="907"/>
                </a:lnTo>
                <a:lnTo>
                  <a:pt x="228" y="912"/>
                </a:lnTo>
                <a:lnTo>
                  <a:pt x="261" y="916"/>
                </a:lnTo>
                <a:lnTo>
                  <a:pt x="297" y="920"/>
                </a:lnTo>
                <a:lnTo>
                  <a:pt x="334" y="921"/>
                </a:lnTo>
                <a:lnTo>
                  <a:pt x="372" y="922"/>
                </a:lnTo>
                <a:lnTo>
                  <a:pt x="372" y="922"/>
                </a:lnTo>
                <a:lnTo>
                  <a:pt x="410" y="921"/>
                </a:lnTo>
                <a:lnTo>
                  <a:pt x="447" y="920"/>
                </a:lnTo>
                <a:lnTo>
                  <a:pt x="482" y="916"/>
                </a:lnTo>
                <a:lnTo>
                  <a:pt x="517" y="912"/>
                </a:lnTo>
                <a:lnTo>
                  <a:pt x="549" y="907"/>
                </a:lnTo>
                <a:lnTo>
                  <a:pt x="580" y="900"/>
                </a:lnTo>
                <a:lnTo>
                  <a:pt x="608" y="892"/>
                </a:lnTo>
                <a:lnTo>
                  <a:pt x="634" y="883"/>
                </a:lnTo>
                <a:lnTo>
                  <a:pt x="658" y="873"/>
                </a:lnTo>
                <a:lnTo>
                  <a:pt x="680" y="864"/>
                </a:lnTo>
                <a:lnTo>
                  <a:pt x="699" y="853"/>
                </a:lnTo>
                <a:lnTo>
                  <a:pt x="715" y="841"/>
                </a:lnTo>
                <a:lnTo>
                  <a:pt x="727" y="829"/>
                </a:lnTo>
                <a:lnTo>
                  <a:pt x="731" y="822"/>
                </a:lnTo>
                <a:lnTo>
                  <a:pt x="736" y="816"/>
                </a:lnTo>
                <a:lnTo>
                  <a:pt x="740" y="808"/>
                </a:lnTo>
                <a:lnTo>
                  <a:pt x="742" y="802"/>
                </a:lnTo>
                <a:lnTo>
                  <a:pt x="743" y="795"/>
                </a:lnTo>
                <a:lnTo>
                  <a:pt x="743" y="788"/>
                </a:lnTo>
                <a:lnTo>
                  <a:pt x="743" y="685"/>
                </a:lnTo>
                <a:lnTo>
                  <a:pt x="743" y="685"/>
                </a:lnTo>
                <a:lnTo>
                  <a:pt x="725" y="697"/>
                </a:lnTo>
                <a:lnTo>
                  <a:pt x="705" y="708"/>
                </a:lnTo>
                <a:lnTo>
                  <a:pt x="682" y="718"/>
                </a:lnTo>
                <a:lnTo>
                  <a:pt x="657" y="728"/>
                </a:lnTo>
                <a:lnTo>
                  <a:pt x="657" y="728"/>
                </a:lnTo>
                <a:close/>
                <a:moveTo>
                  <a:pt x="657" y="510"/>
                </a:moveTo>
                <a:lnTo>
                  <a:pt x="657" y="510"/>
                </a:lnTo>
                <a:lnTo>
                  <a:pt x="627" y="520"/>
                </a:lnTo>
                <a:lnTo>
                  <a:pt x="595" y="529"/>
                </a:lnTo>
                <a:lnTo>
                  <a:pt x="561" y="536"/>
                </a:lnTo>
                <a:lnTo>
                  <a:pt x="526" y="542"/>
                </a:lnTo>
                <a:lnTo>
                  <a:pt x="489" y="547"/>
                </a:lnTo>
                <a:lnTo>
                  <a:pt x="451" y="550"/>
                </a:lnTo>
                <a:lnTo>
                  <a:pt x="411" y="553"/>
                </a:lnTo>
                <a:lnTo>
                  <a:pt x="372" y="553"/>
                </a:lnTo>
                <a:lnTo>
                  <a:pt x="372" y="553"/>
                </a:lnTo>
                <a:lnTo>
                  <a:pt x="332" y="553"/>
                </a:lnTo>
                <a:lnTo>
                  <a:pt x="294" y="550"/>
                </a:lnTo>
                <a:lnTo>
                  <a:pt x="255" y="547"/>
                </a:lnTo>
                <a:lnTo>
                  <a:pt x="218" y="542"/>
                </a:lnTo>
                <a:lnTo>
                  <a:pt x="182" y="536"/>
                </a:lnTo>
                <a:lnTo>
                  <a:pt x="148" y="529"/>
                </a:lnTo>
                <a:lnTo>
                  <a:pt x="116" y="520"/>
                </a:lnTo>
                <a:lnTo>
                  <a:pt x="86" y="510"/>
                </a:lnTo>
                <a:lnTo>
                  <a:pt x="86" y="510"/>
                </a:lnTo>
                <a:lnTo>
                  <a:pt x="62" y="500"/>
                </a:lnTo>
                <a:lnTo>
                  <a:pt x="39" y="490"/>
                </a:lnTo>
                <a:lnTo>
                  <a:pt x="19" y="478"/>
                </a:lnTo>
                <a:lnTo>
                  <a:pt x="0" y="466"/>
                </a:lnTo>
                <a:lnTo>
                  <a:pt x="0" y="570"/>
                </a:lnTo>
                <a:lnTo>
                  <a:pt x="0" y="570"/>
                </a:lnTo>
                <a:lnTo>
                  <a:pt x="1" y="577"/>
                </a:lnTo>
                <a:lnTo>
                  <a:pt x="2" y="584"/>
                </a:lnTo>
                <a:lnTo>
                  <a:pt x="4" y="590"/>
                </a:lnTo>
                <a:lnTo>
                  <a:pt x="8" y="597"/>
                </a:lnTo>
                <a:lnTo>
                  <a:pt x="12" y="603"/>
                </a:lnTo>
                <a:lnTo>
                  <a:pt x="16" y="609"/>
                </a:lnTo>
                <a:lnTo>
                  <a:pt x="30" y="622"/>
                </a:lnTo>
                <a:lnTo>
                  <a:pt x="45" y="633"/>
                </a:lnTo>
                <a:lnTo>
                  <a:pt x="63" y="645"/>
                </a:lnTo>
                <a:lnTo>
                  <a:pt x="85" y="655"/>
                </a:lnTo>
                <a:lnTo>
                  <a:pt x="109" y="664"/>
                </a:lnTo>
                <a:lnTo>
                  <a:pt x="135" y="673"/>
                </a:lnTo>
                <a:lnTo>
                  <a:pt x="164" y="681"/>
                </a:lnTo>
                <a:lnTo>
                  <a:pt x="194" y="687"/>
                </a:lnTo>
                <a:lnTo>
                  <a:pt x="228" y="693"/>
                </a:lnTo>
                <a:lnTo>
                  <a:pt x="261" y="698"/>
                </a:lnTo>
                <a:lnTo>
                  <a:pt x="297" y="702"/>
                </a:lnTo>
                <a:lnTo>
                  <a:pt x="334" y="703"/>
                </a:lnTo>
                <a:lnTo>
                  <a:pt x="372" y="704"/>
                </a:lnTo>
                <a:lnTo>
                  <a:pt x="372" y="704"/>
                </a:lnTo>
                <a:lnTo>
                  <a:pt x="410" y="703"/>
                </a:lnTo>
                <a:lnTo>
                  <a:pt x="447" y="702"/>
                </a:lnTo>
                <a:lnTo>
                  <a:pt x="482" y="698"/>
                </a:lnTo>
                <a:lnTo>
                  <a:pt x="517" y="693"/>
                </a:lnTo>
                <a:lnTo>
                  <a:pt x="549" y="687"/>
                </a:lnTo>
                <a:lnTo>
                  <a:pt x="580" y="681"/>
                </a:lnTo>
                <a:lnTo>
                  <a:pt x="608" y="673"/>
                </a:lnTo>
                <a:lnTo>
                  <a:pt x="634" y="664"/>
                </a:lnTo>
                <a:lnTo>
                  <a:pt x="658" y="655"/>
                </a:lnTo>
                <a:lnTo>
                  <a:pt x="680" y="645"/>
                </a:lnTo>
                <a:lnTo>
                  <a:pt x="699" y="633"/>
                </a:lnTo>
                <a:lnTo>
                  <a:pt x="715" y="622"/>
                </a:lnTo>
                <a:lnTo>
                  <a:pt x="727" y="609"/>
                </a:lnTo>
                <a:lnTo>
                  <a:pt x="731" y="603"/>
                </a:lnTo>
                <a:lnTo>
                  <a:pt x="736" y="597"/>
                </a:lnTo>
                <a:lnTo>
                  <a:pt x="740" y="590"/>
                </a:lnTo>
                <a:lnTo>
                  <a:pt x="742" y="584"/>
                </a:lnTo>
                <a:lnTo>
                  <a:pt x="743" y="577"/>
                </a:lnTo>
                <a:lnTo>
                  <a:pt x="743" y="570"/>
                </a:lnTo>
                <a:lnTo>
                  <a:pt x="743" y="466"/>
                </a:lnTo>
                <a:lnTo>
                  <a:pt x="743" y="466"/>
                </a:lnTo>
                <a:lnTo>
                  <a:pt x="725" y="478"/>
                </a:lnTo>
                <a:lnTo>
                  <a:pt x="705" y="490"/>
                </a:lnTo>
                <a:lnTo>
                  <a:pt x="682" y="500"/>
                </a:lnTo>
                <a:lnTo>
                  <a:pt x="657" y="510"/>
                </a:lnTo>
                <a:lnTo>
                  <a:pt x="657" y="510"/>
                </a:lnTo>
                <a:close/>
                <a:moveTo>
                  <a:pt x="372" y="0"/>
                </a:moveTo>
                <a:lnTo>
                  <a:pt x="372" y="0"/>
                </a:lnTo>
                <a:lnTo>
                  <a:pt x="334" y="1"/>
                </a:lnTo>
                <a:lnTo>
                  <a:pt x="297" y="3"/>
                </a:lnTo>
                <a:lnTo>
                  <a:pt x="261" y="6"/>
                </a:lnTo>
                <a:lnTo>
                  <a:pt x="228" y="10"/>
                </a:lnTo>
                <a:lnTo>
                  <a:pt x="194" y="16"/>
                </a:lnTo>
                <a:lnTo>
                  <a:pt x="164" y="22"/>
                </a:lnTo>
                <a:lnTo>
                  <a:pt x="135" y="31"/>
                </a:lnTo>
                <a:lnTo>
                  <a:pt x="109" y="39"/>
                </a:lnTo>
                <a:lnTo>
                  <a:pt x="85" y="49"/>
                </a:lnTo>
                <a:lnTo>
                  <a:pt x="63" y="60"/>
                </a:lnTo>
                <a:lnTo>
                  <a:pt x="45" y="70"/>
                </a:lnTo>
                <a:lnTo>
                  <a:pt x="30" y="82"/>
                </a:lnTo>
                <a:lnTo>
                  <a:pt x="16" y="94"/>
                </a:lnTo>
                <a:lnTo>
                  <a:pt x="12" y="100"/>
                </a:lnTo>
                <a:lnTo>
                  <a:pt x="8" y="108"/>
                </a:lnTo>
                <a:lnTo>
                  <a:pt x="4" y="114"/>
                </a:lnTo>
                <a:lnTo>
                  <a:pt x="2" y="121"/>
                </a:lnTo>
                <a:lnTo>
                  <a:pt x="1" y="127"/>
                </a:lnTo>
                <a:lnTo>
                  <a:pt x="0" y="134"/>
                </a:lnTo>
                <a:lnTo>
                  <a:pt x="0" y="134"/>
                </a:lnTo>
                <a:lnTo>
                  <a:pt x="1" y="141"/>
                </a:lnTo>
                <a:lnTo>
                  <a:pt x="2" y="148"/>
                </a:lnTo>
                <a:lnTo>
                  <a:pt x="4" y="154"/>
                </a:lnTo>
                <a:lnTo>
                  <a:pt x="8" y="162"/>
                </a:lnTo>
                <a:lnTo>
                  <a:pt x="12" y="168"/>
                </a:lnTo>
                <a:lnTo>
                  <a:pt x="16" y="174"/>
                </a:lnTo>
                <a:lnTo>
                  <a:pt x="30" y="187"/>
                </a:lnTo>
                <a:lnTo>
                  <a:pt x="45" y="198"/>
                </a:lnTo>
                <a:lnTo>
                  <a:pt x="63" y="208"/>
                </a:lnTo>
                <a:lnTo>
                  <a:pt x="85" y="219"/>
                </a:lnTo>
                <a:lnTo>
                  <a:pt x="109" y="229"/>
                </a:lnTo>
                <a:lnTo>
                  <a:pt x="135" y="237"/>
                </a:lnTo>
                <a:lnTo>
                  <a:pt x="164" y="246"/>
                </a:lnTo>
                <a:lnTo>
                  <a:pt x="194" y="252"/>
                </a:lnTo>
                <a:lnTo>
                  <a:pt x="228" y="258"/>
                </a:lnTo>
                <a:lnTo>
                  <a:pt x="261" y="262"/>
                </a:lnTo>
                <a:lnTo>
                  <a:pt x="297" y="265"/>
                </a:lnTo>
                <a:lnTo>
                  <a:pt x="334" y="267"/>
                </a:lnTo>
                <a:lnTo>
                  <a:pt x="372" y="268"/>
                </a:lnTo>
                <a:lnTo>
                  <a:pt x="372" y="268"/>
                </a:lnTo>
                <a:lnTo>
                  <a:pt x="410" y="267"/>
                </a:lnTo>
                <a:lnTo>
                  <a:pt x="447" y="265"/>
                </a:lnTo>
                <a:lnTo>
                  <a:pt x="482" y="262"/>
                </a:lnTo>
                <a:lnTo>
                  <a:pt x="517" y="258"/>
                </a:lnTo>
                <a:lnTo>
                  <a:pt x="549" y="252"/>
                </a:lnTo>
                <a:lnTo>
                  <a:pt x="580" y="246"/>
                </a:lnTo>
                <a:lnTo>
                  <a:pt x="608" y="237"/>
                </a:lnTo>
                <a:lnTo>
                  <a:pt x="634" y="229"/>
                </a:lnTo>
                <a:lnTo>
                  <a:pt x="658" y="219"/>
                </a:lnTo>
                <a:lnTo>
                  <a:pt x="680" y="208"/>
                </a:lnTo>
                <a:lnTo>
                  <a:pt x="699" y="198"/>
                </a:lnTo>
                <a:lnTo>
                  <a:pt x="715" y="187"/>
                </a:lnTo>
                <a:lnTo>
                  <a:pt x="727" y="174"/>
                </a:lnTo>
                <a:lnTo>
                  <a:pt x="731" y="168"/>
                </a:lnTo>
                <a:lnTo>
                  <a:pt x="736" y="162"/>
                </a:lnTo>
                <a:lnTo>
                  <a:pt x="740" y="154"/>
                </a:lnTo>
                <a:lnTo>
                  <a:pt x="742" y="148"/>
                </a:lnTo>
                <a:lnTo>
                  <a:pt x="743" y="141"/>
                </a:lnTo>
                <a:lnTo>
                  <a:pt x="743" y="134"/>
                </a:lnTo>
                <a:lnTo>
                  <a:pt x="743" y="134"/>
                </a:lnTo>
                <a:lnTo>
                  <a:pt x="743" y="127"/>
                </a:lnTo>
                <a:lnTo>
                  <a:pt x="742" y="121"/>
                </a:lnTo>
                <a:lnTo>
                  <a:pt x="740" y="114"/>
                </a:lnTo>
                <a:lnTo>
                  <a:pt x="736" y="108"/>
                </a:lnTo>
                <a:lnTo>
                  <a:pt x="731" y="100"/>
                </a:lnTo>
                <a:lnTo>
                  <a:pt x="727" y="94"/>
                </a:lnTo>
                <a:lnTo>
                  <a:pt x="715" y="82"/>
                </a:lnTo>
                <a:lnTo>
                  <a:pt x="699" y="70"/>
                </a:lnTo>
                <a:lnTo>
                  <a:pt x="680" y="60"/>
                </a:lnTo>
                <a:lnTo>
                  <a:pt x="658" y="49"/>
                </a:lnTo>
                <a:lnTo>
                  <a:pt x="634" y="39"/>
                </a:lnTo>
                <a:lnTo>
                  <a:pt x="608" y="31"/>
                </a:lnTo>
                <a:lnTo>
                  <a:pt x="580" y="22"/>
                </a:lnTo>
                <a:lnTo>
                  <a:pt x="549" y="16"/>
                </a:lnTo>
                <a:lnTo>
                  <a:pt x="517" y="10"/>
                </a:lnTo>
                <a:lnTo>
                  <a:pt x="482" y="6"/>
                </a:lnTo>
                <a:lnTo>
                  <a:pt x="447" y="3"/>
                </a:lnTo>
                <a:lnTo>
                  <a:pt x="410" y="1"/>
                </a:lnTo>
                <a:lnTo>
                  <a:pt x="372" y="0"/>
                </a:lnTo>
                <a:lnTo>
                  <a:pt x="372" y="0"/>
                </a:lnTo>
                <a:close/>
                <a:moveTo>
                  <a:pt x="657" y="292"/>
                </a:moveTo>
                <a:lnTo>
                  <a:pt x="657" y="292"/>
                </a:lnTo>
                <a:lnTo>
                  <a:pt x="627" y="302"/>
                </a:lnTo>
                <a:lnTo>
                  <a:pt x="595" y="310"/>
                </a:lnTo>
                <a:lnTo>
                  <a:pt x="561" y="318"/>
                </a:lnTo>
                <a:lnTo>
                  <a:pt x="526" y="324"/>
                </a:lnTo>
                <a:lnTo>
                  <a:pt x="489" y="328"/>
                </a:lnTo>
                <a:lnTo>
                  <a:pt x="451" y="332"/>
                </a:lnTo>
                <a:lnTo>
                  <a:pt x="411" y="334"/>
                </a:lnTo>
                <a:lnTo>
                  <a:pt x="372" y="336"/>
                </a:lnTo>
                <a:lnTo>
                  <a:pt x="372" y="336"/>
                </a:lnTo>
                <a:lnTo>
                  <a:pt x="332" y="334"/>
                </a:lnTo>
                <a:lnTo>
                  <a:pt x="294" y="332"/>
                </a:lnTo>
                <a:lnTo>
                  <a:pt x="255" y="328"/>
                </a:lnTo>
                <a:lnTo>
                  <a:pt x="218" y="324"/>
                </a:lnTo>
                <a:lnTo>
                  <a:pt x="182" y="318"/>
                </a:lnTo>
                <a:lnTo>
                  <a:pt x="148" y="310"/>
                </a:lnTo>
                <a:lnTo>
                  <a:pt x="116" y="302"/>
                </a:lnTo>
                <a:lnTo>
                  <a:pt x="86" y="292"/>
                </a:lnTo>
                <a:lnTo>
                  <a:pt x="86" y="292"/>
                </a:lnTo>
                <a:lnTo>
                  <a:pt x="62" y="283"/>
                </a:lnTo>
                <a:lnTo>
                  <a:pt x="39" y="272"/>
                </a:lnTo>
                <a:lnTo>
                  <a:pt x="19" y="261"/>
                </a:lnTo>
                <a:lnTo>
                  <a:pt x="0" y="248"/>
                </a:lnTo>
                <a:lnTo>
                  <a:pt x="0" y="352"/>
                </a:lnTo>
                <a:lnTo>
                  <a:pt x="0" y="352"/>
                </a:lnTo>
                <a:lnTo>
                  <a:pt x="1" y="358"/>
                </a:lnTo>
                <a:lnTo>
                  <a:pt x="2" y="366"/>
                </a:lnTo>
                <a:lnTo>
                  <a:pt x="4" y="373"/>
                </a:lnTo>
                <a:lnTo>
                  <a:pt x="8" y="379"/>
                </a:lnTo>
                <a:lnTo>
                  <a:pt x="12" y="386"/>
                </a:lnTo>
                <a:lnTo>
                  <a:pt x="16" y="392"/>
                </a:lnTo>
                <a:lnTo>
                  <a:pt x="30" y="404"/>
                </a:lnTo>
                <a:lnTo>
                  <a:pt x="45" y="416"/>
                </a:lnTo>
                <a:lnTo>
                  <a:pt x="63" y="427"/>
                </a:lnTo>
                <a:lnTo>
                  <a:pt x="85" y="438"/>
                </a:lnTo>
                <a:lnTo>
                  <a:pt x="109" y="447"/>
                </a:lnTo>
                <a:lnTo>
                  <a:pt x="135" y="456"/>
                </a:lnTo>
                <a:lnTo>
                  <a:pt x="164" y="463"/>
                </a:lnTo>
                <a:lnTo>
                  <a:pt x="194" y="470"/>
                </a:lnTo>
                <a:lnTo>
                  <a:pt x="228" y="476"/>
                </a:lnTo>
                <a:lnTo>
                  <a:pt x="261" y="480"/>
                </a:lnTo>
                <a:lnTo>
                  <a:pt x="297" y="483"/>
                </a:lnTo>
                <a:lnTo>
                  <a:pt x="334" y="486"/>
                </a:lnTo>
                <a:lnTo>
                  <a:pt x="372" y="486"/>
                </a:lnTo>
                <a:lnTo>
                  <a:pt x="372" y="486"/>
                </a:lnTo>
                <a:lnTo>
                  <a:pt x="410" y="486"/>
                </a:lnTo>
                <a:lnTo>
                  <a:pt x="447" y="483"/>
                </a:lnTo>
                <a:lnTo>
                  <a:pt x="482" y="480"/>
                </a:lnTo>
                <a:lnTo>
                  <a:pt x="517" y="476"/>
                </a:lnTo>
                <a:lnTo>
                  <a:pt x="549" y="470"/>
                </a:lnTo>
                <a:lnTo>
                  <a:pt x="580" y="463"/>
                </a:lnTo>
                <a:lnTo>
                  <a:pt x="608" y="456"/>
                </a:lnTo>
                <a:lnTo>
                  <a:pt x="634" y="447"/>
                </a:lnTo>
                <a:lnTo>
                  <a:pt x="658" y="438"/>
                </a:lnTo>
                <a:lnTo>
                  <a:pt x="680" y="427"/>
                </a:lnTo>
                <a:lnTo>
                  <a:pt x="699" y="416"/>
                </a:lnTo>
                <a:lnTo>
                  <a:pt x="715" y="404"/>
                </a:lnTo>
                <a:lnTo>
                  <a:pt x="727" y="392"/>
                </a:lnTo>
                <a:lnTo>
                  <a:pt x="731" y="386"/>
                </a:lnTo>
                <a:lnTo>
                  <a:pt x="736" y="379"/>
                </a:lnTo>
                <a:lnTo>
                  <a:pt x="740" y="373"/>
                </a:lnTo>
                <a:lnTo>
                  <a:pt x="742" y="366"/>
                </a:lnTo>
                <a:lnTo>
                  <a:pt x="743" y="358"/>
                </a:lnTo>
                <a:lnTo>
                  <a:pt x="743" y="352"/>
                </a:lnTo>
                <a:lnTo>
                  <a:pt x="743" y="248"/>
                </a:lnTo>
                <a:lnTo>
                  <a:pt x="743" y="248"/>
                </a:lnTo>
                <a:lnTo>
                  <a:pt x="725" y="261"/>
                </a:lnTo>
                <a:lnTo>
                  <a:pt x="705" y="272"/>
                </a:lnTo>
                <a:lnTo>
                  <a:pt x="682" y="283"/>
                </a:lnTo>
                <a:lnTo>
                  <a:pt x="657" y="292"/>
                </a:lnTo>
                <a:lnTo>
                  <a:pt x="657" y="2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sz="1350">
              <a:solidFill>
                <a:prstClr val="black"/>
              </a:solidFill>
              <a:latin typeface="メイリオ"/>
              <a:ea typeface="メイリオ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166005" y="584221"/>
            <a:ext cx="1694027" cy="41527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ja-JP" sz="800" b="1" dirty="0" err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lang="en-US" altLang="ja-JP" sz="8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 field/HR</a:t>
            </a:r>
          </a:p>
          <a:p>
            <a:pPr algn="ctr">
              <a:spcBef>
                <a:spcPct val="0"/>
              </a:spcBef>
              <a:defRPr/>
            </a:pPr>
            <a:r>
              <a:rPr lang="ja-JP" altLang="en-US" sz="8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人事諸届・照会</a:t>
            </a:r>
          </a:p>
        </p:txBody>
      </p:sp>
      <p:grpSp>
        <p:nvGrpSpPr>
          <p:cNvPr id="30" name="グループ化 525"/>
          <p:cNvGrpSpPr/>
          <p:nvPr/>
        </p:nvGrpSpPr>
        <p:grpSpPr>
          <a:xfrm>
            <a:off x="825795" y="2871865"/>
            <a:ext cx="430033" cy="430033"/>
            <a:chOff x="3784104" y="1923678"/>
            <a:chExt cx="381000" cy="381000"/>
          </a:xfrm>
          <a:solidFill>
            <a:schemeClr val="tx2"/>
          </a:solidFill>
        </p:grpSpPr>
        <p:sp>
          <p:nvSpPr>
            <p:cNvPr id="31" name="Freeform 560"/>
            <p:cNvSpPr>
              <a:spLocks/>
            </p:cNvSpPr>
            <p:nvPr/>
          </p:nvSpPr>
          <p:spPr bwMode="auto">
            <a:xfrm>
              <a:off x="3873004" y="2253878"/>
              <a:ext cx="203200" cy="5080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6" y="32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126" y="10"/>
                </a:cxn>
                <a:cxn ang="0">
                  <a:pos x="124" y="4"/>
                </a:cxn>
                <a:cxn ang="0">
                  <a:pos x="118" y="2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28" h="32">
                  <a:moveTo>
                    <a:pt x="11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12" y="32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6" y="10"/>
                  </a:lnTo>
                  <a:lnTo>
                    <a:pt x="124" y="4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4">
                <a:defRPr/>
              </a:pPr>
              <a:endParaRPr kumimoji="0" lang="ja-JP" altLang="en-US" sz="1050" kern="0">
                <a:solidFill>
                  <a:srgbClr val="54C2F0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32" name="Freeform 561"/>
            <p:cNvSpPr>
              <a:spLocks noEditPoints="1"/>
            </p:cNvSpPr>
            <p:nvPr/>
          </p:nvSpPr>
          <p:spPr bwMode="auto">
            <a:xfrm>
              <a:off x="3784104" y="1923678"/>
              <a:ext cx="381000" cy="2921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8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160"/>
                </a:cxn>
                <a:cxn ang="0">
                  <a:pos x="0" y="160"/>
                </a:cxn>
                <a:cxn ang="0">
                  <a:pos x="2" y="170"/>
                </a:cxn>
                <a:cxn ang="0">
                  <a:pos x="8" y="176"/>
                </a:cxn>
                <a:cxn ang="0">
                  <a:pos x="14" y="182"/>
                </a:cxn>
                <a:cxn ang="0">
                  <a:pos x="24" y="184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26" y="182"/>
                </a:cxn>
                <a:cxn ang="0">
                  <a:pos x="232" y="176"/>
                </a:cxn>
                <a:cxn ang="0">
                  <a:pos x="238" y="170"/>
                </a:cxn>
                <a:cxn ang="0">
                  <a:pos x="240" y="160"/>
                </a:cxn>
                <a:cxn ang="0">
                  <a:pos x="240" y="24"/>
                </a:cxn>
                <a:cxn ang="0">
                  <a:pos x="240" y="24"/>
                </a:cxn>
                <a:cxn ang="0">
                  <a:pos x="238" y="14"/>
                </a:cxn>
                <a:cxn ang="0">
                  <a:pos x="232" y="8"/>
                </a:cxn>
                <a:cxn ang="0">
                  <a:pos x="226" y="2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136"/>
                </a:cxn>
                <a:cxn ang="0">
                  <a:pos x="24" y="136"/>
                </a:cxn>
                <a:cxn ang="0">
                  <a:pos x="24" y="24"/>
                </a:cxn>
                <a:cxn ang="0">
                  <a:pos x="216" y="24"/>
                </a:cxn>
                <a:cxn ang="0">
                  <a:pos x="216" y="136"/>
                </a:cxn>
              </a:cxnLst>
              <a:rect l="0" t="0" r="r" b="b"/>
              <a:pathLst>
                <a:path w="240" h="184">
                  <a:moveTo>
                    <a:pt x="2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70"/>
                  </a:lnTo>
                  <a:lnTo>
                    <a:pt x="8" y="176"/>
                  </a:lnTo>
                  <a:lnTo>
                    <a:pt x="14" y="182"/>
                  </a:lnTo>
                  <a:lnTo>
                    <a:pt x="24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26" y="182"/>
                  </a:lnTo>
                  <a:lnTo>
                    <a:pt x="232" y="176"/>
                  </a:lnTo>
                  <a:lnTo>
                    <a:pt x="238" y="170"/>
                  </a:lnTo>
                  <a:lnTo>
                    <a:pt x="240" y="160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8" y="14"/>
                  </a:lnTo>
                  <a:lnTo>
                    <a:pt x="232" y="8"/>
                  </a:lnTo>
                  <a:lnTo>
                    <a:pt x="226" y="2"/>
                  </a:lnTo>
                  <a:lnTo>
                    <a:pt x="216" y="0"/>
                  </a:lnTo>
                  <a:lnTo>
                    <a:pt x="216" y="0"/>
                  </a:lnTo>
                  <a:close/>
                  <a:moveTo>
                    <a:pt x="216" y="136"/>
                  </a:moveTo>
                  <a:lnTo>
                    <a:pt x="24" y="136"/>
                  </a:lnTo>
                  <a:lnTo>
                    <a:pt x="24" y="24"/>
                  </a:lnTo>
                  <a:lnTo>
                    <a:pt x="216" y="24"/>
                  </a:lnTo>
                  <a:lnTo>
                    <a:pt x="216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4">
                <a:defRPr/>
              </a:pPr>
              <a:endParaRPr kumimoji="0" lang="ja-JP" altLang="en-US" sz="1050" kern="0">
                <a:solidFill>
                  <a:srgbClr val="54C2F0"/>
                </a:solidFill>
                <a:latin typeface="メイリオ"/>
                <a:ea typeface="メイリオ"/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7309223" y="1442181"/>
            <a:ext cx="728189" cy="728189"/>
          </a:xfrm>
          <a:prstGeom prst="rect">
            <a:avLst/>
          </a:prstGeom>
        </p:spPr>
        <p:txBody>
          <a:bodyPr wrap="none" lIns="0" tIns="0" rIns="0" bIns="0" rtlCol="0" anchor="t" anchorCtr="0">
            <a:normAutofit/>
          </a:bodyPr>
          <a:lstStyle/>
          <a:p>
            <a:pPr>
              <a:lnSpc>
                <a:spcPts val="2100"/>
              </a:lnSpc>
              <a:spcBef>
                <a:spcPct val="0"/>
              </a:spcBef>
              <a:defRPr/>
            </a:pPr>
            <a:endParaRPr lang="ja-JP" altLang="en-US" sz="1350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34" name="Freeform 447"/>
          <p:cNvSpPr>
            <a:spLocks noEditPoints="1"/>
          </p:cNvSpPr>
          <p:nvPr/>
        </p:nvSpPr>
        <p:spPr bwMode="auto">
          <a:xfrm>
            <a:off x="8041330" y="1899154"/>
            <a:ext cx="321971" cy="461489"/>
          </a:xfrm>
          <a:custGeom>
            <a:avLst/>
            <a:gdLst>
              <a:gd name="T0" fmla="*/ 537 w 697"/>
              <a:gd name="T1" fmla="*/ 649 h 890"/>
              <a:gd name="T2" fmla="*/ 461 w 697"/>
              <a:gd name="T3" fmla="*/ 691 h 890"/>
              <a:gd name="T4" fmla="*/ 336 w 697"/>
              <a:gd name="T5" fmla="*/ 172 h 890"/>
              <a:gd name="T6" fmla="*/ 342 w 697"/>
              <a:gd name="T7" fmla="*/ 157 h 890"/>
              <a:gd name="T8" fmla="*/ 356 w 697"/>
              <a:gd name="T9" fmla="*/ 151 h 890"/>
              <a:gd name="T10" fmla="*/ 368 w 697"/>
              <a:gd name="T11" fmla="*/ 154 h 890"/>
              <a:gd name="T12" fmla="*/ 377 w 697"/>
              <a:gd name="T13" fmla="*/ 168 h 890"/>
              <a:gd name="T14" fmla="*/ 375 w 697"/>
              <a:gd name="T15" fmla="*/ 180 h 890"/>
              <a:gd name="T16" fmla="*/ 365 w 697"/>
              <a:gd name="T17" fmla="*/ 190 h 890"/>
              <a:gd name="T18" fmla="*/ 353 w 697"/>
              <a:gd name="T19" fmla="*/ 192 h 890"/>
              <a:gd name="T20" fmla="*/ 339 w 697"/>
              <a:gd name="T21" fmla="*/ 183 h 890"/>
              <a:gd name="T22" fmla="*/ 336 w 697"/>
              <a:gd name="T23" fmla="*/ 172 h 890"/>
              <a:gd name="T24" fmla="*/ 473 w 697"/>
              <a:gd name="T25" fmla="*/ 164 h 890"/>
              <a:gd name="T26" fmla="*/ 483 w 697"/>
              <a:gd name="T27" fmla="*/ 153 h 890"/>
              <a:gd name="T28" fmla="*/ 495 w 697"/>
              <a:gd name="T29" fmla="*/ 152 h 890"/>
              <a:gd name="T30" fmla="*/ 509 w 697"/>
              <a:gd name="T31" fmla="*/ 160 h 890"/>
              <a:gd name="T32" fmla="*/ 512 w 697"/>
              <a:gd name="T33" fmla="*/ 172 h 890"/>
              <a:gd name="T34" fmla="*/ 506 w 697"/>
              <a:gd name="T35" fmla="*/ 187 h 890"/>
              <a:gd name="T36" fmla="*/ 492 w 697"/>
              <a:gd name="T37" fmla="*/ 193 h 890"/>
              <a:gd name="T38" fmla="*/ 480 w 697"/>
              <a:gd name="T39" fmla="*/ 189 h 890"/>
              <a:gd name="T40" fmla="*/ 471 w 697"/>
              <a:gd name="T41" fmla="*/ 176 h 890"/>
              <a:gd name="T42" fmla="*/ 161 w 697"/>
              <a:gd name="T43" fmla="*/ 544 h 890"/>
              <a:gd name="T44" fmla="*/ 512 w 697"/>
              <a:gd name="T45" fmla="*/ 504 h 890"/>
              <a:gd name="T46" fmla="*/ 512 w 697"/>
              <a:gd name="T47" fmla="*/ 504 h 890"/>
              <a:gd name="T48" fmla="*/ 617 w 697"/>
              <a:gd name="T49" fmla="*/ 62 h 890"/>
              <a:gd name="T50" fmla="*/ 438 w 697"/>
              <a:gd name="T51" fmla="*/ 183 h 890"/>
              <a:gd name="T52" fmla="*/ 461 w 697"/>
              <a:gd name="T53" fmla="*/ 217 h 890"/>
              <a:gd name="T54" fmla="*/ 492 w 697"/>
              <a:gd name="T55" fmla="*/ 226 h 890"/>
              <a:gd name="T56" fmla="*/ 530 w 697"/>
              <a:gd name="T57" fmla="*/ 211 h 890"/>
              <a:gd name="T58" fmla="*/ 546 w 697"/>
              <a:gd name="T59" fmla="*/ 172 h 890"/>
              <a:gd name="T60" fmla="*/ 536 w 697"/>
              <a:gd name="T61" fmla="*/ 141 h 890"/>
              <a:gd name="T62" fmla="*/ 503 w 697"/>
              <a:gd name="T63" fmla="*/ 118 h 890"/>
              <a:gd name="T64" fmla="*/ 470 w 697"/>
              <a:gd name="T65" fmla="*/ 121 h 890"/>
              <a:gd name="T66" fmla="*/ 441 w 697"/>
              <a:gd name="T67" fmla="*/ 151 h 890"/>
              <a:gd name="T68" fmla="*/ 302 w 697"/>
              <a:gd name="T69" fmla="*/ 172 h 890"/>
              <a:gd name="T70" fmla="*/ 312 w 697"/>
              <a:gd name="T71" fmla="*/ 202 h 890"/>
              <a:gd name="T72" fmla="*/ 345 w 697"/>
              <a:gd name="T73" fmla="*/ 225 h 890"/>
              <a:gd name="T74" fmla="*/ 378 w 697"/>
              <a:gd name="T75" fmla="*/ 223 h 890"/>
              <a:gd name="T76" fmla="*/ 407 w 697"/>
              <a:gd name="T77" fmla="*/ 193 h 890"/>
              <a:gd name="T78" fmla="*/ 410 w 697"/>
              <a:gd name="T79" fmla="*/ 160 h 890"/>
              <a:gd name="T80" fmla="*/ 387 w 697"/>
              <a:gd name="T81" fmla="*/ 127 h 890"/>
              <a:gd name="T82" fmla="*/ 356 w 697"/>
              <a:gd name="T83" fmla="*/ 117 h 890"/>
              <a:gd name="T84" fmla="*/ 318 w 697"/>
              <a:gd name="T85" fmla="*/ 133 h 890"/>
              <a:gd name="T86" fmla="*/ 302 w 697"/>
              <a:gd name="T87" fmla="*/ 172 h 890"/>
              <a:gd name="T88" fmla="*/ 127 w 697"/>
              <a:gd name="T89" fmla="*/ 747 h 890"/>
              <a:gd name="T90" fmla="*/ 127 w 697"/>
              <a:gd name="T91" fmla="*/ 447 h 890"/>
              <a:gd name="T92" fmla="*/ 572 w 697"/>
              <a:gd name="T93" fmla="*/ 276 h 890"/>
              <a:gd name="T94" fmla="*/ 572 w 697"/>
              <a:gd name="T95" fmla="*/ 276 h 890"/>
              <a:gd name="T96" fmla="*/ 537 w 697"/>
              <a:gd name="T97" fmla="*/ 309 h 890"/>
              <a:gd name="T98" fmla="*/ 461 w 697"/>
              <a:gd name="T99" fmla="*/ 349 h 890"/>
              <a:gd name="T100" fmla="*/ 17 w 697"/>
              <a:gd name="T101" fmla="*/ 0 h 890"/>
              <a:gd name="T102" fmla="*/ 1 w 697"/>
              <a:gd name="T103" fmla="*/ 9 h 890"/>
              <a:gd name="T104" fmla="*/ 1 w 697"/>
              <a:gd name="T105" fmla="*/ 880 h 890"/>
              <a:gd name="T106" fmla="*/ 680 w 697"/>
              <a:gd name="T107" fmla="*/ 890 h 890"/>
              <a:gd name="T108" fmla="*/ 696 w 697"/>
              <a:gd name="T109" fmla="*/ 880 h 890"/>
              <a:gd name="T110" fmla="*/ 696 w 697"/>
              <a:gd name="T111" fmla="*/ 9 h 890"/>
              <a:gd name="T112" fmla="*/ 680 w 697"/>
              <a:gd name="T113" fmla="*/ 0 h 890"/>
              <a:gd name="T114" fmla="*/ 663 w 697"/>
              <a:gd name="T115" fmla="*/ 33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7" h="890">
                <a:moveTo>
                  <a:pt x="537" y="714"/>
                </a:moveTo>
                <a:lnTo>
                  <a:pt x="161" y="714"/>
                </a:lnTo>
                <a:lnTo>
                  <a:pt x="161" y="649"/>
                </a:lnTo>
                <a:lnTo>
                  <a:pt x="537" y="649"/>
                </a:lnTo>
                <a:lnTo>
                  <a:pt x="537" y="714"/>
                </a:lnTo>
                <a:close/>
                <a:moveTo>
                  <a:pt x="512" y="673"/>
                </a:moveTo>
                <a:lnTo>
                  <a:pt x="461" y="673"/>
                </a:lnTo>
                <a:lnTo>
                  <a:pt x="461" y="691"/>
                </a:lnTo>
                <a:lnTo>
                  <a:pt x="512" y="691"/>
                </a:lnTo>
                <a:lnTo>
                  <a:pt x="512" y="673"/>
                </a:lnTo>
                <a:close/>
                <a:moveTo>
                  <a:pt x="336" y="172"/>
                </a:moveTo>
                <a:lnTo>
                  <a:pt x="336" y="172"/>
                </a:lnTo>
                <a:lnTo>
                  <a:pt x="336" y="168"/>
                </a:lnTo>
                <a:lnTo>
                  <a:pt x="337" y="164"/>
                </a:lnTo>
                <a:lnTo>
                  <a:pt x="339" y="160"/>
                </a:lnTo>
                <a:lnTo>
                  <a:pt x="342" y="157"/>
                </a:lnTo>
                <a:lnTo>
                  <a:pt x="345" y="154"/>
                </a:lnTo>
                <a:lnTo>
                  <a:pt x="349" y="153"/>
                </a:lnTo>
                <a:lnTo>
                  <a:pt x="353" y="152"/>
                </a:lnTo>
                <a:lnTo>
                  <a:pt x="356" y="151"/>
                </a:lnTo>
                <a:lnTo>
                  <a:pt x="356" y="151"/>
                </a:lnTo>
                <a:lnTo>
                  <a:pt x="361" y="152"/>
                </a:lnTo>
                <a:lnTo>
                  <a:pt x="365" y="153"/>
                </a:lnTo>
                <a:lnTo>
                  <a:pt x="368" y="154"/>
                </a:lnTo>
                <a:lnTo>
                  <a:pt x="372" y="157"/>
                </a:lnTo>
                <a:lnTo>
                  <a:pt x="374" y="160"/>
                </a:lnTo>
                <a:lnTo>
                  <a:pt x="375" y="164"/>
                </a:lnTo>
                <a:lnTo>
                  <a:pt x="377" y="168"/>
                </a:lnTo>
                <a:lnTo>
                  <a:pt x="378" y="172"/>
                </a:lnTo>
                <a:lnTo>
                  <a:pt x="378" y="172"/>
                </a:lnTo>
                <a:lnTo>
                  <a:pt x="377" y="176"/>
                </a:lnTo>
                <a:lnTo>
                  <a:pt x="375" y="180"/>
                </a:lnTo>
                <a:lnTo>
                  <a:pt x="374" y="183"/>
                </a:lnTo>
                <a:lnTo>
                  <a:pt x="372" y="187"/>
                </a:lnTo>
                <a:lnTo>
                  <a:pt x="368" y="189"/>
                </a:lnTo>
                <a:lnTo>
                  <a:pt x="365" y="190"/>
                </a:lnTo>
                <a:lnTo>
                  <a:pt x="361" y="192"/>
                </a:lnTo>
                <a:lnTo>
                  <a:pt x="356" y="193"/>
                </a:lnTo>
                <a:lnTo>
                  <a:pt x="356" y="193"/>
                </a:lnTo>
                <a:lnTo>
                  <a:pt x="353" y="192"/>
                </a:lnTo>
                <a:lnTo>
                  <a:pt x="349" y="190"/>
                </a:lnTo>
                <a:lnTo>
                  <a:pt x="345" y="189"/>
                </a:lnTo>
                <a:lnTo>
                  <a:pt x="342" y="187"/>
                </a:lnTo>
                <a:lnTo>
                  <a:pt x="339" y="183"/>
                </a:lnTo>
                <a:lnTo>
                  <a:pt x="337" y="180"/>
                </a:lnTo>
                <a:lnTo>
                  <a:pt x="336" y="176"/>
                </a:lnTo>
                <a:lnTo>
                  <a:pt x="336" y="172"/>
                </a:lnTo>
                <a:lnTo>
                  <a:pt x="336" y="172"/>
                </a:lnTo>
                <a:close/>
                <a:moveTo>
                  <a:pt x="470" y="172"/>
                </a:moveTo>
                <a:lnTo>
                  <a:pt x="470" y="172"/>
                </a:lnTo>
                <a:lnTo>
                  <a:pt x="471" y="168"/>
                </a:lnTo>
                <a:lnTo>
                  <a:pt x="473" y="164"/>
                </a:lnTo>
                <a:lnTo>
                  <a:pt x="474" y="160"/>
                </a:lnTo>
                <a:lnTo>
                  <a:pt x="476" y="157"/>
                </a:lnTo>
                <a:lnTo>
                  <a:pt x="480" y="154"/>
                </a:lnTo>
                <a:lnTo>
                  <a:pt x="483" y="153"/>
                </a:lnTo>
                <a:lnTo>
                  <a:pt x="487" y="152"/>
                </a:lnTo>
                <a:lnTo>
                  <a:pt x="492" y="151"/>
                </a:lnTo>
                <a:lnTo>
                  <a:pt x="492" y="151"/>
                </a:lnTo>
                <a:lnTo>
                  <a:pt x="495" y="152"/>
                </a:lnTo>
                <a:lnTo>
                  <a:pt x="499" y="153"/>
                </a:lnTo>
                <a:lnTo>
                  <a:pt x="503" y="154"/>
                </a:lnTo>
                <a:lnTo>
                  <a:pt x="506" y="157"/>
                </a:lnTo>
                <a:lnTo>
                  <a:pt x="509" y="160"/>
                </a:lnTo>
                <a:lnTo>
                  <a:pt x="511" y="164"/>
                </a:lnTo>
                <a:lnTo>
                  <a:pt x="512" y="168"/>
                </a:lnTo>
                <a:lnTo>
                  <a:pt x="512" y="172"/>
                </a:lnTo>
                <a:lnTo>
                  <a:pt x="512" y="172"/>
                </a:lnTo>
                <a:lnTo>
                  <a:pt x="512" y="176"/>
                </a:lnTo>
                <a:lnTo>
                  <a:pt x="511" y="180"/>
                </a:lnTo>
                <a:lnTo>
                  <a:pt x="509" y="183"/>
                </a:lnTo>
                <a:lnTo>
                  <a:pt x="506" y="187"/>
                </a:lnTo>
                <a:lnTo>
                  <a:pt x="503" y="189"/>
                </a:lnTo>
                <a:lnTo>
                  <a:pt x="499" y="190"/>
                </a:lnTo>
                <a:lnTo>
                  <a:pt x="495" y="192"/>
                </a:lnTo>
                <a:lnTo>
                  <a:pt x="492" y="193"/>
                </a:lnTo>
                <a:lnTo>
                  <a:pt x="492" y="193"/>
                </a:lnTo>
                <a:lnTo>
                  <a:pt x="487" y="192"/>
                </a:lnTo>
                <a:lnTo>
                  <a:pt x="483" y="190"/>
                </a:lnTo>
                <a:lnTo>
                  <a:pt x="480" y="189"/>
                </a:lnTo>
                <a:lnTo>
                  <a:pt x="476" y="187"/>
                </a:lnTo>
                <a:lnTo>
                  <a:pt x="474" y="183"/>
                </a:lnTo>
                <a:lnTo>
                  <a:pt x="473" y="180"/>
                </a:lnTo>
                <a:lnTo>
                  <a:pt x="471" y="176"/>
                </a:lnTo>
                <a:lnTo>
                  <a:pt x="470" y="172"/>
                </a:lnTo>
                <a:lnTo>
                  <a:pt x="470" y="172"/>
                </a:lnTo>
                <a:close/>
                <a:moveTo>
                  <a:pt x="537" y="544"/>
                </a:moveTo>
                <a:lnTo>
                  <a:pt x="161" y="544"/>
                </a:lnTo>
                <a:lnTo>
                  <a:pt x="161" y="481"/>
                </a:lnTo>
                <a:lnTo>
                  <a:pt x="537" y="481"/>
                </a:lnTo>
                <a:lnTo>
                  <a:pt x="537" y="544"/>
                </a:lnTo>
                <a:close/>
                <a:moveTo>
                  <a:pt x="512" y="504"/>
                </a:moveTo>
                <a:lnTo>
                  <a:pt x="461" y="504"/>
                </a:lnTo>
                <a:lnTo>
                  <a:pt x="461" y="522"/>
                </a:lnTo>
                <a:lnTo>
                  <a:pt x="512" y="522"/>
                </a:lnTo>
                <a:lnTo>
                  <a:pt x="512" y="504"/>
                </a:lnTo>
                <a:close/>
                <a:moveTo>
                  <a:pt x="617" y="819"/>
                </a:moveTo>
                <a:lnTo>
                  <a:pt x="77" y="819"/>
                </a:lnTo>
                <a:lnTo>
                  <a:pt x="77" y="62"/>
                </a:lnTo>
                <a:lnTo>
                  <a:pt x="617" y="62"/>
                </a:lnTo>
                <a:lnTo>
                  <a:pt x="617" y="819"/>
                </a:lnTo>
                <a:close/>
                <a:moveTo>
                  <a:pt x="437" y="172"/>
                </a:moveTo>
                <a:lnTo>
                  <a:pt x="437" y="172"/>
                </a:lnTo>
                <a:lnTo>
                  <a:pt x="438" y="183"/>
                </a:lnTo>
                <a:lnTo>
                  <a:pt x="441" y="193"/>
                </a:lnTo>
                <a:lnTo>
                  <a:pt x="446" y="202"/>
                </a:lnTo>
                <a:lnTo>
                  <a:pt x="453" y="211"/>
                </a:lnTo>
                <a:lnTo>
                  <a:pt x="461" y="217"/>
                </a:lnTo>
                <a:lnTo>
                  <a:pt x="470" y="223"/>
                </a:lnTo>
                <a:lnTo>
                  <a:pt x="481" y="225"/>
                </a:lnTo>
                <a:lnTo>
                  <a:pt x="492" y="226"/>
                </a:lnTo>
                <a:lnTo>
                  <a:pt x="492" y="226"/>
                </a:lnTo>
                <a:lnTo>
                  <a:pt x="503" y="225"/>
                </a:lnTo>
                <a:lnTo>
                  <a:pt x="512" y="223"/>
                </a:lnTo>
                <a:lnTo>
                  <a:pt x="522" y="217"/>
                </a:lnTo>
                <a:lnTo>
                  <a:pt x="530" y="211"/>
                </a:lnTo>
                <a:lnTo>
                  <a:pt x="536" y="202"/>
                </a:lnTo>
                <a:lnTo>
                  <a:pt x="542" y="193"/>
                </a:lnTo>
                <a:lnTo>
                  <a:pt x="545" y="183"/>
                </a:lnTo>
                <a:lnTo>
                  <a:pt x="546" y="172"/>
                </a:lnTo>
                <a:lnTo>
                  <a:pt x="546" y="172"/>
                </a:lnTo>
                <a:lnTo>
                  <a:pt x="545" y="160"/>
                </a:lnTo>
                <a:lnTo>
                  <a:pt x="542" y="151"/>
                </a:lnTo>
                <a:lnTo>
                  <a:pt x="536" y="141"/>
                </a:lnTo>
                <a:lnTo>
                  <a:pt x="530" y="133"/>
                </a:lnTo>
                <a:lnTo>
                  <a:pt x="522" y="127"/>
                </a:lnTo>
                <a:lnTo>
                  <a:pt x="512" y="121"/>
                </a:lnTo>
                <a:lnTo>
                  <a:pt x="503" y="118"/>
                </a:lnTo>
                <a:lnTo>
                  <a:pt x="492" y="117"/>
                </a:lnTo>
                <a:lnTo>
                  <a:pt x="492" y="117"/>
                </a:lnTo>
                <a:lnTo>
                  <a:pt x="481" y="118"/>
                </a:lnTo>
                <a:lnTo>
                  <a:pt x="470" y="121"/>
                </a:lnTo>
                <a:lnTo>
                  <a:pt x="461" y="127"/>
                </a:lnTo>
                <a:lnTo>
                  <a:pt x="453" y="133"/>
                </a:lnTo>
                <a:lnTo>
                  <a:pt x="446" y="141"/>
                </a:lnTo>
                <a:lnTo>
                  <a:pt x="441" y="151"/>
                </a:lnTo>
                <a:lnTo>
                  <a:pt x="438" y="160"/>
                </a:lnTo>
                <a:lnTo>
                  <a:pt x="437" y="172"/>
                </a:lnTo>
                <a:lnTo>
                  <a:pt x="437" y="172"/>
                </a:lnTo>
                <a:close/>
                <a:moveTo>
                  <a:pt x="302" y="172"/>
                </a:moveTo>
                <a:lnTo>
                  <a:pt x="302" y="172"/>
                </a:lnTo>
                <a:lnTo>
                  <a:pt x="303" y="183"/>
                </a:lnTo>
                <a:lnTo>
                  <a:pt x="306" y="193"/>
                </a:lnTo>
                <a:lnTo>
                  <a:pt x="312" y="202"/>
                </a:lnTo>
                <a:lnTo>
                  <a:pt x="318" y="211"/>
                </a:lnTo>
                <a:lnTo>
                  <a:pt x="326" y="217"/>
                </a:lnTo>
                <a:lnTo>
                  <a:pt x="336" y="223"/>
                </a:lnTo>
                <a:lnTo>
                  <a:pt x="345" y="225"/>
                </a:lnTo>
                <a:lnTo>
                  <a:pt x="356" y="226"/>
                </a:lnTo>
                <a:lnTo>
                  <a:pt x="356" y="226"/>
                </a:lnTo>
                <a:lnTo>
                  <a:pt x="368" y="225"/>
                </a:lnTo>
                <a:lnTo>
                  <a:pt x="378" y="223"/>
                </a:lnTo>
                <a:lnTo>
                  <a:pt x="387" y="217"/>
                </a:lnTo>
                <a:lnTo>
                  <a:pt x="396" y="211"/>
                </a:lnTo>
                <a:lnTo>
                  <a:pt x="402" y="202"/>
                </a:lnTo>
                <a:lnTo>
                  <a:pt x="407" y="193"/>
                </a:lnTo>
                <a:lnTo>
                  <a:pt x="410" y="183"/>
                </a:lnTo>
                <a:lnTo>
                  <a:pt x="411" y="172"/>
                </a:lnTo>
                <a:lnTo>
                  <a:pt x="411" y="172"/>
                </a:lnTo>
                <a:lnTo>
                  <a:pt x="410" y="160"/>
                </a:lnTo>
                <a:lnTo>
                  <a:pt x="407" y="151"/>
                </a:lnTo>
                <a:lnTo>
                  <a:pt x="402" y="141"/>
                </a:lnTo>
                <a:lnTo>
                  <a:pt x="396" y="133"/>
                </a:lnTo>
                <a:lnTo>
                  <a:pt x="387" y="127"/>
                </a:lnTo>
                <a:lnTo>
                  <a:pt x="378" y="121"/>
                </a:lnTo>
                <a:lnTo>
                  <a:pt x="368" y="118"/>
                </a:lnTo>
                <a:lnTo>
                  <a:pt x="356" y="117"/>
                </a:lnTo>
                <a:lnTo>
                  <a:pt x="356" y="117"/>
                </a:lnTo>
                <a:lnTo>
                  <a:pt x="345" y="118"/>
                </a:lnTo>
                <a:lnTo>
                  <a:pt x="336" y="121"/>
                </a:lnTo>
                <a:lnTo>
                  <a:pt x="326" y="127"/>
                </a:lnTo>
                <a:lnTo>
                  <a:pt x="318" y="133"/>
                </a:lnTo>
                <a:lnTo>
                  <a:pt x="312" y="141"/>
                </a:lnTo>
                <a:lnTo>
                  <a:pt x="306" y="151"/>
                </a:lnTo>
                <a:lnTo>
                  <a:pt x="303" y="160"/>
                </a:lnTo>
                <a:lnTo>
                  <a:pt x="302" y="172"/>
                </a:lnTo>
                <a:lnTo>
                  <a:pt x="302" y="172"/>
                </a:lnTo>
                <a:close/>
                <a:moveTo>
                  <a:pt x="572" y="615"/>
                </a:moveTo>
                <a:lnTo>
                  <a:pt x="127" y="615"/>
                </a:lnTo>
                <a:lnTo>
                  <a:pt x="127" y="747"/>
                </a:lnTo>
                <a:lnTo>
                  <a:pt x="572" y="747"/>
                </a:lnTo>
                <a:lnTo>
                  <a:pt x="572" y="615"/>
                </a:lnTo>
                <a:close/>
                <a:moveTo>
                  <a:pt x="572" y="447"/>
                </a:moveTo>
                <a:lnTo>
                  <a:pt x="127" y="447"/>
                </a:lnTo>
                <a:lnTo>
                  <a:pt x="127" y="579"/>
                </a:lnTo>
                <a:lnTo>
                  <a:pt x="572" y="579"/>
                </a:lnTo>
                <a:lnTo>
                  <a:pt x="572" y="447"/>
                </a:lnTo>
                <a:close/>
                <a:moveTo>
                  <a:pt x="572" y="276"/>
                </a:moveTo>
                <a:lnTo>
                  <a:pt x="127" y="276"/>
                </a:lnTo>
                <a:lnTo>
                  <a:pt x="127" y="408"/>
                </a:lnTo>
                <a:lnTo>
                  <a:pt x="572" y="408"/>
                </a:lnTo>
                <a:lnTo>
                  <a:pt x="572" y="276"/>
                </a:lnTo>
                <a:close/>
                <a:moveTo>
                  <a:pt x="537" y="374"/>
                </a:moveTo>
                <a:lnTo>
                  <a:pt x="161" y="374"/>
                </a:lnTo>
                <a:lnTo>
                  <a:pt x="161" y="309"/>
                </a:lnTo>
                <a:lnTo>
                  <a:pt x="537" y="309"/>
                </a:lnTo>
                <a:lnTo>
                  <a:pt x="537" y="374"/>
                </a:lnTo>
                <a:close/>
                <a:moveTo>
                  <a:pt x="512" y="331"/>
                </a:moveTo>
                <a:lnTo>
                  <a:pt x="461" y="331"/>
                </a:lnTo>
                <a:lnTo>
                  <a:pt x="461" y="349"/>
                </a:lnTo>
                <a:lnTo>
                  <a:pt x="512" y="349"/>
                </a:lnTo>
                <a:lnTo>
                  <a:pt x="512" y="331"/>
                </a:lnTo>
                <a:close/>
                <a:moveTo>
                  <a:pt x="680" y="0"/>
                </a:moveTo>
                <a:lnTo>
                  <a:pt x="17" y="0"/>
                </a:lnTo>
                <a:lnTo>
                  <a:pt x="17" y="0"/>
                </a:lnTo>
                <a:lnTo>
                  <a:pt x="11" y="1"/>
                </a:lnTo>
                <a:lnTo>
                  <a:pt x="5" y="4"/>
                </a:lnTo>
                <a:lnTo>
                  <a:pt x="1" y="9"/>
                </a:lnTo>
                <a:lnTo>
                  <a:pt x="0" y="16"/>
                </a:lnTo>
                <a:lnTo>
                  <a:pt x="0" y="873"/>
                </a:lnTo>
                <a:lnTo>
                  <a:pt x="0" y="873"/>
                </a:lnTo>
                <a:lnTo>
                  <a:pt x="1" y="880"/>
                </a:lnTo>
                <a:lnTo>
                  <a:pt x="5" y="885"/>
                </a:lnTo>
                <a:lnTo>
                  <a:pt x="11" y="889"/>
                </a:lnTo>
                <a:lnTo>
                  <a:pt x="17" y="890"/>
                </a:lnTo>
                <a:lnTo>
                  <a:pt x="680" y="890"/>
                </a:lnTo>
                <a:lnTo>
                  <a:pt x="680" y="890"/>
                </a:lnTo>
                <a:lnTo>
                  <a:pt x="686" y="889"/>
                </a:lnTo>
                <a:lnTo>
                  <a:pt x="692" y="885"/>
                </a:lnTo>
                <a:lnTo>
                  <a:pt x="696" y="880"/>
                </a:lnTo>
                <a:lnTo>
                  <a:pt x="697" y="873"/>
                </a:lnTo>
                <a:lnTo>
                  <a:pt x="697" y="16"/>
                </a:lnTo>
                <a:lnTo>
                  <a:pt x="697" y="16"/>
                </a:lnTo>
                <a:lnTo>
                  <a:pt x="696" y="9"/>
                </a:lnTo>
                <a:lnTo>
                  <a:pt x="692" y="4"/>
                </a:lnTo>
                <a:lnTo>
                  <a:pt x="686" y="1"/>
                </a:lnTo>
                <a:lnTo>
                  <a:pt x="680" y="0"/>
                </a:lnTo>
                <a:lnTo>
                  <a:pt x="680" y="0"/>
                </a:lnTo>
                <a:close/>
                <a:moveTo>
                  <a:pt x="663" y="856"/>
                </a:moveTo>
                <a:lnTo>
                  <a:pt x="33" y="856"/>
                </a:lnTo>
                <a:lnTo>
                  <a:pt x="33" y="33"/>
                </a:lnTo>
                <a:lnTo>
                  <a:pt x="663" y="33"/>
                </a:lnTo>
                <a:lnTo>
                  <a:pt x="663" y="856"/>
                </a:lnTo>
                <a:close/>
              </a:path>
            </a:pathLst>
          </a:custGeom>
          <a:solidFill>
            <a:srgbClr val="008CC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0" lang="ja-JP" alt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57120" y="1163220"/>
            <a:ext cx="801150" cy="157754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ja-JP" sz="788" b="1" dirty="0">
                <a:solidFill>
                  <a:srgbClr val="FF6600"/>
                </a:solidFill>
                <a:cs typeface="メイリオ" pitchFamily="50" charset="-128"/>
              </a:rPr>
              <a:t>DB Server</a:t>
            </a:r>
            <a:endParaRPr lang="ja-JP" altLang="en-US" sz="788" b="1" dirty="0">
              <a:solidFill>
                <a:srgbClr val="FF6600"/>
              </a:solidFill>
              <a:cs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710176" y="1163159"/>
            <a:ext cx="1376259" cy="172032"/>
          </a:xfrm>
          <a:prstGeom prst="rect">
            <a:avLst/>
          </a:prstGeom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ja-JP" sz="788" b="1" dirty="0">
                <a:solidFill>
                  <a:srgbClr val="FF6600"/>
                </a:solidFill>
                <a:cs typeface="メイリオ" pitchFamily="50" charset="-128"/>
              </a:rPr>
              <a:t>Application Server</a:t>
            </a:r>
            <a:endParaRPr lang="ja-JP" altLang="en-US" sz="788" b="1" dirty="0">
              <a:solidFill>
                <a:srgbClr val="FF6600"/>
              </a:solidFill>
              <a:cs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818410" y="2930974"/>
            <a:ext cx="1726840" cy="5865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ja-JP" altLang="en-US" sz="750" b="1" u="sng" dirty="0">
                <a:solidFill>
                  <a:srgbClr val="404040"/>
                </a:solidFill>
                <a:cs typeface="メイリオ" pitchFamily="50" charset="-128"/>
              </a:rPr>
              <a:t>クライアント</a:t>
            </a:r>
            <a:endParaRPr lang="en-US" altLang="ja-JP" sz="750" b="1" u="sng" dirty="0">
              <a:solidFill>
                <a:srgbClr val="404040"/>
              </a:solidFill>
              <a:cs typeface="メイリオ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750" dirty="0">
                <a:solidFill>
                  <a:srgbClr val="404040"/>
                </a:solidFill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srgbClr val="404040"/>
                </a:solidFill>
                <a:cs typeface="メイリオ" pitchFamily="50" charset="-128"/>
              </a:rPr>
              <a:t>Windows</a:t>
            </a:r>
            <a:r>
              <a:rPr lang="ja-JP" altLang="en-US" sz="750" dirty="0">
                <a:solidFill>
                  <a:srgbClr val="404040"/>
                </a:solidFill>
                <a:cs typeface="メイリオ" pitchFamily="50" charset="-128"/>
              </a:rPr>
              <a:t> </a:t>
            </a:r>
            <a:endParaRPr lang="en-US" altLang="ja-JP" sz="750" dirty="0">
              <a:solidFill>
                <a:srgbClr val="404040"/>
              </a:solidFill>
              <a:cs typeface="メイリオ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750" dirty="0">
                <a:solidFill>
                  <a:srgbClr val="404040"/>
                </a:solidFill>
                <a:cs typeface="メイリオ" pitchFamily="50" charset="-128"/>
              </a:rPr>
              <a:t>　　</a:t>
            </a:r>
            <a:endParaRPr lang="en-US" altLang="ja-JP" sz="750" dirty="0">
              <a:solidFill>
                <a:srgbClr val="404040"/>
              </a:solidFill>
              <a:cs typeface="メイリオ" pitchFamily="50" charset="-128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>
            <a:off x="8162597" y="2366016"/>
            <a:ext cx="0" cy="353804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角丸四角形 38"/>
          <p:cNvSpPr/>
          <p:nvPr/>
        </p:nvSpPr>
        <p:spPr>
          <a:xfrm>
            <a:off x="6514037" y="604196"/>
            <a:ext cx="2199736" cy="3987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00" b="1" dirty="0" err="1">
                <a:solidFill>
                  <a:srgbClr val="FFFFFF"/>
                </a:solidFill>
                <a:cs typeface="メイリオ" pitchFamily="50" charset="-128"/>
              </a:rPr>
              <a:t>SuperStream</a:t>
            </a:r>
            <a:r>
              <a:rPr lang="en-US" altLang="ja-JP" sz="800" b="1" dirty="0">
                <a:solidFill>
                  <a:srgbClr val="FFFFFF"/>
                </a:solidFill>
                <a:cs typeface="メイリオ" pitchFamily="50" charset="-128"/>
              </a:rPr>
              <a:t>-NX</a:t>
            </a:r>
            <a:r>
              <a:rPr lang="ja-JP" altLang="en-US" sz="800" b="1" dirty="0">
                <a:solidFill>
                  <a:srgbClr val="FFFFFF"/>
                </a:solidFill>
                <a:cs typeface="メイリオ" pitchFamily="50" charset="-128"/>
              </a:rPr>
              <a:t> </a:t>
            </a:r>
            <a:r>
              <a:rPr lang="en-US" altLang="ja-JP" sz="800" b="1" dirty="0">
                <a:solidFill>
                  <a:srgbClr val="FFFFFF"/>
                </a:solidFill>
                <a:cs typeface="メイリオ" pitchFamily="50" charset="-128"/>
              </a:rPr>
              <a:t>GM </a:t>
            </a:r>
          </a:p>
          <a:p>
            <a:pPr algn="ctr"/>
            <a:r>
              <a:rPr lang="ja-JP" altLang="en-US" sz="800" b="1" dirty="0">
                <a:solidFill>
                  <a:srgbClr val="FFFFFF"/>
                </a:solidFill>
                <a:cs typeface="メイリオ" pitchFamily="50" charset="-128"/>
              </a:rPr>
              <a:t>グループ経営管理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491671" y="1539278"/>
            <a:ext cx="1218505" cy="51609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en-US" altLang="ja-JP" sz="750" b="1" dirty="0">
                <a:solidFill>
                  <a:srgbClr val="0065AE"/>
                </a:solidFill>
                <a:cs typeface="メイリオ" pitchFamily="50" charset="-128"/>
              </a:rPr>
              <a:t>Windows</a:t>
            </a:r>
          </a:p>
          <a:p>
            <a:pPr algn="ctr">
              <a:lnSpc>
                <a:spcPts val="1350"/>
              </a:lnSpc>
              <a:spcBef>
                <a:spcPct val="0"/>
              </a:spcBef>
            </a:pPr>
            <a:endParaRPr lang="en-US" altLang="ja-JP" sz="750" b="1" dirty="0">
              <a:solidFill>
                <a:srgbClr val="0065AE"/>
              </a:solidFill>
              <a:cs typeface="メイリオ" pitchFamily="50" charset="-128"/>
            </a:endParaRPr>
          </a:p>
        </p:txBody>
      </p:sp>
      <p:sp>
        <p:nvSpPr>
          <p:cNvPr id="44" name="Freeform 416"/>
          <p:cNvSpPr>
            <a:spLocks noEditPoints="1"/>
          </p:cNvSpPr>
          <p:nvPr/>
        </p:nvSpPr>
        <p:spPr bwMode="auto">
          <a:xfrm>
            <a:off x="6761847" y="3666760"/>
            <a:ext cx="286950" cy="3912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176" y="240"/>
              </a:cxn>
              <a:cxn ang="0">
                <a:pos x="176" y="0"/>
              </a:cxn>
              <a:cxn ang="0">
                <a:pos x="0" y="0"/>
              </a:cxn>
              <a:cxn ang="0">
                <a:pos x="120" y="224"/>
              </a:cxn>
              <a:cxn ang="0">
                <a:pos x="56" y="224"/>
              </a:cxn>
              <a:cxn ang="0">
                <a:pos x="56" y="208"/>
              </a:cxn>
              <a:cxn ang="0">
                <a:pos x="120" y="208"/>
              </a:cxn>
              <a:cxn ang="0">
                <a:pos x="120" y="224"/>
              </a:cxn>
              <a:cxn ang="0">
                <a:pos x="152" y="192"/>
              </a:cxn>
              <a:cxn ang="0">
                <a:pos x="24" y="192"/>
              </a:cxn>
              <a:cxn ang="0">
                <a:pos x="24" y="24"/>
              </a:cxn>
              <a:cxn ang="0">
                <a:pos x="152" y="24"/>
              </a:cxn>
              <a:cxn ang="0">
                <a:pos x="152" y="192"/>
              </a:cxn>
            </a:cxnLst>
            <a:rect l="0" t="0" r="r" b="b"/>
            <a:pathLst>
              <a:path w="176" h="240">
                <a:moveTo>
                  <a:pt x="0" y="0"/>
                </a:moveTo>
                <a:lnTo>
                  <a:pt x="0" y="240"/>
                </a:lnTo>
                <a:lnTo>
                  <a:pt x="176" y="240"/>
                </a:lnTo>
                <a:lnTo>
                  <a:pt x="176" y="0"/>
                </a:lnTo>
                <a:lnTo>
                  <a:pt x="0" y="0"/>
                </a:lnTo>
                <a:close/>
                <a:moveTo>
                  <a:pt x="120" y="224"/>
                </a:moveTo>
                <a:lnTo>
                  <a:pt x="56" y="224"/>
                </a:lnTo>
                <a:lnTo>
                  <a:pt x="56" y="208"/>
                </a:lnTo>
                <a:lnTo>
                  <a:pt x="120" y="208"/>
                </a:lnTo>
                <a:lnTo>
                  <a:pt x="120" y="224"/>
                </a:lnTo>
                <a:close/>
                <a:moveTo>
                  <a:pt x="152" y="192"/>
                </a:moveTo>
                <a:lnTo>
                  <a:pt x="24" y="192"/>
                </a:lnTo>
                <a:lnTo>
                  <a:pt x="24" y="24"/>
                </a:lnTo>
                <a:lnTo>
                  <a:pt x="152" y="24"/>
                </a:lnTo>
                <a:lnTo>
                  <a:pt x="152" y="192"/>
                </a:lnTo>
                <a:close/>
              </a:path>
            </a:pathLst>
          </a:custGeom>
          <a:solidFill>
            <a:srgbClr val="008CCF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0" lang="ja-JP" alt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45" name="Freeform 447"/>
          <p:cNvSpPr>
            <a:spLocks noEditPoints="1"/>
          </p:cNvSpPr>
          <p:nvPr/>
        </p:nvSpPr>
        <p:spPr bwMode="auto">
          <a:xfrm>
            <a:off x="7015542" y="1870482"/>
            <a:ext cx="321971" cy="461489"/>
          </a:xfrm>
          <a:custGeom>
            <a:avLst/>
            <a:gdLst>
              <a:gd name="T0" fmla="*/ 537 w 697"/>
              <a:gd name="T1" fmla="*/ 649 h 890"/>
              <a:gd name="T2" fmla="*/ 461 w 697"/>
              <a:gd name="T3" fmla="*/ 691 h 890"/>
              <a:gd name="T4" fmla="*/ 336 w 697"/>
              <a:gd name="T5" fmla="*/ 172 h 890"/>
              <a:gd name="T6" fmla="*/ 342 w 697"/>
              <a:gd name="T7" fmla="*/ 157 h 890"/>
              <a:gd name="T8" fmla="*/ 356 w 697"/>
              <a:gd name="T9" fmla="*/ 151 h 890"/>
              <a:gd name="T10" fmla="*/ 368 w 697"/>
              <a:gd name="T11" fmla="*/ 154 h 890"/>
              <a:gd name="T12" fmla="*/ 377 w 697"/>
              <a:gd name="T13" fmla="*/ 168 h 890"/>
              <a:gd name="T14" fmla="*/ 375 w 697"/>
              <a:gd name="T15" fmla="*/ 180 h 890"/>
              <a:gd name="T16" fmla="*/ 365 w 697"/>
              <a:gd name="T17" fmla="*/ 190 h 890"/>
              <a:gd name="T18" fmla="*/ 353 w 697"/>
              <a:gd name="T19" fmla="*/ 192 h 890"/>
              <a:gd name="T20" fmla="*/ 339 w 697"/>
              <a:gd name="T21" fmla="*/ 183 h 890"/>
              <a:gd name="T22" fmla="*/ 336 w 697"/>
              <a:gd name="T23" fmla="*/ 172 h 890"/>
              <a:gd name="T24" fmla="*/ 473 w 697"/>
              <a:gd name="T25" fmla="*/ 164 h 890"/>
              <a:gd name="T26" fmla="*/ 483 w 697"/>
              <a:gd name="T27" fmla="*/ 153 h 890"/>
              <a:gd name="T28" fmla="*/ 495 w 697"/>
              <a:gd name="T29" fmla="*/ 152 h 890"/>
              <a:gd name="T30" fmla="*/ 509 w 697"/>
              <a:gd name="T31" fmla="*/ 160 h 890"/>
              <a:gd name="T32" fmla="*/ 512 w 697"/>
              <a:gd name="T33" fmla="*/ 172 h 890"/>
              <a:gd name="T34" fmla="*/ 506 w 697"/>
              <a:gd name="T35" fmla="*/ 187 h 890"/>
              <a:gd name="T36" fmla="*/ 492 w 697"/>
              <a:gd name="T37" fmla="*/ 193 h 890"/>
              <a:gd name="T38" fmla="*/ 480 w 697"/>
              <a:gd name="T39" fmla="*/ 189 h 890"/>
              <a:gd name="T40" fmla="*/ 471 w 697"/>
              <a:gd name="T41" fmla="*/ 176 h 890"/>
              <a:gd name="T42" fmla="*/ 161 w 697"/>
              <a:gd name="T43" fmla="*/ 544 h 890"/>
              <a:gd name="T44" fmla="*/ 512 w 697"/>
              <a:gd name="T45" fmla="*/ 504 h 890"/>
              <a:gd name="T46" fmla="*/ 512 w 697"/>
              <a:gd name="T47" fmla="*/ 504 h 890"/>
              <a:gd name="T48" fmla="*/ 617 w 697"/>
              <a:gd name="T49" fmla="*/ 62 h 890"/>
              <a:gd name="T50" fmla="*/ 438 w 697"/>
              <a:gd name="T51" fmla="*/ 183 h 890"/>
              <a:gd name="T52" fmla="*/ 461 w 697"/>
              <a:gd name="T53" fmla="*/ 217 h 890"/>
              <a:gd name="T54" fmla="*/ 492 w 697"/>
              <a:gd name="T55" fmla="*/ 226 h 890"/>
              <a:gd name="T56" fmla="*/ 530 w 697"/>
              <a:gd name="T57" fmla="*/ 211 h 890"/>
              <a:gd name="T58" fmla="*/ 546 w 697"/>
              <a:gd name="T59" fmla="*/ 172 h 890"/>
              <a:gd name="T60" fmla="*/ 536 w 697"/>
              <a:gd name="T61" fmla="*/ 141 h 890"/>
              <a:gd name="T62" fmla="*/ 503 w 697"/>
              <a:gd name="T63" fmla="*/ 118 h 890"/>
              <a:gd name="T64" fmla="*/ 470 w 697"/>
              <a:gd name="T65" fmla="*/ 121 h 890"/>
              <a:gd name="T66" fmla="*/ 441 w 697"/>
              <a:gd name="T67" fmla="*/ 151 h 890"/>
              <a:gd name="T68" fmla="*/ 302 w 697"/>
              <a:gd name="T69" fmla="*/ 172 h 890"/>
              <a:gd name="T70" fmla="*/ 312 w 697"/>
              <a:gd name="T71" fmla="*/ 202 h 890"/>
              <a:gd name="T72" fmla="*/ 345 w 697"/>
              <a:gd name="T73" fmla="*/ 225 h 890"/>
              <a:gd name="T74" fmla="*/ 378 w 697"/>
              <a:gd name="T75" fmla="*/ 223 h 890"/>
              <a:gd name="T76" fmla="*/ 407 w 697"/>
              <a:gd name="T77" fmla="*/ 193 h 890"/>
              <a:gd name="T78" fmla="*/ 410 w 697"/>
              <a:gd name="T79" fmla="*/ 160 h 890"/>
              <a:gd name="T80" fmla="*/ 387 w 697"/>
              <a:gd name="T81" fmla="*/ 127 h 890"/>
              <a:gd name="T82" fmla="*/ 356 w 697"/>
              <a:gd name="T83" fmla="*/ 117 h 890"/>
              <a:gd name="T84" fmla="*/ 318 w 697"/>
              <a:gd name="T85" fmla="*/ 133 h 890"/>
              <a:gd name="T86" fmla="*/ 302 w 697"/>
              <a:gd name="T87" fmla="*/ 172 h 890"/>
              <a:gd name="T88" fmla="*/ 127 w 697"/>
              <a:gd name="T89" fmla="*/ 747 h 890"/>
              <a:gd name="T90" fmla="*/ 127 w 697"/>
              <a:gd name="T91" fmla="*/ 447 h 890"/>
              <a:gd name="T92" fmla="*/ 572 w 697"/>
              <a:gd name="T93" fmla="*/ 276 h 890"/>
              <a:gd name="T94" fmla="*/ 572 w 697"/>
              <a:gd name="T95" fmla="*/ 276 h 890"/>
              <a:gd name="T96" fmla="*/ 537 w 697"/>
              <a:gd name="T97" fmla="*/ 309 h 890"/>
              <a:gd name="T98" fmla="*/ 461 w 697"/>
              <a:gd name="T99" fmla="*/ 349 h 890"/>
              <a:gd name="T100" fmla="*/ 17 w 697"/>
              <a:gd name="T101" fmla="*/ 0 h 890"/>
              <a:gd name="T102" fmla="*/ 1 w 697"/>
              <a:gd name="T103" fmla="*/ 9 h 890"/>
              <a:gd name="T104" fmla="*/ 1 w 697"/>
              <a:gd name="T105" fmla="*/ 880 h 890"/>
              <a:gd name="T106" fmla="*/ 680 w 697"/>
              <a:gd name="T107" fmla="*/ 890 h 890"/>
              <a:gd name="T108" fmla="*/ 696 w 697"/>
              <a:gd name="T109" fmla="*/ 880 h 890"/>
              <a:gd name="T110" fmla="*/ 696 w 697"/>
              <a:gd name="T111" fmla="*/ 9 h 890"/>
              <a:gd name="T112" fmla="*/ 680 w 697"/>
              <a:gd name="T113" fmla="*/ 0 h 890"/>
              <a:gd name="T114" fmla="*/ 663 w 697"/>
              <a:gd name="T115" fmla="*/ 33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7" h="890">
                <a:moveTo>
                  <a:pt x="537" y="714"/>
                </a:moveTo>
                <a:lnTo>
                  <a:pt x="161" y="714"/>
                </a:lnTo>
                <a:lnTo>
                  <a:pt x="161" y="649"/>
                </a:lnTo>
                <a:lnTo>
                  <a:pt x="537" y="649"/>
                </a:lnTo>
                <a:lnTo>
                  <a:pt x="537" y="714"/>
                </a:lnTo>
                <a:close/>
                <a:moveTo>
                  <a:pt x="512" y="673"/>
                </a:moveTo>
                <a:lnTo>
                  <a:pt x="461" y="673"/>
                </a:lnTo>
                <a:lnTo>
                  <a:pt x="461" y="691"/>
                </a:lnTo>
                <a:lnTo>
                  <a:pt x="512" y="691"/>
                </a:lnTo>
                <a:lnTo>
                  <a:pt x="512" y="673"/>
                </a:lnTo>
                <a:close/>
                <a:moveTo>
                  <a:pt x="336" y="172"/>
                </a:moveTo>
                <a:lnTo>
                  <a:pt x="336" y="172"/>
                </a:lnTo>
                <a:lnTo>
                  <a:pt x="336" y="168"/>
                </a:lnTo>
                <a:lnTo>
                  <a:pt x="337" y="164"/>
                </a:lnTo>
                <a:lnTo>
                  <a:pt x="339" y="160"/>
                </a:lnTo>
                <a:lnTo>
                  <a:pt x="342" y="157"/>
                </a:lnTo>
                <a:lnTo>
                  <a:pt x="345" y="154"/>
                </a:lnTo>
                <a:lnTo>
                  <a:pt x="349" y="153"/>
                </a:lnTo>
                <a:lnTo>
                  <a:pt x="353" y="152"/>
                </a:lnTo>
                <a:lnTo>
                  <a:pt x="356" y="151"/>
                </a:lnTo>
                <a:lnTo>
                  <a:pt x="356" y="151"/>
                </a:lnTo>
                <a:lnTo>
                  <a:pt x="361" y="152"/>
                </a:lnTo>
                <a:lnTo>
                  <a:pt x="365" y="153"/>
                </a:lnTo>
                <a:lnTo>
                  <a:pt x="368" y="154"/>
                </a:lnTo>
                <a:lnTo>
                  <a:pt x="372" y="157"/>
                </a:lnTo>
                <a:lnTo>
                  <a:pt x="374" y="160"/>
                </a:lnTo>
                <a:lnTo>
                  <a:pt x="375" y="164"/>
                </a:lnTo>
                <a:lnTo>
                  <a:pt x="377" y="168"/>
                </a:lnTo>
                <a:lnTo>
                  <a:pt x="378" y="172"/>
                </a:lnTo>
                <a:lnTo>
                  <a:pt x="378" y="172"/>
                </a:lnTo>
                <a:lnTo>
                  <a:pt x="377" y="176"/>
                </a:lnTo>
                <a:lnTo>
                  <a:pt x="375" y="180"/>
                </a:lnTo>
                <a:lnTo>
                  <a:pt x="374" y="183"/>
                </a:lnTo>
                <a:lnTo>
                  <a:pt x="372" y="187"/>
                </a:lnTo>
                <a:lnTo>
                  <a:pt x="368" y="189"/>
                </a:lnTo>
                <a:lnTo>
                  <a:pt x="365" y="190"/>
                </a:lnTo>
                <a:lnTo>
                  <a:pt x="361" y="192"/>
                </a:lnTo>
                <a:lnTo>
                  <a:pt x="356" y="193"/>
                </a:lnTo>
                <a:lnTo>
                  <a:pt x="356" y="193"/>
                </a:lnTo>
                <a:lnTo>
                  <a:pt x="353" y="192"/>
                </a:lnTo>
                <a:lnTo>
                  <a:pt x="349" y="190"/>
                </a:lnTo>
                <a:lnTo>
                  <a:pt x="345" y="189"/>
                </a:lnTo>
                <a:lnTo>
                  <a:pt x="342" y="187"/>
                </a:lnTo>
                <a:lnTo>
                  <a:pt x="339" y="183"/>
                </a:lnTo>
                <a:lnTo>
                  <a:pt x="337" y="180"/>
                </a:lnTo>
                <a:lnTo>
                  <a:pt x="336" y="176"/>
                </a:lnTo>
                <a:lnTo>
                  <a:pt x="336" y="172"/>
                </a:lnTo>
                <a:lnTo>
                  <a:pt x="336" y="172"/>
                </a:lnTo>
                <a:close/>
                <a:moveTo>
                  <a:pt x="470" y="172"/>
                </a:moveTo>
                <a:lnTo>
                  <a:pt x="470" y="172"/>
                </a:lnTo>
                <a:lnTo>
                  <a:pt x="471" y="168"/>
                </a:lnTo>
                <a:lnTo>
                  <a:pt x="473" y="164"/>
                </a:lnTo>
                <a:lnTo>
                  <a:pt x="474" y="160"/>
                </a:lnTo>
                <a:lnTo>
                  <a:pt x="476" y="157"/>
                </a:lnTo>
                <a:lnTo>
                  <a:pt x="480" y="154"/>
                </a:lnTo>
                <a:lnTo>
                  <a:pt x="483" y="153"/>
                </a:lnTo>
                <a:lnTo>
                  <a:pt x="487" y="152"/>
                </a:lnTo>
                <a:lnTo>
                  <a:pt x="492" y="151"/>
                </a:lnTo>
                <a:lnTo>
                  <a:pt x="492" y="151"/>
                </a:lnTo>
                <a:lnTo>
                  <a:pt x="495" y="152"/>
                </a:lnTo>
                <a:lnTo>
                  <a:pt x="499" y="153"/>
                </a:lnTo>
                <a:lnTo>
                  <a:pt x="503" y="154"/>
                </a:lnTo>
                <a:lnTo>
                  <a:pt x="506" y="157"/>
                </a:lnTo>
                <a:lnTo>
                  <a:pt x="509" y="160"/>
                </a:lnTo>
                <a:lnTo>
                  <a:pt x="511" y="164"/>
                </a:lnTo>
                <a:lnTo>
                  <a:pt x="512" y="168"/>
                </a:lnTo>
                <a:lnTo>
                  <a:pt x="512" y="172"/>
                </a:lnTo>
                <a:lnTo>
                  <a:pt x="512" y="172"/>
                </a:lnTo>
                <a:lnTo>
                  <a:pt x="512" y="176"/>
                </a:lnTo>
                <a:lnTo>
                  <a:pt x="511" y="180"/>
                </a:lnTo>
                <a:lnTo>
                  <a:pt x="509" y="183"/>
                </a:lnTo>
                <a:lnTo>
                  <a:pt x="506" y="187"/>
                </a:lnTo>
                <a:lnTo>
                  <a:pt x="503" y="189"/>
                </a:lnTo>
                <a:lnTo>
                  <a:pt x="499" y="190"/>
                </a:lnTo>
                <a:lnTo>
                  <a:pt x="495" y="192"/>
                </a:lnTo>
                <a:lnTo>
                  <a:pt x="492" y="193"/>
                </a:lnTo>
                <a:lnTo>
                  <a:pt x="492" y="193"/>
                </a:lnTo>
                <a:lnTo>
                  <a:pt x="487" y="192"/>
                </a:lnTo>
                <a:lnTo>
                  <a:pt x="483" y="190"/>
                </a:lnTo>
                <a:lnTo>
                  <a:pt x="480" y="189"/>
                </a:lnTo>
                <a:lnTo>
                  <a:pt x="476" y="187"/>
                </a:lnTo>
                <a:lnTo>
                  <a:pt x="474" y="183"/>
                </a:lnTo>
                <a:lnTo>
                  <a:pt x="473" y="180"/>
                </a:lnTo>
                <a:lnTo>
                  <a:pt x="471" y="176"/>
                </a:lnTo>
                <a:lnTo>
                  <a:pt x="470" y="172"/>
                </a:lnTo>
                <a:lnTo>
                  <a:pt x="470" y="172"/>
                </a:lnTo>
                <a:close/>
                <a:moveTo>
                  <a:pt x="537" y="544"/>
                </a:moveTo>
                <a:lnTo>
                  <a:pt x="161" y="544"/>
                </a:lnTo>
                <a:lnTo>
                  <a:pt x="161" y="481"/>
                </a:lnTo>
                <a:lnTo>
                  <a:pt x="537" y="481"/>
                </a:lnTo>
                <a:lnTo>
                  <a:pt x="537" y="544"/>
                </a:lnTo>
                <a:close/>
                <a:moveTo>
                  <a:pt x="512" y="504"/>
                </a:moveTo>
                <a:lnTo>
                  <a:pt x="461" y="504"/>
                </a:lnTo>
                <a:lnTo>
                  <a:pt x="461" y="522"/>
                </a:lnTo>
                <a:lnTo>
                  <a:pt x="512" y="522"/>
                </a:lnTo>
                <a:lnTo>
                  <a:pt x="512" y="504"/>
                </a:lnTo>
                <a:close/>
                <a:moveTo>
                  <a:pt x="617" y="819"/>
                </a:moveTo>
                <a:lnTo>
                  <a:pt x="77" y="819"/>
                </a:lnTo>
                <a:lnTo>
                  <a:pt x="77" y="62"/>
                </a:lnTo>
                <a:lnTo>
                  <a:pt x="617" y="62"/>
                </a:lnTo>
                <a:lnTo>
                  <a:pt x="617" y="819"/>
                </a:lnTo>
                <a:close/>
                <a:moveTo>
                  <a:pt x="437" y="172"/>
                </a:moveTo>
                <a:lnTo>
                  <a:pt x="437" y="172"/>
                </a:lnTo>
                <a:lnTo>
                  <a:pt x="438" y="183"/>
                </a:lnTo>
                <a:lnTo>
                  <a:pt x="441" y="193"/>
                </a:lnTo>
                <a:lnTo>
                  <a:pt x="446" y="202"/>
                </a:lnTo>
                <a:lnTo>
                  <a:pt x="453" y="211"/>
                </a:lnTo>
                <a:lnTo>
                  <a:pt x="461" y="217"/>
                </a:lnTo>
                <a:lnTo>
                  <a:pt x="470" y="223"/>
                </a:lnTo>
                <a:lnTo>
                  <a:pt x="481" y="225"/>
                </a:lnTo>
                <a:lnTo>
                  <a:pt x="492" y="226"/>
                </a:lnTo>
                <a:lnTo>
                  <a:pt x="492" y="226"/>
                </a:lnTo>
                <a:lnTo>
                  <a:pt x="503" y="225"/>
                </a:lnTo>
                <a:lnTo>
                  <a:pt x="512" y="223"/>
                </a:lnTo>
                <a:lnTo>
                  <a:pt x="522" y="217"/>
                </a:lnTo>
                <a:lnTo>
                  <a:pt x="530" y="211"/>
                </a:lnTo>
                <a:lnTo>
                  <a:pt x="536" y="202"/>
                </a:lnTo>
                <a:lnTo>
                  <a:pt x="542" y="193"/>
                </a:lnTo>
                <a:lnTo>
                  <a:pt x="545" y="183"/>
                </a:lnTo>
                <a:lnTo>
                  <a:pt x="546" y="172"/>
                </a:lnTo>
                <a:lnTo>
                  <a:pt x="546" y="172"/>
                </a:lnTo>
                <a:lnTo>
                  <a:pt x="545" y="160"/>
                </a:lnTo>
                <a:lnTo>
                  <a:pt x="542" y="151"/>
                </a:lnTo>
                <a:lnTo>
                  <a:pt x="536" y="141"/>
                </a:lnTo>
                <a:lnTo>
                  <a:pt x="530" y="133"/>
                </a:lnTo>
                <a:lnTo>
                  <a:pt x="522" y="127"/>
                </a:lnTo>
                <a:lnTo>
                  <a:pt x="512" y="121"/>
                </a:lnTo>
                <a:lnTo>
                  <a:pt x="503" y="118"/>
                </a:lnTo>
                <a:lnTo>
                  <a:pt x="492" y="117"/>
                </a:lnTo>
                <a:lnTo>
                  <a:pt x="492" y="117"/>
                </a:lnTo>
                <a:lnTo>
                  <a:pt x="481" y="118"/>
                </a:lnTo>
                <a:lnTo>
                  <a:pt x="470" y="121"/>
                </a:lnTo>
                <a:lnTo>
                  <a:pt x="461" y="127"/>
                </a:lnTo>
                <a:lnTo>
                  <a:pt x="453" y="133"/>
                </a:lnTo>
                <a:lnTo>
                  <a:pt x="446" y="141"/>
                </a:lnTo>
                <a:lnTo>
                  <a:pt x="441" y="151"/>
                </a:lnTo>
                <a:lnTo>
                  <a:pt x="438" y="160"/>
                </a:lnTo>
                <a:lnTo>
                  <a:pt x="437" y="172"/>
                </a:lnTo>
                <a:lnTo>
                  <a:pt x="437" y="172"/>
                </a:lnTo>
                <a:close/>
                <a:moveTo>
                  <a:pt x="302" y="172"/>
                </a:moveTo>
                <a:lnTo>
                  <a:pt x="302" y="172"/>
                </a:lnTo>
                <a:lnTo>
                  <a:pt x="303" y="183"/>
                </a:lnTo>
                <a:lnTo>
                  <a:pt x="306" y="193"/>
                </a:lnTo>
                <a:lnTo>
                  <a:pt x="312" y="202"/>
                </a:lnTo>
                <a:lnTo>
                  <a:pt x="318" y="211"/>
                </a:lnTo>
                <a:lnTo>
                  <a:pt x="326" y="217"/>
                </a:lnTo>
                <a:lnTo>
                  <a:pt x="336" y="223"/>
                </a:lnTo>
                <a:lnTo>
                  <a:pt x="345" y="225"/>
                </a:lnTo>
                <a:lnTo>
                  <a:pt x="356" y="226"/>
                </a:lnTo>
                <a:lnTo>
                  <a:pt x="356" y="226"/>
                </a:lnTo>
                <a:lnTo>
                  <a:pt x="368" y="225"/>
                </a:lnTo>
                <a:lnTo>
                  <a:pt x="378" y="223"/>
                </a:lnTo>
                <a:lnTo>
                  <a:pt x="387" y="217"/>
                </a:lnTo>
                <a:lnTo>
                  <a:pt x="396" y="211"/>
                </a:lnTo>
                <a:lnTo>
                  <a:pt x="402" y="202"/>
                </a:lnTo>
                <a:lnTo>
                  <a:pt x="407" y="193"/>
                </a:lnTo>
                <a:lnTo>
                  <a:pt x="410" y="183"/>
                </a:lnTo>
                <a:lnTo>
                  <a:pt x="411" y="172"/>
                </a:lnTo>
                <a:lnTo>
                  <a:pt x="411" y="172"/>
                </a:lnTo>
                <a:lnTo>
                  <a:pt x="410" y="160"/>
                </a:lnTo>
                <a:lnTo>
                  <a:pt x="407" y="151"/>
                </a:lnTo>
                <a:lnTo>
                  <a:pt x="402" y="141"/>
                </a:lnTo>
                <a:lnTo>
                  <a:pt x="396" y="133"/>
                </a:lnTo>
                <a:lnTo>
                  <a:pt x="387" y="127"/>
                </a:lnTo>
                <a:lnTo>
                  <a:pt x="378" y="121"/>
                </a:lnTo>
                <a:lnTo>
                  <a:pt x="368" y="118"/>
                </a:lnTo>
                <a:lnTo>
                  <a:pt x="356" y="117"/>
                </a:lnTo>
                <a:lnTo>
                  <a:pt x="356" y="117"/>
                </a:lnTo>
                <a:lnTo>
                  <a:pt x="345" y="118"/>
                </a:lnTo>
                <a:lnTo>
                  <a:pt x="336" y="121"/>
                </a:lnTo>
                <a:lnTo>
                  <a:pt x="326" y="127"/>
                </a:lnTo>
                <a:lnTo>
                  <a:pt x="318" y="133"/>
                </a:lnTo>
                <a:lnTo>
                  <a:pt x="312" y="141"/>
                </a:lnTo>
                <a:lnTo>
                  <a:pt x="306" y="151"/>
                </a:lnTo>
                <a:lnTo>
                  <a:pt x="303" y="160"/>
                </a:lnTo>
                <a:lnTo>
                  <a:pt x="302" y="172"/>
                </a:lnTo>
                <a:lnTo>
                  <a:pt x="302" y="172"/>
                </a:lnTo>
                <a:close/>
                <a:moveTo>
                  <a:pt x="572" y="615"/>
                </a:moveTo>
                <a:lnTo>
                  <a:pt x="127" y="615"/>
                </a:lnTo>
                <a:lnTo>
                  <a:pt x="127" y="747"/>
                </a:lnTo>
                <a:lnTo>
                  <a:pt x="572" y="747"/>
                </a:lnTo>
                <a:lnTo>
                  <a:pt x="572" y="615"/>
                </a:lnTo>
                <a:close/>
                <a:moveTo>
                  <a:pt x="572" y="447"/>
                </a:moveTo>
                <a:lnTo>
                  <a:pt x="127" y="447"/>
                </a:lnTo>
                <a:lnTo>
                  <a:pt x="127" y="579"/>
                </a:lnTo>
                <a:lnTo>
                  <a:pt x="572" y="579"/>
                </a:lnTo>
                <a:lnTo>
                  <a:pt x="572" y="447"/>
                </a:lnTo>
                <a:close/>
                <a:moveTo>
                  <a:pt x="572" y="276"/>
                </a:moveTo>
                <a:lnTo>
                  <a:pt x="127" y="276"/>
                </a:lnTo>
                <a:lnTo>
                  <a:pt x="127" y="408"/>
                </a:lnTo>
                <a:lnTo>
                  <a:pt x="572" y="408"/>
                </a:lnTo>
                <a:lnTo>
                  <a:pt x="572" y="276"/>
                </a:lnTo>
                <a:close/>
                <a:moveTo>
                  <a:pt x="537" y="374"/>
                </a:moveTo>
                <a:lnTo>
                  <a:pt x="161" y="374"/>
                </a:lnTo>
                <a:lnTo>
                  <a:pt x="161" y="309"/>
                </a:lnTo>
                <a:lnTo>
                  <a:pt x="537" y="309"/>
                </a:lnTo>
                <a:lnTo>
                  <a:pt x="537" y="374"/>
                </a:lnTo>
                <a:close/>
                <a:moveTo>
                  <a:pt x="512" y="331"/>
                </a:moveTo>
                <a:lnTo>
                  <a:pt x="461" y="331"/>
                </a:lnTo>
                <a:lnTo>
                  <a:pt x="461" y="349"/>
                </a:lnTo>
                <a:lnTo>
                  <a:pt x="512" y="349"/>
                </a:lnTo>
                <a:lnTo>
                  <a:pt x="512" y="331"/>
                </a:lnTo>
                <a:close/>
                <a:moveTo>
                  <a:pt x="680" y="0"/>
                </a:moveTo>
                <a:lnTo>
                  <a:pt x="17" y="0"/>
                </a:lnTo>
                <a:lnTo>
                  <a:pt x="17" y="0"/>
                </a:lnTo>
                <a:lnTo>
                  <a:pt x="11" y="1"/>
                </a:lnTo>
                <a:lnTo>
                  <a:pt x="5" y="4"/>
                </a:lnTo>
                <a:lnTo>
                  <a:pt x="1" y="9"/>
                </a:lnTo>
                <a:lnTo>
                  <a:pt x="0" y="16"/>
                </a:lnTo>
                <a:lnTo>
                  <a:pt x="0" y="873"/>
                </a:lnTo>
                <a:lnTo>
                  <a:pt x="0" y="873"/>
                </a:lnTo>
                <a:lnTo>
                  <a:pt x="1" y="880"/>
                </a:lnTo>
                <a:lnTo>
                  <a:pt x="5" y="885"/>
                </a:lnTo>
                <a:lnTo>
                  <a:pt x="11" y="889"/>
                </a:lnTo>
                <a:lnTo>
                  <a:pt x="17" y="890"/>
                </a:lnTo>
                <a:lnTo>
                  <a:pt x="680" y="890"/>
                </a:lnTo>
                <a:lnTo>
                  <a:pt x="680" y="890"/>
                </a:lnTo>
                <a:lnTo>
                  <a:pt x="686" y="889"/>
                </a:lnTo>
                <a:lnTo>
                  <a:pt x="692" y="885"/>
                </a:lnTo>
                <a:lnTo>
                  <a:pt x="696" y="880"/>
                </a:lnTo>
                <a:lnTo>
                  <a:pt x="697" y="873"/>
                </a:lnTo>
                <a:lnTo>
                  <a:pt x="697" y="16"/>
                </a:lnTo>
                <a:lnTo>
                  <a:pt x="697" y="16"/>
                </a:lnTo>
                <a:lnTo>
                  <a:pt x="696" y="9"/>
                </a:lnTo>
                <a:lnTo>
                  <a:pt x="692" y="4"/>
                </a:lnTo>
                <a:lnTo>
                  <a:pt x="686" y="1"/>
                </a:lnTo>
                <a:lnTo>
                  <a:pt x="680" y="0"/>
                </a:lnTo>
                <a:lnTo>
                  <a:pt x="680" y="0"/>
                </a:lnTo>
                <a:close/>
                <a:moveTo>
                  <a:pt x="663" y="856"/>
                </a:moveTo>
                <a:lnTo>
                  <a:pt x="33" y="856"/>
                </a:lnTo>
                <a:lnTo>
                  <a:pt x="33" y="33"/>
                </a:lnTo>
                <a:lnTo>
                  <a:pt x="663" y="33"/>
                </a:lnTo>
                <a:lnTo>
                  <a:pt x="663" y="856"/>
                </a:lnTo>
                <a:close/>
              </a:path>
            </a:pathLst>
          </a:custGeom>
          <a:solidFill>
            <a:srgbClr val="008CC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0" lang="ja-JP" altLang="en-US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 flipH="1">
            <a:off x="7187746" y="2331973"/>
            <a:ext cx="582" cy="387846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7" name="グループ化 525"/>
          <p:cNvGrpSpPr/>
          <p:nvPr/>
        </p:nvGrpSpPr>
        <p:grpSpPr>
          <a:xfrm>
            <a:off x="7594486" y="2871865"/>
            <a:ext cx="430033" cy="430033"/>
            <a:chOff x="3784104" y="1923678"/>
            <a:chExt cx="381000" cy="381000"/>
          </a:xfrm>
          <a:solidFill>
            <a:srgbClr val="008CCF"/>
          </a:solidFill>
        </p:grpSpPr>
        <p:sp>
          <p:nvSpPr>
            <p:cNvPr id="48" name="Freeform 560"/>
            <p:cNvSpPr>
              <a:spLocks/>
            </p:cNvSpPr>
            <p:nvPr/>
          </p:nvSpPr>
          <p:spPr bwMode="auto">
            <a:xfrm>
              <a:off x="3873004" y="2253878"/>
              <a:ext cx="203200" cy="5080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6" y="32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126" y="10"/>
                </a:cxn>
                <a:cxn ang="0">
                  <a:pos x="124" y="4"/>
                </a:cxn>
                <a:cxn ang="0">
                  <a:pos x="118" y="2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28" h="32">
                  <a:moveTo>
                    <a:pt x="11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12" y="32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6" y="10"/>
                  </a:lnTo>
                  <a:lnTo>
                    <a:pt x="124" y="4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kumimoji="0" lang="ja-JP" altLang="en-US" sz="1350" kern="0">
                <a:solidFill>
                  <a:srgbClr val="54C2F0"/>
                </a:solidFill>
              </a:endParaRPr>
            </a:p>
          </p:txBody>
        </p:sp>
        <p:sp>
          <p:nvSpPr>
            <p:cNvPr id="49" name="Freeform 561"/>
            <p:cNvSpPr>
              <a:spLocks noEditPoints="1"/>
            </p:cNvSpPr>
            <p:nvPr/>
          </p:nvSpPr>
          <p:spPr bwMode="auto">
            <a:xfrm>
              <a:off x="3784104" y="1923678"/>
              <a:ext cx="381000" cy="2921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8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160"/>
                </a:cxn>
                <a:cxn ang="0">
                  <a:pos x="0" y="160"/>
                </a:cxn>
                <a:cxn ang="0">
                  <a:pos x="2" y="170"/>
                </a:cxn>
                <a:cxn ang="0">
                  <a:pos x="8" y="176"/>
                </a:cxn>
                <a:cxn ang="0">
                  <a:pos x="14" y="182"/>
                </a:cxn>
                <a:cxn ang="0">
                  <a:pos x="24" y="184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26" y="182"/>
                </a:cxn>
                <a:cxn ang="0">
                  <a:pos x="232" y="176"/>
                </a:cxn>
                <a:cxn ang="0">
                  <a:pos x="238" y="170"/>
                </a:cxn>
                <a:cxn ang="0">
                  <a:pos x="240" y="160"/>
                </a:cxn>
                <a:cxn ang="0">
                  <a:pos x="240" y="24"/>
                </a:cxn>
                <a:cxn ang="0">
                  <a:pos x="240" y="24"/>
                </a:cxn>
                <a:cxn ang="0">
                  <a:pos x="238" y="14"/>
                </a:cxn>
                <a:cxn ang="0">
                  <a:pos x="232" y="8"/>
                </a:cxn>
                <a:cxn ang="0">
                  <a:pos x="226" y="2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136"/>
                </a:cxn>
                <a:cxn ang="0">
                  <a:pos x="24" y="136"/>
                </a:cxn>
                <a:cxn ang="0">
                  <a:pos x="24" y="24"/>
                </a:cxn>
                <a:cxn ang="0">
                  <a:pos x="216" y="24"/>
                </a:cxn>
                <a:cxn ang="0">
                  <a:pos x="216" y="136"/>
                </a:cxn>
              </a:cxnLst>
              <a:rect l="0" t="0" r="r" b="b"/>
              <a:pathLst>
                <a:path w="240" h="184">
                  <a:moveTo>
                    <a:pt x="2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70"/>
                  </a:lnTo>
                  <a:lnTo>
                    <a:pt x="8" y="176"/>
                  </a:lnTo>
                  <a:lnTo>
                    <a:pt x="14" y="182"/>
                  </a:lnTo>
                  <a:lnTo>
                    <a:pt x="24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26" y="182"/>
                  </a:lnTo>
                  <a:lnTo>
                    <a:pt x="232" y="176"/>
                  </a:lnTo>
                  <a:lnTo>
                    <a:pt x="238" y="170"/>
                  </a:lnTo>
                  <a:lnTo>
                    <a:pt x="240" y="160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8" y="14"/>
                  </a:lnTo>
                  <a:lnTo>
                    <a:pt x="232" y="8"/>
                  </a:lnTo>
                  <a:lnTo>
                    <a:pt x="226" y="2"/>
                  </a:lnTo>
                  <a:lnTo>
                    <a:pt x="216" y="0"/>
                  </a:lnTo>
                  <a:lnTo>
                    <a:pt x="216" y="0"/>
                  </a:lnTo>
                  <a:close/>
                  <a:moveTo>
                    <a:pt x="216" y="136"/>
                  </a:moveTo>
                  <a:lnTo>
                    <a:pt x="24" y="136"/>
                  </a:lnTo>
                  <a:lnTo>
                    <a:pt x="24" y="24"/>
                  </a:lnTo>
                  <a:lnTo>
                    <a:pt x="216" y="24"/>
                  </a:lnTo>
                  <a:lnTo>
                    <a:pt x="216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kumimoji="0" lang="ja-JP" altLang="en-US" sz="1350" kern="0">
                <a:solidFill>
                  <a:srgbClr val="54C2F0"/>
                </a:solidFill>
              </a:endParaRPr>
            </a:p>
          </p:txBody>
        </p:sp>
      </p:grpSp>
      <p:cxnSp>
        <p:nvCxnSpPr>
          <p:cNvPr id="50" name="直線コネクタ 49"/>
          <p:cNvCxnSpPr>
            <a:cxnSpLocks/>
          </p:cNvCxnSpPr>
          <p:nvPr/>
        </p:nvCxnSpPr>
        <p:spPr>
          <a:xfrm>
            <a:off x="7806263" y="2725926"/>
            <a:ext cx="0" cy="188744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7616744" y="1185609"/>
            <a:ext cx="1218505" cy="51609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350"/>
              </a:lnSpc>
              <a:spcBef>
                <a:spcPct val="0"/>
              </a:spcBef>
            </a:pPr>
            <a:endParaRPr lang="en-US" altLang="ja-JP" sz="750" b="1" dirty="0">
              <a:solidFill>
                <a:srgbClr val="0065AE"/>
              </a:solidFill>
              <a:cs typeface="メイリオ" pitchFamily="50" charset="-128"/>
            </a:endParaRPr>
          </a:p>
          <a:p>
            <a:pPr algn="ctr">
              <a:lnSpc>
                <a:spcPts val="1350"/>
              </a:lnSpc>
              <a:spcBef>
                <a:spcPct val="0"/>
              </a:spcBef>
            </a:pPr>
            <a:endParaRPr lang="en-US" altLang="ja-JP" sz="750" b="1" dirty="0">
              <a:solidFill>
                <a:srgbClr val="0065AE"/>
              </a:solidFill>
              <a:cs typeface="メイリオ" pitchFamily="50" charset="-128"/>
            </a:endParaRPr>
          </a:p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en-US" altLang="ja-JP" sz="750" b="1" dirty="0">
                <a:solidFill>
                  <a:srgbClr val="0065AE"/>
                </a:solidFill>
                <a:cs typeface="メイリオ" pitchFamily="50" charset="-128"/>
              </a:rPr>
              <a:t>Windows</a:t>
            </a:r>
          </a:p>
          <a:p>
            <a:pPr algn="ctr">
              <a:lnSpc>
                <a:spcPts val="1350"/>
              </a:lnSpc>
              <a:spcBef>
                <a:spcPct val="0"/>
              </a:spcBef>
            </a:pPr>
            <a:endParaRPr lang="en-US" altLang="ja-JP" sz="750" b="1" dirty="0">
              <a:solidFill>
                <a:srgbClr val="0065AE"/>
              </a:solidFill>
              <a:cs typeface="メイリオ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367398" y="1534879"/>
            <a:ext cx="1605635" cy="57344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en-US" altLang="ja-JP" sz="825" b="1" dirty="0">
                <a:solidFill>
                  <a:srgbClr val="0065AE"/>
                </a:solidFill>
                <a:cs typeface="メイリオ" pitchFamily="50" charset="-128"/>
              </a:rPr>
              <a:t>Windows</a:t>
            </a:r>
          </a:p>
          <a:p>
            <a:pPr algn="ctr">
              <a:lnSpc>
                <a:spcPts val="1350"/>
              </a:lnSpc>
              <a:spcBef>
                <a:spcPct val="0"/>
              </a:spcBef>
            </a:pPr>
            <a:endParaRPr lang="en-US" altLang="ja-JP" sz="825" b="1" dirty="0">
              <a:solidFill>
                <a:srgbClr val="0065AE"/>
              </a:solidFill>
              <a:cs typeface="メイリオ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5512" y="1314702"/>
            <a:ext cx="1218505" cy="56630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ja-JP" altLang="en-US" sz="825" b="1" dirty="0">
                <a:solidFill>
                  <a:srgbClr val="0065AE"/>
                </a:solidFill>
                <a:cs typeface="メイリオ" pitchFamily="50" charset="-128"/>
              </a:rPr>
              <a:t>データベースの</a:t>
            </a:r>
            <a:endParaRPr lang="en-US" altLang="ja-JP" sz="825" b="1" dirty="0">
              <a:solidFill>
                <a:srgbClr val="0065AE"/>
              </a:solidFill>
              <a:cs typeface="メイリオ" pitchFamily="50" charset="-128"/>
            </a:endParaRPr>
          </a:p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ja-JP" altLang="en-US" sz="825" b="1" dirty="0">
                <a:solidFill>
                  <a:srgbClr val="0065AE"/>
                </a:solidFill>
                <a:cs typeface="メイリオ" pitchFamily="50" charset="-128"/>
              </a:rPr>
              <a:t>システム要件に適合</a:t>
            </a:r>
            <a:endParaRPr lang="en-US" altLang="ja-JP" sz="825" b="1" dirty="0">
              <a:solidFill>
                <a:srgbClr val="0065AE"/>
              </a:solidFill>
              <a:cs typeface="メイリオ" pitchFamily="50" charset="-128"/>
            </a:endParaRPr>
          </a:p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ja-JP" altLang="en-US" sz="825" b="1" dirty="0">
                <a:solidFill>
                  <a:srgbClr val="0065AE"/>
                </a:solidFill>
                <a:cs typeface="メイリオ" pitchFamily="50" charset="-128"/>
              </a:rPr>
              <a:t>していること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927855" y="2128408"/>
            <a:ext cx="802817" cy="2867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900" b="1" dirty="0">
                <a:solidFill>
                  <a:srgbClr val="C00000"/>
                </a:solidFill>
                <a:cs typeface="メイリオ" pitchFamily="50" charset="-128"/>
              </a:rPr>
              <a:t>Oracle</a:t>
            </a:r>
          </a:p>
          <a:p>
            <a:pPr algn="ctr">
              <a:spcBef>
                <a:spcPct val="0"/>
              </a:spcBef>
            </a:pPr>
            <a:r>
              <a:rPr lang="ja-JP" altLang="en-US" sz="600" b="1" dirty="0">
                <a:solidFill>
                  <a:srgbClr val="C00000"/>
                </a:solidFill>
                <a:cs typeface="メイリオ" pitchFamily="50" charset="-128"/>
              </a:rPr>
              <a:t>（</a:t>
            </a:r>
            <a:r>
              <a:rPr lang="en-US" altLang="ja-JP" sz="600" b="1" dirty="0">
                <a:solidFill>
                  <a:srgbClr val="C00000"/>
                </a:solidFill>
                <a:cs typeface="メイリオ" pitchFamily="50" charset="-128"/>
              </a:rPr>
              <a:t>Unicode/Shift-JIS)</a:t>
            </a:r>
            <a:endParaRPr lang="en-US" altLang="ja-JP" sz="900" b="1" dirty="0">
              <a:solidFill>
                <a:srgbClr val="C00000"/>
              </a:solidFill>
              <a:cs typeface="メイリオ" pitchFamily="50" charset="-128"/>
            </a:endParaRPr>
          </a:p>
          <a:p>
            <a:pPr algn="ctr">
              <a:spcBef>
                <a:spcPct val="0"/>
              </a:spcBef>
            </a:pPr>
            <a:endParaRPr lang="ja-JP" altLang="en-US" sz="825" b="1" dirty="0">
              <a:solidFill>
                <a:srgbClr val="C00000"/>
              </a:solidFill>
              <a:cs typeface="メイリオ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239830" y="2090844"/>
            <a:ext cx="917506" cy="4355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en-US" altLang="ja-JP" sz="900" b="1" dirty="0">
                <a:solidFill>
                  <a:srgbClr val="C00000"/>
                </a:solidFill>
                <a:cs typeface="メイリオ" pitchFamily="50" charset="-128"/>
              </a:rPr>
              <a:t>IIS</a:t>
            </a:r>
          </a:p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en-US" altLang="ja-JP" sz="900" b="1" dirty="0">
                <a:solidFill>
                  <a:srgbClr val="C00000"/>
                </a:solidFill>
                <a:cs typeface="メイリオ" pitchFamily="50" charset="-128"/>
              </a:rPr>
              <a:t>SVF</a:t>
            </a:r>
            <a:endParaRPr lang="ja-JP" altLang="en-US" sz="900" b="1" dirty="0">
              <a:solidFill>
                <a:srgbClr val="C00000"/>
              </a:solidFill>
              <a:cs typeface="メイリオ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91618" y="4961613"/>
            <a:ext cx="3192764" cy="22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88" dirty="0"/>
              <a:t>※</a:t>
            </a:r>
            <a:r>
              <a:rPr lang="ja-JP" altLang="en-US" sz="788" dirty="0"/>
              <a:t>詳細情報等は最新版の稼働環境表を別途ご確認ください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09406" y="3379275"/>
            <a:ext cx="2428953" cy="579552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ja-JP" altLang="en-US" sz="75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クライアント</a:t>
            </a:r>
            <a:endParaRPr lang="en-US" altLang="ja-JP" sz="750" b="1" u="sng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Windows 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.NET Framework </a:t>
            </a:r>
          </a:p>
          <a:p>
            <a:pPr>
              <a:spcBef>
                <a:spcPct val="0"/>
              </a:spcBef>
              <a:defRPr/>
            </a:pPr>
            <a:r>
              <a:rPr lang="ja-JP" altLang="en-US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Adobe Reader / Adobe Acrobat</a:t>
            </a:r>
          </a:p>
          <a:p>
            <a:pPr>
              <a:spcBef>
                <a:spcPct val="0"/>
              </a:spcBef>
              <a:defRPr/>
            </a:pPr>
            <a:r>
              <a:rPr lang="ja-JP" altLang="en-US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Excel</a:t>
            </a:r>
            <a:r>
              <a:rPr lang="ja-JP" altLang="en-US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（ストアアプリ版を除く） </a:t>
            </a:r>
            <a:endParaRPr lang="en-US" altLang="ja-JP" sz="750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Word</a:t>
            </a:r>
            <a:r>
              <a:rPr lang="ja-JP" altLang="en-US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（ストアアプリ版を除く）</a:t>
            </a:r>
            <a:endParaRPr lang="en-US" altLang="ja-JP" sz="750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ja-JP" sz="750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ja-JP" sz="750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ja-JP" sz="750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889690" y="2942494"/>
            <a:ext cx="1726840" cy="398910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788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75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クライアント</a:t>
            </a:r>
            <a:endParaRPr lang="en-US" altLang="ja-JP" sz="750" b="1" u="sng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Microsoft Edge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Google Chrome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Mozilla Firefox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Windows</a:t>
            </a:r>
          </a:p>
        </p:txBody>
      </p:sp>
      <p:sp>
        <p:nvSpPr>
          <p:cNvPr id="61" name="角丸四角形 60"/>
          <p:cNvSpPr/>
          <p:nvPr/>
        </p:nvSpPr>
        <p:spPr>
          <a:xfrm>
            <a:off x="4938886" y="882439"/>
            <a:ext cx="1469318" cy="4012123"/>
          </a:xfrm>
          <a:prstGeom prst="roundRect">
            <a:avLst>
              <a:gd name="adj" fmla="val 5215"/>
            </a:avLst>
          </a:prstGeom>
          <a:noFill/>
          <a:ln w="28575">
            <a:solidFill>
              <a:srgbClr val="FB8F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>
              <a:solidFill>
                <a:srgbClr val="FFFFFF"/>
              </a:solidFill>
              <a:latin typeface="メイリオ"/>
              <a:ea typeface="メイリオ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4956744" y="590786"/>
            <a:ext cx="1451460" cy="41527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ja-JP" sz="800" b="1" dirty="0" err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lang="en-US" altLang="ja-JP" sz="8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  <a:r>
              <a:rPr lang="ja-JP" altLang="en-US" sz="8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8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TM</a:t>
            </a:r>
          </a:p>
          <a:p>
            <a:pPr algn="ctr">
              <a:spcBef>
                <a:spcPct val="0"/>
              </a:spcBef>
              <a:defRPr/>
            </a:pPr>
            <a:r>
              <a:rPr lang="ja-JP" altLang="en-US" sz="8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勤怠管理</a:t>
            </a:r>
          </a:p>
        </p:txBody>
      </p:sp>
      <p:grpSp>
        <p:nvGrpSpPr>
          <p:cNvPr id="65" name="グループ化 525"/>
          <p:cNvGrpSpPr/>
          <p:nvPr/>
        </p:nvGrpSpPr>
        <p:grpSpPr>
          <a:xfrm>
            <a:off x="5038178" y="2871865"/>
            <a:ext cx="430033" cy="430033"/>
            <a:chOff x="3784104" y="1923678"/>
            <a:chExt cx="381000" cy="381000"/>
          </a:xfrm>
          <a:solidFill>
            <a:schemeClr val="tx2"/>
          </a:solidFill>
        </p:grpSpPr>
        <p:sp>
          <p:nvSpPr>
            <p:cNvPr id="66" name="Freeform 560"/>
            <p:cNvSpPr>
              <a:spLocks/>
            </p:cNvSpPr>
            <p:nvPr/>
          </p:nvSpPr>
          <p:spPr bwMode="auto">
            <a:xfrm>
              <a:off x="3873004" y="2253878"/>
              <a:ext cx="203200" cy="5080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6" y="32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126" y="10"/>
                </a:cxn>
                <a:cxn ang="0">
                  <a:pos x="124" y="4"/>
                </a:cxn>
                <a:cxn ang="0">
                  <a:pos x="118" y="2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28" h="32">
                  <a:moveTo>
                    <a:pt x="11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12" y="32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6" y="10"/>
                  </a:lnTo>
                  <a:lnTo>
                    <a:pt x="124" y="4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4">
                <a:defRPr/>
              </a:pPr>
              <a:endParaRPr kumimoji="0" lang="ja-JP" altLang="en-US" sz="1050" kern="0">
                <a:solidFill>
                  <a:srgbClr val="54C2F0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67" name="Freeform 561"/>
            <p:cNvSpPr>
              <a:spLocks noEditPoints="1"/>
            </p:cNvSpPr>
            <p:nvPr/>
          </p:nvSpPr>
          <p:spPr bwMode="auto">
            <a:xfrm>
              <a:off x="3784104" y="1923678"/>
              <a:ext cx="381000" cy="2921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8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160"/>
                </a:cxn>
                <a:cxn ang="0">
                  <a:pos x="0" y="160"/>
                </a:cxn>
                <a:cxn ang="0">
                  <a:pos x="2" y="170"/>
                </a:cxn>
                <a:cxn ang="0">
                  <a:pos x="8" y="176"/>
                </a:cxn>
                <a:cxn ang="0">
                  <a:pos x="14" y="182"/>
                </a:cxn>
                <a:cxn ang="0">
                  <a:pos x="24" y="184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26" y="182"/>
                </a:cxn>
                <a:cxn ang="0">
                  <a:pos x="232" y="176"/>
                </a:cxn>
                <a:cxn ang="0">
                  <a:pos x="238" y="170"/>
                </a:cxn>
                <a:cxn ang="0">
                  <a:pos x="240" y="160"/>
                </a:cxn>
                <a:cxn ang="0">
                  <a:pos x="240" y="24"/>
                </a:cxn>
                <a:cxn ang="0">
                  <a:pos x="240" y="24"/>
                </a:cxn>
                <a:cxn ang="0">
                  <a:pos x="238" y="14"/>
                </a:cxn>
                <a:cxn ang="0">
                  <a:pos x="232" y="8"/>
                </a:cxn>
                <a:cxn ang="0">
                  <a:pos x="226" y="2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136"/>
                </a:cxn>
                <a:cxn ang="0">
                  <a:pos x="24" y="136"/>
                </a:cxn>
                <a:cxn ang="0">
                  <a:pos x="24" y="24"/>
                </a:cxn>
                <a:cxn ang="0">
                  <a:pos x="216" y="24"/>
                </a:cxn>
                <a:cxn ang="0">
                  <a:pos x="216" y="136"/>
                </a:cxn>
              </a:cxnLst>
              <a:rect l="0" t="0" r="r" b="b"/>
              <a:pathLst>
                <a:path w="240" h="184">
                  <a:moveTo>
                    <a:pt x="2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70"/>
                  </a:lnTo>
                  <a:lnTo>
                    <a:pt x="8" y="176"/>
                  </a:lnTo>
                  <a:lnTo>
                    <a:pt x="14" y="182"/>
                  </a:lnTo>
                  <a:lnTo>
                    <a:pt x="24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26" y="182"/>
                  </a:lnTo>
                  <a:lnTo>
                    <a:pt x="232" y="176"/>
                  </a:lnTo>
                  <a:lnTo>
                    <a:pt x="238" y="170"/>
                  </a:lnTo>
                  <a:lnTo>
                    <a:pt x="240" y="160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8" y="14"/>
                  </a:lnTo>
                  <a:lnTo>
                    <a:pt x="232" y="8"/>
                  </a:lnTo>
                  <a:lnTo>
                    <a:pt x="226" y="2"/>
                  </a:lnTo>
                  <a:lnTo>
                    <a:pt x="216" y="0"/>
                  </a:lnTo>
                  <a:lnTo>
                    <a:pt x="216" y="0"/>
                  </a:lnTo>
                  <a:close/>
                  <a:moveTo>
                    <a:pt x="216" y="136"/>
                  </a:moveTo>
                  <a:lnTo>
                    <a:pt x="24" y="136"/>
                  </a:lnTo>
                  <a:lnTo>
                    <a:pt x="24" y="24"/>
                  </a:lnTo>
                  <a:lnTo>
                    <a:pt x="216" y="24"/>
                  </a:lnTo>
                  <a:lnTo>
                    <a:pt x="216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4">
                <a:defRPr/>
              </a:pPr>
              <a:endParaRPr kumimoji="0" lang="ja-JP" altLang="en-US" sz="1050" kern="0">
                <a:solidFill>
                  <a:srgbClr val="54C2F0"/>
                </a:solidFill>
                <a:latin typeface="メイリオ"/>
                <a:ea typeface="メイリオ"/>
              </a:endParaRPr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5508104" y="2930974"/>
            <a:ext cx="1726840" cy="398910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75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75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クライアント</a:t>
            </a:r>
            <a:endParaRPr lang="en-US" altLang="ja-JP" sz="750" b="1" u="sng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Microsoft Edge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Google Chrome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Mozilla Firefox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Windows</a:t>
            </a:r>
          </a:p>
        </p:txBody>
      </p:sp>
      <p:sp>
        <p:nvSpPr>
          <p:cNvPr id="71" name="Freeform 416"/>
          <p:cNvSpPr>
            <a:spLocks noEditPoints="1"/>
          </p:cNvSpPr>
          <p:nvPr/>
        </p:nvSpPr>
        <p:spPr bwMode="auto">
          <a:xfrm>
            <a:off x="5071641" y="3666760"/>
            <a:ext cx="286950" cy="3912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176" y="240"/>
              </a:cxn>
              <a:cxn ang="0">
                <a:pos x="176" y="0"/>
              </a:cxn>
              <a:cxn ang="0">
                <a:pos x="0" y="0"/>
              </a:cxn>
              <a:cxn ang="0">
                <a:pos x="120" y="224"/>
              </a:cxn>
              <a:cxn ang="0">
                <a:pos x="56" y="224"/>
              </a:cxn>
              <a:cxn ang="0">
                <a:pos x="56" y="208"/>
              </a:cxn>
              <a:cxn ang="0">
                <a:pos x="120" y="208"/>
              </a:cxn>
              <a:cxn ang="0">
                <a:pos x="120" y="224"/>
              </a:cxn>
              <a:cxn ang="0">
                <a:pos x="152" y="192"/>
              </a:cxn>
              <a:cxn ang="0">
                <a:pos x="24" y="192"/>
              </a:cxn>
              <a:cxn ang="0">
                <a:pos x="24" y="24"/>
              </a:cxn>
              <a:cxn ang="0">
                <a:pos x="152" y="24"/>
              </a:cxn>
              <a:cxn ang="0">
                <a:pos x="152" y="192"/>
              </a:cxn>
            </a:cxnLst>
            <a:rect l="0" t="0" r="r" b="b"/>
            <a:pathLst>
              <a:path w="176" h="240">
                <a:moveTo>
                  <a:pt x="0" y="0"/>
                </a:moveTo>
                <a:lnTo>
                  <a:pt x="0" y="240"/>
                </a:lnTo>
                <a:lnTo>
                  <a:pt x="176" y="240"/>
                </a:lnTo>
                <a:lnTo>
                  <a:pt x="176" y="0"/>
                </a:lnTo>
                <a:lnTo>
                  <a:pt x="0" y="0"/>
                </a:lnTo>
                <a:close/>
                <a:moveTo>
                  <a:pt x="120" y="224"/>
                </a:moveTo>
                <a:lnTo>
                  <a:pt x="56" y="224"/>
                </a:lnTo>
                <a:lnTo>
                  <a:pt x="56" y="208"/>
                </a:lnTo>
                <a:lnTo>
                  <a:pt x="120" y="208"/>
                </a:lnTo>
                <a:lnTo>
                  <a:pt x="120" y="224"/>
                </a:lnTo>
                <a:close/>
                <a:moveTo>
                  <a:pt x="152" y="192"/>
                </a:moveTo>
                <a:lnTo>
                  <a:pt x="24" y="192"/>
                </a:lnTo>
                <a:lnTo>
                  <a:pt x="24" y="24"/>
                </a:lnTo>
                <a:lnTo>
                  <a:pt x="152" y="24"/>
                </a:lnTo>
                <a:lnTo>
                  <a:pt x="152" y="192"/>
                </a:lnTo>
                <a:close/>
              </a:path>
            </a:pathLst>
          </a:custGeom>
          <a:solidFill>
            <a:srgbClr val="008CCF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0" lang="ja-JP" alt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508104" y="3700182"/>
            <a:ext cx="713889" cy="391295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ja-JP" altLang="en-US" sz="750" b="1" u="sng" dirty="0">
                <a:solidFill>
                  <a:srgbClr val="404040"/>
                </a:solidFill>
                <a:latin typeface="メイリオ"/>
                <a:ea typeface="メイリオ"/>
                <a:cs typeface="メイリオ" pitchFamily="50" charset="-128"/>
              </a:rPr>
              <a:t>モバイル</a:t>
            </a:r>
            <a:endParaRPr lang="en-US" altLang="ja-JP" sz="750" b="1" u="sng" dirty="0">
              <a:solidFill>
                <a:srgbClr val="404040"/>
              </a:solidFill>
              <a:latin typeface="メイリオ"/>
              <a:ea typeface="メイリオ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srgbClr val="404040"/>
                </a:solidFill>
                <a:latin typeface="メイリオ"/>
                <a:ea typeface="メイリオ"/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srgbClr val="404040"/>
                </a:solidFill>
                <a:cs typeface="メイリオ" pitchFamily="50" charset="-128"/>
              </a:rPr>
              <a:t>iOS</a:t>
            </a:r>
            <a:endParaRPr lang="ja-JP" altLang="en-US" sz="750" dirty="0">
              <a:solidFill>
                <a:srgbClr val="404040"/>
              </a:solidFill>
              <a:latin typeface="メイリオ"/>
              <a:ea typeface="メイリオ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srgbClr val="404040"/>
                </a:solidFill>
                <a:latin typeface="メイリオ"/>
                <a:ea typeface="メイリオ"/>
                <a:cs typeface="メイリオ" pitchFamily="50" charset="-128"/>
              </a:rPr>
              <a:t>■ Android</a:t>
            </a:r>
          </a:p>
          <a:p>
            <a:pPr algn="ctr">
              <a:spcBef>
                <a:spcPct val="0"/>
              </a:spcBef>
              <a:defRPr/>
            </a:pPr>
            <a:endParaRPr lang="ja-JP" altLang="en-US" sz="750" b="1" dirty="0">
              <a:solidFill>
                <a:prstClr val="black">
                  <a:lumMod val="75000"/>
                  <a:lumOff val="25000"/>
                </a:prstClr>
              </a:solidFill>
              <a:latin typeface="メイリオ"/>
              <a:ea typeface="メイリオ"/>
              <a:cs typeface="メイリオ" pitchFamily="50" charset="-128"/>
            </a:endParaRPr>
          </a:p>
        </p:txBody>
      </p:sp>
      <p:sp>
        <p:nvSpPr>
          <p:cNvPr id="69" name="Freeform 416"/>
          <p:cNvSpPr>
            <a:spLocks noEditPoints="1"/>
          </p:cNvSpPr>
          <p:nvPr/>
        </p:nvSpPr>
        <p:spPr bwMode="auto">
          <a:xfrm>
            <a:off x="3353343" y="3666760"/>
            <a:ext cx="286950" cy="3912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176" y="240"/>
              </a:cxn>
              <a:cxn ang="0">
                <a:pos x="176" y="0"/>
              </a:cxn>
              <a:cxn ang="0">
                <a:pos x="0" y="0"/>
              </a:cxn>
              <a:cxn ang="0">
                <a:pos x="120" y="224"/>
              </a:cxn>
              <a:cxn ang="0">
                <a:pos x="56" y="224"/>
              </a:cxn>
              <a:cxn ang="0">
                <a:pos x="56" y="208"/>
              </a:cxn>
              <a:cxn ang="0">
                <a:pos x="120" y="208"/>
              </a:cxn>
              <a:cxn ang="0">
                <a:pos x="120" y="224"/>
              </a:cxn>
              <a:cxn ang="0">
                <a:pos x="152" y="192"/>
              </a:cxn>
              <a:cxn ang="0">
                <a:pos x="24" y="192"/>
              </a:cxn>
              <a:cxn ang="0">
                <a:pos x="24" y="24"/>
              </a:cxn>
              <a:cxn ang="0">
                <a:pos x="152" y="24"/>
              </a:cxn>
              <a:cxn ang="0">
                <a:pos x="152" y="192"/>
              </a:cxn>
            </a:cxnLst>
            <a:rect l="0" t="0" r="r" b="b"/>
            <a:pathLst>
              <a:path w="176" h="240">
                <a:moveTo>
                  <a:pt x="0" y="0"/>
                </a:moveTo>
                <a:lnTo>
                  <a:pt x="0" y="240"/>
                </a:lnTo>
                <a:lnTo>
                  <a:pt x="176" y="240"/>
                </a:lnTo>
                <a:lnTo>
                  <a:pt x="176" y="0"/>
                </a:lnTo>
                <a:lnTo>
                  <a:pt x="0" y="0"/>
                </a:lnTo>
                <a:close/>
                <a:moveTo>
                  <a:pt x="120" y="224"/>
                </a:moveTo>
                <a:lnTo>
                  <a:pt x="56" y="224"/>
                </a:lnTo>
                <a:lnTo>
                  <a:pt x="56" y="208"/>
                </a:lnTo>
                <a:lnTo>
                  <a:pt x="120" y="208"/>
                </a:lnTo>
                <a:lnTo>
                  <a:pt x="120" y="224"/>
                </a:lnTo>
                <a:close/>
                <a:moveTo>
                  <a:pt x="152" y="192"/>
                </a:moveTo>
                <a:lnTo>
                  <a:pt x="24" y="192"/>
                </a:lnTo>
                <a:lnTo>
                  <a:pt x="24" y="24"/>
                </a:lnTo>
                <a:lnTo>
                  <a:pt x="152" y="24"/>
                </a:lnTo>
                <a:lnTo>
                  <a:pt x="152" y="192"/>
                </a:lnTo>
                <a:close/>
              </a:path>
            </a:pathLst>
          </a:custGeom>
          <a:solidFill>
            <a:srgbClr val="008CCF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0" lang="ja-JP" alt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889690" y="3700182"/>
            <a:ext cx="739034" cy="357873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ja-JP" altLang="en-US" sz="750" b="1" u="sng" dirty="0">
                <a:solidFill>
                  <a:srgbClr val="404040"/>
                </a:solidFill>
                <a:latin typeface="メイリオ"/>
                <a:ea typeface="メイリオ"/>
                <a:cs typeface="メイリオ" pitchFamily="50" charset="-128"/>
              </a:rPr>
              <a:t>モバイル</a:t>
            </a:r>
            <a:endParaRPr lang="en-US" altLang="ja-JP" sz="750" b="1" u="sng" dirty="0">
              <a:solidFill>
                <a:srgbClr val="404040"/>
              </a:solidFill>
              <a:latin typeface="メイリオ"/>
              <a:ea typeface="メイリオ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srgbClr val="404040"/>
                </a:solidFill>
                <a:latin typeface="メイリオ"/>
                <a:ea typeface="メイリオ"/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srgbClr val="404040"/>
                </a:solidFill>
                <a:cs typeface="メイリオ" pitchFamily="50" charset="-128"/>
              </a:rPr>
              <a:t>iOS</a:t>
            </a:r>
            <a:endParaRPr lang="ja-JP" altLang="en-US" sz="750" dirty="0">
              <a:solidFill>
                <a:srgbClr val="404040"/>
              </a:solidFill>
              <a:latin typeface="メイリオ"/>
              <a:ea typeface="メイリオ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srgbClr val="404040"/>
                </a:solidFill>
                <a:latin typeface="メイリオ"/>
                <a:ea typeface="メイリオ"/>
                <a:cs typeface="メイリオ" pitchFamily="50" charset="-128"/>
              </a:rPr>
              <a:t>■ Android</a:t>
            </a:r>
          </a:p>
        </p:txBody>
      </p:sp>
      <p:sp>
        <p:nvSpPr>
          <p:cNvPr id="74" name="Freeform 37"/>
          <p:cNvSpPr>
            <a:spLocks noEditPoints="1"/>
          </p:cNvSpPr>
          <p:nvPr/>
        </p:nvSpPr>
        <p:spPr bwMode="auto">
          <a:xfrm>
            <a:off x="5377983" y="1943864"/>
            <a:ext cx="539750" cy="503238"/>
          </a:xfrm>
          <a:custGeom>
            <a:avLst/>
            <a:gdLst>
              <a:gd name="T0" fmla="*/ 397 w 567"/>
              <a:gd name="T1" fmla="*/ 128 h 529"/>
              <a:gd name="T2" fmla="*/ 170 w 567"/>
              <a:gd name="T3" fmla="*/ 193 h 529"/>
              <a:gd name="T4" fmla="*/ 170 w 567"/>
              <a:gd name="T5" fmla="*/ 435 h 529"/>
              <a:gd name="T6" fmla="*/ 397 w 567"/>
              <a:gd name="T7" fmla="*/ 200 h 529"/>
              <a:gd name="T8" fmla="*/ 170 w 567"/>
              <a:gd name="T9" fmla="*/ 435 h 529"/>
              <a:gd name="T10" fmla="*/ 170 w 567"/>
              <a:gd name="T11" fmla="*/ 121 h 529"/>
              <a:gd name="T12" fmla="*/ 397 w 567"/>
              <a:gd name="T13" fmla="*/ 0 h 529"/>
              <a:gd name="T14" fmla="*/ 200 w 567"/>
              <a:gd name="T15" fmla="*/ 53 h 529"/>
              <a:gd name="T16" fmla="*/ 367 w 567"/>
              <a:gd name="T17" fmla="*/ 23 h 529"/>
              <a:gd name="T18" fmla="*/ 200 w 567"/>
              <a:gd name="T19" fmla="*/ 53 h 529"/>
              <a:gd name="T20" fmla="*/ 208 w 567"/>
              <a:gd name="T21" fmla="*/ 30 h 529"/>
              <a:gd name="T22" fmla="*/ 359 w 567"/>
              <a:gd name="T23" fmla="*/ 45 h 529"/>
              <a:gd name="T24" fmla="*/ 200 w 567"/>
              <a:gd name="T25" fmla="*/ 98 h 529"/>
              <a:gd name="T26" fmla="*/ 367 w 567"/>
              <a:gd name="T27" fmla="*/ 68 h 529"/>
              <a:gd name="T28" fmla="*/ 200 w 567"/>
              <a:gd name="T29" fmla="*/ 98 h 529"/>
              <a:gd name="T30" fmla="*/ 208 w 567"/>
              <a:gd name="T31" fmla="*/ 76 h 529"/>
              <a:gd name="T32" fmla="*/ 359 w 567"/>
              <a:gd name="T33" fmla="*/ 91 h 529"/>
              <a:gd name="T34" fmla="*/ 283 w 567"/>
              <a:gd name="T35" fmla="*/ 259 h 529"/>
              <a:gd name="T36" fmla="*/ 283 w 567"/>
              <a:gd name="T37" fmla="*/ 225 h 529"/>
              <a:gd name="T38" fmla="*/ 283 w 567"/>
              <a:gd name="T39" fmla="*/ 259 h 529"/>
              <a:gd name="T40" fmla="*/ 283 w 567"/>
              <a:gd name="T41" fmla="*/ 251 h 529"/>
              <a:gd name="T42" fmla="*/ 283 w 567"/>
              <a:gd name="T43" fmla="*/ 232 h 529"/>
              <a:gd name="T44" fmla="*/ 367 w 567"/>
              <a:gd name="T45" fmla="*/ 404 h 529"/>
              <a:gd name="T46" fmla="*/ 200 w 567"/>
              <a:gd name="T47" fmla="*/ 397 h 529"/>
              <a:gd name="T48" fmla="*/ 367 w 567"/>
              <a:gd name="T49" fmla="*/ 404 h 529"/>
              <a:gd name="T50" fmla="*/ 200 w 567"/>
              <a:gd name="T51" fmla="*/ 385 h 529"/>
              <a:gd name="T52" fmla="*/ 367 w 567"/>
              <a:gd name="T53" fmla="*/ 378 h 529"/>
              <a:gd name="T54" fmla="*/ 367 w 567"/>
              <a:gd name="T55" fmla="*/ 367 h 529"/>
              <a:gd name="T56" fmla="*/ 200 w 567"/>
              <a:gd name="T57" fmla="*/ 359 h 529"/>
              <a:gd name="T58" fmla="*/ 367 w 567"/>
              <a:gd name="T59" fmla="*/ 367 h 529"/>
              <a:gd name="T60" fmla="*/ 200 w 567"/>
              <a:gd name="T61" fmla="*/ 348 h 529"/>
              <a:gd name="T62" fmla="*/ 367 w 567"/>
              <a:gd name="T63" fmla="*/ 340 h 529"/>
              <a:gd name="T64" fmla="*/ 367 w 567"/>
              <a:gd name="T65" fmla="*/ 329 h 529"/>
              <a:gd name="T66" fmla="*/ 200 w 567"/>
              <a:gd name="T67" fmla="*/ 321 h 529"/>
              <a:gd name="T68" fmla="*/ 367 w 567"/>
              <a:gd name="T69" fmla="*/ 329 h 529"/>
              <a:gd name="T70" fmla="*/ 200 w 567"/>
              <a:gd name="T71" fmla="*/ 310 h 529"/>
              <a:gd name="T72" fmla="*/ 367 w 567"/>
              <a:gd name="T73" fmla="*/ 302 h 529"/>
              <a:gd name="T74" fmla="*/ 367 w 567"/>
              <a:gd name="T75" fmla="*/ 291 h 529"/>
              <a:gd name="T76" fmla="*/ 200 w 567"/>
              <a:gd name="T77" fmla="*/ 283 h 529"/>
              <a:gd name="T78" fmla="*/ 367 w 567"/>
              <a:gd name="T79" fmla="*/ 291 h 529"/>
              <a:gd name="T80" fmla="*/ 438 w 567"/>
              <a:gd name="T81" fmla="*/ 320 h 529"/>
              <a:gd name="T82" fmla="*/ 404 w 567"/>
              <a:gd name="T83" fmla="*/ 212 h 529"/>
              <a:gd name="T84" fmla="*/ 162 w 567"/>
              <a:gd name="T85" fmla="*/ 442 h 529"/>
              <a:gd name="T86" fmla="*/ 147 w 567"/>
              <a:gd name="T87" fmla="*/ 264 h 529"/>
              <a:gd name="T88" fmla="*/ 82 w 567"/>
              <a:gd name="T89" fmla="*/ 355 h 529"/>
              <a:gd name="T90" fmla="*/ 87 w 567"/>
              <a:gd name="T91" fmla="*/ 529 h 529"/>
              <a:gd name="T92" fmla="*/ 567 w 567"/>
              <a:gd name="T93" fmla="*/ 423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7" h="529">
                <a:moveTo>
                  <a:pt x="170" y="128"/>
                </a:moveTo>
                <a:cubicBezTo>
                  <a:pt x="397" y="128"/>
                  <a:pt x="397" y="128"/>
                  <a:pt x="397" y="128"/>
                </a:cubicBezTo>
                <a:cubicBezTo>
                  <a:pt x="397" y="193"/>
                  <a:pt x="397" y="193"/>
                  <a:pt x="397" y="193"/>
                </a:cubicBezTo>
                <a:cubicBezTo>
                  <a:pt x="170" y="193"/>
                  <a:pt x="170" y="193"/>
                  <a:pt x="170" y="193"/>
                </a:cubicBezTo>
                <a:lnTo>
                  <a:pt x="170" y="128"/>
                </a:lnTo>
                <a:close/>
                <a:moveTo>
                  <a:pt x="170" y="435"/>
                </a:moveTo>
                <a:cubicBezTo>
                  <a:pt x="397" y="435"/>
                  <a:pt x="397" y="435"/>
                  <a:pt x="397" y="435"/>
                </a:cubicBezTo>
                <a:cubicBezTo>
                  <a:pt x="397" y="200"/>
                  <a:pt x="397" y="200"/>
                  <a:pt x="397" y="200"/>
                </a:cubicBezTo>
                <a:cubicBezTo>
                  <a:pt x="170" y="200"/>
                  <a:pt x="170" y="200"/>
                  <a:pt x="170" y="200"/>
                </a:cubicBezTo>
                <a:lnTo>
                  <a:pt x="170" y="435"/>
                </a:lnTo>
                <a:close/>
                <a:moveTo>
                  <a:pt x="170" y="0"/>
                </a:moveTo>
                <a:cubicBezTo>
                  <a:pt x="170" y="121"/>
                  <a:pt x="170" y="121"/>
                  <a:pt x="170" y="121"/>
                </a:cubicBezTo>
                <a:cubicBezTo>
                  <a:pt x="397" y="121"/>
                  <a:pt x="397" y="121"/>
                  <a:pt x="397" y="121"/>
                </a:cubicBezTo>
                <a:cubicBezTo>
                  <a:pt x="397" y="0"/>
                  <a:pt x="397" y="0"/>
                  <a:pt x="397" y="0"/>
                </a:cubicBezTo>
                <a:lnTo>
                  <a:pt x="170" y="0"/>
                </a:lnTo>
                <a:close/>
                <a:moveTo>
                  <a:pt x="200" y="53"/>
                </a:moveTo>
                <a:cubicBezTo>
                  <a:pt x="200" y="23"/>
                  <a:pt x="200" y="23"/>
                  <a:pt x="200" y="23"/>
                </a:cubicBezTo>
                <a:cubicBezTo>
                  <a:pt x="367" y="23"/>
                  <a:pt x="367" y="23"/>
                  <a:pt x="367" y="23"/>
                </a:cubicBezTo>
                <a:cubicBezTo>
                  <a:pt x="367" y="53"/>
                  <a:pt x="367" y="53"/>
                  <a:pt x="367" y="53"/>
                </a:cubicBezTo>
                <a:lnTo>
                  <a:pt x="200" y="53"/>
                </a:lnTo>
                <a:close/>
                <a:moveTo>
                  <a:pt x="359" y="30"/>
                </a:moveTo>
                <a:cubicBezTo>
                  <a:pt x="208" y="30"/>
                  <a:pt x="208" y="30"/>
                  <a:pt x="208" y="30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359" y="45"/>
                  <a:pt x="359" y="45"/>
                  <a:pt x="359" y="45"/>
                </a:cubicBezTo>
                <a:lnTo>
                  <a:pt x="359" y="30"/>
                </a:lnTo>
                <a:close/>
                <a:moveTo>
                  <a:pt x="200" y="98"/>
                </a:moveTo>
                <a:cubicBezTo>
                  <a:pt x="200" y="68"/>
                  <a:pt x="200" y="68"/>
                  <a:pt x="200" y="68"/>
                </a:cubicBezTo>
                <a:cubicBezTo>
                  <a:pt x="367" y="68"/>
                  <a:pt x="367" y="68"/>
                  <a:pt x="367" y="68"/>
                </a:cubicBezTo>
                <a:cubicBezTo>
                  <a:pt x="367" y="98"/>
                  <a:pt x="367" y="98"/>
                  <a:pt x="367" y="98"/>
                </a:cubicBezTo>
                <a:lnTo>
                  <a:pt x="200" y="98"/>
                </a:lnTo>
                <a:close/>
                <a:moveTo>
                  <a:pt x="359" y="76"/>
                </a:moveTo>
                <a:cubicBezTo>
                  <a:pt x="208" y="76"/>
                  <a:pt x="208" y="76"/>
                  <a:pt x="208" y="76"/>
                </a:cubicBezTo>
                <a:cubicBezTo>
                  <a:pt x="208" y="91"/>
                  <a:pt x="208" y="91"/>
                  <a:pt x="208" y="91"/>
                </a:cubicBezTo>
                <a:cubicBezTo>
                  <a:pt x="359" y="91"/>
                  <a:pt x="359" y="91"/>
                  <a:pt x="359" y="91"/>
                </a:cubicBezTo>
                <a:lnTo>
                  <a:pt x="359" y="76"/>
                </a:lnTo>
                <a:close/>
                <a:moveTo>
                  <a:pt x="283" y="259"/>
                </a:moveTo>
                <a:cubicBezTo>
                  <a:pt x="274" y="259"/>
                  <a:pt x="266" y="251"/>
                  <a:pt x="266" y="242"/>
                </a:cubicBezTo>
                <a:cubicBezTo>
                  <a:pt x="266" y="233"/>
                  <a:pt x="274" y="225"/>
                  <a:pt x="283" y="225"/>
                </a:cubicBezTo>
                <a:cubicBezTo>
                  <a:pt x="293" y="225"/>
                  <a:pt x="300" y="233"/>
                  <a:pt x="300" y="242"/>
                </a:cubicBezTo>
                <a:cubicBezTo>
                  <a:pt x="300" y="251"/>
                  <a:pt x="293" y="259"/>
                  <a:pt x="283" y="259"/>
                </a:cubicBezTo>
                <a:close/>
                <a:moveTo>
                  <a:pt x="293" y="242"/>
                </a:moveTo>
                <a:cubicBezTo>
                  <a:pt x="293" y="247"/>
                  <a:pt x="289" y="251"/>
                  <a:pt x="283" y="251"/>
                </a:cubicBezTo>
                <a:cubicBezTo>
                  <a:pt x="278" y="251"/>
                  <a:pt x="274" y="247"/>
                  <a:pt x="274" y="242"/>
                </a:cubicBezTo>
                <a:cubicBezTo>
                  <a:pt x="274" y="237"/>
                  <a:pt x="278" y="232"/>
                  <a:pt x="283" y="232"/>
                </a:cubicBezTo>
                <a:cubicBezTo>
                  <a:pt x="289" y="232"/>
                  <a:pt x="293" y="237"/>
                  <a:pt x="293" y="242"/>
                </a:cubicBezTo>
                <a:close/>
                <a:moveTo>
                  <a:pt x="367" y="404"/>
                </a:moveTo>
                <a:cubicBezTo>
                  <a:pt x="200" y="404"/>
                  <a:pt x="200" y="404"/>
                  <a:pt x="200" y="404"/>
                </a:cubicBezTo>
                <a:cubicBezTo>
                  <a:pt x="200" y="397"/>
                  <a:pt x="200" y="397"/>
                  <a:pt x="200" y="397"/>
                </a:cubicBezTo>
                <a:cubicBezTo>
                  <a:pt x="367" y="397"/>
                  <a:pt x="367" y="397"/>
                  <a:pt x="367" y="397"/>
                </a:cubicBezTo>
                <a:lnTo>
                  <a:pt x="367" y="404"/>
                </a:lnTo>
                <a:close/>
                <a:moveTo>
                  <a:pt x="367" y="385"/>
                </a:moveTo>
                <a:cubicBezTo>
                  <a:pt x="200" y="385"/>
                  <a:pt x="200" y="385"/>
                  <a:pt x="200" y="385"/>
                </a:cubicBezTo>
                <a:cubicBezTo>
                  <a:pt x="200" y="378"/>
                  <a:pt x="200" y="378"/>
                  <a:pt x="200" y="378"/>
                </a:cubicBezTo>
                <a:cubicBezTo>
                  <a:pt x="367" y="378"/>
                  <a:pt x="367" y="378"/>
                  <a:pt x="367" y="378"/>
                </a:cubicBezTo>
                <a:lnTo>
                  <a:pt x="367" y="385"/>
                </a:lnTo>
                <a:close/>
                <a:moveTo>
                  <a:pt x="367" y="367"/>
                </a:moveTo>
                <a:cubicBezTo>
                  <a:pt x="200" y="367"/>
                  <a:pt x="200" y="367"/>
                  <a:pt x="200" y="367"/>
                </a:cubicBezTo>
                <a:cubicBezTo>
                  <a:pt x="200" y="359"/>
                  <a:pt x="200" y="359"/>
                  <a:pt x="200" y="359"/>
                </a:cubicBezTo>
                <a:cubicBezTo>
                  <a:pt x="367" y="359"/>
                  <a:pt x="367" y="359"/>
                  <a:pt x="367" y="359"/>
                </a:cubicBezTo>
                <a:lnTo>
                  <a:pt x="367" y="367"/>
                </a:lnTo>
                <a:close/>
                <a:moveTo>
                  <a:pt x="367" y="348"/>
                </a:moveTo>
                <a:cubicBezTo>
                  <a:pt x="200" y="348"/>
                  <a:pt x="200" y="348"/>
                  <a:pt x="200" y="348"/>
                </a:cubicBezTo>
                <a:cubicBezTo>
                  <a:pt x="200" y="340"/>
                  <a:pt x="200" y="340"/>
                  <a:pt x="200" y="340"/>
                </a:cubicBezTo>
                <a:cubicBezTo>
                  <a:pt x="367" y="340"/>
                  <a:pt x="367" y="340"/>
                  <a:pt x="367" y="340"/>
                </a:cubicBezTo>
                <a:lnTo>
                  <a:pt x="367" y="348"/>
                </a:lnTo>
                <a:close/>
                <a:moveTo>
                  <a:pt x="367" y="329"/>
                </a:moveTo>
                <a:cubicBezTo>
                  <a:pt x="200" y="329"/>
                  <a:pt x="200" y="329"/>
                  <a:pt x="200" y="329"/>
                </a:cubicBezTo>
                <a:cubicBezTo>
                  <a:pt x="200" y="321"/>
                  <a:pt x="200" y="321"/>
                  <a:pt x="200" y="321"/>
                </a:cubicBezTo>
                <a:cubicBezTo>
                  <a:pt x="367" y="321"/>
                  <a:pt x="367" y="321"/>
                  <a:pt x="367" y="321"/>
                </a:cubicBezTo>
                <a:lnTo>
                  <a:pt x="367" y="329"/>
                </a:lnTo>
                <a:close/>
                <a:moveTo>
                  <a:pt x="367" y="310"/>
                </a:moveTo>
                <a:cubicBezTo>
                  <a:pt x="200" y="310"/>
                  <a:pt x="200" y="310"/>
                  <a:pt x="200" y="310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367" y="302"/>
                  <a:pt x="367" y="302"/>
                  <a:pt x="367" y="302"/>
                </a:cubicBezTo>
                <a:lnTo>
                  <a:pt x="367" y="310"/>
                </a:lnTo>
                <a:close/>
                <a:moveTo>
                  <a:pt x="367" y="291"/>
                </a:moveTo>
                <a:cubicBezTo>
                  <a:pt x="200" y="291"/>
                  <a:pt x="200" y="291"/>
                  <a:pt x="200" y="291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367" y="283"/>
                  <a:pt x="367" y="283"/>
                  <a:pt x="367" y="283"/>
                </a:cubicBezTo>
                <a:lnTo>
                  <a:pt x="367" y="291"/>
                </a:lnTo>
                <a:close/>
                <a:moveTo>
                  <a:pt x="461" y="317"/>
                </a:moveTo>
                <a:cubicBezTo>
                  <a:pt x="453" y="317"/>
                  <a:pt x="445" y="318"/>
                  <a:pt x="438" y="320"/>
                </a:cubicBezTo>
                <a:cubicBezTo>
                  <a:pt x="439" y="313"/>
                  <a:pt x="439" y="307"/>
                  <a:pt x="439" y="300"/>
                </a:cubicBezTo>
                <a:cubicBezTo>
                  <a:pt x="439" y="266"/>
                  <a:pt x="426" y="235"/>
                  <a:pt x="404" y="212"/>
                </a:cubicBezTo>
                <a:cubicBezTo>
                  <a:pt x="404" y="442"/>
                  <a:pt x="404" y="442"/>
                  <a:pt x="404" y="442"/>
                </a:cubicBezTo>
                <a:cubicBezTo>
                  <a:pt x="162" y="442"/>
                  <a:pt x="162" y="442"/>
                  <a:pt x="162" y="442"/>
                </a:cubicBezTo>
                <a:cubicBezTo>
                  <a:pt x="162" y="265"/>
                  <a:pt x="162" y="265"/>
                  <a:pt x="162" y="265"/>
                </a:cubicBezTo>
                <a:cubicBezTo>
                  <a:pt x="158" y="264"/>
                  <a:pt x="152" y="264"/>
                  <a:pt x="147" y="264"/>
                </a:cubicBezTo>
                <a:cubicBezTo>
                  <a:pt x="109" y="264"/>
                  <a:pt x="78" y="294"/>
                  <a:pt x="78" y="332"/>
                </a:cubicBezTo>
                <a:cubicBezTo>
                  <a:pt x="78" y="340"/>
                  <a:pt x="80" y="348"/>
                  <a:pt x="82" y="355"/>
                </a:cubicBezTo>
                <a:cubicBezTo>
                  <a:pt x="36" y="358"/>
                  <a:pt x="0" y="395"/>
                  <a:pt x="0" y="442"/>
                </a:cubicBezTo>
                <a:cubicBezTo>
                  <a:pt x="0" y="490"/>
                  <a:pt x="39" y="529"/>
                  <a:pt x="87" y="529"/>
                </a:cubicBezTo>
                <a:cubicBezTo>
                  <a:pt x="461" y="529"/>
                  <a:pt x="461" y="529"/>
                  <a:pt x="461" y="529"/>
                </a:cubicBezTo>
                <a:cubicBezTo>
                  <a:pt x="519" y="529"/>
                  <a:pt x="567" y="482"/>
                  <a:pt x="567" y="423"/>
                </a:cubicBezTo>
                <a:cubicBezTo>
                  <a:pt x="567" y="365"/>
                  <a:pt x="519" y="317"/>
                  <a:pt x="461" y="31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75" name="直線コネクタ 74"/>
          <p:cNvCxnSpPr/>
          <p:nvPr/>
        </p:nvCxnSpPr>
        <p:spPr>
          <a:xfrm>
            <a:off x="5652120" y="2440464"/>
            <a:ext cx="0" cy="279352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5067629" y="1160572"/>
            <a:ext cx="1146183" cy="222330"/>
          </a:xfrm>
          <a:prstGeom prst="rect">
            <a:avLst/>
          </a:prstGeom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ja-JP" altLang="en-US" sz="825" b="1" dirty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en-US" altLang="ja-JP" sz="825" b="1" dirty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Server</a:t>
            </a:r>
            <a:r>
              <a:rPr lang="ja-JP" altLang="en-US" sz="825" b="1" dirty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825" b="1" dirty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Cloud</a:t>
            </a:r>
            <a:r>
              <a:rPr lang="ja-JP" altLang="en-US" sz="825" b="1" dirty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0F5F36-4D23-CC9A-63D0-01E185E7AADC}"/>
              </a:ext>
            </a:extLst>
          </p:cNvPr>
          <p:cNvSpPr txBox="1"/>
          <p:nvPr/>
        </p:nvSpPr>
        <p:spPr>
          <a:xfrm>
            <a:off x="7172023" y="3700182"/>
            <a:ext cx="1758256" cy="727753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ja-JP" altLang="en-US" sz="750" b="1" u="sng" kern="0" noProof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モバイル</a:t>
            </a:r>
            <a:endParaRPr kumimoji="0" lang="en-US" altLang="ja-JP" sz="750" b="1" i="0" u="sng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メイリオ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■ </a:t>
            </a:r>
            <a:r>
              <a:rPr kumimoji="0" lang="en-US" altLang="ja-JP" sz="75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メイリオ" pitchFamily="50" charset="-128"/>
              </a:rPr>
              <a:t>iPadOS</a:t>
            </a:r>
            <a:endParaRPr kumimoji="0" lang="en-US" altLang="ja-JP" sz="7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メイリオ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■ </a:t>
            </a:r>
            <a:r>
              <a:rPr kumimoji="0" lang="en-US" altLang="ja-JP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iOS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■</a:t>
            </a:r>
            <a:r>
              <a:rPr kumimoji="0" lang="en-US" altLang="ja-JP" sz="7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メイリオ" pitchFamily="50" charset="-128"/>
              </a:rPr>
              <a:t>Windows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altLang="ja-JP" sz="750" kern="0" noProof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 </a:t>
            </a:r>
            <a:r>
              <a:rPr kumimoji="0" lang="ja-JP" altLang="en-US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スレート</a:t>
            </a:r>
            <a:r>
              <a:rPr kumimoji="0" lang="en-US" altLang="ja-JP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PC(</a:t>
            </a:r>
            <a:r>
              <a:rPr kumimoji="0" lang="ja-JP" altLang="en-US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タブレット</a:t>
            </a:r>
            <a:r>
              <a:rPr kumimoji="0" lang="en-US" altLang="ja-JP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PC)</a:t>
            </a:r>
            <a:r>
              <a:rPr kumimoji="0" lang="ja-JP" altLang="en-US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が対象</a:t>
            </a:r>
            <a:endParaRPr kumimoji="0" lang="en-US" altLang="ja-JP" sz="750" kern="0" dirty="0">
              <a:solidFill>
                <a:prstClr val="black">
                  <a:lumMod val="75000"/>
                  <a:lumOff val="25000"/>
                </a:prstClr>
              </a:solidFill>
              <a:cs typeface="メイリオ" pitchFamily="50" charset="-128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30016FC-1B7C-4A9A-0810-254978597C56}"/>
              </a:ext>
            </a:extLst>
          </p:cNvPr>
          <p:cNvCxnSpPr>
            <a:cxnSpLocks/>
          </p:cNvCxnSpPr>
          <p:nvPr/>
        </p:nvCxnSpPr>
        <p:spPr>
          <a:xfrm>
            <a:off x="3517314" y="2721580"/>
            <a:ext cx="0" cy="188744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0C66864-BA1A-BF1C-42D9-90B7063E2ADC}"/>
              </a:ext>
            </a:extLst>
          </p:cNvPr>
          <p:cNvCxnSpPr>
            <a:cxnSpLocks/>
          </p:cNvCxnSpPr>
          <p:nvPr/>
        </p:nvCxnSpPr>
        <p:spPr>
          <a:xfrm>
            <a:off x="5235062" y="2711507"/>
            <a:ext cx="0" cy="172800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840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87C77-D669-1A46-0273-DD27FD3D7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95051"/>
            <a:ext cx="2106819" cy="46478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19152A-45AA-D9AB-DDD9-503F66AB2F07}"/>
              </a:ext>
            </a:extLst>
          </p:cNvPr>
          <p:cNvSpPr txBox="1"/>
          <p:nvPr/>
        </p:nvSpPr>
        <p:spPr>
          <a:xfrm>
            <a:off x="3959932" y="4227934"/>
            <a:ext cx="115416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00" dirty="0">
                <a:solidFill>
                  <a:srgbClr val="EE7B4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詳しくはこちらから</a:t>
            </a:r>
            <a:endParaRPr lang="en-US" altLang="ja-JP" sz="1000" dirty="0">
              <a:solidFill>
                <a:srgbClr val="EE7B48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C601B7-A553-A6BB-EEF0-B9B972BE8FBC}"/>
              </a:ext>
            </a:extLst>
          </p:cNvPr>
          <p:cNvSpPr txBox="1"/>
          <p:nvPr/>
        </p:nvSpPr>
        <p:spPr>
          <a:xfrm>
            <a:off x="359532" y="1062338"/>
            <a:ext cx="8208912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EE7B48"/>
                </a:solidFill>
              </a:rPr>
              <a:t>会計・人事を変える　</a:t>
            </a:r>
            <a:endParaRPr lang="en-US" altLang="ja-JP" sz="2800" dirty="0">
              <a:solidFill>
                <a:srgbClr val="EE7B48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EE7B48"/>
                </a:solidFill>
              </a:rPr>
              <a:t>もっとやさしく、もっと便利に、</a:t>
            </a:r>
            <a:endParaRPr lang="en-US" altLang="ja-JP" sz="2800" dirty="0">
              <a:solidFill>
                <a:srgbClr val="EE7B48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EE7B48"/>
                </a:solidFill>
              </a:rPr>
              <a:t>もっとクリエイティブに！</a:t>
            </a:r>
          </a:p>
        </p:txBody>
      </p:sp>
      <p:pic>
        <p:nvPicPr>
          <p:cNvPr id="7" name="図 6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6C317E7-65EC-D3CD-61F0-7C5BEF2F06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3685118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3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人事給与ソリューション関連図（月次）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88000" y="3851103"/>
            <a:ext cx="2828684" cy="11879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0152" y="683653"/>
            <a:ext cx="2828684" cy="266698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8" name="円柱 7"/>
          <p:cNvSpPr/>
          <p:nvPr/>
        </p:nvSpPr>
        <p:spPr>
          <a:xfrm>
            <a:off x="591535" y="1083535"/>
            <a:ext cx="2231358" cy="992342"/>
          </a:xfrm>
          <a:prstGeom prst="can">
            <a:avLst>
              <a:gd name="adj" fmla="val 20793"/>
            </a:avLst>
          </a:prstGeom>
          <a:solidFill>
            <a:srgbClr val="F18F6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61191" y="1405699"/>
            <a:ext cx="18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従業員・組織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履歴データ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39458" y="3134678"/>
            <a:ext cx="83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組織変更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31526" y="3120515"/>
            <a:ext cx="960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人事異動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1683" y="3138232"/>
            <a:ext cx="83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諸届申請</a:t>
            </a:r>
          </a:p>
        </p:txBody>
      </p:sp>
      <p:sp>
        <p:nvSpPr>
          <p:cNvPr id="13" name="Freeform 346"/>
          <p:cNvSpPr>
            <a:spLocks noEditPoints="1"/>
          </p:cNvSpPr>
          <p:nvPr/>
        </p:nvSpPr>
        <p:spPr bwMode="auto">
          <a:xfrm>
            <a:off x="2239786" y="2753252"/>
            <a:ext cx="303202" cy="327921"/>
          </a:xfrm>
          <a:custGeom>
            <a:avLst/>
            <a:gdLst>
              <a:gd name="T0" fmla="*/ 277 w 876"/>
              <a:gd name="T1" fmla="*/ 685 h 877"/>
              <a:gd name="T2" fmla="*/ 277 w 876"/>
              <a:gd name="T3" fmla="*/ 813 h 877"/>
              <a:gd name="T4" fmla="*/ 63 w 876"/>
              <a:gd name="T5" fmla="*/ 813 h 877"/>
              <a:gd name="T6" fmla="*/ 63 w 876"/>
              <a:gd name="T7" fmla="*/ 685 h 877"/>
              <a:gd name="T8" fmla="*/ 277 w 876"/>
              <a:gd name="T9" fmla="*/ 685 h 877"/>
              <a:gd name="T10" fmla="*/ 340 w 876"/>
              <a:gd name="T11" fmla="*/ 622 h 877"/>
              <a:gd name="T12" fmla="*/ 0 w 876"/>
              <a:gd name="T13" fmla="*/ 622 h 877"/>
              <a:gd name="T14" fmla="*/ 0 w 876"/>
              <a:gd name="T15" fmla="*/ 877 h 877"/>
              <a:gd name="T16" fmla="*/ 340 w 876"/>
              <a:gd name="T17" fmla="*/ 877 h 877"/>
              <a:gd name="T18" fmla="*/ 340 w 876"/>
              <a:gd name="T19" fmla="*/ 622 h 877"/>
              <a:gd name="T20" fmla="*/ 812 w 876"/>
              <a:gd name="T21" fmla="*/ 685 h 877"/>
              <a:gd name="T22" fmla="*/ 812 w 876"/>
              <a:gd name="T23" fmla="*/ 813 h 877"/>
              <a:gd name="T24" fmla="*/ 600 w 876"/>
              <a:gd name="T25" fmla="*/ 813 h 877"/>
              <a:gd name="T26" fmla="*/ 600 w 876"/>
              <a:gd name="T27" fmla="*/ 685 h 877"/>
              <a:gd name="T28" fmla="*/ 812 w 876"/>
              <a:gd name="T29" fmla="*/ 685 h 877"/>
              <a:gd name="T30" fmla="*/ 876 w 876"/>
              <a:gd name="T31" fmla="*/ 622 h 877"/>
              <a:gd name="T32" fmla="*/ 536 w 876"/>
              <a:gd name="T33" fmla="*/ 622 h 877"/>
              <a:gd name="T34" fmla="*/ 536 w 876"/>
              <a:gd name="T35" fmla="*/ 877 h 877"/>
              <a:gd name="T36" fmla="*/ 876 w 876"/>
              <a:gd name="T37" fmla="*/ 877 h 877"/>
              <a:gd name="T38" fmla="*/ 876 w 876"/>
              <a:gd name="T39" fmla="*/ 622 h 877"/>
              <a:gd name="T40" fmla="*/ 544 w 876"/>
              <a:gd name="T41" fmla="*/ 64 h 877"/>
              <a:gd name="T42" fmla="*/ 544 w 876"/>
              <a:gd name="T43" fmla="*/ 192 h 877"/>
              <a:gd name="T44" fmla="*/ 332 w 876"/>
              <a:gd name="T45" fmla="*/ 192 h 877"/>
              <a:gd name="T46" fmla="*/ 332 w 876"/>
              <a:gd name="T47" fmla="*/ 64 h 877"/>
              <a:gd name="T48" fmla="*/ 544 w 876"/>
              <a:gd name="T49" fmla="*/ 64 h 877"/>
              <a:gd name="T50" fmla="*/ 608 w 876"/>
              <a:gd name="T51" fmla="*/ 0 h 877"/>
              <a:gd name="T52" fmla="*/ 268 w 876"/>
              <a:gd name="T53" fmla="*/ 0 h 877"/>
              <a:gd name="T54" fmla="*/ 268 w 876"/>
              <a:gd name="T55" fmla="*/ 256 h 877"/>
              <a:gd name="T56" fmla="*/ 608 w 876"/>
              <a:gd name="T57" fmla="*/ 256 h 877"/>
              <a:gd name="T58" fmla="*/ 608 w 876"/>
              <a:gd name="T59" fmla="*/ 0 h 877"/>
              <a:gd name="T60" fmla="*/ 470 w 876"/>
              <a:gd name="T61" fmla="*/ 409 h 877"/>
              <a:gd name="T62" fmla="*/ 470 w 876"/>
              <a:gd name="T63" fmla="*/ 299 h 877"/>
              <a:gd name="T64" fmla="*/ 406 w 876"/>
              <a:gd name="T65" fmla="*/ 299 h 877"/>
              <a:gd name="T66" fmla="*/ 406 w 876"/>
              <a:gd name="T67" fmla="*/ 409 h 877"/>
              <a:gd name="T68" fmla="*/ 138 w 876"/>
              <a:gd name="T69" fmla="*/ 409 h 877"/>
              <a:gd name="T70" fmla="*/ 138 w 876"/>
              <a:gd name="T71" fmla="*/ 579 h 877"/>
              <a:gd name="T72" fmla="*/ 202 w 876"/>
              <a:gd name="T73" fmla="*/ 579 h 877"/>
              <a:gd name="T74" fmla="*/ 202 w 876"/>
              <a:gd name="T75" fmla="*/ 473 h 877"/>
              <a:gd name="T76" fmla="*/ 674 w 876"/>
              <a:gd name="T77" fmla="*/ 473 h 877"/>
              <a:gd name="T78" fmla="*/ 674 w 876"/>
              <a:gd name="T79" fmla="*/ 579 h 877"/>
              <a:gd name="T80" fmla="*/ 738 w 876"/>
              <a:gd name="T81" fmla="*/ 579 h 877"/>
              <a:gd name="T82" fmla="*/ 738 w 876"/>
              <a:gd name="T83" fmla="*/ 409 h 877"/>
              <a:gd name="T84" fmla="*/ 470 w 876"/>
              <a:gd name="T85" fmla="*/ 409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76" h="877">
                <a:moveTo>
                  <a:pt x="277" y="685"/>
                </a:moveTo>
                <a:lnTo>
                  <a:pt x="277" y="813"/>
                </a:lnTo>
                <a:lnTo>
                  <a:pt x="63" y="813"/>
                </a:lnTo>
                <a:lnTo>
                  <a:pt x="63" y="685"/>
                </a:lnTo>
                <a:lnTo>
                  <a:pt x="277" y="685"/>
                </a:lnTo>
                <a:close/>
                <a:moveTo>
                  <a:pt x="340" y="622"/>
                </a:moveTo>
                <a:lnTo>
                  <a:pt x="0" y="622"/>
                </a:lnTo>
                <a:lnTo>
                  <a:pt x="0" y="877"/>
                </a:lnTo>
                <a:lnTo>
                  <a:pt x="340" y="877"/>
                </a:lnTo>
                <a:lnTo>
                  <a:pt x="340" y="622"/>
                </a:lnTo>
                <a:close/>
                <a:moveTo>
                  <a:pt x="812" y="685"/>
                </a:moveTo>
                <a:lnTo>
                  <a:pt x="812" y="813"/>
                </a:lnTo>
                <a:lnTo>
                  <a:pt x="600" y="813"/>
                </a:lnTo>
                <a:lnTo>
                  <a:pt x="600" y="685"/>
                </a:lnTo>
                <a:lnTo>
                  <a:pt x="812" y="685"/>
                </a:lnTo>
                <a:close/>
                <a:moveTo>
                  <a:pt x="876" y="622"/>
                </a:moveTo>
                <a:lnTo>
                  <a:pt x="536" y="622"/>
                </a:lnTo>
                <a:lnTo>
                  <a:pt x="536" y="877"/>
                </a:lnTo>
                <a:lnTo>
                  <a:pt x="876" y="877"/>
                </a:lnTo>
                <a:lnTo>
                  <a:pt x="876" y="622"/>
                </a:lnTo>
                <a:close/>
                <a:moveTo>
                  <a:pt x="544" y="64"/>
                </a:moveTo>
                <a:lnTo>
                  <a:pt x="544" y="192"/>
                </a:lnTo>
                <a:lnTo>
                  <a:pt x="332" y="192"/>
                </a:lnTo>
                <a:lnTo>
                  <a:pt x="332" y="64"/>
                </a:lnTo>
                <a:lnTo>
                  <a:pt x="544" y="64"/>
                </a:lnTo>
                <a:close/>
                <a:moveTo>
                  <a:pt x="608" y="0"/>
                </a:moveTo>
                <a:lnTo>
                  <a:pt x="268" y="0"/>
                </a:lnTo>
                <a:lnTo>
                  <a:pt x="268" y="256"/>
                </a:lnTo>
                <a:lnTo>
                  <a:pt x="608" y="256"/>
                </a:lnTo>
                <a:lnTo>
                  <a:pt x="608" y="0"/>
                </a:lnTo>
                <a:close/>
                <a:moveTo>
                  <a:pt x="470" y="409"/>
                </a:moveTo>
                <a:lnTo>
                  <a:pt x="470" y="299"/>
                </a:lnTo>
                <a:lnTo>
                  <a:pt x="406" y="299"/>
                </a:lnTo>
                <a:lnTo>
                  <a:pt x="406" y="409"/>
                </a:lnTo>
                <a:lnTo>
                  <a:pt x="138" y="409"/>
                </a:lnTo>
                <a:lnTo>
                  <a:pt x="138" y="579"/>
                </a:lnTo>
                <a:lnTo>
                  <a:pt x="202" y="579"/>
                </a:lnTo>
                <a:lnTo>
                  <a:pt x="202" y="473"/>
                </a:lnTo>
                <a:lnTo>
                  <a:pt x="674" y="473"/>
                </a:lnTo>
                <a:lnTo>
                  <a:pt x="674" y="579"/>
                </a:lnTo>
                <a:lnTo>
                  <a:pt x="738" y="579"/>
                </a:lnTo>
                <a:lnTo>
                  <a:pt x="738" y="409"/>
                </a:lnTo>
                <a:lnTo>
                  <a:pt x="470" y="409"/>
                </a:lnTo>
                <a:close/>
              </a:path>
            </a:pathLst>
          </a:custGeom>
          <a:solidFill>
            <a:srgbClr val="F18F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433499" y="2760724"/>
            <a:ext cx="397168" cy="362016"/>
            <a:chOff x="1503363" y="2452688"/>
            <a:chExt cx="444500" cy="381000"/>
          </a:xfrm>
          <a:solidFill>
            <a:srgbClr val="F18F60"/>
          </a:solidFill>
        </p:grpSpPr>
        <p:sp>
          <p:nvSpPr>
            <p:cNvPr id="15" name="Freeform 161"/>
            <p:cNvSpPr>
              <a:spLocks/>
            </p:cNvSpPr>
            <p:nvPr/>
          </p:nvSpPr>
          <p:spPr bwMode="auto">
            <a:xfrm>
              <a:off x="1693863" y="2452688"/>
              <a:ext cx="63500" cy="76200"/>
            </a:xfrm>
            <a:custGeom>
              <a:avLst/>
              <a:gdLst/>
              <a:ahLst/>
              <a:cxnLst>
                <a:cxn ang="0">
                  <a:pos x="6" y="34"/>
                </a:cxn>
                <a:cxn ang="0">
                  <a:pos x="6" y="34"/>
                </a:cxn>
                <a:cxn ang="0">
                  <a:pos x="8" y="40"/>
                </a:cxn>
                <a:cxn ang="0">
                  <a:pos x="10" y="44"/>
                </a:cxn>
                <a:cxn ang="0">
                  <a:pos x="16" y="46"/>
                </a:cxn>
                <a:cxn ang="0">
                  <a:pos x="20" y="48"/>
                </a:cxn>
                <a:cxn ang="0">
                  <a:pos x="20" y="48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2" y="40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8" y="32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6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8"/>
                </a:cxn>
                <a:cxn ang="0">
                  <a:pos x="32" y="4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6" y="34"/>
                </a:cxn>
              </a:cxnLst>
              <a:rect l="0" t="0" r="r" b="b"/>
              <a:pathLst>
                <a:path w="40" h="48">
                  <a:moveTo>
                    <a:pt x="6" y="34"/>
                  </a:moveTo>
                  <a:lnTo>
                    <a:pt x="6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2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32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62"/>
            <p:cNvSpPr>
              <a:spLocks/>
            </p:cNvSpPr>
            <p:nvPr/>
          </p:nvSpPr>
          <p:spPr bwMode="auto">
            <a:xfrm>
              <a:off x="1668463" y="2532063"/>
              <a:ext cx="114300" cy="301625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12" y="190"/>
                </a:cxn>
                <a:cxn ang="0">
                  <a:pos x="60" y="190"/>
                </a:cxn>
                <a:cxn ang="0">
                  <a:pos x="60" y="86"/>
                </a:cxn>
                <a:cxn ang="0">
                  <a:pos x="72" y="86"/>
                </a:cxn>
                <a:cxn ang="0">
                  <a:pos x="72" y="22"/>
                </a:cxn>
                <a:cxn ang="0">
                  <a:pos x="72" y="20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2" y="8"/>
                </a:cxn>
                <a:cxn ang="0">
                  <a:pos x="68" y="6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50" y="0"/>
                </a:cxn>
                <a:cxn ang="0">
                  <a:pos x="36" y="18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6"/>
                </a:cxn>
                <a:cxn ang="0">
                  <a:pos x="12" y="86"/>
                </a:cxn>
              </a:cxnLst>
              <a:rect l="0" t="0" r="r" b="b"/>
              <a:pathLst>
                <a:path w="72" h="190">
                  <a:moveTo>
                    <a:pt x="12" y="86"/>
                  </a:moveTo>
                  <a:lnTo>
                    <a:pt x="12" y="190"/>
                  </a:lnTo>
                  <a:lnTo>
                    <a:pt x="60" y="190"/>
                  </a:lnTo>
                  <a:lnTo>
                    <a:pt x="60" y="86"/>
                  </a:lnTo>
                  <a:lnTo>
                    <a:pt x="72" y="86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50" y="0"/>
                  </a:lnTo>
                  <a:lnTo>
                    <a:pt x="36" y="1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6"/>
                  </a:lnTo>
                  <a:lnTo>
                    <a:pt x="12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63"/>
            <p:cNvSpPr>
              <a:spLocks/>
            </p:cNvSpPr>
            <p:nvPr/>
          </p:nvSpPr>
          <p:spPr bwMode="auto">
            <a:xfrm>
              <a:off x="1801813" y="2687638"/>
              <a:ext cx="146050" cy="1460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24"/>
                </a:cxn>
                <a:cxn ang="0">
                  <a:pos x="52" y="24"/>
                </a:cxn>
                <a:cxn ang="0">
                  <a:pos x="0" y="76"/>
                </a:cxn>
                <a:cxn ang="0">
                  <a:pos x="16" y="92"/>
                </a:cxn>
                <a:cxn ang="0">
                  <a:pos x="68" y="40"/>
                </a:cxn>
                <a:cxn ang="0">
                  <a:pos x="68" y="76"/>
                </a:cxn>
                <a:cxn ang="0">
                  <a:pos x="92" y="76"/>
                </a:cxn>
                <a:cxn ang="0">
                  <a:pos x="92" y="0"/>
                </a:cxn>
                <a:cxn ang="0">
                  <a:pos x="16" y="0"/>
                </a:cxn>
              </a:cxnLst>
              <a:rect l="0" t="0" r="r" b="b"/>
              <a:pathLst>
                <a:path w="92" h="92">
                  <a:moveTo>
                    <a:pt x="16" y="0"/>
                  </a:moveTo>
                  <a:lnTo>
                    <a:pt x="16" y="24"/>
                  </a:lnTo>
                  <a:lnTo>
                    <a:pt x="52" y="24"/>
                  </a:lnTo>
                  <a:lnTo>
                    <a:pt x="0" y="76"/>
                  </a:lnTo>
                  <a:lnTo>
                    <a:pt x="16" y="92"/>
                  </a:lnTo>
                  <a:lnTo>
                    <a:pt x="68" y="40"/>
                  </a:lnTo>
                  <a:lnTo>
                    <a:pt x="68" y="76"/>
                  </a:lnTo>
                  <a:lnTo>
                    <a:pt x="92" y="76"/>
                  </a:lnTo>
                  <a:lnTo>
                    <a:pt x="9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64"/>
            <p:cNvSpPr>
              <a:spLocks/>
            </p:cNvSpPr>
            <p:nvPr/>
          </p:nvSpPr>
          <p:spPr bwMode="auto">
            <a:xfrm>
              <a:off x="1503363" y="2687638"/>
              <a:ext cx="146050" cy="146050"/>
            </a:xfrm>
            <a:custGeom>
              <a:avLst/>
              <a:gdLst/>
              <a:ahLst/>
              <a:cxnLst>
                <a:cxn ang="0">
                  <a:pos x="92" y="76"/>
                </a:cxn>
                <a:cxn ang="0">
                  <a:pos x="40" y="24"/>
                </a:cxn>
                <a:cxn ang="0">
                  <a:pos x="76" y="24"/>
                </a:cxn>
                <a:cxn ang="0">
                  <a:pos x="76" y="0"/>
                </a:cxn>
                <a:cxn ang="0">
                  <a:pos x="0" y="0"/>
                </a:cxn>
                <a:cxn ang="0">
                  <a:pos x="0" y="76"/>
                </a:cxn>
                <a:cxn ang="0">
                  <a:pos x="24" y="76"/>
                </a:cxn>
                <a:cxn ang="0">
                  <a:pos x="24" y="40"/>
                </a:cxn>
                <a:cxn ang="0">
                  <a:pos x="76" y="92"/>
                </a:cxn>
                <a:cxn ang="0">
                  <a:pos x="92" y="76"/>
                </a:cxn>
              </a:cxnLst>
              <a:rect l="0" t="0" r="r" b="b"/>
              <a:pathLst>
                <a:path w="92" h="92">
                  <a:moveTo>
                    <a:pt x="92" y="76"/>
                  </a:moveTo>
                  <a:lnTo>
                    <a:pt x="40" y="24"/>
                  </a:lnTo>
                  <a:lnTo>
                    <a:pt x="76" y="24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24" y="76"/>
                  </a:lnTo>
                  <a:lnTo>
                    <a:pt x="24" y="40"/>
                  </a:lnTo>
                  <a:lnTo>
                    <a:pt x="76" y="92"/>
                  </a:lnTo>
                  <a:lnTo>
                    <a:pt x="92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角丸四角形 18"/>
          <p:cNvSpPr/>
          <p:nvPr/>
        </p:nvSpPr>
        <p:spPr>
          <a:xfrm>
            <a:off x="534276" y="719226"/>
            <a:ext cx="2456626" cy="278820"/>
          </a:xfrm>
          <a:prstGeom prst="roundRect">
            <a:avLst/>
          </a:prstGeom>
          <a:solidFill>
            <a:srgbClr val="F18F6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6805" y="720545"/>
            <a:ext cx="161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人事管理（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HR)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306680" y="663538"/>
            <a:ext cx="2686441" cy="297121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2" name="円柱 21"/>
          <p:cNvSpPr/>
          <p:nvPr/>
        </p:nvSpPr>
        <p:spPr>
          <a:xfrm>
            <a:off x="6045691" y="3062938"/>
            <a:ext cx="909378" cy="428154"/>
          </a:xfrm>
          <a:prstGeom prst="can">
            <a:avLst>
              <a:gd name="adj" fmla="val 17643"/>
            </a:avLst>
          </a:prstGeom>
          <a:solidFill>
            <a:srgbClr val="F18F6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50847" y="2469103"/>
            <a:ext cx="825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給与計算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4463202" y="686629"/>
            <a:ext cx="2423919" cy="278820"/>
          </a:xfrm>
          <a:prstGeom prst="roundRect">
            <a:avLst/>
          </a:prstGeom>
          <a:solidFill>
            <a:srgbClr val="F18F6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88901" y="693959"/>
            <a:ext cx="161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給与管理（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PR)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3235838" y="1150898"/>
            <a:ext cx="992079" cy="373103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7" name="右矢印 26"/>
          <p:cNvSpPr/>
          <p:nvPr/>
        </p:nvSpPr>
        <p:spPr>
          <a:xfrm rot="10800000">
            <a:off x="3085776" y="2424774"/>
            <a:ext cx="1171496" cy="337144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25997" y="1798144"/>
            <a:ext cx="147176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kern="0" dirty="0">
                <a:solidFill>
                  <a:prstClr val="black"/>
                </a:solidFill>
              </a:rPr>
              <a:t>  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従業員情報</a:t>
            </a:r>
            <a:endParaRPr kumimoji="0" lang="en-US" altLang="ja-JP" sz="1100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（給与計算基準日）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3502129" y="1464316"/>
            <a:ext cx="337528" cy="333828"/>
            <a:chOff x="1535113" y="649288"/>
            <a:chExt cx="381000" cy="381000"/>
          </a:xfrm>
          <a:solidFill>
            <a:srgbClr val="F18F60"/>
          </a:solidFill>
        </p:grpSpPr>
        <p:sp>
          <p:nvSpPr>
            <p:cNvPr id="30" name="Freeform 108"/>
            <p:cNvSpPr>
              <a:spLocks/>
            </p:cNvSpPr>
            <p:nvPr/>
          </p:nvSpPr>
          <p:spPr bwMode="auto">
            <a:xfrm>
              <a:off x="1560513" y="661988"/>
              <a:ext cx="60325" cy="73025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14" y="46"/>
                </a:cxn>
                <a:cxn ang="0">
                  <a:pos x="18" y="46"/>
                </a:cxn>
                <a:cxn ang="0">
                  <a:pos x="18" y="46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8" y="28"/>
                </a:cxn>
                <a:cxn ang="0">
                  <a:pos x="38" y="28"/>
                </a:cxn>
                <a:cxn ang="0">
                  <a:pos x="36" y="24"/>
                </a:cxn>
                <a:cxn ang="0">
                  <a:pos x="34" y="22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2"/>
                </a:cxn>
                <a:cxn ang="0">
                  <a:pos x="6" y="32"/>
                </a:cxn>
              </a:cxnLst>
              <a:rect l="0" t="0" r="r" b="b"/>
              <a:pathLst>
                <a:path w="38" h="46">
                  <a:moveTo>
                    <a:pt x="6" y="32"/>
                  </a:moveTo>
                  <a:lnTo>
                    <a:pt x="6" y="32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09"/>
            <p:cNvSpPr>
              <a:spLocks/>
            </p:cNvSpPr>
            <p:nvPr/>
          </p:nvSpPr>
          <p:spPr bwMode="auto">
            <a:xfrm>
              <a:off x="1535113" y="738188"/>
              <a:ext cx="98425" cy="292100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62" y="6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48" y="0"/>
                </a:cxn>
                <a:cxn ang="0">
                  <a:pos x="34" y="16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4"/>
                </a:cxn>
                <a:cxn ang="0">
                  <a:pos x="12" y="84"/>
                </a:cxn>
                <a:cxn ang="0">
                  <a:pos x="12" y="184"/>
                </a:cxn>
                <a:cxn ang="0">
                  <a:pos x="58" y="184"/>
                </a:cxn>
                <a:cxn ang="0">
                  <a:pos x="58" y="84"/>
                </a:cxn>
                <a:cxn ang="0">
                  <a:pos x="62" y="84"/>
                </a:cxn>
                <a:cxn ang="0">
                  <a:pos x="62" y="6"/>
                </a:cxn>
              </a:cxnLst>
              <a:rect l="0" t="0" r="r" b="b"/>
              <a:pathLst>
                <a:path w="62" h="184">
                  <a:moveTo>
                    <a:pt x="62" y="6"/>
                  </a:moveTo>
                  <a:lnTo>
                    <a:pt x="62" y="6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48" y="0"/>
                  </a:lnTo>
                  <a:lnTo>
                    <a:pt x="34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4"/>
                  </a:lnTo>
                  <a:lnTo>
                    <a:pt x="12" y="84"/>
                  </a:lnTo>
                  <a:lnTo>
                    <a:pt x="12" y="184"/>
                  </a:lnTo>
                  <a:lnTo>
                    <a:pt x="58" y="184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10"/>
            <p:cNvSpPr>
              <a:spLocks/>
            </p:cNvSpPr>
            <p:nvPr/>
          </p:nvSpPr>
          <p:spPr bwMode="auto">
            <a:xfrm>
              <a:off x="1830388" y="661988"/>
              <a:ext cx="60325" cy="73025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8" y="38"/>
                </a:cxn>
                <a:cxn ang="0">
                  <a:pos x="10" y="42"/>
                </a:cxn>
                <a:cxn ang="0">
                  <a:pos x="14" y="46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32" y="38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8" y="28"/>
                </a:cxn>
                <a:cxn ang="0">
                  <a:pos x="38" y="28"/>
                </a:cxn>
                <a:cxn ang="0">
                  <a:pos x="38" y="24"/>
                </a:cxn>
                <a:cxn ang="0">
                  <a:pos x="34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4" y="8"/>
                </a:cxn>
                <a:cxn ang="0">
                  <a:pos x="32" y="4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2"/>
                </a:cxn>
                <a:cxn ang="0">
                  <a:pos x="6" y="32"/>
                </a:cxn>
              </a:cxnLst>
              <a:rect l="0" t="0" r="r" b="b"/>
              <a:pathLst>
                <a:path w="38" h="46">
                  <a:moveTo>
                    <a:pt x="6" y="32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8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1"/>
            <p:cNvSpPr>
              <a:spLocks/>
            </p:cNvSpPr>
            <p:nvPr/>
          </p:nvSpPr>
          <p:spPr bwMode="auto">
            <a:xfrm>
              <a:off x="1817688" y="738188"/>
              <a:ext cx="98425" cy="292100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42" y="0"/>
                </a:cxn>
                <a:cxn ang="0">
                  <a:pos x="28" y="1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4"/>
                </a:cxn>
                <a:cxn ang="0">
                  <a:pos x="4" y="84"/>
                </a:cxn>
                <a:cxn ang="0">
                  <a:pos x="4" y="184"/>
                </a:cxn>
                <a:cxn ang="0">
                  <a:pos x="50" y="184"/>
                </a:cxn>
                <a:cxn ang="0">
                  <a:pos x="50" y="84"/>
                </a:cxn>
                <a:cxn ang="0">
                  <a:pos x="62" y="84"/>
                </a:cxn>
                <a:cxn ang="0">
                  <a:pos x="62" y="22"/>
                </a:cxn>
                <a:cxn ang="0">
                  <a:pos x="62" y="20"/>
                </a:cxn>
                <a:cxn ang="0">
                  <a:pos x="62" y="12"/>
                </a:cxn>
                <a:cxn ang="0">
                  <a:pos x="62" y="12"/>
                </a:cxn>
                <a:cxn ang="0">
                  <a:pos x="62" y="8"/>
                </a:cxn>
                <a:cxn ang="0">
                  <a:pos x="60" y="6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2" h="184">
                  <a:moveTo>
                    <a:pt x="52" y="4"/>
                  </a:moveTo>
                  <a:lnTo>
                    <a:pt x="52" y="4"/>
                  </a:lnTo>
                  <a:lnTo>
                    <a:pt x="42" y="0"/>
                  </a:lnTo>
                  <a:lnTo>
                    <a:pt x="28" y="1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4"/>
                  </a:lnTo>
                  <a:lnTo>
                    <a:pt x="4" y="84"/>
                  </a:lnTo>
                  <a:lnTo>
                    <a:pt x="4" y="184"/>
                  </a:lnTo>
                  <a:lnTo>
                    <a:pt x="50" y="184"/>
                  </a:lnTo>
                  <a:lnTo>
                    <a:pt x="50" y="84"/>
                  </a:lnTo>
                  <a:lnTo>
                    <a:pt x="62" y="84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8"/>
                  </a:lnTo>
                  <a:lnTo>
                    <a:pt x="60" y="6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12"/>
            <p:cNvSpPr>
              <a:spLocks/>
            </p:cNvSpPr>
            <p:nvPr/>
          </p:nvSpPr>
          <p:spPr bwMode="auto">
            <a:xfrm>
              <a:off x="1693863" y="649288"/>
              <a:ext cx="63500" cy="76200"/>
            </a:xfrm>
            <a:custGeom>
              <a:avLst/>
              <a:gdLst/>
              <a:ahLst/>
              <a:cxnLst>
                <a:cxn ang="0">
                  <a:pos x="6" y="34"/>
                </a:cxn>
                <a:cxn ang="0">
                  <a:pos x="6" y="34"/>
                </a:cxn>
                <a:cxn ang="0">
                  <a:pos x="8" y="40"/>
                </a:cxn>
                <a:cxn ang="0">
                  <a:pos x="10" y="44"/>
                </a:cxn>
                <a:cxn ang="0">
                  <a:pos x="16" y="46"/>
                </a:cxn>
                <a:cxn ang="0">
                  <a:pos x="20" y="48"/>
                </a:cxn>
                <a:cxn ang="0">
                  <a:pos x="20" y="48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2" y="40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8" y="32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6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8"/>
                </a:cxn>
                <a:cxn ang="0">
                  <a:pos x="32" y="4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6" y="34"/>
                </a:cxn>
              </a:cxnLst>
              <a:rect l="0" t="0" r="r" b="b"/>
              <a:pathLst>
                <a:path w="40" h="48">
                  <a:moveTo>
                    <a:pt x="6" y="34"/>
                  </a:moveTo>
                  <a:lnTo>
                    <a:pt x="6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2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32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13"/>
            <p:cNvSpPr>
              <a:spLocks/>
            </p:cNvSpPr>
            <p:nvPr/>
          </p:nvSpPr>
          <p:spPr bwMode="auto">
            <a:xfrm>
              <a:off x="1668463" y="728663"/>
              <a:ext cx="114300" cy="301625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12" y="190"/>
                </a:cxn>
                <a:cxn ang="0">
                  <a:pos x="60" y="190"/>
                </a:cxn>
                <a:cxn ang="0">
                  <a:pos x="60" y="86"/>
                </a:cxn>
                <a:cxn ang="0">
                  <a:pos x="72" y="86"/>
                </a:cxn>
                <a:cxn ang="0">
                  <a:pos x="72" y="22"/>
                </a:cxn>
                <a:cxn ang="0">
                  <a:pos x="72" y="20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2" y="8"/>
                </a:cxn>
                <a:cxn ang="0">
                  <a:pos x="68" y="6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50" y="0"/>
                </a:cxn>
                <a:cxn ang="0">
                  <a:pos x="36" y="18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6"/>
                </a:cxn>
                <a:cxn ang="0">
                  <a:pos x="12" y="86"/>
                </a:cxn>
              </a:cxnLst>
              <a:rect l="0" t="0" r="r" b="b"/>
              <a:pathLst>
                <a:path w="72" h="190">
                  <a:moveTo>
                    <a:pt x="12" y="86"/>
                  </a:moveTo>
                  <a:lnTo>
                    <a:pt x="12" y="190"/>
                  </a:lnTo>
                  <a:lnTo>
                    <a:pt x="60" y="190"/>
                  </a:lnTo>
                  <a:lnTo>
                    <a:pt x="60" y="86"/>
                  </a:lnTo>
                  <a:lnTo>
                    <a:pt x="72" y="86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50" y="0"/>
                  </a:lnTo>
                  <a:lnTo>
                    <a:pt x="36" y="1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6"/>
                  </a:lnTo>
                  <a:lnTo>
                    <a:pt x="12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3437964" y="2781001"/>
            <a:ext cx="1195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給与情報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075912" y="4371901"/>
            <a:ext cx="9342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</a:t>
            </a: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Web</a:t>
            </a: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明細</a:t>
            </a:r>
            <a:endParaRPr kumimoji="0" lang="en-US" altLang="ja-JP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Freeform 32"/>
          <p:cNvSpPr>
            <a:spLocks noEditPoints="1"/>
          </p:cNvSpPr>
          <p:nvPr/>
        </p:nvSpPr>
        <p:spPr bwMode="auto">
          <a:xfrm>
            <a:off x="3407152" y="2811408"/>
            <a:ext cx="236929" cy="237801"/>
          </a:xfrm>
          <a:custGeom>
            <a:avLst/>
            <a:gdLst>
              <a:gd name="T0" fmla="*/ 226 w 453"/>
              <a:gd name="T1" fmla="*/ 0 h 454"/>
              <a:gd name="T2" fmla="*/ 453 w 453"/>
              <a:gd name="T3" fmla="*/ 227 h 454"/>
              <a:gd name="T4" fmla="*/ 226 w 453"/>
              <a:gd name="T5" fmla="*/ 454 h 454"/>
              <a:gd name="T6" fmla="*/ 0 w 453"/>
              <a:gd name="T7" fmla="*/ 227 h 454"/>
              <a:gd name="T8" fmla="*/ 226 w 453"/>
              <a:gd name="T9" fmla="*/ 0 h 454"/>
              <a:gd name="T10" fmla="*/ 226 w 453"/>
              <a:gd name="T11" fmla="*/ 420 h 454"/>
              <a:gd name="T12" fmla="*/ 419 w 453"/>
              <a:gd name="T13" fmla="*/ 227 h 454"/>
              <a:gd name="T14" fmla="*/ 226 w 453"/>
              <a:gd name="T15" fmla="*/ 34 h 454"/>
              <a:gd name="T16" fmla="*/ 34 w 453"/>
              <a:gd name="T17" fmla="*/ 227 h 454"/>
              <a:gd name="T18" fmla="*/ 226 w 453"/>
              <a:gd name="T19" fmla="*/ 420 h 454"/>
              <a:gd name="T20" fmla="*/ 226 w 453"/>
              <a:gd name="T21" fmla="*/ 50 h 454"/>
              <a:gd name="T22" fmla="*/ 50 w 453"/>
              <a:gd name="T23" fmla="*/ 227 h 454"/>
              <a:gd name="T24" fmla="*/ 226 w 453"/>
              <a:gd name="T25" fmla="*/ 403 h 454"/>
              <a:gd name="T26" fmla="*/ 403 w 453"/>
              <a:gd name="T27" fmla="*/ 227 h 454"/>
              <a:gd name="T28" fmla="*/ 226 w 453"/>
              <a:gd name="T29" fmla="*/ 50 h 454"/>
              <a:gd name="T30" fmla="*/ 146 w 453"/>
              <a:gd name="T31" fmla="*/ 234 h 454"/>
              <a:gd name="T32" fmla="*/ 196 w 453"/>
              <a:gd name="T33" fmla="*/ 234 h 454"/>
              <a:gd name="T34" fmla="*/ 123 w 453"/>
              <a:gd name="T35" fmla="*/ 124 h 454"/>
              <a:gd name="T36" fmla="*/ 169 w 453"/>
              <a:gd name="T37" fmla="*/ 124 h 454"/>
              <a:gd name="T38" fmla="*/ 226 w 453"/>
              <a:gd name="T39" fmla="*/ 217 h 454"/>
              <a:gd name="T40" fmla="*/ 285 w 453"/>
              <a:gd name="T41" fmla="*/ 124 h 454"/>
              <a:gd name="T42" fmla="*/ 329 w 453"/>
              <a:gd name="T43" fmla="*/ 124 h 454"/>
              <a:gd name="T44" fmla="*/ 255 w 453"/>
              <a:gd name="T45" fmla="*/ 234 h 454"/>
              <a:gd name="T46" fmla="*/ 306 w 453"/>
              <a:gd name="T47" fmla="*/ 234 h 454"/>
              <a:gd name="T48" fmla="*/ 306 w 453"/>
              <a:gd name="T49" fmla="*/ 262 h 454"/>
              <a:gd name="T50" fmla="*/ 245 w 453"/>
              <a:gd name="T51" fmla="*/ 262 h 454"/>
              <a:gd name="T52" fmla="*/ 245 w 453"/>
              <a:gd name="T53" fmla="*/ 286 h 454"/>
              <a:gd name="T54" fmla="*/ 306 w 453"/>
              <a:gd name="T55" fmla="*/ 286 h 454"/>
              <a:gd name="T56" fmla="*/ 306 w 453"/>
              <a:gd name="T57" fmla="*/ 314 h 454"/>
              <a:gd name="T58" fmla="*/ 245 w 453"/>
              <a:gd name="T59" fmla="*/ 314 h 454"/>
              <a:gd name="T60" fmla="*/ 245 w 453"/>
              <a:gd name="T61" fmla="*/ 346 h 454"/>
              <a:gd name="T62" fmla="*/ 207 w 453"/>
              <a:gd name="T63" fmla="*/ 346 h 454"/>
              <a:gd name="T64" fmla="*/ 207 w 453"/>
              <a:gd name="T65" fmla="*/ 314 h 454"/>
              <a:gd name="T66" fmla="*/ 146 w 453"/>
              <a:gd name="T67" fmla="*/ 314 h 454"/>
              <a:gd name="T68" fmla="*/ 146 w 453"/>
              <a:gd name="T69" fmla="*/ 286 h 454"/>
              <a:gd name="T70" fmla="*/ 207 w 453"/>
              <a:gd name="T71" fmla="*/ 286 h 454"/>
              <a:gd name="T72" fmla="*/ 207 w 453"/>
              <a:gd name="T73" fmla="*/ 262 h 454"/>
              <a:gd name="T74" fmla="*/ 146 w 453"/>
              <a:gd name="T75" fmla="*/ 262 h 454"/>
              <a:gd name="T76" fmla="*/ 146 w 453"/>
              <a:gd name="T77" fmla="*/ 2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3" h="454">
                <a:moveTo>
                  <a:pt x="226" y="0"/>
                </a:moveTo>
                <a:cubicBezTo>
                  <a:pt x="352" y="0"/>
                  <a:pt x="453" y="102"/>
                  <a:pt x="453" y="227"/>
                </a:cubicBezTo>
                <a:cubicBezTo>
                  <a:pt x="453" y="352"/>
                  <a:pt x="352" y="454"/>
                  <a:pt x="226" y="454"/>
                </a:cubicBezTo>
                <a:cubicBezTo>
                  <a:pt x="101" y="454"/>
                  <a:pt x="0" y="352"/>
                  <a:pt x="0" y="227"/>
                </a:cubicBezTo>
                <a:cubicBezTo>
                  <a:pt x="0" y="102"/>
                  <a:pt x="101" y="0"/>
                  <a:pt x="226" y="0"/>
                </a:cubicBezTo>
                <a:moveTo>
                  <a:pt x="226" y="420"/>
                </a:moveTo>
                <a:cubicBezTo>
                  <a:pt x="333" y="420"/>
                  <a:pt x="419" y="333"/>
                  <a:pt x="419" y="227"/>
                </a:cubicBezTo>
                <a:cubicBezTo>
                  <a:pt x="419" y="121"/>
                  <a:pt x="333" y="34"/>
                  <a:pt x="226" y="34"/>
                </a:cubicBezTo>
                <a:cubicBezTo>
                  <a:pt x="120" y="34"/>
                  <a:pt x="34" y="121"/>
                  <a:pt x="34" y="227"/>
                </a:cubicBezTo>
                <a:cubicBezTo>
                  <a:pt x="34" y="333"/>
                  <a:pt x="120" y="420"/>
                  <a:pt x="226" y="420"/>
                </a:cubicBezTo>
                <a:moveTo>
                  <a:pt x="226" y="50"/>
                </a:moveTo>
                <a:cubicBezTo>
                  <a:pt x="129" y="50"/>
                  <a:pt x="50" y="130"/>
                  <a:pt x="50" y="227"/>
                </a:cubicBezTo>
                <a:cubicBezTo>
                  <a:pt x="50" y="324"/>
                  <a:pt x="129" y="403"/>
                  <a:pt x="226" y="403"/>
                </a:cubicBezTo>
                <a:cubicBezTo>
                  <a:pt x="324" y="403"/>
                  <a:pt x="403" y="324"/>
                  <a:pt x="403" y="227"/>
                </a:cubicBezTo>
                <a:cubicBezTo>
                  <a:pt x="403" y="130"/>
                  <a:pt x="324" y="50"/>
                  <a:pt x="226" y="50"/>
                </a:cubicBezTo>
                <a:moveTo>
                  <a:pt x="146" y="234"/>
                </a:moveTo>
                <a:cubicBezTo>
                  <a:pt x="196" y="234"/>
                  <a:pt x="196" y="234"/>
                  <a:pt x="196" y="234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226" y="217"/>
                  <a:pt x="226" y="217"/>
                  <a:pt x="226" y="217"/>
                </a:cubicBezTo>
                <a:cubicBezTo>
                  <a:pt x="285" y="124"/>
                  <a:pt x="285" y="124"/>
                  <a:pt x="285" y="124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255" y="234"/>
                  <a:pt x="255" y="234"/>
                  <a:pt x="255" y="234"/>
                </a:cubicBezTo>
                <a:cubicBezTo>
                  <a:pt x="306" y="234"/>
                  <a:pt x="306" y="234"/>
                  <a:pt x="306" y="234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245" y="262"/>
                  <a:pt x="245" y="262"/>
                  <a:pt x="245" y="262"/>
                </a:cubicBezTo>
                <a:cubicBezTo>
                  <a:pt x="245" y="286"/>
                  <a:pt x="245" y="286"/>
                  <a:pt x="245" y="286"/>
                </a:cubicBezTo>
                <a:cubicBezTo>
                  <a:pt x="306" y="286"/>
                  <a:pt x="306" y="286"/>
                  <a:pt x="306" y="286"/>
                </a:cubicBezTo>
                <a:cubicBezTo>
                  <a:pt x="306" y="314"/>
                  <a:pt x="306" y="314"/>
                  <a:pt x="306" y="314"/>
                </a:cubicBezTo>
                <a:cubicBezTo>
                  <a:pt x="245" y="314"/>
                  <a:pt x="245" y="314"/>
                  <a:pt x="245" y="314"/>
                </a:cubicBezTo>
                <a:cubicBezTo>
                  <a:pt x="245" y="346"/>
                  <a:pt x="245" y="346"/>
                  <a:pt x="245" y="346"/>
                </a:cubicBezTo>
                <a:cubicBezTo>
                  <a:pt x="207" y="346"/>
                  <a:pt x="207" y="346"/>
                  <a:pt x="207" y="346"/>
                </a:cubicBezTo>
                <a:cubicBezTo>
                  <a:pt x="207" y="314"/>
                  <a:pt x="207" y="314"/>
                  <a:pt x="207" y="314"/>
                </a:cubicBezTo>
                <a:cubicBezTo>
                  <a:pt x="146" y="314"/>
                  <a:pt x="146" y="314"/>
                  <a:pt x="146" y="314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07" y="262"/>
                  <a:pt x="207" y="262"/>
                  <a:pt x="207" y="262"/>
                </a:cubicBezTo>
                <a:cubicBezTo>
                  <a:pt x="146" y="262"/>
                  <a:pt x="146" y="262"/>
                  <a:pt x="146" y="262"/>
                </a:cubicBezTo>
                <a:lnTo>
                  <a:pt x="146" y="234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3" name="グループ化 112"/>
          <p:cNvGrpSpPr/>
          <p:nvPr/>
        </p:nvGrpSpPr>
        <p:grpSpPr>
          <a:xfrm>
            <a:off x="5323076" y="2428742"/>
            <a:ext cx="579676" cy="341948"/>
            <a:chOff x="5102035" y="3058766"/>
            <a:chExt cx="1090145" cy="701116"/>
          </a:xfrm>
        </p:grpSpPr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5385716" y="3157872"/>
              <a:ext cx="496542" cy="435796"/>
            </a:xfrm>
            <a:custGeom>
              <a:avLst/>
              <a:gdLst>
                <a:gd name="T0" fmla="*/ 514 w 529"/>
                <a:gd name="T1" fmla="*/ 276 h 524"/>
                <a:gd name="T2" fmla="*/ 442 w 529"/>
                <a:gd name="T3" fmla="*/ 299 h 524"/>
                <a:gd name="T4" fmla="*/ 450 w 529"/>
                <a:gd name="T5" fmla="*/ 356 h 524"/>
                <a:gd name="T6" fmla="*/ 377 w 529"/>
                <a:gd name="T7" fmla="*/ 340 h 524"/>
                <a:gd name="T8" fmla="*/ 354 w 529"/>
                <a:gd name="T9" fmla="*/ 394 h 524"/>
                <a:gd name="T10" fmla="*/ 299 w 529"/>
                <a:gd name="T11" fmla="*/ 343 h 524"/>
                <a:gd name="T12" fmla="*/ 253 w 529"/>
                <a:gd name="T13" fmla="*/ 378 h 524"/>
                <a:gd name="T14" fmla="*/ 230 w 529"/>
                <a:gd name="T15" fmla="*/ 306 h 524"/>
                <a:gd name="T16" fmla="*/ 172 w 529"/>
                <a:gd name="T17" fmla="*/ 314 h 524"/>
                <a:gd name="T18" fmla="*/ 189 w 529"/>
                <a:gd name="T19" fmla="*/ 242 h 524"/>
                <a:gd name="T20" fmla="*/ 135 w 529"/>
                <a:gd name="T21" fmla="*/ 218 h 524"/>
                <a:gd name="T22" fmla="*/ 186 w 529"/>
                <a:gd name="T23" fmla="*/ 163 h 524"/>
                <a:gd name="T24" fmla="*/ 151 w 529"/>
                <a:gd name="T25" fmla="*/ 117 h 524"/>
                <a:gd name="T26" fmla="*/ 223 w 529"/>
                <a:gd name="T27" fmla="*/ 94 h 524"/>
                <a:gd name="T28" fmla="*/ 215 w 529"/>
                <a:gd name="T29" fmla="*/ 37 h 524"/>
                <a:gd name="T30" fmla="*/ 287 w 529"/>
                <a:gd name="T31" fmla="*/ 53 h 524"/>
                <a:gd name="T32" fmla="*/ 310 w 529"/>
                <a:gd name="T33" fmla="*/ 0 h 524"/>
                <a:gd name="T34" fmla="*/ 366 w 529"/>
                <a:gd name="T35" fmla="*/ 50 h 524"/>
                <a:gd name="T36" fmla="*/ 412 w 529"/>
                <a:gd name="T37" fmla="*/ 15 h 524"/>
                <a:gd name="T38" fmla="*/ 435 w 529"/>
                <a:gd name="T39" fmla="*/ 87 h 524"/>
                <a:gd name="T40" fmla="*/ 492 w 529"/>
                <a:gd name="T41" fmla="*/ 79 h 524"/>
                <a:gd name="T42" fmla="*/ 476 w 529"/>
                <a:gd name="T43" fmla="*/ 152 h 524"/>
                <a:gd name="T44" fmla="*/ 529 w 529"/>
                <a:gd name="T45" fmla="*/ 175 h 524"/>
                <a:gd name="T46" fmla="*/ 479 w 529"/>
                <a:gd name="T47" fmla="*/ 230 h 524"/>
                <a:gd name="T48" fmla="*/ 246 w 529"/>
                <a:gd name="T49" fmla="*/ 197 h 524"/>
                <a:gd name="T50" fmla="*/ 332 w 529"/>
                <a:gd name="T51" fmla="*/ 110 h 524"/>
                <a:gd name="T52" fmla="*/ 208 w 529"/>
                <a:gd name="T53" fmla="*/ 460 h 524"/>
                <a:gd name="T54" fmla="*/ 169 w 529"/>
                <a:gd name="T55" fmla="*/ 472 h 524"/>
                <a:gd name="T56" fmla="*/ 173 w 529"/>
                <a:gd name="T57" fmla="*/ 504 h 524"/>
                <a:gd name="T58" fmla="*/ 133 w 529"/>
                <a:gd name="T59" fmla="*/ 495 h 524"/>
                <a:gd name="T60" fmla="*/ 121 w 529"/>
                <a:gd name="T61" fmla="*/ 524 h 524"/>
                <a:gd name="T62" fmla="*/ 90 w 529"/>
                <a:gd name="T63" fmla="*/ 497 h 524"/>
                <a:gd name="T64" fmla="*/ 65 w 529"/>
                <a:gd name="T65" fmla="*/ 516 h 524"/>
                <a:gd name="T66" fmla="*/ 52 w 529"/>
                <a:gd name="T67" fmla="*/ 476 h 524"/>
                <a:gd name="T68" fmla="*/ 21 w 529"/>
                <a:gd name="T69" fmla="*/ 481 h 524"/>
                <a:gd name="T70" fmla="*/ 30 w 529"/>
                <a:gd name="T71" fmla="*/ 441 h 524"/>
                <a:gd name="T72" fmla="*/ 0 w 529"/>
                <a:gd name="T73" fmla="*/ 428 h 524"/>
                <a:gd name="T74" fmla="*/ 28 w 529"/>
                <a:gd name="T75" fmla="*/ 398 h 524"/>
                <a:gd name="T76" fmla="*/ 9 w 529"/>
                <a:gd name="T77" fmla="*/ 372 h 524"/>
                <a:gd name="T78" fmla="*/ 48 w 529"/>
                <a:gd name="T79" fmla="*/ 360 h 524"/>
                <a:gd name="T80" fmla="*/ 44 w 529"/>
                <a:gd name="T81" fmla="*/ 328 h 524"/>
                <a:gd name="T82" fmla="*/ 84 w 529"/>
                <a:gd name="T83" fmla="*/ 337 h 524"/>
                <a:gd name="T84" fmla="*/ 97 w 529"/>
                <a:gd name="T85" fmla="*/ 308 h 524"/>
                <a:gd name="T86" fmla="*/ 127 w 529"/>
                <a:gd name="T87" fmla="*/ 336 h 524"/>
                <a:gd name="T88" fmla="*/ 152 w 529"/>
                <a:gd name="T89" fmla="*/ 316 h 524"/>
                <a:gd name="T90" fmla="*/ 165 w 529"/>
                <a:gd name="T91" fmla="*/ 356 h 524"/>
                <a:gd name="T92" fmla="*/ 196 w 529"/>
                <a:gd name="T93" fmla="*/ 351 h 524"/>
                <a:gd name="T94" fmla="*/ 187 w 529"/>
                <a:gd name="T95" fmla="*/ 391 h 524"/>
                <a:gd name="T96" fmla="*/ 217 w 529"/>
                <a:gd name="T97" fmla="*/ 404 h 524"/>
                <a:gd name="T98" fmla="*/ 189 w 529"/>
                <a:gd name="T99" fmla="*/ 435 h 524"/>
                <a:gd name="T100" fmla="*/ 61 w 529"/>
                <a:gd name="T101" fmla="*/ 416 h 524"/>
                <a:gd name="T102" fmla="*/ 109 w 529"/>
                <a:gd name="T103" fmla="*/ 36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9" h="524">
                  <a:moveTo>
                    <a:pt x="476" y="242"/>
                  </a:moveTo>
                  <a:cubicBezTo>
                    <a:pt x="475" y="247"/>
                    <a:pt x="477" y="252"/>
                    <a:pt x="483" y="25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492" y="314"/>
                    <a:pt x="492" y="314"/>
                    <a:pt x="492" y="314"/>
                  </a:cubicBezTo>
                  <a:cubicBezTo>
                    <a:pt x="458" y="297"/>
                    <a:pt x="458" y="297"/>
                    <a:pt x="458" y="297"/>
                  </a:cubicBezTo>
                  <a:cubicBezTo>
                    <a:pt x="452" y="294"/>
                    <a:pt x="446" y="295"/>
                    <a:pt x="442" y="299"/>
                  </a:cubicBezTo>
                  <a:cubicBezTo>
                    <a:pt x="440" y="302"/>
                    <a:pt x="437" y="304"/>
                    <a:pt x="435" y="306"/>
                  </a:cubicBezTo>
                  <a:cubicBezTo>
                    <a:pt x="431" y="310"/>
                    <a:pt x="430" y="316"/>
                    <a:pt x="433" y="323"/>
                  </a:cubicBezTo>
                  <a:cubicBezTo>
                    <a:pt x="450" y="356"/>
                    <a:pt x="450" y="356"/>
                    <a:pt x="450" y="356"/>
                  </a:cubicBezTo>
                  <a:cubicBezTo>
                    <a:pt x="412" y="378"/>
                    <a:pt x="412" y="378"/>
                    <a:pt x="412" y="378"/>
                  </a:cubicBezTo>
                  <a:cubicBezTo>
                    <a:pt x="391" y="347"/>
                    <a:pt x="391" y="347"/>
                    <a:pt x="391" y="347"/>
                  </a:cubicBezTo>
                  <a:cubicBezTo>
                    <a:pt x="387" y="341"/>
                    <a:pt x="382" y="339"/>
                    <a:pt x="377" y="340"/>
                  </a:cubicBezTo>
                  <a:cubicBezTo>
                    <a:pt x="373" y="341"/>
                    <a:pt x="370" y="342"/>
                    <a:pt x="366" y="343"/>
                  </a:cubicBezTo>
                  <a:cubicBezTo>
                    <a:pt x="360" y="345"/>
                    <a:pt x="357" y="349"/>
                    <a:pt x="357" y="356"/>
                  </a:cubicBezTo>
                  <a:cubicBezTo>
                    <a:pt x="354" y="394"/>
                    <a:pt x="354" y="394"/>
                    <a:pt x="354" y="394"/>
                  </a:cubicBezTo>
                  <a:cubicBezTo>
                    <a:pt x="310" y="394"/>
                    <a:pt x="310" y="394"/>
                    <a:pt x="310" y="394"/>
                  </a:cubicBezTo>
                  <a:cubicBezTo>
                    <a:pt x="308" y="356"/>
                    <a:pt x="308" y="356"/>
                    <a:pt x="308" y="356"/>
                  </a:cubicBezTo>
                  <a:cubicBezTo>
                    <a:pt x="308" y="349"/>
                    <a:pt x="304" y="345"/>
                    <a:pt x="299" y="343"/>
                  </a:cubicBezTo>
                  <a:cubicBezTo>
                    <a:pt x="295" y="342"/>
                    <a:pt x="291" y="341"/>
                    <a:pt x="287" y="340"/>
                  </a:cubicBezTo>
                  <a:cubicBezTo>
                    <a:pt x="282" y="339"/>
                    <a:pt x="277" y="341"/>
                    <a:pt x="274" y="347"/>
                  </a:cubicBezTo>
                  <a:cubicBezTo>
                    <a:pt x="253" y="378"/>
                    <a:pt x="253" y="378"/>
                    <a:pt x="253" y="378"/>
                  </a:cubicBezTo>
                  <a:cubicBezTo>
                    <a:pt x="215" y="356"/>
                    <a:pt x="215" y="356"/>
                    <a:pt x="215" y="356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5" y="316"/>
                    <a:pt x="234" y="310"/>
                    <a:pt x="230" y="306"/>
                  </a:cubicBezTo>
                  <a:cubicBezTo>
                    <a:pt x="227" y="304"/>
                    <a:pt x="225" y="302"/>
                    <a:pt x="223" y="299"/>
                  </a:cubicBezTo>
                  <a:cubicBezTo>
                    <a:pt x="218" y="295"/>
                    <a:pt x="213" y="294"/>
                    <a:pt x="206" y="297"/>
                  </a:cubicBezTo>
                  <a:cubicBezTo>
                    <a:pt x="172" y="314"/>
                    <a:pt x="172" y="314"/>
                    <a:pt x="172" y="314"/>
                  </a:cubicBezTo>
                  <a:cubicBezTo>
                    <a:pt x="151" y="276"/>
                    <a:pt x="151" y="276"/>
                    <a:pt x="151" y="276"/>
                  </a:cubicBezTo>
                  <a:cubicBezTo>
                    <a:pt x="182" y="255"/>
                    <a:pt x="182" y="255"/>
                    <a:pt x="182" y="255"/>
                  </a:cubicBezTo>
                  <a:cubicBezTo>
                    <a:pt x="188" y="252"/>
                    <a:pt x="190" y="247"/>
                    <a:pt x="189" y="242"/>
                  </a:cubicBezTo>
                  <a:cubicBezTo>
                    <a:pt x="188" y="238"/>
                    <a:pt x="187" y="234"/>
                    <a:pt x="186" y="230"/>
                  </a:cubicBezTo>
                  <a:cubicBezTo>
                    <a:pt x="184" y="225"/>
                    <a:pt x="180" y="221"/>
                    <a:pt x="173" y="221"/>
                  </a:cubicBezTo>
                  <a:cubicBezTo>
                    <a:pt x="135" y="218"/>
                    <a:pt x="135" y="218"/>
                    <a:pt x="135" y="218"/>
                  </a:cubicBezTo>
                  <a:cubicBezTo>
                    <a:pt x="135" y="175"/>
                    <a:pt x="135" y="175"/>
                    <a:pt x="135" y="175"/>
                  </a:cubicBezTo>
                  <a:cubicBezTo>
                    <a:pt x="173" y="172"/>
                    <a:pt x="173" y="172"/>
                    <a:pt x="173" y="172"/>
                  </a:cubicBezTo>
                  <a:cubicBezTo>
                    <a:pt x="180" y="172"/>
                    <a:pt x="184" y="168"/>
                    <a:pt x="186" y="163"/>
                  </a:cubicBezTo>
                  <a:cubicBezTo>
                    <a:pt x="187" y="159"/>
                    <a:pt x="188" y="155"/>
                    <a:pt x="189" y="152"/>
                  </a:cubicBezTo>
                  <a:cubicBezTo>
                    <a:pt x="190" y="146"/>
                    <a:pt x="188" y="141"/>
                    <a:pt x="182" y="13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13" y="99"/>
                    <a:pt x="218" y="98"/>
                    <a:pt x="223" y="94"/>
                  </a:cubicBezTo>
                  <a:cubicBezTo>
                    <a:pt x="225" y="92"/>
                    <a:pt x="227" y="89"/>
                    <a:pt x="230" y="87"/>
                  </a:cubicBezTo>
                  <a:cubicBezTo>
                    <a:pt x="234" y="83"/>
                    <a:pt x="235" y="77"/>
                    <a:pt x="231" y="71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274" y="46"/>
                    <a:pt x="274" y="46"/>
                    <a:pt x="274" y="46"/>
                  </a:cubicBezTo>
                  <a:cubicBezTo>
                    <a:pt x="277" y="52"/>
                    <a:pt x="282" y="54"/>
                    <a:pt x="287" y="53"/>
                  </a:cubicBezTo>
                  <a:cubicBezTo>
                    <a:pt x="291" y="52"/>
                    <a:pt x="295" y="51"/>
                    <a:pt x="299" y="50"/>
                  </a:cubicBezTo>
                  <a:cubicBezTo>
                    <a:pt x="304" y="49"/>
                    <a:pt x="308" y="44"/>
                    <a:pt x="308" y="37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7" y="37"/>
                    <a:pt x="357" y="37"/>
                    <a:pt x="357" y="37"/>
                  </a:cubicBezTo>
                  <a:cubicBezTo>
                    <a:pt x="357" y="44"/>
                    <a:pt x="360" y="49"/>
                    <a:pt x="366" y="50"/>
                  </a:cubicBezTo>
                  <a:cubicBezTo>
                    <a:pt x="370" y="51"/>
                    <a:pt x="373" y="52"/>
                    <a:pt x="377" y="53"/>
                  </a:cubicBezTo>
                  <a:cubicBezTo>
                    <a:pt x="382" y="54"/>
                    <a:pt x="387" y="52"/>
                    <a:pt x="391" y="46"/>
                  </a:cubicBezTo>
                  <a:cubicBezTo>
                    <a:pt x="412" y="15"/>
                    <a:pt x="412" y="15"/>
                    <a:pt x="412" y="15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33" y="71"/>
                    <a:pt x="433" y="71"/>
                    <a:pt x="433" y="71"/>
                  </a:cubicBezTo>
                  <a:cubicBezTo>
                    <a:pt x="430" y="77"/>
                    <a:pt x="431" y="83"/>
                    <a:pt x="435" y="87"/>
                  </a:cubicBezTo>
                  <a:cubicBezTo>
                    <a:pt x="437" y="89"/>
                    <a:pt x="440" y="92"/>
                    <a:pt x="442" y="94"/>
                  </a:cubicBezTo>
                  <a:cubicBezTo>
                    <a:pt x="446" y="98"/>
                    <a:pt x="452" y="99"/>
                    <a:pt x="458" y="96"/>
                  </a:cubicBezTo>
                  <a:cubicBezTo>
                    <a:pt x="492" y="79"/>
                    <a:pt x="492" y="79"/>
                    <a:pt x="492" y="79"/>
                  </a:cubicBezTo>
                  <a:cubicBezTo>
                    <a:pt x="514" y="117"/>
                    <a:pt x="514" y="117"/>
                    <a:pt x="514" y="117"/>
                  </a:cubicBezTo>
                  <a:cubicBezTo>
                    <a:pt x="483" y="138"/>
                    <a:pt x="483" y="138"/>
                    <a:pt x="483" y="138"/>
                  </a:cubicBezTo>
                  <a:cubicBezTo>
                    <a:pt x="477" y="141"/>
                    <a:pt x="475" y="146"/>
                    <a:pt x="476" y="152"/>
                  </a:cubicBezTo>
                  <a:cubicBezTo>
                    <a:pt x="477" y="155"/>
                    <a:pt x="478" y="159"/>
                    <a:pt x="479" y="163"/>
                  </a:cubicBezTo>
                  <a:cubicBezTo>
                    <a:pt x="480" y="168"/>
                    <a:pt x="485" y="172"/>
                    <a:pt x="492" y="172"/>
                  </a:cubicBezTo>
                  <a:cubicBezTo>
                    <a:pt x="529" y="175"/>
                    <a:pt x="529" y="175"/>
                    <a:pt x="529" y="175"/>
                  </a:cubicBezTo>
                  <a:cubicBezTo>
                    <a:pt x="529" y="218"/>
                    <a:pt x="529" y="218"/>
                    <a:pt x="529" y="218"/>
                  </a:cubicBezTo>
                  <a:cubicBezTo>
                    <a:pt x="492" y="221"/>
                    <a:pt x="492" y="221"/>
                    <a:pt x="492" y="221"/>
                  </a:cubicBezTo>
                  <a:cubicBezTo>
                    <a:pt x="485" y="221"/>
                    <a:pt x="480" y="225"/>
                    <a:pt x="479" y="230"/>
                  </a:cubicBezTo>
                  <a:cubicBezTo>
                    <a:pt x="478" y="234"/>
                    <a:pt x="477" y="238"/>
                    <a:pt x="476" y="242"/>
                  </a:cubicBezTo>
                  <a:close/>
                  <a:moveTo>
                    <a:pt x="332" y="110"/>
                  </a:moveTo>
                  <a:cubicBezTo>
                    <a:pt x="284" y="110"/>
                    <a:pt x="246" y="149"/>
                    <a:pt x="246" y="197"/>
                  </a:cubicBezTo>
                  <a:cubicBezTo>
                    <a:pt x="246" y="244"/>
                    <a:pt x="284" y="283"/>
                    <a:pt x="332" y="283"/>
                  </a:cubicBezTo>
                  <a:cubicBezTo>
                    <a:pt x="380" y="283"/>
                    <a:pt x="419" y="244"/>
                    <a:pt x="419" y="197"/>
                  </a:cubicBezTo>
                  <a:cubicBezTo>
                    <a:pt x="419" y="149"/>
                    <a:pt x="380" y="110"/>
                    <a:pt x="332" y="110"/>
                  </a:cubicBezTo>
                  <a:close/>
                  <a:moveTo>
                    <a:pt x="187" y="441"/>
                  </a:moveTo>
                  <a:cubicBezTo>
                    <a:pt x="187" y="444"/>
                    <a:pt x="188" y="446"/>
                    <a:pt x="191" y="448"/>
                  </a:cubicBezTo>
                  <a:cubicBezTo>
                    <a:pt x="208" y="460"/>
                    <a:pt x="208" y="460"/>
                    <a:pt x="208" y="460"/>
                  </a:cubicBezTo>
                  <a:cubicBezTo>
                    <a:pt x="196" y="481"/>
                    <a:pt x="196" y="481"/>
                    <a:pt x="196" y="481"/>
                  </a:cubicBezTo>
                  <a:cubicBezTo>
                    <a:pt x="178" y="472"/>
                    <a:pt x="178" y="472"/>
                    <a:pt x="178" y="472"/>
                  </a:cubicBezTo>
                  <a:cubicBezTo>
                    <a:pt x="174" y="470"/>
                    <a:pt x="171" y="470"/>
                    <a:pt x="169" y="472"/>
                  </a:cubicBezTo>
                  <a:cubicBezTo>
                    <a:pt x="168" y="474"/>
                    <a:pt x="166" y="475"/>
                    <a:pt x="165" y="476"/>
                  </a:cubicBezTo>
                  <a:cubicBezTo>
                    <a:pt x="163" y="479"/>
                    <a:pt x="162" y="482"/>
                    <a:pt x="164" y="485"/>
                  </a:cubicBezTo>
                  <a:cubicBezTo>
                    <a:pt x="173" y="504"/>
                    <a:pt x="173" y="504"/>
                    <a:pt x="173" y="504"/>
                  </a:cubicBezTo>
                  <a:cubicBezTo>
                    <a:pt x="152" y="516"/>
                    <a:pt x="152" y="516"/>
                    <a:pt x="152" y="516"/>
                  </a:cubicBezTo>
                  <a:cubicBezTo>
                    <a:pt x="141" y="499"/>
                    <a:pt x="141" y="499"/>
                    <a:pt x="141" y="499"/>
                  </a:cubicBezTo>
                  <a:cubicBezTo>
                    <a:pt x="139" y="496"/>
                    <a:pt x="136" y="494"/>
                    <a:pt x="133" y="495"/>
                  </a:cubicBezTo>
                  <a:cubicBezTo>
                    <a:pt x="131" y="496"/>
                    <a:pt x="129" y="496"/>
                    <a:pt x="127" y="497"/>
                  </a:cubicBezTo>
                  <a:cubicBezTo>
                    <a:pt x="124" y="497"/>
                    <a:pt x="122" y="500"/>
                    <a:pt x="122" y="504"/>
                  </a:cubicBezTo>
                  <a:cubicBezTo>
                    <a:pt x="121" y="524"/>
                    <a:pt x="121" y="524"/>
                    <a:pt x="121" y="524"/>
                  </a:cubicBezTo>
                  <a:cubicBezTo>
                    <a:pt x="97" y="524"/>
                    <a:pt x="97" y="524"/>
                    <a:pt x="97" y="524"/>
                  </a:cubicBezTo>
                  <a:cubicBezTo>
                    <a:pt x="95" y="504"/>
                    <a:pt x="95" y="504"/>
                    <a:pt x="95" y="504"/>
                  </a:cubicBezTo>
                  <a:cubicBezTo>
                    <a:pt x="95" y="500"/>
                    <a:pt x="93" y="497"/>
                    <a:pt x="90" y="497"/>
                  </a:cubicBezTo>
                  <a:cubicBezTo>
                    <a:pt x="88" y="496"/>
                    <a:pt x="86" y="496"/>
                    <a:pt x="84" y="495"/>
                  </a:cubicBezTo>
                  <a:cubicBezTo>
                    <a:pt x="81" y="494"/>
                    <a:pt x="78" y="496"/>
                    <a:pt x="76" y="499"/>
                  </a:cubicBezTo>
                  <a:cubicBezTo>
                    <a:pt x="65" y="516"/>
                    <a:pt x="65" y="516"/>
                    <a:pt x="65" y="516"/>
                  </a:cubicBezTo>
                  <a:cubicBezTo>
                    <a:pt x="44" y="504"/>
                    <a:pt x="44" y="504"/>
                    <a:pt x="44" y="504"/>
                  </a:cubicBezTo>
                  <a:cubicBezTo>
                    <a:pt x="53" y="485"/>
                    <a:pt x="53" y="485"/>
                    <a:pt x="53" y="485"/>
                  </a:cubicBezTo>
                  <a:cubicBezTo>
                    <a:pt x="55" y="482"/>
                    <a:pt x="54" y="479"/>
                    <a:pt x="52" y="476"/>
                  </a:cubicBezTo>
                  <a:cubicBezTo>
                    <a:pt x="51" y="475"/>
                    <a:pt x="49" y="474"/>
                    <a:pt x="48" y="472"/>
                  </a:cubicBezTo>
                  <a:cubicBezTo>
                    <a:pt x="46" y="470"/>
                    <a:pt x="43" y="470"/>
                    <a:pt x="39" y="472"/>
                  </a:cubicBezTo>
                  <a:cubicBezTo>
                    <a:pt x="21" y="481"/>
                    <a:pt x="21" y="481"/>
                    <a:pt x="21" y="481"/>
                  </a:cubicBezTo>
                  <a:cubicBezTo>
                    <a:pt x="9" y="460"/>
                    <a:pt x="9" y="460"/>
                    <a:pt x="9" y="460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9" y="446"/>
                    <a:pt x="30" y="444"/>
                    <a:pt x="30" y="441"/>
                  </a:cubicBezTo>
                  <a:cubicBezTo>
                    <a:pt x="29" y="439"/>
                    <a:pt x="28" y="437"/>
                    <a:pt x="28" y="435"/>
                  </a:cubicBezTo>
                  <a:cubicBezTo>
                    <a:pt x="27" y="432"/>
                    <a:pt x="25" y="430"/>
                    <a:pt x="21" y="429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21" y="403"/>
                    <a:pt x="21" y="403"/>
                    <a:pt x="21" y="403"/>
                  </a:cubicBezTo>
                  <a:cubicBezTo>
                    <a:pt x="25" y="403"/>
                    <a:pt x="27" y="401"/>
                    <a:pt x="28" y="398"/>
                  </a:cubicBezTo>
                  <a:cubicBezTo>
                    <a:pt x="28" y="395"/>
                    <a:pt x="29" y="393"/>
                    <a:pt x="30" y="391"/>
                  </a:cubicBezTo>
                  <a:cubicBezTo>
                    <a:pt x="30" y="388"/>
                    <a:pt x="29" y="386"/>
                    <a:pt x="26" y="384"/>
                  </a:cubicBezTo>
                  <a:cubicBezTo>
                    <a:pt x="9" y="372"/>
                    <a:pt x="9" y="372"/>
                    <a:pt x="9" y="372"/>
                  </a:cubicBezTo>
                  <a:cubicBezTo>
                    <a:pt x="21" y="351"/>
                    <a:pt x="21" y="351"/>
                    <a:pt x="21" y="35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43" y="362"/>
                    <a:pt x="46" y="362"/>
                    <a:pt x="48" y="360"/>
                  </a:cubicBezTo>
                  <a:cubicBezTo>
                    <a:pt x="49" y="358"/>
                    <a:pt x="51" y="357"/>
                    <a:pt x="52" y="356"/>
                  </a:cubicBezTo>
                  <a:cubicBezTo>
                    <a:pt x="54" y="353"/>
                    <a:pt x="55" y="350"/>
                    <a:pt x="53" y="347"/>
                  </a:cubicBezTo>
                  <a:cubicBezTo>
                    <a:pt x="44" y="328"/>
                    <a:pt x="44" y="328"/>
                    <a:pt x="44" y="328"/>
                  </a:cubicBezTo>
                  <a:cubicBezTo>
                    <a:pt x="65" y="316"/>
                    <a:pt x="65" y="316"/>
                    <a:pt x="65" y="316"/>
                  </a:cubicBezTo>
                  <a:cubicBezTo>
                    <a:pt x="76" y="333"/>
                    <a:pt x="76" y="333"/>
                    <a:pt x="76" y="333"/>
                  </a:cubicBezTo>
                  <a:cubicBezTo>
                    <a:pt x="78" y="336"/>
                    <a:pt x="81" y="338"/>
                    <a:pt x="84" y="337"/>
                  </a:cubicBezTo>
                  <a:cubicBezTo>
                    <a:pt x="86" y="337"/>
                    <a:pt x="88" y="336"/>
                    <a:pt x="90" y="336"/>
                  </a:cubicBezTo>
                  <a:cubicBezTo>
                    <a:pt x="93" y="335"/>
                    <a:pt x="95" y="332"/>
                    <a:pt x="95" y="328"/>
                  </a:cubicBezTo>
                  <a:cubicBezTo>
                    <a:pt x="97" y="308"/>
                    <a:pt x="97" y="308"/>
                    <a:pt x="97" y="308"/>
                  </a:cubicBezTo>
                  <a:cubicBezTo>
                    <a:pt x="121" y="308"/>
                    <a:pt x="121" y="308"/>
                    <a:pt x="121" y="308"/>
                  </a:cubicBezTo>
                  <a:cubicBezTo>
                    <a:pt x="122" y="328"/>
                    <a:pt x="122" y="328"/>
                    <a:pt x="122" y="328"/>
                  </a:cubicBezTo>
                  <a:cubicBezTo>
                    <a:pt x="122" y="332"/>
                    <a:pt x="124" y="335"/>
                    <a:pt x="127" y="336"/>
                  </a:cubicBezTo>
                  <a:cubicBezTo>
                    <a:pt x="129" y="336"/>
                    <a:pt x="131" y="337"/>
                    <a:pt x="133" y="337"/>
                  </a:cubicBezTo>
                  <a:cubicBezTo>
                    <a:pt x="136" y="338"/>
                    <a:pt x="139" y="336"/>
                    <a:pt x="141" y="333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73" y="328"/>
                    <a:pt x="173" y="328"/>
                    <a:pt x="173" y="328"/>
                  </a:cubicBezTo>
                  <a:cubicBezTo>
                    <a:pt x="164" y="347"/>
                    <a:pt x="164" y="347"/>
                    <a:pt x="164" y="347"/>
                  </a:cubicBezTo>
                  <a:cubicBezTo>
                    <a:pt x="162" y="350"/>
                    <a:pt x="163" y="353"/>
                    <a:pt x="165" y="356"/>
                  </a:cubicBezTo>
                  <a:cubicBezTo>
                    <a:pt x="166" y="357"/>
                    <a:pt x="168" y="358"/>
                    <a:pt x="169" y="360"/>
                  </a:cubicBezTo>
                  <a:cubicBezTo>
                    <a:pt x="171" y="362"/>
                    <a:pt x="174" y="362"/>
                    <a:pt x="178" y="361"/>
                  </a:cubicBezTo>
                  <a:cubicBezTo>
                    <a:pt x="196" y="351"/>
                    <a:pt x="196" y="351"/>
                    <a:pt x="196" y="351"/>
                  </a:cubicBezTo>
                  <a:cubicBezTo>
                    <a:pt x="208" y="372"/>
                    <a:pt x="208" y="372"/>
                    <a:pt x="208" y="372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188" y="386"/>
                    <a:pt x="187" y="388"/>
                    <a:pt x="187" y="391"/>
                  </a:cubicBezTo>
                  <a:cubicBezTo>
                    <a:pt x="188" y="393"/>
                    <a:pt x="189" y="395"/>
                    <a:pt x="189" y="398"/>
                  </a:cubicBezTo>
                  <a:cubicBezTo>
                    <a:pt x="190" y="401"/>
                    <a:pt x="192" y="403"/>
                    <a:pt x="196" y="403"/>
                  </a:cubicBezTo>
                  <a:cubicBezTo>
                    <a:pt x="217" y="404"/>
                    <a:pt x="217" y="404"/>
                    <a:pt x="217" y="404"/>
                  </a:cubicBezTo>
                  <a:cubicBezTo>
                    <a:pt x="217" y="428"/>
                    <a:pt x="217" y="428"/>
                    <a:pt x="217" y="428"/>
                  </a:cubicBezTo>
                  <a:cubicBezTo>
                    <a:pt x="196" y="429"/>
                    <a:pt x="196" y="429"/>
                    <a:pt x="196" y="429"/>
                  </a:cubicBezTo>
                  <a:cubicBezTo>
                    <a:pt x="192" y="430"/>
                    <a:pt x="190" y="432"/>
                    <a:pt x="189" y="435"/>
                  </a:cubicBezTo>
                  <a:cubicBezTo>
                    <a:pt x="189" y="437"/>
                    <a:pt x="188" y="439"/>
                    <a:pt x="187" y="441"/>
                  </a:cubicBezTo>
                  <a:close/>
                  <a:moveTo>
                    <a:pt x="109" y="368"/>
                  </a:moveTo>
                  <a:cubicBezTo>
                    <a:pt x="82" y="368"/>
                    <a:pt x="61" y="390"/>
                    <a:pt x="61" y="416"/>
                  </a:cubicBezTo>
                  <a:cubicBezTo>
                    <a:pt x="61" y="442"/>
                    <a:pt x="82" y="464"/>
                    <a:pt x="109" y="464"/>
                  </a:cubicBezTo>
                  <a:cubicBezTo>
                    <a:pt x="135" y="464"/>
                    <a:pt x="156" y="442"/>
                    <a:pt x="156" y="416"/>
                  </a:cubicBezTo>
                  <a:cubicBezTo>
                    <a:pt x="156" y="390"/>
                    <a:pt x="135" y="368"/>
                    <a:pt x="109" y="368"/>
                  </a:cubicBezTo>
                  <a:close/>
                </a:path>
              </a:pathLst>
            </a:custGeom>
            <a:solidFill>
              <a:srgbClr val="FB8F60"/>
            </a:solidFill>
            <a:ln>
              <a:solidFill>
                <a:srgbClr val="EE55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左カーブ矢印 39"/>
            <p:cNvSpPr/>
            <p:nvPr/>
          </p:nvSpPr>
          <p:spPr>
            <a:xfrm>
              <a:off x="5913790" y="3058766"/>
              <a:ext cx="278390" cy="701116"/>
            </a:xfrm>
            <a:prstGeom prst="curvedLeftArrow">
              <a:avLst/>
            </a:prstGeom>
            <a:solidFill>
              <a:srgbClr val="F9BE00"/>
            </a:solidFill>
            <a:ln w="25400" cap="flat" cmpd="sng" algn="ctr">
              <a:solidFill>
                <a:srgbClr val="F9BE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41" name="左カーブ矢印 40"/>
            <p:cNvSpPr/>
            <p:nvPr/>
          </p:nvSpPr>
          <p:spPr>
            <a:xfrm rot="10314270">
              <a:off x="5102035" y="3066185"/>
              <a:ext cx="278390" cy="672414"/>
            </a:xfrm>
            <a:prstGeom prst="curvedLeftArrow">
              <a:avLst/>
            </a:prstGeom>
            <a:solidFill>
              <a:srgbClr val="F9BE00"/>
            </a:solidFill>
            <a:ln w="25400" cap="flat" cmpd="sng" algn="ctr">
              <a:solidFill>
                <a:srgbClr val="F9BE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cxnSp>
        <p:nvCxnSpPr>
          <p:cNvPr id="42" name="直線矢印コネクタ 41"/>
          <p:cNvCxnSpPr/>
          <p:nvPr/>
        </p:nvCxnSpPr>
        <p:spPr>
          <a:xfrm flipV="1">
            <a:off x="896878" y="2141223"/>
            <a:ext cx="204644" cy="590734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43" name="直線矢印コネクタ 42"/>
          <p:cNvCxnSpPr/>
          <p:nvPr/>
        </p:nvCxnSpPr>
        <p:spPr>
          <a:xfrm flipH="1" flipV="1">
            <a:off x="2152619" y="2122275"/>
            <a:ext cx="215801" cy="55235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44" name="直線矢印コネクタ 43"/>
          <p:cNvCxnSpPr/>
          <p:nvPr/>
        </p:nvCxnSpPr>
        <p:spPr>
          <a:xfrm flipV="1">
            <a:off x="1613902" y="2134071"/>
            <a:ext cx="0" cy="58261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graphicFrame>
        <p:nvGraphicFramePr>
          <p:cNvPr id="45" name="図表 44"/>
          <p:cNvGraphicFramePr/>
          <p:nvPr/>
        </p:nvGraphicFramePr>
        <p:xfrm>
          <a:off x="565253" y="2156826"/>
          <a:ext cx="2338733" cy="61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角丸四角形 45"/>
          <p:cNvSpPr/>
          <p:nvPr/>
        </p:nvSpPr>
        <p:spPr>
          <a:xfrm>
            <a:off x="323528" y="4692582"/>
            <a:ext cx="2711761" cy="283739"/>
          </a:xfrm>
          <a:prstGeom prst="roundRect">
            <a:avLst/>
          </a:prstGeom>
          <a:solidFill>
            <a:srgbClr val="F18F6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4427" y="4696297"/>
            <a:ext cx="2655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人事諸届・照会（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field/HR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）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8" name="右矢印 47"/>
          <p:cNvSpPr/>
          <p:nvPr/>
        </p:nvSpPr>
        <p:spPr>
          <a:xfrm rot="16200000">
            <a:off x="953227" y="3463154"/>
            <a:ext cx="310685" cy="263528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94521" y="4301059"/>
            <a:ext cx="134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ワークフロー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kern="0" dirty="0">
                <a:solidFill>
                  <a:prstClr val="black"/>
                </a:solidFill>
              </a:rPr>
              <a:t>申請・届出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0" name="グループ化 525"/>
          <p:cNvGrpSpPr/>
          <p:nvPr/>
        </p:nvGrpSpPr>
        <p:grpSpPr>
          <a:xfrm>
            <a:off x="339716" y="4030963"/>
            <a:ext cx="285252" cy="285252"/>
            <a:chOff x="3784104" y="1923678"/>
            <a:chExt cx="381000" cy="381000"/>
          </a:xfrm>
          <a:solidFill>
            <a:srgbClr val="F18F60"/>
          </a:solidFill>
        </p:grpSpPr>
        <p:sp>
          <p:nvSpPr>
            <p:cNvPr id="51" name="Freeform 560"/>
            <p:cNvSpPr>
              <a:spLocks/>
            </p:cNvSpPr>
            <p:nvPr/>
          </p:nvSpPr>
          <p:spPr bwMode="auto">
            <a:xfrm>
              <a:off x="3873004" y="2253878"/>
              <a:ext cx="203200" cy="5080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6" y="32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126" y="10"/>
                </a:cxn>
                <a:cxn ang="0">
                  <a:pos x="124" y="4"/>
                </a:cxn>
                <a:cxn ang="0">
                  <a:pos x="118" y="2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28" h="32">
                  <a:moveTo>
                    <a:pt x="11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12" y="32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6" y="10"/>
                  </a:lnTo>
                  <a:lnTo>
                    <a:pt x="124" y="4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61"/>
            <p:cNvSpPr>
              <a:spLocks noEditPoints="1"/>
            </p:cNvSpPr>
            <p:nvPr/>
          </p:nvSpPr>
          <p:spPr bwMode="auto">
            <a:xfrm>
              <a:off x="3784104" y="1923678"/>
              <a:ext cx="381000" cy="2921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8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160"/>
                </a:cxn>
                <a:cxn ang="0">
                  <a:pos x="0" y="160"/>
                </a:cxn>
                <a:cxn ang="0">
                  <a:pos x="2" y="170"/>
                </a:cxn>
                <a:cxn ang="0">
                  <a:pos x="8" y="176"/>
                </a:cxn>
                <a:cxn ang="0">
                  <a:pos x="14" y="182"/>
                </a:cxn>
                <a:cxn ang="0">
                  <a:pos x="24" y="184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26" y="182"/>
                </a:cxn>
                <a:cxn ang="0">
                  <a:pos x="232" y="176"/>
                </a:cxn>
                <a:cxn ang="0">
                  <a:pos x="238" y="170"/>
                </a:cxn>
                <a:cxn ang="0">
                  <a:pos x="240" y="160"/>
                </a:cxn>
                <a:cxn ang="0">
                  <a:pos x="240" y="24"/>
                </a:cxn>
                <a:cxn ang="0">
                  <a:pos x="240" y="24"/>
                </a:cxn>
                <a:cxn ang="0">
                  <a:pos x="238" y="14"/>
                </a:cxn>
                <a:cxn ang="0">
                  <a:pos x="232" y="8"/>
                </a:cxn>
                <a:cxn ang="0">
                  <a:pos x="226" y="2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136"/>
                </a:cxn>
                <a:cxn ang="0">
                  <a:pos x="24" y="136"/>
                </a:cxn>
                <a:cxn ang="0">
                  <a:pos x="24" y="24"/>
                </a:cxn>
                <a:cxn ang="0">
                  <a:pos x="216" y="24"/>
                </a:cxn>
                <a:cxn ang="0">
                  <a:pos x="216" y="136"/>
                </a:cxn>
              </a:cxnLst>
              <a:rect l="0" t="0" r="r" b="b"/>
              <a:pathLst>
                <a:path w="240" h="184">
                  <a:moveTo>
                    <a:pt x="2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70"/>
                  </a:lnTo>
                  <a:lnTo>
                    <a:pt x="8" y="176"/>
                  </a:lnTo>
                  <a:lnTo>
                    <a:pt x="14" y="182"/>
                  </a:lnTo>
                  <a:lnTo>
                    <a:pt x="24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26" y="182"/>
                  </a:lnTo>
                  <a:lnTo>
                    <a:pt x="232" y="176"/>
                  </a:lnTo>
                  <a:lnTo>
                    <a:pt x="238" y="170"/>
                  </a:lnTo>
                  <a:lnTo>
                    <a:pt x="240" y="160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8" y="14"/>
                  </a:lnTo>
                  <a:lnTo>
                    <a:pt x="232" y="8"/>
                  </a:lnTo>
                  <a:lnTo>
                    <a:pt x="226" y="2"/>
                  </a:lnTo>
                  <a:lnTo>
                    <a:pt x="216" y="0"/>
                  </a:lnTo>
                  <a:lnTo>
                    <a:pt x="216" y="0"/>
                  </a:lnTo>
                  <a:close/>
                  <a:moveTo>
                    <a:pt x="216" y="136"/>
                  </a:moveTo>
                  <a:lnTo>
                    <a:pt x="24" y="136"/>
                  </a:lnTo>
                  <a:lnTo>
                    <a:pt x="24" y="24"/>
                  </a:lnTo>
                  <a:lnTo>
                    <a:pt x="216" y="24"/>
                  </a:lnTo>
                  <a:lnTo>
                    <a:pt x="216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Freeform 330"/>
          <p:cNvSpPr>
            <a:spLocks noEditPoints="1"/>
          </p:cNvSpPr>
          <p:nvPr/>
        </p:nvSpPr>
        <p:spPr bwMode="auto">
          <a:xfrm>
            <a:off x="759530" y="4019267"/>
            <a:ext cx="159812" cy="264786"/>
          </a:xfrm>
          <a:custGeom>
            <a:avLst/>
            <a:gdLst>
              <a:gd name="T0" fmla="*/ 306 w 612"/>
              <a:gd name="T1" fmla="*/ 0 h 1016"/>
              <a:gd name="T2" fmla="*/ 269 w 612"/>
              <a:gd name="T3" fmla="*/ 3 h 1016"/>
              <a:gd name="T4" fmla="*/ 236 w 612"/>
              <a:gd name="T5" fmla="*/ 14 h 1016"/>
              <a:gd name="T6" fmla="*/ 204 w 612"/>
              <a:gd name="T7" fmla="*/ 31 h 1016"/>
              <a:gd name="T8" fmla="*/ 177 w 612"/>
              <a:gd name="T9" fmla="*/ 54 h 1016"/>
              <a:gd name="T10" fmla="*/ 154 w 612"/>
              <a:gd name="T11" fmla="*/ 80 h 1016"/>
              <a:gd name="T12" fmla="*/ 137 w 612"/>
              <a:gd name="T13" fmla="*/ 111 h 1016"/>
              <a:gd name="T14" fmla="*/ 126 w 612"/>
              <a:gd name="T15" fmla="*/ 146 h 1016"/>
              <a:gd name="T16" fmla="*/ 123 w 612"/>
              <a:gd name="T17" fmla="*/ 183 h 1016"/>
              <a:gd name="T18" fmla="*/ 124 w 612"/>
              <a:gd name="T19" fmla="*/ 203 h 1016"/>
              <a:gd name="T20" fmla="*/ 131 w 612"/>
              <a:gd name="T21" fmla="*/ 239 h 1016"/>
              <a:gd name="T22" fmla="*/ 144 w 612"/>
              <a:gd name="T23" fmla="*/ 271 h 1016"/>
              <a:gd name="T24" fmla="*/ 165 w 612"/>
              <a:gd name="T25" fmla="*/ 301 h 1016"/>
              <a:gd name="T26" fmla="*/ 190 w 612"/>
              <a:gd name="T27" fmla="*/ 325 h 1016"/>
              <a:gd name="T28" fmla="*/ 219 w 612"/>
              <a:gd name="T29" fmla="*/ 345 h 1016"/>
              <a:gd name="T30" fmla="*/ 252 w 612"/>
              <a:gd name="T31" fmla="*/ 360 h 1016"/>
              <a:gd name="T32" fmla="*/ 288 w 612"/>
              <a:gd name="T33" fmla="*/ 367 h 1016"/>
              <a:gd name="T34" fmla="*/ 306 w 612"/>
              <a:gd name="T35" fmla="*/ 367 h 1016"/>
              <a:gd name="T36" fmla="*/ 344 w 612"/>
              <a:gd name="T37" fmla="*/ 363 h 1016"/>
              <a:gd name="T38" fmla="*/ 378 w 612"/>
              <a:gd name="T39" fmla="*/ 353 h 1016"/>
              <a:gd name="T40" fmla="*/ 410 w 612"/>
              <a:gd name="T41" fmla="*/ 336 h 1016"/>
              <a:gd name="T42" fmla="*/ 437 w 612"/>
              <a:gd name="T43" fmla="*/ 313 h 1016"/>
              <a:gd name="T44" fmla="*/ 460 w 612"/>
              <a:gd name="T45" fmla="*/ 287 h 1016"/>
              <a:gd name="T46" fmla="*/ 477 w 612"/>
              <a:gd name="T47" fmla="*/ 255 h 1016"/>
              <a:gd name="T48" fmla="*/ 488 w 612"/>
              <a:gd name="T49" fmla="*/ 221 h 1016"/>
              <a:gd name="T50" fmla="*/ 491 w 612"/>
              <a:gd name="T51" fmla="*/ 183 h 1016"/>
              <a:gd name="T52" fmla="*/ 490 w 612"/>
              <a:gd name="T53" fmla="*/ 164 h 1016"/>
              <a:gd name="T54" fmla="*/ 483 w 612"/>
              <a:gd name="T55" fmla="*/ 128 h 1016"/>
              <a:gd name="T56" fmla="*/ 468 w 612"/>
              <a:gd name="T57" fmla="*/ 96 h 1016"/>
              <a:gd name="T58" fmla="*/ 449 w 612"/>
              <a:gd name="T59" fmla="*/ 66 h 1016"/>
              <a:gd name="T60" fmla="*/ 424 w 612"/>
              <a:gd name="T61" fmla="*/ 42 h 1016"/>
              <a:gd name="T62" fmla="*/ 394 w 612"/>
              <a:gd name="T63" fmla="*/ 21 h 1016"/>
              <a:gd name="T64" fmla="*/ 362 w 612"/>
              <a:gd name="T65" fmla="*/ 7 h 1016"/>
              <a:gd name="T66" fmla="*/ 326 w 612"/>
              <a:gd name="T67" fmla="*/ 0 h 1016"/>
              <a:gd name="T68" fmla="*/ 306 w 612"/>
              <a:gd name="T69" fmla="*/ 0 h 1016"/>
              <a:gd name="T70" fmla="*/ 363 w 612"/>
              <a:gd name="T71" fmla="*/ 410 h 1016"/>
              <a:gd name="T72" fmla="*/ 376 w 612"/>
              <a:gd name="T73" fmla="*/ 705 h 1016"/>
              <a:gd name="T74" fmla="*/ 238 w 612"/>
              <a:gd name="T75" fmla="*/ 705 h 1016"/>
              <a:gd name="T76" fmla="*/ 251 w 612"/>
              <a:gd name="T77" fmla="*/ 410 h 1016"/>
              <a:gd name="T78" fmla="*/ 167 w 612"/>
              <a:gd name="T79" fmla="*/ 410 h 1016"/>
              <a:gd name="T80" fmla="*/ 135 w 612"/>
              <a:gd name="T81" fmla="*/ 414 h 1016"/>
              <a:gd name="T82" fmla="*/ 105 w 612"/>
              <a:gd name="T83" fmla="*/ 423 h 1016"/>
              <a:gd name="T84" fmla="*/ 77 w 612"/>
              <a:gd name="T85" fmla="*/ 438 h 1016"/>
              <a:gd name="T86" fmla="*/ 53 w 612"/>
              <a:gd name="T87" fmla="*/ 457 h 1016"/>
              <a:gd name="T88" fmla="*/ 33 w 612"/>
              <a:gd name="T89" fmla="*/ 481 h 1016"/>
              <a:gd name="T90" fmla="*/ 17 w 612"/>
              <a:gd name="T91" fmla="*/ 507 h 1016"/>
              <a:gd name="T92" fmla="*/ 6 w 612"/>
              <a:gd name="T93" fmla="*/ 537 h 1016"/>
              <a:gd name="T94" fmla="*/ 0 w 612"/>
              <a:gd name="T95" fmla="*/ 570 h 1016"/>
              <a:gd name="T96" fmla="*/ 96 w 612"/>
              <a:gd name="T97" fmla="*/ 1016 h 1016"/>
              <a:gd name="T98" fmla="*/ 119 w 612"/>
              <a:gd name="T99" fmla="*/ 609 h 1016"/>
              <a:gd name="T100" fmla="*/ 495 w 612"/>
              <a:gd name="T101" fmla="*/ 1016 h 1016"/>
              <a:gd name="T102" fmla="*/ 518 w 612"/>
              <a:gd name="T103" fmla="*/ 609 h 1016"/>
              <a:gd name="T104" fmla="*/ 612 w 612"/>
              <a:gd name="T105" fmla="*/ 1016 h 1016"/>
              <a:gd name="T106" fmla="*/ 612 w 612"/>
              <a:gd name="T107" fmla="*/ 570 h 1016"/>
              <a:gd name="T108" fmla="*/ 607 w 612"/>
              <a:gd name="T109" fmla="*/ 537 h 1016"/>
              <a:gd name="T110" fmla="*/ 597 w 612"/>
              <a:gd name="T111" fmla="*/ 507 h 1016"/>
              <a:gd name="T112" fmla="*/ 580 w 612"/>
              <a:gd name="T113" fmla="*/ 481 h 1016"/>
              <a:gd name="T114" fmla="*/ 561 w 612"/>
              <a:gd name="T115" fmla="*/ 457 h 1016"/>
              <a:gd name="T116" fmla="*/ 537 w 612"/>
              <a:gd name="T117" fmla="*/ 438 h 1016"/>
              <a:gd name="T118" fmla="*/ 509 w 612"/>
              <a:gd name="T119" fmla="*/ 423 h 1016"/>
              <a:gd name="T120" fmla="*/ 479 w 612"/>
              <a:gd name="T121" fmla="*/ 414 h 1016"/>
              <a:gd name="T122" fmla="*/ 447 w 612"/>
              <a:gd name="T123" fmla="*/ 41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2" h="1016">
                <a:moveTo>
                  <a:pt x="306" y="0"/>
                </a:moveTo>
                <a:lnTo>
                  <a:pt x="306" y="0"/>
                </a:lnTo>
                <a:lnTo>
                  <a:pt x="288" y="0"/>
                </a:lnTo>
                <a:lnTo>
                  <a:pt x="269" y="3"/>
                </a:lnTo>
                <a:lnTo>
                  <a:pt x="252" y="7"/>
                </a:lnTo>
                <a:lnTo>
                  <a:pt x="236" y="14"/>
                </a:lnTo>
                <a:lnTo>
                  <a:pt x="219" y="21"/>
                </a:lnTo>
                <a:lnTo>
                  <a:pt x="204" y="31"/>
                </a:lnTo>
                <a:lnTo>
                  <a:pt x="190" y="42"/>
                </a:lnTo>
                <a:lnTo>
                  <a:pt x="177" y="54"/>
                </a:lnTo>
                <a:lnTo>
                  <a:pt x="165" y="66"/>
                </a:lnTo>
                <a:lnTo>
                  <a:pt x="154" y="80"/>
                </a:lnTo>
                <a:lnTo>
                  <a:pt x="144" y="96"/>
                </a:lnTo>
                <a:lnTo>
                  <a:pt x="137" y="111"/>
                </a:lnTo>
                <a:lnTo>
                  <a:pt x="131" y="128"/>
                </a:lnTo>
                <a:lnTo>
                  <a:pt x="126" y="146"/>
                </a:lnTo>
                <a:lnTo>
                  <a:pt x="124" y="164"/>
                </a:lnTo>
                <a:lnTo>
                  <a:pt x="123" y="183"/>
                </a:lnTo>
                <a:lnTo>
                  <a:pt x="123" y="183"/>
                </a:lnTo>
                <a:lnTo>
                  <a:pt x="124" y="203"/>
                </a:lnTo>
                <a:lnTo>
                  <a:pt x="126" y="221"/>
                </a:lnTo>
                <a:lnTo>
                  <a:pt x="131" y="239"/>
                </a:lnTo>
                <a:lnTo>
                  <a:pt x="137" y="255"/>
                </a:lnTo>
                <a:lnTo>
                  <a:pt x="144" y="271"/>
                </a:lnTo>
                <a:lnTo>
                  <a:pt x="154" y="287"/>
                </a:lnTo>
                <a:lnTo>
                  <a:pt x="165" y="301"/>
                </a:lnTo>
                <a:lnTo>
                  <a:pt x="177" y="313"/>
                </a:lnTo>
                <a:lnTo>
                  <a:pt x="190" y="325"/>
                </a:lnTo>
                <a:lnTo>
                  <a:pt x="204" y="336"/>
                </a:lnTo>
                <a:lnTo>
                  <a:pt x="219" y="345"/>
                </a:lnTo>
                <a:lnTo>
                  <a:pt x="236" y="353"/>
                </a:lnTo>
                <a:lnTo>
                  <a:pt x="252" y="360"/>
                </a:lnTo>
                <a:lnTo>
                  <a:pt x="269" y="363"/>
                </a:lnTo>
                <a:lnTo>
                  <a:pt x="288" y="367"/>
                </a:lnTo>
                <a:lnTo>
                  <a:pt x="306" y="367"/>
                </a:lnTo>
                <a:lnTo>
                  <a:pt x="306" y="367"/>
                </a:lnTo>
                <a:lnTo>
                  <a:pt x="326" y="367"/>
                </a:lnTo>
                <a:lnTo>
                  <a:pt x="344" y="363"/>
                </a:lnTo>
                <a:lnTo>
                  <a:pt x="362" y="360"/>
                </a:lnTo>
                <a:lnTo>
                  <a:pt x="378" y="353"/>
                </a:lnTo>
                <a:lnTo>
                  <a:pt x="394" y="345"/>
                </a:lnTo>
                <a:lnTo>
                  <a:pt x="410" y="336"/>
                </a:lnTo>
                <a:lnTo>
                  <a:pt x="424" y="325"/>
                </a:lnTo>
                <a:lnTo>
                  <a:pt x="437" y="313"/>
                </a:lnTo>
                <a:lnTo>
                  <a:pt x="449" y="301"/>
                </a:lnTo>
                <a:lnTo>
                  <a:pt x="460" y="287"/>
                </a:lnTo>
                <a:lnTo>
                  <a:pt x="468" y="271"/>
                </a:lnTo>
                <a:lnTo>
                  <a:pt x="477" y="255"/>
                </a:lnTo>
                <a:lnTo>
                  <a:pt x="483" y="239"/>
                </a:lnTo>
                <a:lnTo>
                  <a:pt x="488" y="221"/>
                </a:lnTo>
                <a:lnTo>
                  <a:pt x="490" y="203"/>
                </a:lnTo>
                <a:lnTo>
                  <a:pt x="491" y="183"/>
                </a:lnTo>
                <a:lnTo>
                  <a:pt x="491" y="183"/>
                </a:lnTo>
                <a:lnTo>
                  <a:pt x="490" y="164"/>
                </a:lnTo>
                <a:lnTo>
                  <a:pt x="488" y="146"/>
                </a:lnTo>
                <a:lnTo>
                  <a:pt x="483" y="128"/>
                </a:lnTo>
                <a:lnTo>
                  <a:pt x="477" y="111"/>
                </a:lnTo>
                <a:lnTo>
                  <a:pt x="468" y="96"/>
                </a:lnTo>
                <a:lnTo>
                  <a:pt x="460" y="80"/>
                </a:lnTo>
                <a:lnTo>
                  <a:pt x="449" y="66"/>
                </a:lnTo>
                <a:lnTo>
                  <a:pt x="437" y="54"/>
                </a:lnTo>
                <a:lnTo>
                  <a:pt x="424" y="42"/>
                </a:lnTo>
                <a:lnTo>
                  <a:pt x="410" y="31"/>
                </a:lnTo>
                <a:lnTo>
                  <a:pt x="394" y="21"/>
                </a:lnTo>
                <a:lnTo>
                  <a:pt x="378" y="14"/>
                </a:lnTo>
                <a:lnTo>
                  <a:pt x="362" y="7"/>
                </a:lnTo>
                <a:lnTo>
                  <a:pt x="344" y="3"/>
                </a:lnTo>
                <a:lnTo>
                  <a:pt x="326" y="0"/>
                </a:lnTo>
                <a:lnTo>
                  <a:pt x="306" y="0"/>
                </a:lnTo>
                <a:lnTo>
                  <a:pt x="306" y="0"/>
                </a:lnTo>
                <a:close/>
                <a:moveTo>
                  <a:pt x="447" y="410"/>
                </a:moveTo>
                <a:lnTo>
                  <a:pt x="363" y="410"/>
                </a:lnTo>
                <a:lnTo>
                  <a:pt x="316" y="492"/>
                </a:lnTo>
                <a:lnTo>
                  <a:pt x="376" y="705"/>
                </a:lnTo>
                <a:lnTo>
                  <a:pt x="306" y="779"/>
                </a:lnTo>
                <a:lnTo>
                  <a:pt x="238" y="705"/>
                </a:lnTo>
                <a:lnTo>
                  <a:pt x="298" y="492"/>
                </a:lnTo>
                <a:lnTo>
                  <a:pt x="251" y="410"/>
                </a:lnTo>
                <a:lnTo>
                  <a:pt x="167" y="410"/>
                </a:lnTo>
                <a:lnTo>
                  <a:pt x="167" y="410"/>
                </a:lnTo>
                <a:lnTo>
                  <a:pt x="150" y="411"/>
                </a:lnTo>
                <a:lnTo>
                  <a:pt x="135" y="414"/>
                </a:lnTo>
                <a:lnTo>
                  <a:pt x="119" y="417"/>
                </a:lnTo>
                <a:lnTo>
                  <a:pt x="105" y="423"/>
                </a:lnTo>
                <a:lnTo>
                  <a:pt x="90" y="429"/>
                </a:lnTo>
                <a:lnTo>
                  <a:pt x="77" y="438"/>
                </a:lnTo>
                <a:lnTo>
                  <a:pt x="65" y="447"/>
                </a:lnTo>
                <a:lnTo>
                  <a:pt x="53" y="457"/>
                </a:lnTo>
                <a:lnTo>
                  <a:pt x="42" y="469"/>
                </a:lnTo>
                <a:lnTo>
                  <a:pt x="33" y="481"/>
                </a:lnTo>
                <a:lnTo>
                  <a:pt x="24" y="494"/>
                </a:lnTo>
                <a:lnTo>
                  <a:pt x="17" y="507"/>
                </a:lnTo>
                <a:lnTo>
                  <a:pt x="11" y="523"/>
                </a:lnTo>
                <a:lnTo>
                  <a:pt x="6" y="537"/>
                </a:lnTo>
                <a:lnTo>
                  <a:pt x="3" y="553"/>
                </a:lnTo>
                <a:lnTo>
                  <a:pt x="0" y="570"/>
                </a:lnTo>
                <a:lnTo>
                  <a:pt x="0" y="1016"/>
                </a:lnTo>
                <a:lnTo>
                  <a:pt x="96" y="1016"/>
                </a:lnTo>
                <a:lnTo>
                  <a:pt x="96" y="609"/>
                </a:lnTo>
                <a:lnTo>
                  <a:pt x="119" y="609"/>
                </a:lnTo>
                <a:lnTo>
                  <a:pt x="119" y="1016"/>
                </a:lnTo>
                <a:lnTo>
                  <a:pt x="495" y="1016"/>
                </a:lnTo>
                <a:lnTo>
                  <a:pt x="495" y="609"/>
                </a:lnTo>
                <a:lnTo>
                  <a:pt x="518" y="609"/>
                </a:lnTo>
                <a:lnTo>
                  <a:pt x="518" y="1016"/>
                </a:lnTo>
                <a:lnTo>
                  <a:pt x="612" y="1016"/>
                </a:lnTo>
                <a:lnTo>
                  <a:pt x="612" y="570"/>
                </a:lnTo>
                <a:lnTo>
                  <a:pt x="612" y="570"/>
                </a:lnTo>
                <a:lnTo>
                  <a:pt x="611" y="553"/>
                </a:lnTo>
                <a:lnTo>
                  <a:pt x="607" y="537"/>
                </a:lnTo>
                <a:lnTo>
                  <a:pt x="603" y="523"/>
                </a:lnTo>
                <a:lnTo>
                  <a:pt x="597" y="507"/>
                </a:lnTo>
                <a:lnTo>
                  <a:pt x="589" y="494"/>
                </a:lnTo>
                <a:lnTo>
                  <a:pt x="580" y="481"/>
                </a:lnTo>
                <a:lnTo>
                  <a:pt x="570" y="469"/>
                </a:lnTo>
                <a:lnTo>
                  <a:pt x="561" y="457"/>
                </a:lnTo>
                <a:lnTo>
                  <a:pt x="549" y="447"/>
                </a:lnTo>
                <a:lnTo>
                  <a:pt x="537" y="438"/>
                </a:lnTo>
                <a:lnTo>
                  <a:pt x="522" y="429"/>
                </a:lnTo>
                <a:lnTo>
                  <a:pt x="509" y="423"/>
                </a:lnTo>
                <a:lnTo>
                  <a:pt x="495" y="417"/>
                </a:lnTo>
                <a:lnTo>
                  <a:pt x="479" y="414"/>
                </a:lnTo>
                <a:lnTo>
                  <a:pt x="464" y="411"/>
                </a:lnTo>
                <a:lnTo>
                  <a:pt x="447" y="410"/>
                </a:lnTo>
                <a:lnTo>
                  <a:pt x="447" y="410"/>
                </a:lnTo>
                <a:close/>
              </a:path>
            </a:pathLst>
          </a:custGeom>
          <a:solidFill>
            <a:srgbClr val="F18F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" name="右矢印 53"/>
          <p:cNvSpPr/>
          <p:nvPr/>
        </p:nvSpPr>
        <p:spPr>
          <a:xfrm rot="5400000">
            <a:off x="1859624" y="3510703"/>
            <a:ext cx="357568" cy="263522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55" name="Freeform 15"/>
          <p:cNvSpPr>
            <a:spLocks noChangeAspect="1" noEditPoints="1"/>
          </p:cNvSpPr>
          <p:nvPr/>
        </p:nvSpPr>
        <p:spPr bwMode="auto">
          <a:xfrm>
            <a:off x="1543630" y="3975906"/>
            <a:ext cx="240882" cy="316738"/>
          </a:xfrm>
          <a:custGeom>
            <a:avLst/>
            <a:gdLst>
              <a:gd name="T0" fmla="*/ 302 w 302"/>
              <a:gd name="T1" fmla="*/ 75 h 396"/>
              <a:gd name="T2" fmla="*/ 0 w 302"/>
              <a:gd name="T3" fmla="*/ 396 h 396"/>
              <a:gd name="T4" fmla="*/ 227 w 302"/>
              <a:gd name="T5" fmla="*/ 0 h 396"/>
              <a:gd name="T6" fmla="*/ 234 w 302"/>
              <a:gd name="T7" fmla="*/ 0 h 396"/>
              <a:gd name="T8" fmla="*/ 302 w 302"/>
              <a:gd name="T9" fmla="*/ 68 h 396"/>
              <a:gd name="T10" fmla="*/ 161 w 302"/>
              <a:gd name="T11" fmla="*/ 37 h 396"/>
              <a:gd name="T12" fmla="*/ 38 w 302"/>
              <a:gd name="T13" fmla="*/ 161 h 396"/>
              <a:gd name="T14" fmla="*/ 161 w 302"/>
              <a:gd name="T15" fmla="*/ 37 h 396"/>
              <a:gd name="T16" fmla="*/ 137 w 302"/>
              <a:gd name="T17" fmla="*/ 123 h 396"/>
              <a:gd name="T18" fmla="*/ 125 w 302"/>
              <a:gd name="T19" fmla="*/ 154 h 396"/>
              <a:gd name="T20" fmla="*/ 122 w 302"/>
              <a:gd name="T21" fmla="*/ 125 h 396"/>
              <a:gd name="T22" fmla="*/ 77 w 302"/>
              <a:gd name="T23" fmla="*/ 154 h 396"/>
              <a:gd name="T24" fmla="*/ 74 w 302"/>
              <a:gd name="T25" fmla="*/ 125 h 396"/>
              <a:gd name="T26" fmla="*/ 63 w 302"/>
              <a:gd name="T27" fmla="*/ 154 h 396"/>
              <a:gd name="T28" fmla="*/ 83 w 302"/>
              <a:gd name="T29" fmla="*/ 104 h 396"/>
              <a:gd name="T30" fmla="*/ 99 w 302"/>
              <a:gd name="T31" fmla="*/ 114 h 396"/>
              <a:gd name="T32" fmla="*/ 100 w 302"/>
              <a:gd name="T33" fmla="*/ 148 h 396"/>
              <a:gd name="T34" fmla="*/ 101 w 302"/>
              <a:gd name="T35" fmla="*/ 114 h 396"/>
              <a:gd name="T36" fmla="*/ 117 w 302"/>
              <a:gd name="T37" fmla="*/ 104 h 396"/>
              <a:gd name="T38" fmla="*/ 122 w 302"/>
              <a:gd name="T39" fmla="*/ 76 h 396"/>
              <a:gd name="T40" fmla="*/ 77 w 302"/>
              <a:gd name="T41" fmla="*/ 76 h 396"/>
              <a:gd name="T42" fmla="*/ 265 w 302"/>
              <a:gd name="T43" fmla="*/ 153 h 396"/>
              <a:gd name="T44" fmla="*/ 184 w 302"/>
              <a:gd name="T45" fmla="*/ 161 h 396"/>
              <a:gd name="T46" fmla="*/ 265 w 302"/>
              <a:gd name="T47" fmla="*/ 153 h 396"/>
              <a:gd name="T48" fmla="*/ 38 w 302"/>
              <a:gd name="T49" fmla="*/ 199 h 396"/>
              <a:gd name="T50" fmla="*/ 265 w 302"/>
              <a:gd name="T51" fmla="*/ 342 h 396"/>
              <a:gd name="T52" fmla="*/ 257 w 302"/>
              <a:gd name="T53" fmla="*/ 199 h 396"/>
              <a:gd name="T54" fmla="*/ 107 w 302"/>
              <a:gd name="T55" fmla="*/ 206 h 396"/>
              <a:gd name="T56" fmla="*/ 45 w 302"/>
              <a:gd name="T57" fmla="*/ 233 h 396"/>
              <a:gd name="T58" fmla="*/ 45 w 302"/>
              <a:gd name="T59" fmla="*/ 240 h 396"/>
              <a:gd name="T60" fmla="*/ 107 w 302"/>
              <a:gd name="T61" fmla="*/ 267 h 396"/>
              <a:gd name="T62" fmla="*/ 45 w 302"/>
              <a:gd name="T63" fmla="*/ 240 h 396"/>
              <a:gd name="T64" fmla="*/ 107 w 302"/>
              <a:gd name="T65" fmla="*/ 274 h 396"/>
              <a:gd name="T66" fmla="*/ 45 w 302"/>
              <a:gd name="T67" fmla="*/ 301 h 396"/>
              <a:gd name="T68" fmla="*/ 45 w 302"/>
              <a:gd name="T69" fmla="*/ 335 h 396"/>
              <a:gd name="T70" fmla="*/ 107 w 302"/>
              <a:gd name="T71" fmla="*/ 308 h 396"/>
              <a:gd name="T72" fmla="*/ 45 w 302"/>
              <a:gd name="T73" fmla="*/ 335 h 396"/>
              <a:gd name="T74" fmla="*/ 114 w 302"/>
              <a:gd name="T75" fmla="*/ 335 h 396"/>
              <a:gd name="T76" fmla="*/ 257 w 302"/>
              <a:gd name="T77" fmla="*/ 308 h 396"/>
              <a:gd name="T78" fmla="*/ 257 w 302"/>
              <a:gd name="T79" fmla="*/ 301 h 396"/>
              <a:gd name="T80" fmla="*/ 114 w 302"/>
              <a:gd name="T81" fmla="*/ 274 h 396"/>
              <a:gd name="T82" fmla="*/ 257 w 302"/>
              <a:gd name="T83" fmla="*/ 301 h 396"/>
              <a:gd name="T84" fmla="*/ 114 w 302"/>
              <a:gd name="T85" fmla="*/ 267 h 396"/>
              <a:gd name="T86" fmla="*/ 257 w 302"/>
              <a:gd name="T87" fmla="*/ 240 h 396"/>
              <a:gd name="T88" fmla="*/ 257 w 302"/>
              <a:gd name="T89" fmla="*/ 233 h 396"/>
              <a:gd name="T90" fmla="*/ 114 w 302"/>
              <a:gd name="T91" fmla="*/ 206 h 396"/>
              <a:gd name="T92" fmla="*/ 257 w 302"/>
              <a:gd name="T93" fmla="*/ 233 h 396"/>
              <a:gd name="T94" fmla="*/ 184 w 302"/>
              <a:gd name="T95" fmla="*/ 131 h 396"/>
              <a:gd name="T96" fmla="*/ 265 w 302"/>
              <a:gd name="T97" fmla="*/ 138 h 396"/>
              <a:gd name="T98" fmla="*/ 265 w 302"/>
              <a:gd name="T99" fmla="*/ 108 h 396"/>
              <a:gd name="T100" fmla="*/ 184 w 302"/>
              <a:gd name="T101" fmla="*/ 116 h 396"/>
              <a:gd name="T102" fmla="*/ 265 w 302"/>
              <a:gd name="T103" fmla="*/ 108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2" h="396">
                <a:moveTo>
                  <a:pt x="227" y="75"/>
                </a:moveTo>
                <a:cubicBezTo>
                  <a:pt x="302" y="75"/>
                  <a:pt x="302" y="75"/>
                  <a:pt x="302" y="75"/>
                </a:cubicBezTo>
                <a:cubicBezTo>
                  <a:pt x="302" y="396"/>
                  <a:pt x="302" y="396"/>
                  <a:pt x="302" y="39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0"/>
                  <a:pt x="0" y="0"/>
                  <a:pt x="0" y="0"/>
                </a:cubicBezTo>
                <a:cubicBezTo>
                  <a:pt x="227" y="0"/>
                  <a:pt x="227" y="0"/>
                  <a:pt x="227" y="0"/>
                </a:cubicBezTo>
                <a:lnTo>
                  <a:pt x="227" y="75"/>
                </a:lnTo>
                <a:close/>
                <a:moveTo>
                  <a:pt x="234" y="0"/>
                </a:moveTo>
                <a:cubicBezTo>
                  <a:pt x="234" y="68"/>
                  <a:pt x="234" y="68"/>
                  <a:pt x="234" y="68"/>
                </a:cubicBezTo>
                <a:cubicBezTo>
                  <a:pt x="302" y="68"/>
                  <a:pt x="302" y="68"/>
                  <a:pt x="302" y="68"/>
                </a:cubicBezTo>
                <a:lnTo>
                  <a:pt x="234" y="0"/>
                </a:lnTo>
                <a:close/>
                <a:moveTo>
                  <a:pt x="161" y="37"/>
                </a:moveTo>
                <a:cubicBezTo>
                  <a:pt x="38" y="37"/>
                  <a:pt x="38" y="37"/>
                  <a:pt x="38" y="37"/>
                </a:cubicBezTo>
                <a:cubicBezTo>
                  <a:pt x="38" y="161"/>
                  <a:pt x="38" y="161"/>
                  <a:pt x="38" y="161"/>
                </a:cubicBezTo>
                <a:cubicBezTo>
                  <a:pt x="161" y="161"/>
                  <a:pt x="161" y="161"/>
                  <a:pt x="161" y="161"/>
                </a:cubicBezTo>
                <a:lnTo>
                  <a:pt x="161" y="37"/>
                </a:lnTo>
                <a:close/>
                <a:moveTo>
                  <a:pt x="117" y="104"/>
                </a:moveTo>
                <a:cubicBezTo>
                  <a:pt x="127" y="104"/>
                  <a:pt x="136" y="112"/>
                  <a:pt x="137" y="123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25" y="154"/>
                  <a:pt x="125" y="154"/>
                  <a:pt x="125" y="154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22" y="154"/>
                  <a:pt x="122" y="154"/>
                  <a:pt x="122" y="154"/>
                </a:cubicBezTo>
                <a:cubicBezTo>
                  <a:pt x="77" y="154"/>
                  <a:pt x="77" y="154"/>
                  <a:pt x="77" y="154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4" y="154"/>
                  <a:pt x="74" y="154"/>
                  <a:pt x="74" y="154"/>
                </a:cubicBezTo>
                <a:cubicBezTo>
                  <a:pt x="63" y="154"/>
                  <a:pt x="63" y="154"/>
                  <a:pt x="63" y="154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4" y="112"/>
                  <a:pt x="72" y="104"/>
                  <a:pt x="83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9" y="114"/>
                  <a:pt x="99" y="114"/>
                  <a:pt x="99" y="114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100" y="148"/>
                  <a:pt x="100" y="148"/>
                  <a:pt x="100" y="148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17" y="104"/>
                  <a:pt x="117" y="104"/>
                  <a:pt x="117" y="104"/>
                </a:cubicBezTo>
                <a:moveTo>
                  <a:pt x="100" y="54"/>
                </a:moveTo>
                <a:cubicBezTo>
                  <a:pt x="112" y="54"/>
                  <a:pt x="122" y="64"/>
                  <a:pt x="122" y="76"/>
                </a:cubicBezTo>
                <a:cubicBezTo>
                  <a:pt x="122" y="89"/>
                  <a:pt x="112" y="99"/>
                  <a:pt x="100" y="99"/>
                </a:cubicBezTo>
                <a:cubicBezTo>
                  <a:pt x="87" y="99"/>
                  <a:pt x="77" y="89"/>
                  <a:pt x="77" y="76"/>
                </a:cubicBezTo>
                <a:cubicBezTo>
                  <a:pt x="77" y="64"/>
                  <a:pt x="87" y="54"/>
                  <a:pt x="100" y="54"/>
                </a:cubicBezTo>
                <a:moveTo>
                  <a:pt x="265" y="153"/>
                </a:moveTo>
                <a:cubicBezTo>
                  <a:pt x="184" y="153"/>
                  <a:pt x="184" y="153"/>
                  <a:pt x="184" y="153"/>
                </a:cubicBezTo>
                <a:cubicBezTo>
                  <a:pt x="184" y="161"/>
                  <a:pt x="184" y="161"/>
                  <a:pt x="184" y="161"/>
                </a:cubicBezTo>
                <a:cubicBezTo>
                  <a:pt x="265" y="161"/>
                  <a:pt x="265" y="161"/>
                  <a:pt x="265" y="161"/>
                </a:cubicBezTo>
                <a:lnTo>
                  <a:pt x="265" y="153"/>
                </a:lnTo>
                <a:close/>
                <a:moveTo>
                  <a:pt x="257" y="199"/>
                </a:moveTo>
                <a:cubicBezTo>
                  <a:pt x="206" y="199"/>
                  <a:pt x="88" y="199"/>
                  <a:pt x="38" y="199"/>
                </a:cubicBezTo>
                <a:cubicBezTo>
                  <a:pt x="38" y="245"/>
                  <a:pt x="38" y="296"/>
                  <a:pt x="38" y="342"/>
                </a:cubicBezTo>
                <a:cubicBezTo>
                  <a:pt x="91" y="342"/>
                  <a:pt x="210" y="342"/>
                  <a:pt x="265" y="342"/>
                </a:cubicBezTo>
                <a:cubicBezTo>
                  <a:pt x="265" y="296"/>
                  <a:pt x="265" y="245"/>
                  <a:pt x="265" y="199"/>
                </a:cubicBezTo>
                <a:lnTo>
                  <a:pt x="257" y="199"/>
                </a:lnTo>
                <a:close/>
                <a:moveTo>
                  <a:pt x="45" y="206"/>
                </a:moveTo>
                <a:cubicBezTo>
                  <a:pt x="107" y="206"/>
                  <a:pt x="107" y="206"/>
                  <a:pt x="107" y="206"/>
                </a:cubicBezTo>
                <a:cubicBezTo>
                  <a:pt x="107" y="233"/>
                  <a:pt x="107" y="233"/>
                  <a:pt x="107" y="233"/>
                </a:cubicBezTo>
                <a:cubicBezTo>
                  <a:pt x="45" y="233"/>
                  <a:pt x="45" y="233"/>
                  <a:pt x="45" y="233"/>
                </a:cubicBezTo>
                <a:lnTo>
                  <a:pt x="45" y="206"/>
                </a:lnTo>
                <a:close/>
                <a:moveTo>
                  <a:pt x="45" y="240"/>
                </a:moveTo>
                <a:cubicBezTo>
                  <a:pt x="107" y="240"/>
                  <a:pt x="107" y="240"/>
                  <a:pt x="107" y="240"/>
                </a:cubicBezTo>
                <a:cubicBezTo>
                  <a:pt x="107" y="267"/>
                  <a:pt x="107" y="267"/>
                  <a:pt x="107" y="267"/>
                </a:cubicBezTo>
                <a:cubicBezTo>
                  <a:pt x="45" y="267"/>
                  <a:pt x="45" y="267"/>
                  <a:pt x="45" y="267"/>
                </a:cubicBezTo>
                <a:lnTo>
                  <a:pt x="45" y="240"/>
                </a:lnTo>
                <a:close/>
                <a:moveTo>
                  <a:pt x="45" y="274"/>
                </a:moveTo>
                <a:cubicBezTo>
                  <a:pt x="107" y="274"/>
                  <a:pt x="107" y="274"/>
                  <a:pt x="107" y="274"/>
                </a:cubicBezTo>
                <a:cubicBezTo>
                  <a:pt x="107" y="301"/>
                  <a:pt x="107" y="301"/>
                  <a:pt x="107" y="301"/>
                </a:cubicBezTo>
                <a:cubicBezTo>
                  <a:pt x="45" y="301"/>
                  <a:pt x="45" y="301"/>
                  <a:pt x="45" y="301"/>
                </a:cubicBezTo>
                <a:lnTo>
                  <a:pt x="45" y="274"/>
                </a:lnTo>
                <a:close/>
                <a:moveTo>
                  <a:pt x="45" y="335"/>
                </a:moveTo>
                <a:cubicBezTo>
                  <a:pt x="45" y="308"/>
                  <a:pt x="45" y="308"/>
                  <a:pt x="45" y="308"/>
                </a:cubicBezTo>
                <a:cubicBezTo>
                  <a:pt x="107" y="308"/>
                  <a:pt x="107" y="308"/>
                  <a:pt x="107" y="308"/>
                </a:cubicBezTo>
                <a:cubicBezTo>
                  <a:pt x="107" y="335"/>
                  <a:pt x="107" y="335"/>
                  <a:pt x="107" y="335"/>
                </a:cubicBezTo>
                <a:lnTo>
                  <a:pt x="45" y="335"/>
                </a:lnTo>
                <a:close/>
                <a:moveTo>
                  <a:pt x="257" y="335"/>
                </a:moveTo>
                <a:cubicBezTo>
                  <a:pt x="114" y="335"/>
                  <a:pt x="114" y="335"/>
                  <a:pt x="114" y="335"/>
                </a:cubicBezTo>
                <a:cubicBezTo>
                  <a:pt x="114" y="308"/>
                  <a:pt x="114" y="308"/>
                  <a:pt x="114" y="308"/>
                </a:cubicBezTo>
                <a:cubicBezTo>
                  <a:pt x="257" y="308"/>
                  <a:pt x="257" y="308"/>
                  <a:pt x="257" y="308"/>
                </a:cubicBezTo>
                <a:lnTo>
                  <a:pt x="257" y="335"/>
                </a:lnTo>
                <a:close/>
                <a:moveTo>
                  <a:pt x="257" y="301"/>
                </a:moveTo>
                <a:cubicBezTo>
                  <a:pt x="114" y="301"/>
                  <a:pt x="114" y="301"/>
                  <a:pt x="114" y="301"/>
                </a:cubicBezTo>
                <a:cubicBezTo>
                  <a:pt x="114" y="274"/>
                  <a:pt x="114" y="274"/>
                  <a:pt x="114" y="274"/>
                </a:cubicBezTo>
                <a:cubicBezTo>
                  <a:pt x="257" y="274"/>
                  <a:pt x="257" y="274"/>
                  <a:pt x="257" y="274"/>
                </a:cubicBezTo>
                <a:lnTo>
                  <a:pt x="257" y="301"/>
                </a:lnTo>
                <a:close/>
                <a:moveTo>
                  <a:pt x="257" y="267"/>
                </a:moveTo>
                <a:cubicBezTo>
                  <a:pt x="114" y="267"/>
                  <a:pt x="114" y="267"/>
                  <a:pt x="114" y="267"/>
                </a:cubicBezTo>
                <a:cubicBezTo>
                  <a:pt x="114" y="240"/>
                  <a:pt x="114" y="240"/>
                  <a:pt x="114" y="240"/>
                </a:cubicBezTo>
                <a:cubicBezTo>
                  <a:pt x="257" y="240"/>
                  <a:pt x="257" y="240"/>
                  <a:pt x="257" y="240"/>
                </a:cubicBezTo>
                <a:lnTo>
                  <a:pt x="257" y="267"/>
                </a:lnTo>
                <a:close/>
                <a:moveTo>
                  <a:pt x="257" y="233"/>
                </a:moveTo>
                <a:cubicBezTo>
                  <a:pt x="114" y="233"/>
                  <a:pt x="114" y="233"/>
                  <a:pt x="114" y="233"/>
                </a:cubicBezTo>
                <a:cubicBezTo>
                  <a:pt x="114" y="206"/>
                  <a:pt x="114" y="206"/>
                  <a:pt x="114" y="206"/>
                </a:cubicBezTo>
                <a:cubicBezTo>
                  <a:pt x="257" y="206"/>
                  <a:pt x="257" y="206"/>
                  <a:pt x="257" y="206"/>
                </a:cubicBezTo>
                <a:lnTo>
                  <a:pt x="257" y="233"/>
                </a:lnTo>
                <a:close/>
                <a:moveTo>
                  <a:pt x="265" y="131"/>
                </a:moveTo>
                <a:cubicBezTo>
                  <a:pt x="184" y="131"/>
                  <a:pt x="184" y="131"/>
                  <a:pt x="184" y="131"/>
                </a:cubicBezTo>
                <a:cubicBezTo>
                  <a:pt x="184" y="138"/>
                  <a:pt x="184" y="138"/>
                  <a:pt x="184" y="138"/>
                </a:cubicBezTo>
                <a:cubicBezTo>
                  <a:pt x="265" y="138"/>
                  <a:pt x="265" y="138"/>
                  <a:pt x="265" y="138"/>
                </a:cubicBezTo>
                <a:lnTo>
                  <a:pt x="265" y="131"/>
                </a:lnTo>
                <a:close/>
                <a:moveTo>
                  <a:pt x="265" y="108"/>
                </a:moveTo>
                <a:cubicBezTo>
                  <a:pt x="184" y="108"/>
                  <a:pt x="184" y="108"/>
                  <a:pt x="184" y="108"/>
                </a:cubicBezTo>
                <a:cubicBezTo>
                  <a:pt x="184" y="116"/>
                  <a:pt x="184" y="116"/>
                  <a:pt x="184" y="116"/>
                </a:cubicBezTo>
                <a:cubicBezTo>
                  <a:pt x="265" y="116"/>
                  <a:pt x="265" y="116"/>
                  <a:pt x="265" y="116"/>
                </a:cubicBezTo>
                <a:lnTo>
                  <a:pt x="265" y="108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148815" y="4310372"/>
            <a:ext cx="115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従業員情報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kern="0" dirty="0">
                <a:solidFill>
                  <a:prstClr val="black"/>
                </a:solidFill>
              </a:rPr>
              <a:t>　　　</a:t>
            </a: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参照</a:t>
            </a:r>
            <a:endParaRPr kumimoji="0" lang="en-US" altLang="ja-JP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927092" y="4113225"/>
            <a:ext cx="216024" cy="202990"/>
            <a:chOff x="2124075" y="5903913"/>
            <a:chExt cx="431800" cy="430213"/>
          </a:xfrm>
        </p:grpSpPr>
        <p:sp>
          <p:nvSpPr>
            <p:cNvPr id="58" name="Oval 96"/>
            <p:cNvSpPr>
              <a:spLocks noChangeArrowheads="1"/>
            </p:cNvSpPr>
            <p:nvPr/>
          </p:nvSpPr>
          <p:spPr bwMode="auto">
            <a:xfrm>
              <a:off x="2124075" y="5903913"/>
              <a:ext cx="431800" cy="430213"/>
            </a:xfrm>
            <a:prstGeom prst="ellipse">
              <a:avLst/>
            </a:prstGeom>
            <a:solidFill>
              <a:srgbClr val="E947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97"/>
            <p:cNvSpPr>
              <a:spLocks noChangeArrowheads="1"/>
            </p:cNvSpPr>
            <p:nvPr/>
          </p:nvSpPr>
          <p:spPr bwMode="auto">
            <a:xfrm>
              <a:off x="2149475" y="5927725"/>
              <a:ext cx="381000" cy="382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98"/>
            <p:cNvSpPr>
              <a:spLocks noEditPoints="1"/>
            </p:cNvSpPr>
            <p:nvPr/>
          </p:nvSpPr>
          <p:spPr bwMode="auto">
            <a:xfrm>
              <a:off x="2259013" y="5961063"/>
              <a:ext cx="163513" cy="322263"/>
            </a:xfrm>
            <a:custGeom>
              <a:avLst/>
              <a:gdLst>
                <a:gd name="T0" fmla="*/ 0 w 173"/>
                <a:gd name="T1" fmla="*/ 130 h 338"/>
                <a:gd name="T2" fmla="*/ 6 w 173"/>
                <a:gd name="T3" fmla="*/ 40 h 338"/>
                <a:gd name="T4" fmla="*/ 57 w 173"/>
                <a:gd name="T5" fmla="*/ 44 h 338"/>
                <a:gd name="T6" fmla="*/ 128 w 173"/>
                <a:gd name="T7" fmla="*/ 126 h 338"/>
                <a:gd name="T8" fmla="*/ 86 w 173"/>
                <a:gd name="T9" fmla="*/ 156 h 338"/>
                <a:gd name="T10" fmla="*/ 70 w 173"/>
                <a:gd name="T11" fmla="*/ 140 h 338"/>
                <a:gd name="T12" fmla="*/ 43 w 173"/>
                <a:gd name="T13" fmla="*/ 126 h 338"/>
                <a:gd name="T14" fmla="*/ 74 w 173"/>
                <a:gd name="T15" fmla="*/ 97 h 338"/>
                <a:gd name="T16" fmla="*/ 74 w 173"/>
                <a:gd name="T17" fmla="*/ 81 h 338"/>
                <a:gd name="T18" fmla="*/ 57 w 173"/>
                <a:gd name="T19" fmla="*/ 52 h 338"/>
                <a:gd name="T20" fmla="*/ 86 w 173"/>
                <a:gd name="T21" fmla="*/ 32 h 338"/>
                <a:gd name="T22" fmla="*/ 30 w 173"/>
                <a:gd name="T23" fmla="*/ 1 h 338"/>
                <a:gd name="T24" fmla="*/ 144 w 173"/>
                <a:gd name="T25" fmla="*/ 11 h 338"/>
                <a:gd name="T26" fmla="*/ 115 w 173"/>
                <a:gd name="T27" fmla="*/ 52 h 338"/>
                <a:gd name="T28" fmla="*/ 96 w 173"/>
                <a:gd name="T29" fmla="*/ 81 h 338"/>
                <a:gd name="T30" fmla="*/ 96 w 173"/>
                <a:gd name="T31" fmla="*/ 97 h 338"/>
                <a:gd name="T32" fmla="*/ 143 w 173"/>
                <a:gd name="T33" fmla="*/ 81 h 338"/>
                <a:gd name="T34" fmla="*/ 114 w 173"/>
                <a:gd name="T35" fmla="*/ 38 h 338"/>
                <a:gd name="T36" fmla="*/ 153 w 173"/>
                <a:gd name="T37" fmla="*/ 38 h 338"/>
                <a:gd name="T38" fmla="*/ 2 w 173"/>
                <a:gd name="T39" fmla="*/ 218 h 338"/>
                <a:gd name="T40" fmla="*/ 67 w 173"/>
                <a:gd name="T41" fmla="*/ 218 h 338"/>
                <a:gd name="T42" fmla="*/ 91 w 173"/>
                <a:gd name="T43" fmla="*/ 286 h 338"/>
                <a:gd name="T44" fmla="*/ 63 w 173"/>
                <a:gd name="T45" fmla="*/ 329 h 338"/>
                <a:gd name="T46" fmla="*/ 10 w 173"/>
                <a:gd name="T47" fmla="*/ 336 h 338"/>
                <a:gd name="T48" fmla="*/ 63 w 173"/>
                <a:gd name="T49" fmla="*/ 319 h 338"/>
                <a:gd name="T50" fmla="*/ 10 w 173"/>
                <a:gd name="T51" fmla="*/ 226 h 338"/>
                <a:gd name="T52" fmla="*/ 10 w 173"/>
                <a:gd name="T53" fmla="*/ 251 h 338"/>
                <a:gd name="T54" fmla="*/ 10 w 173"/>
                <a:gd name="T55" fmla="*/ 266 h 338"/>
                <a:gd name="T56" fmla="*/ 11 w 173"/>
                <a:gd name="T57" fmla="*/ 193 h 338"/>
                <a:gd name="T58" fmla="*/ 62 w 173"/>
                <a:gd name="T59" fmla="*/ 193 h 338"/>
                <a:gd name="T60" fmla="*/ 27 w 173"/>
                <a:gd name="T61" fmla="*/ 313 h 338"/>
                <a:gd name="T62" fmla="*/ 83 w 173"/>
                <a:gd name="T63" fmla="*/ 201 h 338"/>
                <a:gd name="T64" fmla="*/ 75 w 173"/>
                <a:gd name="T65" fmla="*/ 196 h 338"/>
                <a:gd name="T66" fmla="*/ 164 w 173"/>
                <a:gd name="T67" fmla="*/ 186 h 338"/>
                <a:gd name="T68" fmla="*/ 124 w 173"/>
                <a:gd name="T69" fmla="*/ 257 h 338"/>
                <a:gd name="T70" fmla="*/ 79 w 173"/>
                <a:gd name="T71" fmla="*/ 261 h 338"/>
                <a:gd name="T72" fmla="*/ 73 w 173"/>
                <a:gd name="T73" fmla="*/ 216 h 338"/>
                <a:gd name="T74" fmla="*/ 130 w 173"/>
                <a:gd name="T75" fmla="*/ 300 h 338"/>
                <a:gd name="T76" fmla="*/ 113 w 173"/>
                <a:gd name="T77" fmla="*/ 338 h 338"/>
                <a:gd name="T78" fmla="*/ 112 w 173"/>
                <a:gd name="T79" fmla="*/ 275 h 338"/>
                <a:gd name="T80" fmla="*/ 125 w 173"/>
                <a:gd name="T81" fmla="*/ 319 h 338"/>
                <a:gd name="T82" fmla="*/ 127 w 173"/>
                <a:gd name="T83" fmla="*/ 286 h 338"/>
                <a:gd name="T84" fmla="*/ 121 w 173"/>
                <a:gd name="T85" fmla="*/ 196 h 338"/>
                <a:gd name="T86" fmla="*/ 125 w 173"/>
                <a:gd name="T87" fmla="*/ 238 h 338"/>
                <a:gd name="T88" fmla="*/ 144 w 173"/>
                <a:gd name="T89" fmla="*/ 196 h 338"/>
                <a:gd name="T90" fmla="*/ 173 w 173"/>
                <a:gd name="T91" fmla="*/ 322 h 338"/>
                <a:gd name="T92" fmla="*/ 153 w 173"/>
                <a:gd name="T93" fmla="*/ 27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" h="338">
                  <a:moveTo>
                    <a:pt x="57" y="44"/>
                  </a:moveTo>
                  <a:cubicBezTo>
                    <a:pt x="51" y="89"/>
                    <a:pt x="36" y="126"/>
                    <a:pt x="15" y="146"/>
                  </a:cubicBezTo>
                  <a:cubicBezTo>
                    <a:pt x="12" y="141"/>
                    <a:pt x="5" y="133"/>
                    <a:pt x="0" y="130"/>
                  </a:cubicBezTo>
                  <a:cubicBezTo>
                    <a:pt x="16" y="115"/>
                    <a:pt x="28" y="89"/>
                    <a:pt x="34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4" y="39"/>
                    <a:pt x="44" y="39"/>
                    <a:pt x="44" y="39"/>
                  </a:cubicBezTo>
                  <a:lnTo>
                    <a:pt x="57" y="44"/>
                  </a:lnTo>
                  <a:close/>
                  <a:moveTo>
                    <a:pt x="96" y="109"/>
                  </a:moveTo>
                  <a:cubicBezTo>
                    <a:pt x="128" y="109"/>
                    <a:pt x="128" y="109"/>
                    <a:pt x="128" y="109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48"/>
                    <a:pt x="94" y="153"/>
                    <a:pt x="86" y="156"/>
                  </a:cubicBezTo>
                  <a:cubicBezTo>
                    <a:pt x="78" y="159"/>
                    <a:pt x="67" y="160"/>
                    <a:pt x="52" y="160"/>
                  </a:cubicBezTo>
                  <a:cubicBezTo>
                    <a:pt x="51" y="154"/>
                    <a:pt x="48" y="145"/>
                    <a:pt x="45" y="140"/>
                  </a:cubicBezTo>
                  <a:cubicBezTo>
                    <a:pt x="55" y="140"/>
                    <a:pt x="67" y="140"/>
                    <a:pt x="70" y="140"/>
                  </a:cubicBezTo>
                  <a:cubicBezTo>
                    <a:pt x="73" y="140"/>
                    <a:pt x="74" y="139"/>
                    <a:pt x="74" y="136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2" y="29"/>
                    <a:pt x="98" y="25"/>
                    <a:pt x="103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32" y="24"/>
                    <a:pt x="114" y="38"/>
                    <a:pt x="96" y="46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96" y="97"/>
                    <a:pt x="96" y="97"/>
                    <a:pt x="96" y="97"/>
                  </a:cubicBezTo>
                  <a:lnTo>
                    <a:pt x="96" y="109"/>
                  </a:lnTo>
                  <a:close/>
                  <a:moveTo>
                    <a:pt x="169" y="52"/>
                  </a:moveTo>
                  <a:cubicBezTo>
                    <a:pt x="161" y="61"/>
                    <a:pt x="152" y="73"/>
                    <a:pt x="143" y="81"/>
                  </a:cubicBezTo>
                  <a:cubicBezTo>
                    <a:pt x="150" y="101"/>
                    <a:pt x="159" y="117"/>
                    <a:pt x="172" y="128"/>
                  </a:cubicBezTo>
                  <a:cubicBezTo>
                    <a:pt x="167" y="132"/>
                    <a:pt x="159" y="140"/>
                    <a:pt x="156" y="146"/>
                  </a:cubicBezTo>
                  <a:cubicBezTo>
                    <a:pt x="132" y="124"/>
                    <a:pt x="120" y="84"/>
                    <a:pt x="114" y="38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44"/>
                    <a:pt x="136" y="52"/>
                    <a:pt x="137" y="60"/>
                  </a:cubicBezTo>
                  <a:cubicBezTo>
                    <a:pt x="143" y="53"/>
                    <a:pt x="149" y="45"/>
                    <a:pt x="153" y="38"/>
                  </a:cubicBezTo>
                  <a:lnTo>
                    <a:pt x="169" y="52"/>
                  </a:lnTo>
                  <a:close/>
                  <a:moveTo>
                    <a:pt x="67" y="218"/>
                  </a:moveTo>
                  <a:cubicBezTo>
                    <a:pt x="2" y="218"/>
                    <a:pt x="2" y="218"/>
                    <a:pt x="2" y="218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67" y="201"/>
                    <a:pt x="67" y="201"/>
                    <a:pt x="67" y="201"/>
                  </a:cubicBezTo>
                  <a:lnTo>
                    <a:pt x="67" y="218"/>
                  </a:lnTo>
                  <a:close/>
                  <a:moveTo>
                    <a:pt x="63" y="319"/>
                  </a:moveTo>
                  <a:cubicBezTo>
                    <a:pt x="69" y="310"/>
                    <a:pt x="73" y="295"/>
                    <a:pt x="74" y="282"/>
                  </a:cubicBezTo>
                  <a:cubicBezTo>
                    <a:pt x="91" y="286"/>
                    <a:pt x="91" y="286"/>
                    <a:pt x="91" y="286"/>
                  </a:cubicBezTo>
                  <a:cubicBezTo>
                    <a:pt x="89" y="302"/>
                    <a:pt x="86" y="319"/>
                    <a:pt x="77" y="329"/>
                  </a:cubicBezTo>
                  <a:cubicBezTo>
                    <a:pt x="63" y="321"/>
                    <a:pt x="63" y="321"/>
                    <a:pt x="63" y="321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27" y="336"/>
                    <a:pt x="27" y="336"/>
                    <a:pt x="27" y="336"/>
                  </a:cubicBezTo>
                  <a:cubicBezTo>
                    <a:pt x="10" y="336"/>
                    <a:pt x="10" y="336"/>
                    <a:pt x="10" y="336"/>
                  </a:cubicBezTo>
                  <a:cubicBezTo>
                    <a:pt x="10" y="275"/>
                    <a:pt x="10" y="275"/>
                    <a:pt x="10" y="275"/>
                  </a:cubicBezTo>
                  <a:cubicBezTo>
                    <a:pt x="63" y="275"/>
                    <a:pt x="63" y="275"/>
                    <a:pt x="63" y="275"/>
                  </a:cubicBezTo>
                  <a:lnTo>
                    <a:pt x="63" y="319"/>
                  </a:lnTo>
                  <a:close/>
                  <a:moveTo>
                    <a:pt x="62" y="242"/>
                  </a:moveTo>
                  <a:cubicBezTo>
                    <a:pt x="10" y="242"/>
                    <a:pt x="10" y="242"/>
                    <a:pt x="10" y="242"/>
                  </a:cubicBezTo>
                  <a:cubicBezTo>
                    <a:pt x="10" y="226"/>
                    <a:pt x="10" y="226"/>
                    <a:pt x="10" y="226"/>
                  </a:cubicBezTo>
                  <a:cubicBezTo>
                    <a:pt x="62" y="226"/>
                    <a:pt x="62" y="226"/>
                    <a:pt x="62" y="226"/>
                  </a:cubicBezTo>
                  <a:lnTo>
                    <a:pt x="62" y="242"/>
                  </a:lnTo>
                  <a:close/>
                  <a:moveTo>
                    <a:pt x="10" y="251"/>
                  </a:moveTo>
                  <a:cubicBezTo>
                    <a:pt x="62" y="251"/>
                    <a:pt x="62" y="251"/>
                    <a:pt x="62" y="251"/>
                  </a:cubicBezTo>
                  <a:cubicBezTo>
                    <a:pt x="62" y="266"/>
                    <a:pt x="62" y="266"/>
                    <a:pt x="62" y="266"/>
                  </a:cubicBezTo>
                  <a:cubicBezTo>
                    <a:pt x="10" y="266"/>
                    <a:pt x="10" y="266"/>
                    <a:pt x="10" y="266"/>
                  </a:cubicBezTo>
                  <a:lnTo>
                    <a:pt x="10" y="251"/>
                  </a:lnTo>
                  <a:close/>
                  <a:moveTo>
                    <a:pt x="62" y="193"/>
                  </a:moveTo>
                  <a:cubicBezTo>
                    <a:pt x="11" y="193"/>
                    <a:pt x="11" y="193"/>
                    <a:pt x="11" y="193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62" y="177"/>
                    <a:pt x="62" y="177"/>
                    <a:pt x="62" y="177"/>
                  </a:cubicBezTo>
                  <a:lnTo>
                    <a:pt x="62" y="193"/>
                  </a:lnTo>
                  <a:close/>
                  <a:moveTo>
                    <a:pt x="45" y="292"/>
                  </a:moveTo>
                  <a:cubicBezTo>
                    <a:pt x="27" y="292"/>
                    <a:pt x="27" y="292"/>
                    <a:pt x="27" y="292"/>
                  </a:cubicBezTo>
                  <a:cubicBezTo>
                    <a:pt x="27" y="313"/>
                    <a:pt x="27" y="313"/>
                    <a:pt x="27" y="313"/>
                  </a:cubicBezTo>
                  <a:cubicBezTo>
                    <a:pt x="45" y="313"/>
                    <a:pt x="45" y="313"/>
                    <a:pt x="45" y="313"/>
                  </a:cubicBezTo>
                  <a:lnTo>
                    <a:pt x="45" y="292"/>
                  </a:lnTo>
                  <a:close/>
                  <a:moveTo>
                    <a:pt x="83" y="201"/>
                  </a:moveTo>
                  <a:cubicBezTo>
                    <a:pt x="88" y="203"/>
                    <a:pt x="94" y="205"/>
                    <a:pt x="99" y="207"/>
                  </a:cubicBezTo>
                  <a:cubicBezTo>
                    <a:pt x="101" y="204"/>
                    <a:pt x="101" y="200"/>
                    <a:pt x="102" y="196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75" y="178"/>
                    <a:pt x="75" y="178"/>
                    <a:pt x="75" y="178"/>
                  </a:cubicBezTo>
                  <a:cubicBezTo>
                    <a:pt x="164" y="178"/>
                    <a:pt x="164" y="178"/>
                    <a:pt x="164" y="178"/>
                  </a:cubicBezTo>
                  <a:cubicBezTo>
                    <a:pt x="164" y="178"/>
                    <a:pt x="164" y="184"/>
                    <a:pt x="164" y="186"/>
                  </a:cubicBezTo>
                  <a:cubicBezTo>
                    <a:pt x="162" y="227"/>
                    <a:pt x="160" y="244"/>
                    <a:pt x="156" y="249"/>
                  </a:cubicBezTo>
                  <a:cubicBezTo>
                    <a:pt x="152" y="254"/>
                    <a:pt x="149" y="255"/>
                    <a:pt x="144" y="256"/>
                  </a:cubicBezTo>
                  <a:cubicBezTo>
                    <a:pt x="139" y="257"/>
                    <a:pt x="132" y="257"/>
                    <a:pt x="124" y="257"/>
                  </a:cubicBezTo>
                  <a:cubicBezTo>
                    <a:pt x="124" y="251"/>
                    <a:pt x="122" y="243"/>
                    <a:pt x="119" y="238"/>
                  </a:cubicBezTo>
                  <a:cubicBezTo>
                    <a:pt x="116" y="236"/>
                    <a:pt x="113" y="234"/>
                    <a:pt x="109" y="232"/>
                  </a:cubicBezTo>
                  <a:cubicBezTo>
                    <a:pt x="103" y="244"/>
                    <a:pt x="93" y="254"/>
                    <a:pt x="79" y="261"/>
                  </a:cubicBezTo>
                  <a:cubicBezTo>
                    <a:pt x="76" y="257"/>
                    <a:pt x="71" y="250"/>
                    <a:pt x="67" y="246"/>
                  </a:cubicBezTo>
                  <a:cubicBezTo>
                    <a:pt x="79" y="240"/>
                    <a:pt x="87" y="233"/>
                    <a:pt x="92" y="224"/>
                  </a:cubicBezTo>
                  <a:cubicBezTo>
                    <a:pt x="86" y="221"/>
                    <a:pt x="79" y="218"/>
                    <a:pt x="73" y="216"/>
                  </a:cubicBezTo>
                  <a:lnTo>
                    <a:pt x="83" y="201"/>
                  </a:lnTo>
                  <a:close/>
                  <a:moveTo>
                    <a:pt x="125" y="319"/>
                  </a:moveTo>
                  <a:cubicBezTo>
                    <a:pt x="129" y="319"/>
                    <a:pt x="129" y="317"/>
                    <a:pt x="130" y="300"/>
                  </a:cubicBezTo>
                  <a:cubicBezTo>
                    <a:pt x="133" y="304"/>
                    <a:pt x="142" y="307"/>
                    <a:pt x="147" y="308"/>
                  </a:cubicBezTo>
                  <a:cubicBezTo>
                    <a:pt x="145" y="332"/>
                    <a:pt x="140" y="338"/>
                    <a:pt x="127" y="338"/>
                  </a:cubicBezTo>
                  <a:cubicBezTo>
                    <a:pt x="113" y="338"/>
                    <a:pt x="113" y="338"/>
                    <a:pt x="113" y="338"/>
                  </a:cubicBezTo>
                  <a:cubicBezTo>
                    <a:pt x="96" y="338"/>
                    <a:pt x="92" y="332"/>
                    <a:pt x="92" y="314"/>
                  </a:cubicBezTo>
                  <a:cubicBezTo>
                    <a:pt x="92" y="275"/>
                    <a:pt x="92" y="275"/>
                    <a:pt x="92" y="275"/>
                  </a:cubicBezTo>
                  <a:cubicBezTo>
                    <a:pt x="112" y="275"/>
                    <a:pt x="112" y="275"/>
                    <a:pt x="112" y="275"/>
                  </a:cubicBezTo>
                  <a:cubicBezTo>
                    <a:pt x="112" y="314"/>
                    <a:pt x="112" y="314"/>
                    <a:pt x="112" y="314"/>
                  </a:cubicBezTo>
                  <a:cubicBezTo>
                    <a:pt x="112" y="319"/>
                    <a:pt x="112" y="319"/>
                    <a:pt x="116" y="319"/>
                  </a:cubicBezTo>
                  <a:lnTo>
                    <a:pt x="125" y="319"/>
                  </a:lnTo>
                  <a:close/>
                  <a:moveTo>
                    <a:pt x="109" y="250"/>
                  </a:moveTo>
                  <a:cubicBezTo>
                    <a:pt x="120" y="256"/>
                    <a:pt x="134" y="265"/>
                    <a:pt x="141" y="273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21" y="279"/>
                    <a:pt x="108" y="269"/>
                    <a:pt x="96" y="262"/>
                  </a:cubicBezTo>
                  <a:lnTo>
                    <a:pt x="109" y="250"/>
                  </a:lnTo>
                  <a:close/>
                  <a:moveTo>
                    <a:pt x="121" y="196"/>
                  </a:moveTo>
                  <a:cubicBezTo>
                    <a:pt x="120" y="203"/>
                    <a:pt x="119" y="209"/>
                    <a:pt x="117" y="215"/>
                  </a:cubicBezTo>
                  <a:cubicBezTo>
                    <a:pt x="123" y="218"/>
                    <a:pt x="129" y="221"/>
                    <a:pt x="133" y="224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28" y="238"/>
                    <a:pt x="131" y="238"/>
                    <a:pt x="133" y="238"/>
                  </a:cubicBezTo>
                  <a:cubicBezTo>
                    <a:pt x="136" y="238"/>
                    <a:pt x="137" y="238"/>
                    <a:pt x="139" y="236"/>
                  </a:cubicBezTo>
                  <a:cubicBezTo>
                    <a:pt x="141" y="233"/>
                    <a:pt x="143" y="223"/>
                    <a:pt x="144" y="196"/>
                  </a:cubicBezTo>
                  <a:lnTo>
                    <a:pt x="121" y="196"/>
                  </a:lnTo>
                  <a:close/>
                  <a:moveTo>
                    <a:pt x="153" y="277"/>
                  </a:moveTo>
                  <a:cubicBezTo>
                    <a:pt x="162" y="291"/>
                    <a:pt x="170" y="309"/>
                    <a:pt x="173" y="322"/>
                  </a:cubicBezTo>
                  <a:cubicBezTo>
                    <a:pt x="154" y="330"/>
                    <a:pt x="154" y="330"/>
                    <a:pt x="154" y="330"/>
                  </a:cubicBezTo>
                  <a:cubicBezTo>
                    <a:pt x="152" y="317"/>
                    <a:pt x="144" y="298"/>
                    <a:pt x="136" y="284"/>
                  </a:cubicBezTo>
                  <a:lnTo>
                    <a:pt x="153" y="277"/>
                  </a:lnTo>
                  <a:close/>
                </a:path>
              </a:pathLst>
            </a:custGeom>
            <a:solidFill>
              <a:srgbClr val="E947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2" name="右矢印 61"/>
          <p:cNvSpPr/>
          <p:nvPr/>
        </p:nvSpPr>
        <p:spPr>
          <a:xfrm rot="2041790">
            <a:off x="5952618" y="2753776"/>
            <a:ext cx="309512" cy="263522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8485149" y="797325"/>
            <a:ext cx="405435" cy="1822495"/>
          </a:xfrm>
          <a:prstGeom prst="roundRect">
            <a:avLst/>
          </a:prstGeom>
          <a:solidFill>
            <a:srgbClr val="008CC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8472159" y="1057933"/>
            <a:ext cx="400110" cy="15618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統合会計（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GL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）</a:t>
            </a:r>
          </a:p>
        </p:txBody>
      </p:sp>
      <p:sp>
        <p:nvSpPr>
          <p:cNvPr id="68" name="角丸四角形 67"/>
          <p:cNvSpPr/>
          <p:nvPr/>
        </p:nvSpPr>
        <p:spPr>
          <a:xfrm>
            <a:off x="8472158" y="2751770"/>
            <a:ext cx="456326" cy="159136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8483222" y="2886255"/>
            <a:ext cx="400110" cy="14568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他会計システム</a:t>
            </a:r>
          </a:p>
        </p:txBody>
      </p:sp>
      <p:sp>
        <p:nvSpPr>
          <p:cNvPr id="70" name="右矢印 69"/>
          <p:cNvSpPr/>
          <p:nvPr/>
        </p:nvSpPr>
        <p:spPr>
          <a:xfrm>
            <a:off x="7291074" y="907359"/>
            <a:ext cx="927245" cy="404080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020231" y="1606697"/>
            <a:ext cx="15340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＜仕訳データ＞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・費用計上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・支払計上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・兼務按分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・自動仕訳科目判定</a:t>
            </a:r>
          </a:p>
        </p:txBody>
      </p:sp>
      <p:sp>
        <p:nvSpPr>
          <p:cNvPr id="72" name="右矢印 71"/>
          <p:cNvSpPr/>
          <p:nvPr/>
        </p:nvSpPr>
        <p:spPr>
          <a:xfrm>
            <a:off x="7272083" y="2756398"/>
            <a:ext cx="927245" cy="404080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137082" y="3539779"/>
            <a:ext cx="1336876" cy="42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＜仕訳データ＞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　支払計上</a:t>
            </a:r>
          </a:p>
        </p:txBody>
      </p:sp>
      <p:sp>
        <p:nvSpPr>
          <p:cNvPr id="74" name="Freeform 115"/>
          <p:cNvSpPr>
            <a:spLocks noEditPoints="1"/>
          </p:cNvSpPr>
          <p:nvPr/>
        </p:nvSpPr>
        <p:spPr bwMode="auto">
          <a:xfrm>
            <a:off x="4498373" y="3039802"/>
            <a:ext cx="428182" cy="262808"/>
          </a:xfrm>
          <a:custGeom>
            <a:avLst/>
            <a:gdLst>
              <a:gd name="T0" fmla="*/ 238 w 238"/>
              <a:gd name="T1" fmla="*/ 45 h 159"/>
              <a:gd name="T2" fmla="*/ 0 w 238"/>
              <a:gd name="T3" fmla="*/ 159 h 159"/>
              <a:gd name="T4" fmla="*/ 192 w 238"/>
              <a:gd name="T5" fmla="*/ 0 h 159"/>
              <a:gd name="T6" fmla="*/ 197 w 238"/>
              <a:gd name="T7" fmla="*/ 0 h 159"/>
              <a:gd name="T8" fmla="*/ 238 w 238"/>
              <a:gd name="T9" fmla="*/ 41 h 159"/>
              <a:gd name="T10" fmla="*/ 137 w 238"/>
              <a:gd name="T11" fmla="*/ 21 h 159"/>
              <a:gd name="T12" fmla="*/ 28 w 238"/>
              <a:gd name="T13" fmla="*/ 25 h 159"/>
              <a:gd name="T14" fmla="*/ 137 w 238"/>
              <a:gd name="T15" fmla="*/ 21 h 159"/>
              <a:gd name="T16" fmla="*/ 28 w 238"/>
              <a:gd name="T17" fmla="*/ 34 h 159"/>
              <a:gd name="T18" fmla="*/ 137 w 238"/>
              <a:gd name="T19" fmla="*/ 39 h 159"/>
              <a:gd name="T20" fmla="*/ 205 w 238"/>
              <a:gd name="T21" fmla="*/ 69 h 159"/>
              <a:gd name="T22" fmla="*/ 146 w 238"/>
              <a:gd name="T23" fmla="*/ 69 h 159"/>
              <a:gd name="T24" fmla="*/ 87 w 238"/>
              <a:gd name="T25" fmla="*/ 69 h 159"/>
              <a:gd name="T26" fmla="*/ 28 w 238"/>
              <a:gd name="T27" fmla="*/ 69 h 159"/>
              <a:gd name="T28" fmla="*/ 28 w 238"/>
              <a:gd name="T29" fmla="*/ 90 h 159"/>
              <a:gd name="T30" fmla="*/ 28 w 238"/>
              <a:gd name="T31" fmla="*/ 110 h 159"/>
              <a:gd name="T32" fmla="*/ 28 w 238"/>
              <a:gd name="T33" fmla="*/ 130 h 159"/>
              <a:gd name="T34" fmla="*/ 33 w 238"/>
              <a:gd name="T35" fmla="*/ 135 h 159"/>
              <a:gd name="T36" fmla="*/ 91 w 238"/>
              <a:gd name="T37" fmla="*/ 135 h 159"/>
              <a:gd name="T38" fmla="*/ 150 w 238"/>
              <a:gd name="T39" fmla="*/ 135 h 159"/>
              <a:gd name="T40" fmla="*/ 210 w 238"/>
              <a:gd name="T41" fmla="*/ 135 h 159"/>
              <a:gd name="T42" fmla="*/ 210 w 238"/>
              <a:gd name="T43" fmla="*/ 114 h 159"/>
              <a:gd name="T44" fmla="*/ 210 w 238"/>
              <a:gd name="T45" fmla="*/ 94 h 159"/>
              <a:gd name="T46" fmla="*/ 210 w 238"/>
              <a:gd name="T47" fmla="*/ 73 h 159"/>
              <a:gd name="T48" fmla="*/ 205 w 238"/>
              <a:gd name="T49" fmla="*/ 69 h 159"/>
              <a:gd name="T50" fmla="*/ 146 w 238"/>
              <a:gd name="T51" fmla="*/ 90 h 159"/>
              <a:gd name="T52" fmla="*/ 91 w 238"/>
              <a:gd name="T53" fmla="*/ 73 h 159"/>
              <a:gd name="T54" fmla="*/ 146 w 238"/>
              <a:gd name="T55" fmla="*/ 94 h 159"/>
              <a:gd name="T56" fmla="*/ 91 w 238"/>
              <a:gd name="T57" fmla="*/ 110 h 159"/>
              <a:gd name="T58" fmla="*/ 146 w 238"/>
              <a:gd name="T59" fmla="*/ 94 h 159"/>
              <a:gd name="T60" fmla="*/ 87 w 238"/>
              <a:gd name="T61" fmla="*/ 73 h 159"/>
              <a:gd name="T62" fmla="*/ 33 w 238"/>
              <a:gd name="T63" fmla="*/ 90 h 159"/>
              <a:gd name="T64" fmla="*/ 33 w 238"/>
              <a:gd name="T65" fmla="*/ 94 h 159"/>
              <a:gd name="T66" fmla="*/ 87 w 238"/>
              <a:gd name="T67" fmla="*/ 110 h 159"/>
              <a:gd name="T68" fmla="*/ 33 w 238"/>
              <a:gd name="T69" fmla="*/ 94 h 159"/>
              <a:gd name="T70" fmla="*/ 33 w 238"/>
              <a:gd name="T71" fmla="*/ 114 h 159"/>
              <a:gd name="T72" fmla="*/ 87 w 238"/>
              <a:gd name="T73" fmla="*/ 130 h 159"/>
              <a:gd name="T74" fmla="*/ 91 w 238"/>
              <a:gd name="T75" fmla="*/ 130 h 159"/>
              <a:gd name="T76" fmla="*/ 146 w 238"/>
              <a:gd name="T77" fmla="*/ 114 h 159"/>
              <a:gd name="T78" fmla="*/ 91 w 238"/>
              <a:gd name="T79" fmla="*/ 130 h 159"/>
              <a:gd name="T80" fmla="*/ 150 w 238"/>
              <a:gd name="T81" fmla="*/ 130 h 159"/>
              <a:gd name="T82" fmla="*/ 205 w 238"/>
              <a:gd name="T83" fmla="*/ 114 h 159"/>
              <a:gd name="T84" fmla="*/ 205 w 238"/>
              <a:gd name="T85" fmla="*/ 110 h 159"/>
              <a:gd name="T86" fmla="*/ 150 w 238"/>
              <a:gd name="T87" fmla="*/ 94 h 159"/>
              <a:gd name="T88" fmla="*/ 205 w 238"/>
              <a:gd name="T89" fmla="*/ 110 h 159"/>
              <a:gd name="T90" fmla="*/ 150 w 238"/>
              <a:gd name="T91" fmla="*/ 90 h 159"/>
              <a:gd name="T92" fmla="*/ 205 w 238"/>
              <a:gd name="T93" fmla="*/ 7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" h="159">
                <a:moveTo>
                  <a:pt x="192" y="45"/>
                </a:moveTo>
                <a:lnTo>
                  <a:pt x="238" y="45"/>
                </a:lnTo>
                <a:lnTo>
                  <a:pt x="238" y="159"/>
                </a:lnTo>
                <a:lnTo>
                  <a:pt x="0" y="159"/>
                </a:lnTo>
                <a:lnTo>
                  <a:pt x="0" y="0"/>
                </a:lnTo>
                <a:lnTo>
                  <a:pt x="192" y="0"/>
                </a:lnTo>
                <a:lnTo>
                  <a:pt x="192" y="45"/>
                </a:lnTo>
                <a:close/>
                <a:moveTo>
                  <a:pt x="197" y="0"/>
                </a:moveTo>
                <a:lnTo>
                  <a:pt x="197" y="41"/>
                </a:lnTo>
                <a:lnTo>
                  <a:pt x="238" y="41"/>
                </a:lnTo>
                <a:lnTo>
                  <a:pt x="197" y="0"/>
                </a:lnTo>
                <a:close/>
                <a:moveTo>
                  <a:pt x="137" y="21"/>
                </a:moveTo>
                <a:lnTo>
                  <a:pt x="28" y="21"/>
                </a:lnTo>
                <a:lnTo>
                  <a:pt x="28" y="25"/>
                </a:lnTo>
                <a:lnTo>
                  <a:pt x="137" y="25"/>
                </a:lnTo>
                <a:lnTo>
                  <a:pt x="137" y="21"/>
                </a:lnTo>
                <a:close/>
                <a:moveTo>
                  <a:pt x="137" y="34"/>
                </a:moveTo>
                <a:lnTo>
                  <a:pt x="28" y="34"/>
                </a:lnTo>
                <a:lnTo>
                  <a:pt x="28" y="39"/>
                </a:lnTo>
                <a:lnTo>
                  <a:pt x="137" y="39"/>
                </a:lnTo>
                <a:lnTo>
                  <a:pt x="137" y="34"/>
                </a:lnTo>
                <a:close/>
                <a:moveTo>
                  <a:pt x="205" y="69"/>
                </a:moveTo>
                <a:lnTo>
                  <a:pt x="150" y="69"/>
                </a:lnTo>
                <a:lnTo>
                  <a:pt x="146" y="69"/>
                </a:lnTo>
                <a:lnTo>
                  <a:pt x="91" y="69"/>
                </a:lnTo>
                <a:lnTo>
                  <a:pt x="87" y="69"/>
                </a:lnTo>
                <a:lnTo>
                  <a:pt x="33" y="69"/>
                </a:lnTo>
                <a:lnTo>
                  <a:pt x="28" y="69"/>
                </a:lnTo>
                <a:lnTo>
                  <a:pt x="28" y="73"/>
                </a:lnTo>
                <a:lnTo>
                  <a:pt x="28" y="90"/>
                </a:lnTo>
                <a:lnTo>
                  <a:pt x="28" y="94"/>
                </a:lnTo>
                <a:lnTo>
                  <a:pt x="28" y="110"/>
                </a:lnTo>
                <a:lnTo>
                  <a:pt x="28" y="114"/>
                </a:lnTo>
                <a:lnTo>
                  <a:pt x="28" y="130"/>
                </a:lnTo>
                <a:lnTo>
                  <a:pt x="28" y="135"/>
                </a:lnTo>
                <a:lnTo>
                  <a:pt x="33" y="135"/>
                </a:lnTo>
                <a:lnTo>
                  <a:pt x="87" y="135"/>
                </a:lnTo>
                <a:lnTo>
                  <a:pt x="91" y="135"/>
                </a:lnTo>
                <a:lnTo>
                  <a:pt x="146" y="135"/>
                </a:lnTo>
                <a:lnTo>
                  <a:pt x="150" y="135"/>
                </a:lnTo>
                <a:lnTo>
                  <a:pt x="205" y="135"/>
                </a:lnTo>
                <a:lnTo>
                  <a:pt x="210" y="135"/>
                </a:lnTo>
                <a:lnTo>
                  <a:pt x="210" y="130"/>
                </a:lnTo>
                <a:lnTo>
                  <a:pt x="210" y="114"/>
                </a:lnTo>
                <a:lnTo>
                  <a:pt x="210" y="110"/>
                </a:lnTo>
                <a:lnTo>
                  <a:pt x="210" y="94"/>
                </a:lnTo>
                <a:lnTo>
                  <a:pt x="210" y="90"/>
                </a:lnTo>
                <a:lnTo>
                  <a:pt x="210" y="73"/>
                </a:lnTo>
                <a:lnTo>
                  <a:pt x="210" y="69"/>
                </a:lnTo>
                <a:lnTo>
                  <a:pt x="205" y="69"/>
                </a:lnTo>
                <a:close/>
                <a:moveTo>
                  <a:pt x="146" y="73"/>
                </a:moveTo>
                <a:lnTo>
                  <a:pt x="146" y="90"/>
                </a:lnTo>
                <a:lnTo>
                  <a:pt x="91" y="90"/>
                </a:lnTo>
                <a:lnTo>
                  <a:pt x="91" y="73"/>
                </a:lnTo>
                <a:lnTo>
                  <a:pt x="146" y="73"/>
                </a:lnTo>
                <a:close/>
                <a:moveTo>
                  <a:pt x="146" y="94"/>
                </a:moveTo>
                <a:lnTo>
                  <a:pt x="146" y="110"/>
                </a:lnTo>
                <a:lnTo>
                  <a:pt x="91" y="110"/>
                </a:lnTo>
                <a:lnTo>
                  <a:pt x="91" y="94"/>
                </a:lnTo>
                <a:lnTo>
                  <a:pt x="146" y="94"/>
                </a:lnTo>
                <a:close/>
                <a:moveTo>
                  <a:pt x="33" y="73"/>
                </a:moveTo>
                <a:lnTo>
                  <a:pt x="87" y="73"/>
                </a:lnTo>
                <a:lnTo>
                  <a:pt x="87" y="90"/>
                </a:lnTo>
                <a:lnTo>
                  <a:pt x="33" y="90"/>
                </a:lnTo>
                <a:lnTo>
                  <a:pt x="33" y="73"/>
                </a:lnTo>
                <a:close/>
                <a:moveTo>
                  <a:pt x="33" y="94"/>
                </a:moveTo>
                <a:lnTo>
                  <a:pt x="87" y="94"/>
                </a:lnTo>
                <a:lnTo>
                  <a:pt x="87" y="110"/>
                </a:lnTo>
                <a:lnTo>
                  <a:pt x="33" y="110"/>
                </a:lnTo>
                <a:lnTo>
                  <a:pt x="33" y="94"/>
                </a:lnTo>
                <a:close/>
                <a:moveTo>
                  <a:pt x="33" y="130"/>
                </a:moveTo>
                <a:lnTo>
                  <a:pt x="33" y="114"/>
                </a:lnTo>
                <a:lnTo>
                  <a:pt x="87" y="114"/>
                </a:lnTo>
                <a:lnTo>
                  <a:pt x="87" y="130"/>
                </a:lnTo>
                <a:lnTo>
                  <a:pt x="33" y="130"/>
                </a:lnTo>
                <a:close/>
                <a:moveTo>
                  <a:pt x="91" y="130"/>
                </a:moveTo>
                <a:lnTo>
                  <a:pt x="91" y="114"/>
                </a:lnTo>
                <a:lnTo>
                  <a:pt x="146" y="114"/>
                </a:lnTo>
                <a:lnTo>
                  <a:pt x="146" y="130"/>
                </a:lnTo>
                <a:lnTo>
                  <a:pt x="91" y="130"/>
                </a:lnTo>
                <a:close/>
                <a:moveTo>
                  <a:pt x="205" y="130"/>
                </a:moveTo>
                <a:lnTo>
                  <a:pt x="150" y="130"/>
                </a:lnTo>
                <a:lnTo>
                  <a:pt x="150" y="114"/>
                </a:lnTo>
                <a:lnTo>
                  <a:pt x="205" y="114"/>
                </a:lnTo>
                <a:lnTo>
                  <a:pt x="205" y="130"/>
                </a:lnTo>
                <a:close/>
                <a:moveTo>
                  <a:pt x="205" y="110"/>
                </a:moveTo>
                <a:lnTo>
                  <a:pt x="150" y="110"/>
                </a:lnTo>
                <a:lnTo>
                  <a:pt x="150" y="94"/>
                </a:lnTo>
                <a:lnTo>
                  <a:pt x="205" y="94"/>
                </a:lnTo>
                <a:lnTo>
                  <a:pt x="205" y="110"/>
                </a:lnTo>
                <a:close/>
                <a:moveTo>
                  <a:pt x="205" y="90"/>
                </a:moveTo>
                <a:lnTo>
                  <a:pt x="150" y="90"/>
                </a:lnTo>
                <a:lnTo>
                  <a:pt x="150" y="73"/>
                </a:lnTo>
                <a:lnTo>
                  <a:pt x="205" y="73"/>
                </a:lnTo>
                <a:lnTo>
                  <a:pt x="205" y="90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Freeform 16"/>
          <p:cNvSpPr>
            <a:spLocks noEditPoints="1"/>
          </p:cNvSpPr>
          <p:nvPr/>
        </p:nvSpPr>
        <p:spPr bwMode="auto">
          <a:xfrm>
            <a:off x="4819293" y="3240083"/>
            <a:ext cx="143669" cy="194270"/>
          </a:xfrm>
          <a:custGeom>
            <a:avLst/>
            <a:gdLst>
              <a:gd name="T0" fmla="*/ 302 w 302"/>
              <a:gd name="T1" fmla="*/ 76 h 397"/>
              <a:gd name="T2" fmla="*/ 0 w 302"/>
              <a:gd name="T3" fmla="*/ 397 h 397"/>
              <a:gd name="T4" fmla="*/ 227 w 302"/>
              <a:gd name="T5" fmla="*/ 0 h 397"/>
              <a:gd name="T6" fmla="*/ 234 w 302"/>
              <a:gd name="T7" fmla="*/ 0 h 397"/>
              <a:gd name="T8" fmla="*/ 302 w 302"/>
              <a:gd name="T9" fmla="*/ 68 h 397"/>
              <a:gd name="T10" fmla="*/ 270 w 302"/>
              <a:gd name="T11" fmla="*/ 244 h 397"/>
              <a:gd name="T12" fmla="*/ 259 w 302"/>
              <a:gd name="T13" fmla="*/ 142 h 397"/>
              <a:gd name="T14" fmla="*/ 32 w 302"/>
              <a:gd name="T15" fmla="*/ 153 h 397"/>
              <a:gd name="T16" fmla="*/ 43 w 302"/>
              <a:gd name="T17" fmla="*/ 256 h 397"/>
              <a:gd name="T18" fmla="*/ 270 w 302"/>
              <a:gd name="T19" fmla="*/ 244 h 397"/>
              <a:gd name="T20" fmla="*/ 111 w 302"/>
              <a:gd name="T21" fmla="*/ 204 h 397"/>
              <a:gd name="T22" fmla="*/ 85 w 302"/>
              <a:gd name="T23" fmla="*/ 211 h 397"/>
              <a:gd name="T24" fmla="*/ 66 w 302"/>
              <a:gd name="T25" fmla="*/ 234 h 397"/>
              <a:gd name="T26" fmla="*/ 91 w 302"/>
              <a:gd name="T27" fmla="*/ 163 h 397"/>
              <a:gd name="T28" fmla="*/ 118 w 302"/>
              <a:gd name="T29" fmla="*/ 186 h 397"/>
              <a:gd name="T30" fmla="*/ 89 w 302"/>
              <a:gd name="T31" fmla="*/ 195 h 397"/>
              <a:gd name="T32" fmla="*/ 98 w 302"/>
              <a:gd name="T33" fmla="*/ 186 h 397"/>
              <a:gd name="T34" fmla="*/ 85 w 302"/>
              <a:gd name="T35" fmla="*/ 179 h 397"/>
              <a:gd name="T36" fmla="*/ 187 w 302"/>
              <a:gd name="T37" fmla="*/ 197 h 397"/>
              <a:gd name="T38" fmla="*/ 150 w 302"/>
              <a:gd name="T39" fmla="*/ 234 h 397"/>
              <a:gd name="T40" fmla="*/ 127 w 302"/>
              <a:gd name="T41" fmla="*/ 163 h 397"/>
              <a:gd name="T42" fmla="*/ 178 w 302"/>
              <a:gd name="T43" fmla="*/ 172 h 397"/>
              <a:gd name="T44" fmla="*/ 167 w 302"/>
              <a:gd name="T45" fmla="*/ 198 h 397"/>
              <a:gd name="T46" fmla="*/ 152 w 302"/>
              <a:gd name="T47" fmla="*/ 179 h 397"/>
              <a:gd name="T48" fmla="*/ 146 w 302"/>
              <a:gd name="T49" fmla="*/ 218 h 397"/>
              <a:gd name="T50" fmla="*/ 163 w 302"/>
              <a:gd name="T51" fmla="*/ 213 h 397"/>
              <a:gd name="T52" fmla="*/ 217 w 302"/>
              <a:gd name="T53" fmla="*/ 234 h 397"/>
              <a:gd name="T54" fmla="*/ 198 w 302"/>
              <a:gd name="T55" fmla="*/ 163 h 397"/>
              <a:gd name="T56" fmla="*/ 240 w 302"/>
              <a:gd name="T57" fmla="*/ 179 h 397"/>
              <a:gd name="T58" fmla="*/ 217 w 302"/>
              <a:gd name="T59" fmla="*/ 192 h 397"/>
              <a:gd name="T60" fmla="*/ 238 w 302"/>
              <a:gd name="T61" fmla="*/ 207 h 397"/>
              <a:gd name="T62" fmla="*/ 217 w 302"/>
              <a:gd name="T63" fmla="*/ 234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2" h="397">
                <a:moveTo>
                  <a:pt x="227" y="76"/>
                </a:moveTo>
                <a:cubicBezTo>
                  <a:pt x="302" y="76"/>
                  <a:pt x="302" y="76"/>
                  <a:pt x="302" y="76"/>
                </a:cubicBezTo>
                <a:cubicBezTo>
                  <a:pt x="302" y="397"/>
                  <a:pt x="302" y="397"/>
                  <a:pt x="302" y="397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0"/>
                  <a:pt x="0" y="0"/>
                  <a:pt x="0" y="0"/>
                </a:cubicBezTo>
                <a:cubicBezTo>
                  <a:pt x="227" y="0"/>
                  <a:pt x="227" y="0"/>
                  <a:pt x="227" y="0"/>
                </a:cubicBezTo>
                <a:lnTo>
                  <a:pt x="227" y="76"/>
                </a:lnTo>
                <a:close/>
                <a:moveTo>
                  <a:pt x="234" y="0"/>
                </a:moveTo>
                <a:cubicBezTo>
                  <a:pt x="234" y="68"/>
                  <a:pt x="234" y="68"/>
                  <a:pt x="234" y="68"/>
                </a:cubicBezTo>
                <a:cubicBezTo>
                  <a:pt x="302" y="68"/>
                  <a:pt x="302" y="68"/>
                  <a:pt x="302" y="68"/>
                </a:cubicBezTo>
                <a:lnTo>
                  <a:pt x="234" y="0"/>
                </a:lnTo>
                <a:close/>
                <a:moveTo>
                  <a:pt x="270" y="244"/>
                </a:moveTo>
                <a:cubicBezTo>
                  <a:pt x="270" y="153"/>
                  <a:pt x="270" y="153"/>
                  <a:pt x="270" y="153"/>
                </a:cubicBezTo>
                <a:cubicBezTo>
                  <a:pt x="270" y="147"/>
                  <a:pt x="265" y="142"/>
                  <a:pt x="259" y="142"/>
                </a:cubicBezTo>
                <a:cubicBezTo>
                  <a:pt x="43" y="142"/>
                  <a:pt x="43" y="142"/>
                  <a:pt x="43" y="142"/>
                </a:cubicBezTo>
                <a:cubicBezTo>
                  <a:pt x="37" y="142"/>
                  <a:pt x="32" y="147"/>
                  <a:pt x="32" y="153"/>
                </a:cubicBezTo>
                <a:cubicBezTo>
                  <a:pt x="32" y="244"/>
                  <a:pt x="32" y="244"/>
                  <a:pt x="32" y="244"/>
                </a:cubicBezTo>
                <a:cubicBezTo>
                  <a:pt x="32" y="250"/>
                  <a:pt x="37" y="256"/>
                  <a:pt x="43" y="25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65" y="256"/>
                  <a:pt x="270" y="250"/>
                  <a:pt x="270" y="244"/>
                </a:cubicBezTo>
                <a:close/>
                <a:moveTo>
                  <a:pt x="118" y="186"/>
                </a:moveTo>
                <a:cubicBezTo>
                  <a:pt x="118" y="194"/>
                  <a:pt x="115" y="200"/>
                  <a:pt x="111" y="204"/>
                </a:cubicBezTo>
                <a:cubicBezTo>
                  <a:pt x="106" y="208"/>
                  <a:pt x="99" y="211"/>
                  <a:pt x="91" y="211"/>
                </a:cubicBezTo>
                <a:cubicBezTo>
                  <a:pt x="85" y="211"/>
                  <a:pt x="85" y="211"/>
                  <a:pt x="85" y="211"/>
                </a:cubicBezTo>
                <a:cubicBezTo>
                  <a:pt x="85" y="234"/>
                  <a:pt x="85" y="234"/>
                  <a:pt x="85" y="234"/>
                </a:cubicBezTo>
                <a:cubicBezTo>
                  <a:pt x="66" y="234"/>
                  <a:pt x="66" y="234"/>
                  <a:pt x="66" y="234"/>
                </a:cubicBezTo>
                <a:cubicBezTo>
                  <a:pt x="66" y="163"/>
                  <a:pt x="66" y="163"/>
                  <a:pt x="66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100" y="163"/>
                  <a:pt x="106" y="165"/>
                  <a:pt x="111" y="169"/>
                </a:cubicBezTo>
                <a:cubicBezTo>
                  <a:pt x="115" y="173"/>
                  <a:pt x="118" y="179"/>
                  <a:pt x="118" y="186"/>
                </a:cubicBezTo>
                <a:close/>
                <a:moveTo>
                  <a:pt x="85" y="195"/>
                </a:moveTo>
                <a:cubicBezTo>
                  <a:pt x="89" y="195"/>
                  <a:pt x="89" y="195"/>
                  <a:pt x="89" y="195"/>
                </a:cubicBezTo>
                <a:cubicBezTo>
                  <a:pt x="92" y="195"/>
                  <a:pt x="94" y="194"/>
                  <a:pt x="96" y="193"/>
                </a:cubicBezTo>
                <a:cubicBezTo>
                  <a:pt x="97" y="191"/>
                  <a:pt x="98" y="189"/>
                  <a:pt x="98" y="186"/>
                </a:cubicBezTo>
                <a:cubicBezTo>
                  <a:pt x="98" y="181"/>
                  <a:pt x="96" y="179"/>
                  <a:pt x="90" y="179"/>
                </a:cubicBezTo>
                <a:cubicBezTo>
                  <a:pt x="85" y="179"/>
                  <a:pt x="85" y="179"/>
                  <a:pt x="85" y="179"/>
                </a:cubicBezTo>
                <a:lnTo>
                  <a:pt x="85" y="195"/>
                </a:lnTo>
                <a:close/>
                <a:moveTo>
                  <a:pt x="187" y="197"/>
                </a:moveTo>
                <a:cubicBezTo>
                  <a:pt x="187" y="209"/>
                  <a:pt x="184" y="218"/>
                  <a:pt x="177" y="224"/>
                </a:cubicBezTo>
                <a:cubicBezTo>
                  <a:pt x="171" y="231"/>
                  <a:pt x="162" y="234"/>
                  <a:pt x="150" y="234"/>
                </a:cubicBezTo>
                <a:cubicBezTo>
                  <a:pt x="127" y="234"/>
                  <a:pt x="127" y="234"/>
                  <a:pt x="127" y="234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51" y="163"/>
                  <a:pt x="151" y="163"/>
                  <a:pt x="151" y="163"/>
                </a:cubicBezTo>
                <a:cubicBezTo>
                  <a:pt x="163" y="163"/>
                  <a:pt x="172" y="166"/>
                  <a:pt x="178" y="172"/>
                </a:cubicBezTo>
                <a:cubicBezTo>
                  <a:pt x="184" y="178"/>
                  <a:pt x="187" y="186"/>
                  <a:pt x="187" y="197"/>
                </a:cubicBezTo>
                <a:close/>
                <a:moveTo>
                  <a:pt x="167" y="198"/>
                </a:moveTo>
                <a:cubicBezTo>
                  <a:pt x="167" y="191"/>
                  <a:pt x="166" y="187"/>
                  <a:pt x="163" y="183"/>
                </a:cubicBezTo>
                <a:cubicBezTo>
                  <a:pt x="161" y="180"/>
                  <a:pt x="157" y="179"/>
                  <a:pt x="152" y="179"/>
                </a:cubicBezTo>
                <a:cubicBezTo>
                  <a:pt x="146" y="179"/>
                  <a:pt x="146" y="179"/>
                  <a:pt x="146" y="179"/>
                </a:cubicBezTo>
                <a:cubicBezTo>
                  <a:pt x="146" y="218"/>
                  <a:pt x="146" y="218"/>
                  <a:pt x="146" y="218"/>
                </a:cubicBezTo>
                <a:cubicBezTo>
                  <a:pt x="150" y="218"/>
                  <a:pt x="150" y="218"/>
                  <a:pt x="150" y="218"/>
                </a:cubicBezTo>
                <a:cubicBezTo>
                  <a:pt x="156" y="218"/>
                  <a:pt x="160" y="217"/>
                  <a:pt x="163" y="213"/>
                </a:cubicBezTo>
                <a:cubicBezTo>
                  <a:pt x="166" y="210"/>
                  <a:pt x="167" y="205"/>
                  <a:pt x="167" y="198"/>
                </a:cubicBezTo>
                <a:close/>
                <a:moveTo>
                  <a:pt x="217" y="234"/>
                </a:moveTo>
                <a:cubicBezTo>
                  <a:pt x="198" y="234"/>
                  <a:pt x="198" y="234"/>
                  <a:pt x="198" y="234"/>
                </a:cubicBezTo>
                <a:cubicBezTo>
                  <a:pt x="198" y="163"/>
                  <a:pt x="198" y="163"/>
                  <a:pt x="198" y="163"/>
                </a:cubicBezTo>
                <a:cubicBezTo>
                  <a:pt x="240" y="163"/>
                  <a:pt x="240" y="163"/>
                  <a:pt x="240" y="163"/>
                </a:cubicBezTo>
                <a:cubicBezTo>
                  <a:pt x="240" y="179"/>
                  <a:pt x="240" y="179"/>
                  <a:pt x="240" y="179"/>
                </a:cubicBezTo>
                <a:cubicBezTo>
                  <a:pt x="217" y="179"/>
                  <a:pt x="217" y="179"/>
                  <a:pt x="217" y="179"/>
                </a:cubicBezTo>
                <a:cubicBezTo>
                  <a:pt x="217" y="192"/>
                  <a:pt x="217" y="192"/>
                  <a:pt x="217" y="192"/>
                </a:cubicBezTo>
                <a:cubicBezTo>
                  <a:pt x="238" y="192"/>
                  <a:pt x="238" y="192"/>
                  <a:pt x="238" y="192"/>
                </a:cubicBezTo>
                <a:cubicBezTo>
                  <a:pt x="238" y="207"/>
                  <a:pt x="238" y="207"/>
                  <a:pt x="238" y="207"/>
                </a:cubicBezTo>
                <a:cubicBezTo>
                  <a:pt x="217" y="207"/>
                  <a:pt x="217" y="207"/>
                  <a:pt x="217" y="207"/>
                </a:cubicBezTo>
                <a:lnTo>
                  <a:pt x="217" y="2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6" name="Freeform 408"/>
          <p:cNvSpPr>
            <a:spLocks noEditPoints="1"/>
          </p:cNvSpPr>
          <p:nvPr/>
        </p:nvSpPr>
        <p:spPr bwMode="auto">
          <a:xfrm>
            <a:off x="5395252" y="3272702"/>
            <a:ext cx="184860" cy="137342"/>
          </a:xfrm>
          <a:custGeom>
            <a:avLst/>
            <a:gdLst>
              <a:gd name="T0" fmla="*/ 249 w 853"/>
              <a:gd name="T1" fmla="*/ 280 h 632"/>
              <a:gd name="T2" fmla="*/ 0 w 853"/>
              <a:gd name="T3" fmla="*/ 88 h 632"/>
              <a:gd name="T4" fmla="*/ 0 w 853"/>
              <a:gd name="T5" fmla="*/ 530 h 632"/>
              <a:gd name="T6" fmla="*/ 249 w 853"/>
              <a:gd name="T7" fmla="*/ 280 h 632"/>
              <a:gd name="T8" fmla="*/ 850 w 853"/>
              <a:gd name="T9" fmla="*/ 0 h 632"/>
              <a:gd name="T10" fmla="*/ 3 w 853"/>
              <a:gd name="T11" fmla="*/ 0 h 632"/>
              <a:gd name="T12" fmla="*/ 427 w 853"/>
              <a:gd name="T13" fmla="*/ 325 h 632"/>
              <a:gd name="T14" fmla="*/ 850 w 853"/>
              <a:gd name="T15" fmla="*/ 0 h 632"/>
              <a:gd name="T16" fmla="*/ 546 w 853"/>
              <a:gd name="T17" fmla="*/ 325 h 632"/>
              <a:gd name="T18" fmla="*/ 427 w 853"/>
              <a:gd name="T19" fmla="*/ 416 h 632"/>
              <a:gd name="T20" fmla="*/ 307 w 853"/>
              <a:gd name="T21" fmla="*/ 325 h 632"/>
              <a:gd name="T22" fmla="*/ 1 w 853"/>
              <a:gd name="T23" fmla="*/ 632 h 632"/>
              <a:gd name="T24" fmla="*/ 852 w 853"/>
              <a:gd name="T25" fmla="*/ 632 h 632"/>
              <a:gd name="T26" fmla="*/ 546 w 853"/>
              <a:gd name="T27" fmla="*/ 325 h 632"/>
              <a:gd name="T28" fmla="*/ 603 w 853"/>
              <a:gd name="T29" fmla="*/ 280 h 632"/>
              <a:gd name="T30" fmla="*/ 853 w 853"/>
              <a:gd name="T31" fmla="*/ 531 h 632"/>
              <a:gd name="T32" fmla="*/ 853 w 853"/>
              <a:gd name="T33" fmla="*/ 90 h 632"/>
              <a:gd name="T34" fmla="*/ 603 w 853"/>
              <a:gd name="T35" fmla="*/ 280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3" h="632">
                <a:moveTo>
                  <a:pt x="249" y="280"/>
                </a:moveTo>
                <a:lnTo>
                  <a:pt x="0" y="88"/>
                </a:lnTo>
                <a:lnTo>
                  <a:pt x="0" y="530"/>
                </a:lnTo>
                <a:lnTo>
                  <a:pt x="249" y="280"/>
                </a:lnTo>
                <a:close/>
                <a:moveTo>
                  <a:pt x="850" y="0"/>
                </a:moveTo>
                <a:lnTo>
                  <a:pt x="3" y="0"/>
                </a:lnTo>
                <a:lnTo>
                  <a:pt x="427" y="325"/>
                </a:lnTo>
                <a:lnTo>
                  <a:pt x="850" y="0"/>
                </a:lnTo>
                <a:close/>
                <a:moveTo>
                  <a:pt x="546" y="325"/>
                </a:moveTo>
                <a:lnTo>
                  <a:pt x="427" y="416"/>
                </a:lnTo>
                <a:lnTo>
                  <a:pt x="307" y="325"/>
                </a:lnTo>
                <a:lnTo>
                  <a:pt x="1" y="632"/>
                </a:lnTo>
                <a:lnTo>
                  <a:pt x="852" y="632"/>
                </a:lnTo>
                <a:lnTo>
                  <a:pt x="546" y="325"/>
                </a:lnTo>
                <a:close/>
                <a:moveTo>
                  <a:pt x="603" y="280"/>
                </a:moveTo>
                <a:lnTo>
                  <a:pt x="853" y="531"/>
                </a:lnTo>
                <a:lnTo>
                  <a:pt x="853" y="90"/>
                </a:lnTo>
                <a:lnTo>
                  <a:pt x="603" y="2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Freeform 115"/>
          <p:cNvSpPr>
            <a:spLocks noEditPoints="1"/>
          </p:cNvSpPr>
          <p:nvPr/>
        </p:nvSpPr>
        <p:spPr bwMode="auto">
          <a:xfrm>
            <a:off x="5047768" y="3051958"/>
            <a:ext cx="428182" cy="262808"/>
          </a:xfrm>
          <a:custGeom>
            <a:avLst/>
            <a:gdLst>
              <a:gd name="T0" fmla="*/ 238 w 238"/>
              <a:gd name="T1" fmla="*/ 45 h 159"/>
              <a:gd name="T2" fmla="*/ 0 w 238"/>
              <a:gd name="T3" fmla="*/ 159 h 159"/>
              <a:gd name="T4" fmla="*/ 192 w 238"/>
              <a:gd name="T5" fmla="*/ 0 h 159"/>
              <a:gd name="T6" fmla="*/ 197 w 238"/>
              <a:gd name="T7" fmla="*/ 0 h 159"/>
              <a:gd name="T8" fmla="*/ 238 w 238"/>
              <a:gd name="T9" fmla="*/ 41 h 159"/>
              <a:gd name="T10" fmla="*/ 137 w 238"/>
              <a:gd name="T11" fmla="*/ 21 h 159"/>
              <a:gd name="T12" fmla="*/ 28 w 238"/>
              <a:gd name="T13" fmla="*/ 25 h 159"/>
              <a:gd name="T14" fmla="*/ 137 w 238"/>
              <a:gd name="T15" fmla="*/ 21 h 159"/>
              <a:gd name="T16" fmla="*/ 28 w 238"/>
              <a:gd name="T17" fmla="*/ 34 h 159"/>
              <a:gd name="T18" fmla="*/ 137 w 238"/>
              <a:gd name="T19" fmla="*/ 39 h 159"/>
              <a:gd name="T20" fmla="*/ 205 w 238"/>
              <a:gd name="T21" fmla="*/ 69 h 159"/>
              <a:gd name="T22" fmla="*/ 146 w 238"/>
              <a:gd name="T23" fmla="*/ 69 h 159"/>
              <a:gd name="T24" fmla="*/ 87 w 238"/>
              <a:gd name="T25" fmla="*/ 69 h 159"/>
              <a:gd name="T26" fmla="*/ 28 w 238"/>
              <a:gd name="T27" fmla="*/ 69 h 159"/>
              <a:gd name="T28" fmla="*/ 28 w 238"/>
              <a:gd name="T29" fmla="*/ 90 h 159"/>
              <a:gd name="T30" fmla="*/ 28 w 238"/>
              <a:gd name="T31" fmla="*/ 110 h 159"/>
              <a:gd name="T32" fmla="*/ 28 w 238"/>
              <a:gd name="T33" fmla="*/ 130 h 159"/>
              <a:gd name="T34" fmla="*/ 33 w 238"/>
              <a:gd name="T35" fmla="*/ 135 h 159"/>
              <a:gd name="T36" fmla="*/ 91 w 238"/>
              <a:gd name="T37" fmla="*/ 135 h 159"/>
              <a:gd name="T38" fmla="*/ 150 w 238"/>
              <a:gd name="T39" fmla="*/ 135 h 159"/>
              <a:gd name="T40" fmla="*/ 210 w 238"/>
              <a:gd name="T41" fmla="*/ 135 h 159"/>
              <a:gd name="T42" fmla="*/ 210 w 238"/>
              <a:gd name="T43" fmla="*/ 114 h 159"/>
              <a:gd name="T44" fmla="*/ 210 w 238"/>
              <a:gd name="T45" fmla="*/ 94 h 159"/>
              <a:gd name="T46" fmla="*/ 210 w 238"/>
              <a:gd name="T47" fmla="*/ 73 h 159"/>
              <a:gd name="T48" fmla="*/ 205 w 238"/>
              <a:gd name="T49" fmla="*/ 69 h 159"/>
              <a:gd name="T50" fmla="*/ 146 w 238"/>
              <a:gd name="T51" fmla="*/ 90 h 159"/>
              <a:gd name="T52" fmla="*/ 91 w 238"/>
              <a:gd name="T53" fmla="*/ 73 h 159"/>
              <a:gd name="T54" fmla="*/ 146 w 238"/>
              <a:gd name="T55" fmla="*/ 94 h 159"/>
              <a:gd name="T56" fmla="*/ 91 w 238"/>
              <a:gd name="T57" fmla="*/ 110 h 159"/>
              <a:gd name="T58" fmla="*/ 146 w 238"/>
              <a:gd name="T59" fmla="*/ 94 h 159"/>
              <a:gd name="T60" fmla="*/ 87 w 238"/>
              <a:gd name="T61" fmla="*/ 73 h 159"/>
              <a:gd name="T62" fmla="*/ 33 w 238"/>
              <a:gd name="T63" fmla="*/ 90 h 159"/>
              <a:gd name="T64" fmla="*/ 33 w 238"/>
              <a:gd name="T65" fmla="*/ 94 h 159"/>
              <a:gd name="T66" fmla="*/ 87 w 238"/>
              <a:gd name="T67" fmla="*/ 110 h 159"/>
              <a:gd name="T68" fmla="*/ 33 w 238"/>
              <a:gd name="T69" fmla="*/ 94 h 159"/>
              <a:gd name="T70" fmla="*/ 33 w 238"/>
              <a:gd name="T71" fmla="*/ 114 h 159"/>
              <a:gd name="T72" fmla="*/ 87 w 238"/>
              <a:gd name="T73" fmla="*/ 130 h 159"/>
              <a:gd name="T74" fmla="*/ 91 w 238"/>
              <a:gd name="T75" fmla="*/ 130 h 159"/>
              <a:gd name="T76" fmla="*/ 146 w 238"/>
              <a:gd name="T77" fmla="*/ 114 h 159"/>
              <a:gd name="T78" fmla="*/ 91 w 238"/>
              <a:gd name="T79" fmla="*/ 130 h 159"/>
              <a:gd name="T80" fmla="*/ 150 w 238"/>
              <a:gd name="T81" fmla="*/ 130 h 159"/>
              <a:gd name="T82" fmla="*/ 205 w 238"/>
              <a:gd name="T83" fmla="*/ 114 h 159"/>
              <a:gd name="T84" fmla="*/ 205 w 238"/>
              <a:gd name="T85" fmla="*/ 110 h 159"/>
              <a:gd name="T86" fmla="*/ 150 w 238"/>
              <a:gd name="T87" fmla="*/ 94 h 159"/>
              <a:gd name="T88" fmla="*/ 205 w 238"/>
              <a:gd name="T89" fmla="*/ 110 h 159"/>
              <a:gd name="T90" fmla="*/ 150 w 238"/>
              <a:gd name="T91" fmla="*/ 90 h 159"/>
              <a:gd name="T92" fmla="*/ 205 w 238"/>
              <a:gd name="T93" fmla="*/ 7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" h="159">
                <a:moveTo>
                  <a:pt x="192" y="45"/>
                </a:moveTo>
                <a:lnTo>
                  <a:pt x="238" y="45"/>
                </a:lnTo>
                <a:lnTo>
                  <a:pt x="238" y="159"/>
                </a:lnTo>
                <a:lnTo>
                  <a:pt x="0" y="159"/>
                </a:lnTo>
                <a:lnTo>
                  <a:pt x="0" y="0"/>
                </a:lnTo>
                <a:lnTo>
                  <a:pt x="192" y="0"/>
                </a:lnTo>
                <a:lnTo>
                  <a:pt x="192" y="45"/>
                </a:lnTo>
                <a:close/>
                <a:moveTo>
                  <a:pt x="197" y="0"/>
                </a:moveTo>
                <a:lnTo>
                  <a:pt x="197" y="41"/>
                </a:lnTo>
                <a:lnTo>
                  <a:pt x="238" y="41"/>
                </a:lnTo>
                <a:lnTo>
                  <a:pt x="197" y="0"/>
                </a:lnTo>
                <a:close/>
                <a:moveTo>
                  <a:pt x="137" y="21"/>
                </a:moveTo>
                <a:lnTo>
                  <a:pt x="28" y="21"/>
                </a:lnTo>
                <a:lnTo>
                  <a:pt x="28" y="25"/>
                </a:lnTo>
                <a:lnTo>
                  <a:pt x="137" y="25"/>
                </a:lnTo>
                <a:lnTo>
                  <a:pt x="137" y="21"/>
                </a:lnTo>
                <a:close/>
                <a:moveTo>
                  <a:pt x="137" y="34"/>
                </a:moveTo>
                <a:lnTo>
                  <a:pt x="28" y="34"/>
                </a:lnTo>
                <a:lnTo>
                  <a:pt x="28" y="39"/>
                </a:lnTo>
                <a:lnTo>
                  <a:pt x="137" y="39"/>
                </a:lnTo>
                <a:lnTo>
                  <a:pt x="137" y="34"/>
                </a:lnTo>
                <a:close/>
                <a:moveTo>
                  <a:pt x="205" y="69"/>
                </a:moveTo>
                <a:lnTo>
                  <a:pt x="150" y="69"/>
                </a:lnTo>
                <a:lnTo>
                  <a:pt x="146" y="69"/>
                </a:lnTo>
                <a:lnTo>
                  <a:pt x="91" y="69"/>
                </a:lnTo>
                <a:lnTo>
                  <a:pt x="87" y="69"/>
                </a:lnTo>
                <a:lnTo>
                  <a:pt x="33" y="69"/>
                </a:lnTo>
                <a:lnTo>
                  <a:pt x="28" y="69"/>
                </a:lnTo>
                <a:lnTo>
                  <a:pt x="28" y="73"/>
                </a:lnTo>
                <a:lnTo>
                  <a:pt x="28" y="90"/>
                </a:lnTo>
                <a:lnTo>
                  <a:pt x="28" y="94"/>
                </a:lnTo>
                <a:lnTo>
                  <a:pt x="28" y="110"/>
                </a:lnTo>
                <a:lnTo>
                  <a:pt x="28" y="114"/>
                </a:lnTo>
                <a:lnTo>
                  <a:pt x="28" y="130"/>
                </a:lnTo>
                <a:lnTo>
                  <a:pt x="28" y="135"/>
                </a:lnTo>
                <a:lnTo>
                  <a:pt x="33" y="135"/>
                </a:lnTo>
                <a:lnTo>
                  <a:pt x="87" y="135"/>
                </a:lnTo>
                <a:lnTo>
                  <a:pt x="91" y="135"/>
                </a:lnTo>
                <a:lnTo>
                  <a:pt x="146" y="135"/>
                </a:lnTo>
                <a:lnTo>
                  <a:pt x="150" y="135"/>
                </a:lnTo>
                <a:lnTo>
                  <a:pt x="205" y="135"/>
                </a:lnTo>
                <a:lnTo>
                  <a:pt x="210" y="135"/>
                </a:lnTo>
                <a:lnTo>
                  <a:pt x="210" y="130"/>
                </a:lnTo>
                <a:lnTo>
                  <a:pt x="210" y="114"/>
                </a:lnTo>
                <a:lnTo>
                  <a:pt x="210" y="110"/>
                </a:lnTo>
                <a:lnTo>
                  <a:pt x="210" y="94"/>
                </a:lnTo>
                <a:lnTo>
                  <a:pt x="210" y="90"/>
                </a:lnTo>
                <a:lnTo>
                  <a:pt x="210" y="73"/>
                </a:lnTo>
                <a:lnTo>
                  <a:pt x="210" y="69"/>
                </a:lnTo>
                <a:lnTo>
                  <a:pt x="205" y="69"/>
                </a:lnTo>
                <a:close/>
                <a:moveTo>
                  <a:pt x="146" y="73"/>
                </a:moveTo>
                <a:lnTo>
                  <a:pt x="146" y="90"/>
                </a:lnTo>
                <a:lnTo>
                  <a:pt x="91" y="90"/>
                </a:lnTo>
                <a:lnTo>
                  <a:pt x="91" y="73"/>
                </a:lnTo>
                <a:lnTo>
                  <a:pt x="146" y="73"/>
                </a:lnTo>
                <a:close/>
                <a:moveTo>
                  <a:pt x="146" y="94"/>
                </a:moveTo>
                <a:lnTo>
                  <a:pt x="146" y="110"/>
                </a:lnTo>
                <a:lnTo>
                  <a:pt x="91" y="110"/>
                </a:lnTo>
                <a:lnTo>
                  <a:pt x="91" y="94"/>
                </a:lnTo>
                <a:lnTo>
                  <a:pt x="146" y="94"/>
                </a:lnTo>
                <a:close/>
                <a:moveTo>
                  <a:pt x="33" y="73"/>
                </a:moveTo>
                <a:lnTo>
                  <a:pt x="87" y="73"/>
                </a:lnTo>
                <a:lnTo>
                  <a:pt x="87" y="90"/>
                </a:lnTo>
                <a:lnTo>
                  <a:pt x="33" y="90"/>
                </a:lnTo>
                <a:lnTo>
                  <a:pt x="33" y="73"/>
                </a:lnTo>
                <a:close/>
                <a:moveTo>
                  <a:pt x="33" y="94"/>
                </a:moveTo>
                <a:lnTo>
                  <a:pt x="87" y="94"/>
                </a:lnTo>
                <a:lnTo>
                  <a:pt x="87" y="110"/>
                </a:lnTo>
                <a:lnTo>
                  <a:pt x="33" y="110"/>
                </a:lnTo>
                <a:lnTo>
                  <a:pt x="33" y="94"/>
                </a:lnTo>
                <a:close/>
                <a:moveTo>
                  <a:pt x="33" y="130"/>
                </a:moveTo>
                <a:lnTo>
                  <a:pt x="33" y="114"/>
                </a:lnTo>
                <a:lnTo>
                  <a:pt x="87" y="114"/>
                </a:lnTo>
                <a:lnTo>
                  <a:pt x="87" y="130"/>
                </a:lnTo>
                <a:lnTo>
                  <a:pt x="33" y="130"/>
                </a:lnTo>
                <a:close/>
                <a:moveTo>
                  <a:pt x="91" y="130"/>
                </a:moveTo>
                <a:lnTo>
                  <a:pt x="91" y="114"/>
                </a:lnTo>
                <a:lnTo>
                  <a:pt x="146" y="114"/>
                </a:lnTo>
                <a:lnTo>
                  <a:pt x="146" y="130"/>
                </a:lnTo>
                <a:lnTo>
                  <a:pt x="91" y="130"/>
                </a:lnTo>
                <a:close/>
                <a:moveTo>
                  <a:pt x="205" y="130"/>
                </a:moveTo>
                <a:lnTo>
                  <a:pt x="150" y="130"/>
                </a:lnTo>
                <a:lnTo>
                  <a:pt x="150" y="114"/>
                </a:lnTo>
                <a:lnTo>
                  <a:pt x="205" y="114"/>
                </a:lnTo>
                <a:lnTo>
                  <a:pt x="205" y="130"/>
                </a:lnTo>
                <a:close/>
                <a:moveTo>
                  <a:pt x="205" y="110"/>
                </a:moveTo>
                <a:lnTo>
                  <a:pt x="150" y="110"/>
                </a:lnTo>
                <a:lnTo>
                  <a:pt x="150" y="94"/>
                </a:lnTo>
                <a:lnTo>
                  <a:pt x="205" y="94"/>
                </a:lnTo>
                <a:lnTo>
                  <a:pt x="205" y="110"/>
                </a:lnTo>
                <a:close/>
                <a:moveTo>
                  <a:pt x="205" y="90"/>
                </a:moveTo>
                <a:lnTo>
                  <a:pt x="150" y="90"/>
                </a:lnTo>
                <a:lnTo>
                  <a:pt x="150" y="73"/>
                </a:lnTo>
                <a:lnTo>
                  <a:pt x="205" y="73"/>
                </a:lnTo>
                <a:lnTo>
                  <a:pt x="205" y="90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Freeform 56"/>
          <p:cNvSpPr>
            <a:spLocks noEditPoints="1"/>
          </p:cNvSpPr>
          <p:nvPr/>
        </p:nvSpPr>
        <p:spPr bwMode="auto">
          <a:xfrm>
            <a:off x="2208094" y="4013142"/>
            <a:ext cx="430213" cy="347663"/>
          </a:xfrm>
          <a:custGeom>
            <a:avLst/>
            <a:gdLst>
              <a:gd name="T0" fmla="*/ 453 w 453"/>
              <a:gd name="T1" fmla="*/ 10 h 365"/>
              <a:gd name="T2" fmla="*/ 453 w 453"/>
              <a:gd name="T3" fmla="*/ 294 h 365"/>
              <a:gd name="T4" fmla="*/ 443 w 453"/>
              <a:gd name="T5" fmla="*/ 304 h 365"/>
              <a:gd name="T6" fmla="*/ 259 w 453"/>
              <a:gd name="T7" fmla="*/ 304 h 365"/>
              <a:gd name="T8" fmla="*/ 264 w 453"/>
              <a:gd name="T9" fmla="*/ 355 h 365"/>
              <a:gd name="T10" fmla="*/ 326 w 453"/>
              <a:gd name="T11" fmla="*/ 355 h 365"/>
              <a:gd name="T12" fmla="*/ 331 w 453"/>
              <a:gd name="T13" fmla="*/ 360 h 365"/>
              <a:gd name="T14" fmla="*/ 326 w 453"/>
              <a:gd name="T15" fmla="*/ 365 h 365"/>
              <a:gd name="T16" fmla="*/ 127 w 453"/>
              <a:gd name="T17" fmla="*/ 365 h 365"/>
              <a:gd name="T18" fmla="*/ 122 w 453"/>
              <a:gd name="T19" fmla="*/ 360 h 365"/>
              <a:gd name="T20" fmla="*/ 127 w 453"/>
              <a:gd name="T21" fmla="*/ 355 h 365"/>
              <a:gd name="T22" fmla="*/ 189 w 453"/>
              <a:gd name="T23" fmla="*/ 355 h 365"/>
              <a:gd name="T24" fmla="*/ 194 w 453"/>
              <a:gd name="T25" fmla="*/ 304 h 365"/>
              <a:gd name="T26" fmla="*/ 10 w 453"/>
              <a:gd name="T27" fmla="*/ 304 h 365"/>
              <a:gd name="T28" fmla="*/ 0 w 453"/>
              <a:gd name="T29" fmla="*/ 294 h 365"/>
              <a:gd name="T30" fmla="*/ 0 w 453"/>
              <a:gd name="T31" fmla="*/ 10 h 365"/>
              <a:gd name="T32" fmla="*/ 10 w 453"/>
              <a:gd name="T33" fmla="*/ 0 h 365"/>
              <a:gd name="T34" fmla="*/ 443 w 453"/>
              <a:gd name="T35" fmla="*/ 0 h 365"/>
              <a:gd name="T36" fmla="*/ 453 w 453"/>
              <a:gd name="T37" fmla="*/ 10 h 365"/>
              <a:gd name="T38" fmla="*/ 422 w 453"/>
              <a:gd name="T39" fmla="*/ 31 h 365"/>
              <a:gd name="T40" fmla="*/ 31 w 453"/>
              <a:gd name="T41" fmla="*/ 31 h 365"/>
              <a:gd name="T42" fmla="*/ 31 w 453"/>
              <a:gd name="T43" fmla="*/ 273 h 365"/>
              <a:gd name="T44" fmla="*/ 422 w 453"/>
              <a:gd name="T45" fmla="*/ 273 h 365"/>
              <a:gd name="T46" fmla="*/ 422 w 453"/>
              <a:gd name="T47" fmla="*/ 31 h 365"/>
              <a:gd name="T48" fmla="*/ 269 w 453"/>
              <a:gd name="T49" fmla="*/ 134 h 365"/>
              <a:gd name="T50" fmla="*/ 269 w 453"/>
              <a:gd name="T51" fmla="*/ 106 h 365"/>
              <a:gd name="T52" fmla="*/ 226 w 453"/>
              <a:gd name="T53" fmla="*/ 64 h 365"/>
              <a:gd name="T54" fmla="*/ 184 w 453"/>
              <a:gd name="T55" fmla="*/ 106 h 365"/>
              <a:gd name="T56" fmla="*/ 184 w 453"/>
              <a:gd name="T57" fmla="*/ 134 h 365"/>
              <a:gd name="T58" fmla="*/ 159 w 453"/>
              <a:gd name="T59" fmla="*/ 134 h 365"/>
              <a:gd name="T60" fmla="*/ 159 w 453"/>
              <a:gd name="T61" fmla="*/ 241 h 365"/>
              <a:gd name="T62" fmla="*/ 294 w 453"/>
              <a:gd name="T63" fmla="*/ 241 h 365"/>
              <a:gd name="T64" fmla="*/ 294 w 453"/>
              <a:gd name="T65" fmla="*/ 134 h 365"/>
              <a:gd name="T66" fmla="*/ 269 w 453"/>
              <a:gd name="T67" fmla="*/ 134 h 365"/>
              <a:gd name="T68" fmla="*/ 199 w 453"/>
              <a:gd name="T69" fmla="*/ 106 h 365"/>
              <a:gd name="T70" fmla="*/ 226 w 453"/>
              <a:gd name="T71" fmla="*/ 78 h 365"/>
              <a:gd name="T72" fmla="*/ 254 w 453"/>
              <a:gd name="T73" fmla="*/ 106 h 365"/>
              <a:gd name="T74" fmla="*/ 254 w 453"/>
              <a:gd name="T75" fmla="*/ 134 h 365"/>
              <a:gd name="T76" fmla="*/ 199 w 453"/>
              <a:gd name="T77" fmla="*/ 134 h 365"/>
              <a:gd name="T78" fmla="*/ 199 w 453"/>
              <a:gd name="T79" fmla="*/ 106 h 365"/>
              <a:gd name="T80" fmla="*/ 232 w 453"/>
              <a:gd name="T81" fmla="*/ 189 h 365"/>
              <a:gd name="T82" fmla="*/ 237 w 453"/>
              <a:gd name="T83" fmla="*/ 211 h 365"/>
              <a:gd name="T84" fmla="*/ 216 w 453"/>
              <a:gd name="T85" fmla="*/ 211 h 365"/>
              <a:gd name="T86" fmla="*/ 221 w 453"/>
              <a:gd name="T87" fmla="*/ 189 h 365"/>
              <a:gd name="T88" fmla="*/ 213 w 453"/>
              <a:gd name="T89" fmla="*/ 177 h 365"/>
              <a:gd name="T90" fmla="*/ 226 w 453"/>
              <a:gd name="T91" fmla="*/ 164 h 365"/>
              <a:gd name="T92" fmla="*/ 240 w 453"/>
              <a:gd name="T93" fmla="*/ 177 h 365"/>
              <a:gd name="T94" fmla="*/ 232 w 453"/>
              <a:gd name="T95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3" h="365">
                <a:moveTo>
                  <a:pt x="453" y="10"/>
                </a:moveTo>
                <a:cubicBezTo>
                  <a:pt x="453" y="294"/>
                  <a:pt x="453" y="294"/>
                  <a:pt x="453" y="294"/>
                </a:cubicBezTo>
                <a:cubicBezTo>
                  <a:pt x="453" y="300"/>
                  <a:pt x="449" y="304"/>
                  <a:pt x="443" y="304"/>
                </a:cubicBezTo>
                <a:cubicBezTo>
                  <a:pt x="259" y="304"/>
                  <a:pt x="259" y="304"/>
                  <a:pt x="259" y="304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326" y="355"/>
                  <a:pt x="326" y="355"/>
                  <a:pt x="326" y="355"/>
                </a:cubicBezTo>
                <a:cubicBezTo>
                  <a:pt x="328" y="355"/>
                  <a:pt x="331" y="358"/>
                  <a:pt x="331" y="360"/>
                </a:cubicBezTo>
                <a:cubicBezTo>
                  <a:pt x="331" y="363"/>
                  <a:pt x="328" y="365"/>
                  <a:pt x="326" y="365"/>
                </a:cubicBezTo>
                <a:cubicBezTo>
                  <a:pt x="127" y="365"/>
                  <a:pt x="127" y="365"/>
                  <a:pt x="127" y="365"/>
                </a:cubicBezTo>
                <a:cubicBezTo>
                  <a:pt x="124" y="365"/>
                  <a:pt x="122" y="363"/>
                  <a:pt x="122" y="360"/>
                </a:cubicBezTo>
                <a:cubicBezTo>
                  <a:pt x="122" y="358"/>
                  <a:pt x="124" y="355"/>
                  <a:pt x="127" y="355"/>
                </a:cubicBezTo>
                <a:cubicBezTo>
                  <a:pt x="189" y="355"/>
                  <a:pt x="189" y="355"/>
                  <a:pt x="189" y="355"/>
                </a:cubicBezTo>
                <a:cubicBezTo>
                  <a:pt x="194" y="304"/>
                  <a:pt x="194" y="304"/>
                  <a:pt x="194" y="304"/>
                </a:cubicBezTo>
                <a:cubicBezTo>
                  <a:pt x="10" y="304"/>
                  <a:pt x="10" y="304"/>
                  <a:pt x="10" y="304"/>
                </a:cubicBezTo>
                <a:cubicBezTo>
                  <a:pt x="4" y="304"/>
                  <a:pt x="0" y="300"/>
                  <a:pt x="0" y="29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49" y="0"/>
                  <a:pt x="453" y="5"/>
                  <a:pt x="453" y="10"/>
                </a:cubicBezTo>
                <a:close/>
                <a:moveTo>
                  <a:pt x="422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1" y="273"/>
                  <a:pt x="31" y="273"/>
                  <a:pt x="31" y="273"/>
                </a:cubicBezTo>
                <a:cubicBezTo>
                  <a:pt x="422" y="273"/>
                  <a:pt x="422" y="273"/>
                  <a:pt x="422" y="273"/>
                </a:cubicBezTo>
                <a:lnTo>
                  <a:pt x="422" y="31"/>
                </a:lnTo>
                <a:close/>
                <a:moveTo>
                  <a:pt x="269" y="134"/>
                </a:moveTo>
                <a:cubicBezTo>
                  <a:pt x="269" y="106"/>
                  <a:pt x="269" y="106"/>
                  <a:pt x="269" y="106"/>
                </a:cubicBezTo>
                <a:cubicBezTo>
                  <a:pt x="269" y="83"/>
                  <a:pt x="250" y="64"/>
                  <a:pt x="226" y="64"/>
                </a:cubicBezTo>
                <a:cubicBezTo>
                  <a:pt x="203" y="64"/>
                  <a:pt x="184" y="83"/>
                  <a:pt x="184" y="106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59" y="134"/>
                  <a:pt x="159" y="134"/>
                  <a:pt x="159" y="134"/>
                </a:cubicBezTo>
                <a:cubicBezTo>
                  <a:pt x="159" y="241"/>
                  <a:pt x="159" y="241"/>
                  <a:pt x="159" y="241"/>
                </a:cubicBezTo>
                <a:cubicBezTo>
                  <a:pt x="294" y="241"/>
                  <a:pt x="294" y="241"/>
                  <a:pt x="294" y="241"/>
                </a:cubicBezTo>
                <a:cubicBezTo>
                  <a:pt x="294" y="134"/>
                  <a:pt x="294" y="134"/>
                  <a:pt x="294" y="134"/>
                </a:cubicBezTo>
                <a:lnTo>
                  <a:pt x="269" y="134"/>
                </a:lnTo>
                <a:close/>
                <a:moveTo>
                  <a:pt x="199" y="106"/>
                </a:moveTo>
                <a:cubicBezTo>
                  <a:pt x="199" y="91"/>
                  <a:pt x="211" y="78"/>
                  <a:pt x="226" y="78"/>
                </a:cubicBezTo>
                <a:cubicBezTo>
                  <a:pt x="242" y="78"/>
                  <a:pt x="254" y="91"/>
                  <a:pt x="254" y="106"/>
                </a:cubicBezTo>
                <a:cubicBezTo>
                  <a:pt x="254" y="134"/>
                  <a:pt x="254" y="134"/>
                  <a:pt x="254" y="134"/>
                </a:cubicBezTo>
                <a:cubicBezTo>
                  <a:pt x="199" y="134"/>
                  <a:pt x="199" y="134"/>
                  <a:pt x="199" y="134"/>
                </a:cubicBezTo>
                <a:lnTo>
                  <a:pt x="199" y="106"/>
                </a:lnTo>
                <a:close/>
                <a:moveTo>
                  <a:pt x="232" y="189"/>
                </a:moveTo>
                <a:cubicBezTo>
                  <a:pt x="237" y="211"/>
                  <a:pt x="237" y="211"/>
                  <a:pt x="237" y="211"/>
                </a:cubicBezTo>
                <a:cubicBezTo>
                  <a:pt x="216" y="211"/>
                  <a:pt x="216" y="211"/>
                  <a:pt x="216" y="211"/>
                </a:cubicBezTo>
                <a:cubicBezTo>
                  <a:pt x="221" y="189"/>
                  <a:pt x="221" y="189"/>
                  <a:pt x="221" y="189"/>
                </a:cubicBezTo>
                <a:cubicBezTo>
                  <a:pt x="216" y="187"/>
                  <a:pt x="213" y="182"/>
                  <a:pt x="213" y="177"/>
                </a:cubicBezTo>
                <a:cubicBezTo>
                  <a:pt x="213" y="170"/>
                  <a:pt x="219" y="164"/>
                  <a:pt x="226" y="164"/>
                </a:cubicBezTo>
                <a:cubicBezTo>
                  <a:pt x="234" y="164"/>
                  <a:pt x="240" y="170"/>
                  <a:pt x="240" y="177"/>
                </a:cubicBezTo>
                <a:cubicBezTo>
                  <a:pt x="240" y="182"/>
                  <a:pt x="236" y="187"/>
                  <a:pt x="232" y="1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2303656" y="4060984"/>
            <a:ext cx="239003" cy="1835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Freeform 115"/>
          <p:cNvSpPr>
            <a:spLocks noEditPoints="1"/>
          </p:cNvSpPr>
          <p:nvPr/>
        </p:nvSpPr>
        <p:spPr bwMode="auto">
          <a:xfrm>
            <a:off x="2294088" y="4076453"/>
            <a:ext cx="262396" cy="161052"/>
          </a:xfrm>
          <a:custGeom>
            <a:avLst/>
            <a:gdLst>
              <a:gd name="T0" fmla="*/ 238 w 238"/>
              <a:gd name="T1" fmla="*/ 45 h 159"/>
              <a:gd name="T2" fmla="*/ 0 w 238"/>
              <a:gd name="T3" fmla="*/ 159 h 159"/>
              <a:gd name="T4" fmla="*/ 192 w 238"/>
              <a:gd name="T5" fmla="*/ 0 h 159"/>
              <a:gd name="T6" fmla="*/ 197 w 238"/>
              <a:gd name="T7" fmla="*/ 0 h 159"/>
              <a:gd name="T8" fmla="*/ 238 w 238"/>
              <a:gd name="T9" fmla="*/ 41 h 159"/>
              <a:gd name="T10" fmla="*/ 137 w 238"/>
              <a:gd name="T11" fmla="*/ 21 h 159"/>
              <a:gd name="T12" fmla="*/ 28 w 238"/>
              <a:gd name="T13" fmla="*/ 25 h 159"/>
              <a:gd name="T14" fmla="*/ 137 w 238"/>
              <a:gd name="T15" fmla="*/ 21 h 159"/>
              <a:gd name="T16" fmla="*/ 28 w 238"/>
              <a:gd name="T17" fmla="*/ 34 h 159"/>
              <a:gd name="T18" fmla="*/ 137 w 238"/>
              <a:gd name="T19" fmla="*/ 39 h 159"/>
              <a:gd name="T20" fmla="*/ 205 w 238"/>
              <a:gd name="T21" fmla="*/ 69 h 159"/>
              <a:gd name="T22" fmla="*/ 146 w 238"/>
              <a:gd name="T23" fmla="*/ 69 h 159"/>
              <a:gd name="T24" fmla="*/ 87 w 238"/>
              <a:gd name="T25" fmla="*/ 69 h 159"/>
              <a:gd name="T26" fmla="*/ 28 w 238"/>
              <a:gd name="T27" fmla="*/ 69 h 159"/>
              <a:gd name="T28" fmla="*/ 28 w 238"/>
              <a:gd name="T29" fmla="*/ 90 h 159"/>
              <a:gd name="T30" fmla="*/ 28 w 238"/>
              <a:gd name="T31" fmla="*/ 110 h 159"/>
              <a:gd name="T32" fmla="*/ 28 w 238"/>
              <a:gd name="T33" fmla="*/ 130 h 159"/>
              <a:gd name="T34" fmla="*/ 33 w 238"/>
              <a:gd name="T35" fmla="*/ 135 h 159"/>
              <a:gd name="T36" fmla="*/ 91 w 238"/>
              <a:gd name="T37" fmla="*/ 135 h 159"/>
              <a:gd name="T38" fmla="*/ 150 w 238"/>
              <a:gd name="T39" fmla="*/ 135 h 159"/>
              <a:gd name="T40" fmla="*/ 210 w 238"/>
              <a:gd name="T41" fmla="*/ 135 h 159"/>
              <a:gd name="T42" fmla="*/ 210 w 238"/>
              <a:gd name="T43" fmla="*/ 114 h 159"/>
              <a:gd name="T44" fmla="*/ 210 w 238"/>
              <a:gd name="T45" fmla="*/ 94 h 159"/>
              <a:gd name="T46" fmla="*/ 210 w 238"/>
              <a:gd name="T47" fmla="*/ 73 h 159"/>
              <a:gd name="T48" fmla="*/ 205 w 238"/>
              <a:gd name="T49" fmla="*/ 69 h 159"/>
              <a:gd name="T50" fmla="*/ 146 w 238"/>
              <a:gd name="T51" fmla="*/ 90 h 159"/>
              <a:gd name="T52" fmla="*/ 91 w 238"/>
              <a:gd name="T53" fmla="*/ 73 h 159"/>
              <a:gd name="T54" fmla="*/ 146 w 238"/>
              <a:gd name="T55" fmla="*/ 94 h 159"/>
              <a:gd name="T56" fmla="*/ 91 w 238"/>
              <a:gd name="T57" fmla="*/ 110 h 159"/>
              <a:gd name="T58" fmla="*/ 146 w 238"/>
              <a:gd name="T59" fmla="*/ 94 h 159"/>
              <a:gd name="T60" fmla="*/ 87 w 238"/>
              <a:gd name="T61" fmla="*/ 73 h 159"/>
              <a:gd name="T62" fmla="*/ 33 w 238"/>
              <a:gd name="T63" fmla="*/ 90 h 159"/>
              <a:gd name="T64" fmla="*/ 33 w 238"/>
              <a:gd name="T65" fmla="*/ 94 h 159"/>
              <a:gd name="T66" fmla="*/ 87 w 238"/>
              <a:gd name="T67" fmla="*/ 110 h 159"/>
              <a:gd name="T68" fmla="*/ 33 w 238"/>
              <a:gd name="T69" fmla="*/ 94 h 159"/>
              <a:gd name="T70" fmla="*/ 33 w 238"/>
              <a:gd name="T71" fmla="*/ 114 h 159"/>
              <a:gd name="T72" fmla="*/ 87 w 238"/>
              <a:gd name="T73" fmla="*/ 130 h 159"/>
              <a:gd name="T74" fmla="*/ 91 w 238"/>
              <a:gd name="T75" fmla="*/ 130 h 159"/>
              <a:gd name="T76" fmla="*/ 146 w 238"/>
              <a:gd name="T77" fmla="*/ 114 h 159"/>
              <a:gd name="T78" fmla="*/ 91 w 238"/>
              <a:gd name="T79" fmla="*/ 130 h 159"/>
              <a:gd name="T80" fmla="*/ 150 w 238"/>
              <a:gd name="T81" fmla="*/ 130 h 159"/>
              <a:gd name="T82" fmla="*/ 205 w 238"/>
              <a:gd name="T83" fmla="*/ 114 h 159"/>
              <a:gd name="T84" fmla="*/ 205 w 238"/>
              <a:gd name="T85" fmla="*/ 110 h 159"/>
              <a:gd name="T86" fmla="*/ 150 w 238"/>
              <a:gd name="T87" fmla="*/ 94 h 159"/>
              <a:gd name="T88" fmla="*/ 205 w 238"/>
              <a:gd name="T89" fmla="*/ 110 h 159"/>
              <a:gd name="T90" fmla="*/ 150 w 238"/>
              <a:gd name="T91" fmla="*/ 90 h 159"/>
              <a:gd name="T92" fmla="*/ 205 w 238"/>
              <a:gd name="T93" fmla="*/ 7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" h="159">
                <a:moveTo>
                  <a:pt x="192" y="45"/>
                </a:moveTo>
                <a:lnTo>
                  <a:pt x="238" y="45"/>
                </a:lnTo>
                <a:lnTo>
                  <a:pt x="238" y="159"/>
                </a:lnTo>
                <a:lnTo>
                  <a:pt x="0" y="159"/>
                </a:lnTo>
                <a:lnTo>
                  <a:pt x="0" y="0"/>
                </a:lnTo>
                <a:lnTo>
                  <a:pt x="192" y="0"/>
                </a:lnTo>
                <a:lnTo>
                  <a:pt x="192" y="45"/>
                </a:lnTo>
                <a:close/>
                <a:moveTo>
                  <a:pt x="197" y="0"/>
                </a:moveTo>
                <a:lnTo>
                  <a:pt x="197" y="41"/>
                </a:lnTo>
                <a:lnTo>
                  <a:pt x="238" y="41"/>
                </a:lnTo>
                <a:lnTo>
                  <a:pt x="197" y="0"/>
                </a:lnTo>
                <a:close/>
                <a:moveTo>
                  <a:pt x="137" y="21"/>
                </a:moveTo>
                <a:lnTo>
                  <a:pt x="28" y="21"/>
                </a:lnTo>
                <a:lnTo>
                  <a:pt x="28" y="25"/>
                </a:lnTo>
                <a:lnTo>
                  <a:pt x="137" y="25"/>
                </a:lnTo>
                <a:lnTo>
                  <a:pt x="137" y="21"/>
                </a:lnTo>
                <a:close/>
                <a:moveTo>
                  <a:pt x="137" y="34"/>
                </a:moveTo>
                <a:lnTo>
                  <a:pt x="28" y="34"/>
                </a:lnTo>
                <a:lnTo>
                  <a:pt x="28" y="39"/>
                </a:lnTo>
                <a:lnTo>
                  <a:pt x="137" y="39"/>
                </a:lnTo>
                <a:lnTo>
                  <a:pt x="137" y="34"/>
                </a:lnTo>
                <a:close/>
                <a:moveTo>
                  <a:pt x="205" y="69"/>
                </a:moveTo>
                <a:lnTo>
                  <a:pt x="150" y="69"/>
                </a:lnTo>
                <a:lnTo>
                  <a:pt x="146" y="69"/>
                </a:lnTo>
                <a:lnTo>
                  <a:pt x="91" y="69"/>
                </a:lnTo>
                <a:lnTo>
                  <a:pt x="87" y="69"/>
                </a:lnTo>
                <a:lnTo>
                  <a:pt x="33" y="69"/>
                </a:lnTo>
                <a:lnTo>
                  <a:pt x="28" y="69"/>
                </a:lnTo>
                <a:lnTo>
                  <a:pt x="28" y="73"/>
                </a:lnTo>
                <a:lnTo>
                  <a:pt x="28" y="90"/>
                </a:lnTo>
                <a:lnTo>
                  <a:pt x="28" y="94"/>
                </a:lnTo>
                <a:lnTo>
                  <a:pt x="28" y="110"/>
                </a:lnTo>
                <a:lnTo>
                  <a:pt x="28" y="114"/>
                </a:lnTo>
                <a:lnTo>
                  <a:pt x="28" y="130"/>
                </a:lnTo>
                <a:lnTo>
                  <a:pt x="28" y="135"/>
                </a:lnTo>
                <a:lnTo>
                  <a:pt x="33" y="135"/>
                </a:lnTo>
                <a:lnTo>
                  <a:pt x="87" y="135"/>
                </a:lnTo>
                <a:lnTo>
                  <a:pt x="91" y="135"/>
                </a:lnTo>
                <a:lnTo>
                  <a:pt x="146" y="135"/>
                </a:lnTo>
                <a:lnTo>
                  <a:pt x="150" y="135"/>
                </a:lnTo>
                <a:lnTo>
                  <a:pt x="205" y="135"/>
                </a:lnTo>
                <a:lnTo>
                  <a:pt x="210" y="135"/>
                </a:lnTo>
                <a:lnTo>
                  <a:pt x="210" y="130"/>
                </a:lnTo>
                <a:lnTo>
                  <a:pt x="210" y="114"/>
                </a:lnTo>
                <a:lnTo>
                  <a:pt x="210" y="110"/>
                </a:lnTo>
                <a:lnTo>
                  <a:pt x="210" y="94"/>
                </a:lnTo>
                <a:lnTo>
                  <a:pt x="210" y="90"/>
                </a:lnTo>
                <a:lnTo>
                  <a:pt x="210" y="73"/>
                </a:lnTo>
                <a:lnTo>
                  <a:pt x="210" y="69"/>
                </a:lnTo>
                <a:lnTo>
                  <a:pt x="205" y="69"/>
                </a:lnTo>
                <a:close/>
                <a:moveTo>
                  <a:pt x="146" y="73"/>
                </a:moveTo>
                <a:lnTo>
                  <a:pt x="146" y="90"/>
                </a:lnTo>
                <a:lnTo>
                  <a:pt x="91" y="90"/>
                </a:lnTo>
                <a:lnTo>
                  <a:pt x="91" y="73"/>
                </a:lnTo>
                <a:lnTo>
                  <a:pt x="146" y="73"/>
                </a:lnTo>
                <a:close/>
                <a:moveTo>
                  <a:pt x="146" y="94"/>
                </a:moveTo>
                <a:lnTo>
                  <a:pt x="146" y="110"/>
                </a:lnTo>
                <a:lnTo>
                  <a:pt x="91" y="110"/>
                </a:lnTo>
                <a:lnTo>
                  <a:pt x="91" y="94"/>
                </a:lnTo>
                <a:lnTo>
                  <a:pt x="146" y="94"/>
                </a:lnTo>
                <a:close/>
                <a:moveTo>
                  <a:pt x="33" y="73"/>
                </a:moveTo>
                <a:lnTo>
                  <a:pt x="87" y="73"/>
                </a:lnTo>
                <a:lnTo>
                  <a:pt x="87" y="90"/>
                </a:lnTo>
                <a:lnTo>
                  <a:pt x="33" y="90"/>
                </a:lnTo>
                <a:lnTo>
                  <a:pt x="33" y="73"/>
                </a:lnTo>
                <a:close/>
                <a:moveTo>
                  <a:pt x="33" y="94"/>
                </a:moveTo>
                <a:lnTo>
                  <a:pt x="87" y="94"/>
                </a:lnTo>
                <a:lnTo>
                  <a:pt x="87" y="110"/>
                </a:lnTo>
                <a:lnTo>
                  <a:pt x="33" y="110"/>
                </a:lnTo>
                <a:lnTo>
                  <a:pt x="33" y="94"/>
                </a:lnTo>
                <a:close/>
                <a:moveTo>
                  <a:pt x="33" y="130"/>
                </a:moveTo>
                <a:lnTo>
                  <a:pt x="33" y="114"/>
                </a:lnTo>
                <a:lnTo>
                  <a:pt x="87" y="114"/>
                </a:lnTo>
                <a:lnTo>
                  <a:pt x="87" y="130"/>
                </a:lnTo>
                <a:lnTo>
                  <a:pt x="33" y="130"/>
                </a:lnTo>
                <a:close/>
                <a:moveTo>
                  <a:pt x="91" y="130"/>
                </a:moveTo>
                <a:lnTo>
                  <a:pt x="91" y="114"/>
                </a:lnTo>
                <a:lnTo>
                  <a:pt x="146" y="114"/>
                </a:lnTo>
                <a:lnTo>
                  <a:pt x="146" y="130"/>
                </a:lnTo>
                <a:lnTo>
                  <a:pt x="91" y="130"/>
                </a:lnTo>
                <a:close/>
                <a:moveTo>
                  <a:pt x="205" y="130"/>
                </a:moveTo>
                <a:lnTo>
                  <a:pt x="150" y="130"/>
                </a:lnTo>
                <a:lnTo>
                  <a:pt x="150" y="114"/>
                </a:lnTo>
                <a:lnTo>
                  <a:pt x="205" y="114"/>
                </a:lnTo>
                <a:lnTo>
                  <a:pt x="205" y="130"/>
                </a:lnTo>
                <a:close/>
                <a:moveTo>
                  <a:pt x="205" y="110"/>
                </a:moveTo>
                <a:lnTo>
                  <a:pt x="150" y="110"/>
                </a:lnTo>
                <a:lnTo>
                  <a:pt x="150" y="94"/>
                </a:lnTo>
                <a:lnTo>
                  <a:pt x="205" y="94"/>
                </a:lnTo>
                <a:lnTo>
                  <a:pt x="205" y="110"/>
                </a:lnTo>
                <a:close/>
                <a:moveTo>
                  <a:pt x="205" y="90"/>
                </a:moveTo>
                <a:lnTo>
                  <a:pt x="150" y="90"/>
                </a:lnTo>
                <a:lnTo>
                  <a:pt x="150" y="73"/>
                </a:lnTo>
                <a:lnTo>
                  <a:pt x="205" y="73"/>
                </a:lnTo>
                <a:lnTo>
                  <a:pt x="205" y="90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Freeform 32"/>
          <p:cNvSpPr>
            <a:spLocks noEditPoints="1"/>
          </p:cNvSpPr>
          <p:nvPr/>
        </p:nvSpPr>
        <p:spPr bwMode="auto">
          <a:xfrm>
            <a:off x="7469432" y="1266723"/>
            <a:ext cx="332222" cy="333444"/>
          </a:xfrm>
          <a:custGeom>
            <a:avLst/>
            <a:gdLst>
              <a:gd name="T0" fmla="*/ 226 w 453"/>
              <a:gd name="T1" fmla="*/ 0 h 454"/>
              <a:gd name="T2" fmla="*/ 453 w 453"/>
              <a:gd name="T3" fmla="*/ 227 h 454"/>
              <a:gd name="T4" fmla="*/ 226 w 453"/>
              <a:gd name="T5" fmla="*/ 454 h 454"/>
              <a:gd name="T6" fmla="*/ 0 w 453"/>
              <a:gd name="T7" fmla="*/ 227 h 454"/>
              <a:gd name="T8" fmla="*/ 226 w 453"/>
              <a:gd name="T9" fmla="*/ 0 h 454"/>
              <a:gd name="T10" fmla="*/ 226 w 453"/>
              <a:gd name="T11" fmla="*/ 420 h 454"/>
              <a:gd name="T12" fmla="*/ 419 w 453"/>
              <a:gd name="T13" fmla="*/ 227 h 454"/>
              <a:gd name="T14" fmla="*/ 226 w 453"/>
              <a:gd name="T15" fmla="*/ 34 h 454"/>
              <a:gd name="T16" fmla="*/ 34 w 453"/>
              <a:gd name="T17" fmla="*/ 227 h 454"/>
              <a:gd name="T18" fmla="*/ 226 w 453"/>
              <a:gd name="T19" fmla="*/ 420 h 454"/>
              <a:gd name="T20" fmla="*/ 226 w 453"/>
              <a:gd name="T21" fmla="*/ 50 h 454"/>
              <a:gd name="T22" fmla="*/ 50 w 453"/>
              <a:gd name="T23" fmla="*/ 227 h 454"/>
              <a:gd name="T24" fmla="*/ 226 w 453"/>
              <a:gd name="T25" fmla="*/ 403 h 454"/>
              <a:gd name="T26" fmla="*/ 403 w 453"/>
              <a:gd name="T27" fmla="*/ 227 h 454"/>
              <a:gd name="T28" fmla="*/ 226 w 453"/>
              <a:gd name="T29" fmla="*/ 50 h 454"/>
              <a:gd name="T30" fmla="*/ 146 w 453"/>
              <a:gd name="T31" fmla="*/ 234 h 454"/>
              <a:gd name="T32" fmla="*/ 196 w 453"/>
              <a:gd name="T33" fmla="*/ 234 h 454"/>
              <a:gd name="T34" fmla="*/ 123 w 453"/>
              <a:gd name="T35" fmla="*/ 124 h 454"/>
              <a:gd name="T36" fmla="*/ 169 w 453"/>
              <a:gd name="T37" fmla="*/ 124 h 454"/>
              <a:gd name="T38" fmla="*/ 226 w 453"/>
              <a:gd name="T39" fmla="*/ 217 h 454"/>
              <a:gd name="T40" fmla="*/ 285 w 453"/>
              <a:gd name="T41" fmla="*/ 124 h 454"/>
              <a:gd name="T42" fmla="*/ 329 w 453"/>
              <a:gd name="T43" fmla="*/ 124 h 454"/>
              <a:gd name="T44" fmla="*/ 255 w 453"/>
              <a:gd name="T45" fmla="*/ 234 h 454"/>
              <a:gd name="T46" fmla="*/ 306 w 453"/>
              <a:gd name="T47" fmla="*/ 234 h 454"/>
              <a:gd name="T48" fmla="*/ 306 w 453"/>
              <a:gd name="T49" fmla="*/ 262 h 454"/>
              <a:gd name="T50" fmla="*/ 245 w 453"/>
              <a:gd name="T51" fmla="*/ 262 h 454"/>
              <a:gd name="T52" fmla="*/ 245 w 453"/>
              <a:gd name="T53" fmla="*/ 286 h 454"/>
              <a:gd name="T54" fmla="*/ 306 w 453"/>
              <a:gd name="T55" fmla="*/ 286 h 454"/>
              <a:gd name="T56" fmla="*/ 306 w 453"/>
              <a:gd name="T57" fmla="*/ 314 h 454"/>
              <a:gd name="T58" fmla="*/ 245 w 453"/>
              <a:gd name="T59" fmla="*/ 314 h 454"/>
              <a:gd name="T60" fmla="*/ 245 w 453"/>
              <a:gd name="T61" fmla="*/ 346 h 454"/>
              <a:gd name="T62" fmla="*/ 207 w 453"/>
              <a:gd name="T63" fmla="*/ 346 h 454"/>
              <a:gd name="T64" fmla="*/ 207 w 453"/>
              <a:gd name="T65" fmla="*/ 314 h 454"/>
              <a:gd name="T66" fmla="*/ 146 w 453"/>
              <a:gd name="T67" fmla="*/ 314 h 454"/>
              <a:gd name="T68" fmla="*/ 146 w 453"/>
              <a:gd name="T69" fmla="*/ 286 h 454"/>
              <a:gd name="T70" fmla="*/ 207 w 453"/>
              <a:gd name="T71" fmla="*/ 286 h 454"/>
              <a:gd name="T72" fmla="*/ 207 w 453"/>
              <a:gd name="T73" fmla="*/ 262 h 454"/>
              <a:gd name="T74" fmla="*/ 146 w 453"/>
              <a:gd name="T75" fmla="*/ 262 h 454"/>
              <a:gd name="T76" fmla="*/ 146 w 453"/>
              <a:gd name="T77" fmla="*/ 2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3" h="454">
                <a:moveTo>
                  <a:pt x="226" y="0"/>
                </a:moveTo>
                <a:cubicBezTo>
                  <a:pt x="352" y="0"/>
                  <a:pt x="453" y="102"/>
                  <a:pt x="453" y="227"/>
                </a:cubicBezTo>
                <a:cubicBezTo>
                  <a:pt x="453" y="352"/>
                  <a:pt x="352" y="454"/>
                  <a:pt x="226" y="454"/>
                </a:cubicBezTo>
                <a:cubicBezTo>
                  <a:pt x="101" y="454"/>
                  <a:pt x="0" y="352"/>
                  <a:pt x="0" y="227"/>
                </a:cubicBezTo>
                <a:cubicBezTo>
                  <a:pt x="0" y="102"/>
                  <a:pt x="101" y="0"/>
                  <a:pt x="226" y="0"/>
                </a:cubicBezTo>
                <a:moveTo>
                  <a:pt x="226" y="420"/>
                </a:moveTo>
                <a:cubicBezTo>
                  <a:pt x="333" y="420"/>
                  <a:pt x="419" y="333"/>
                  <a:pt x="419" y="227"/>
                </a:cubicBezTo>
                <a:cubicBezTo>
                  <a:pt x="419" y="121"/>
                  <a:pt x="333" y="34"/>
                  <a:pt x="226" y="34"/>
                </a:cubicBezTo>
                <a:cubicBezTo>
                  <a:pt x="120" y="34"/>
                  <a:pt x="34" y="121"/>
                  <a:pt x="34" y="227"/>
                </a:cubicBezTo>
                <a:cubicBezTo>
                  <a:pt x="34" y="333"/>
                  <a:pt x="120" y="420"/>
                  <a:pt x="226" y="420"/>
                </a:cubicBezTo>
                <a:moveTo>
                  <a:pt x="226" y="50"/>
                </a:moveTo>
                <a:cubicBezTo>
                  <a:pt x="129" y="50"/>
                  <a:pt x="50" y="130"/>
                  <a:pt x="50" y="227"/>
                </a:cubicBezTo>
                <a:cubicBezTo>
                  <a:pt x="50" y="324"/>
                  <a:pt x="129" y="403"/>
                  <a:pt x="226" y="403"/>
                </a:cubicBezTo>
                <a:cubicBezTo>
                  <a:pt x="324" y="403"/>
                  <a:pt x="403" y="324"/>
                  <a:pt x="403" y="227"/>
                </a:cubicBezTo>
                <a:cubicBezTo>
                  <a:pt x="403" y="130"/>
                  <a:pt x="324" y="50"/>
                  <a:pt x="226" y="50"/>
                </a:cubicBezTo>
                <a:moveTo>
                  <a:pt x="146" y="234"/>
                </a:moveTo>
                <a:cubicBezTo>
                  <a:pt x="196" y="234"/>
                  <a:pt x="196" y="234"/>
                  <a:pt x="196" y="234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226" y="217"/>
                  <a:pt x="226" y="217"/>
                  <a:pt x="226" y="217"/>
                </a:cubicBezTo>
                <a:cubicBezTo>
                  <a:pt x="285" y="124"/>
                  <a:pt x="285" y="124"/>
                  <a:pt x="285" y="124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255" y="234"/>
                  <a:pt x="255" y="234"/>
                  <a:pt x="255" y="234"/>
                </a:cubicBezTo>
                <a:cubicBezTo>
                  <a:pt x="306" y="234"/>
                  <a:pt x="306" y="234"/>
                  <a:pt x="306" y="234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245" y="262"/>
                  <a:pt x="245" y="262"/>
                  <a:pt x="245" y="262"/>
                </a:cubicBezTo>
                <a:cubicBezTo>
                  <a:pt x="245" y="286"/>
                  <a:pt x="245" y="286"/>
                  <a:pt x="245" y="286"/>
                </a:cubicBezTo>
                <a:cubicBezTo>
                  <a:pt x="306" y="286"/>
                  <a:pt x="306" y="286"/>
                  <a:pt x="306" y="286"/>
                </a:cubicBezTo>
                <a:cubicBezTo>
                  <a:pt x="306" y="314"/>
                  <a:pt x="306" y="314"/>
                  <a:pt x="306" y="314"/>
                </a:cubicBezTo>
                <a:cubicBezTo>
                  <a:pt x="245" y="314"/>
                  <a:pt x="245" y="314"/>
                  <a:pt x="245" y="314"/>
                </a:cubicBezTo>
                <a:cubicBezTo>
                  <a:pt x="245" y="346"/>
                  <a:pt x="245" y="346"/>
                  <a:pt x="245" y="346"/>
                </a:cubicBezTo>
                <a:cubicBezTo>
                  <a:pt x="207" y="346"/>
                  <a:pt x="207" y="346"/>
                  <a:pt x="207" y="346"/>
                </a:cubicBezTo>
                <a:cubicBezTo>
                  <a:pt x="207" y="314"/>
                  <a:pt x="207" y="314"/>
                  <a:pt x="207" y="314"/>
                </a:cubicBezTo>
                <a:cubicBezTo>
                  <a:pt x="146" y="314"/>
                  <a:pt x="146" y="314"/>
                  <a:pt x="146" y="314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07" y="262"/>
                  <a:pt x="207" y="262"/>
                  <a:pt x="207" y="262"/>
                </a:cubicBezTo>
                <a:cubicBezTo>
                  <a:pt x="146" y="262"/>
                  <a:pt x="146" y="262"/>
                  <a:pt x="146" y="262"/>
                </a:cubicBezTo>
                <a:lnTo>
                  <a:pt x="146" y="234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Freeform 32"/>
          <p:cNvSpPr>
            <a:spLocks noEditPoints="1"/>
          </p:cNvSpPr>
          <p:nvPr/>
        </p:nvSpPr>
        <p:spPr bwMode="auto">
          <a:xfrm>
            <a:off x="7491916" y="3166216"/>
            <a:ext cx="332222" cy="333444"/>
          </a:xfrm>
          <a:custGeom>
            <a:avLst/>
            <a:gdLst>
              <a:gd name="T0" fmla="*/ 226 w 453"/>
              <a:gd name="T1" fmla="*/ 0 h 454"/>
              <a:gd name="T2" fmla="*/ 453 w 453"/>
              <a:gd name="T3" fmla="*/ 227 h 454"/>
              <a:gd name="T4" fmla="*/ 226 w 453"/>
              <a:gd name="T5" fmla="*/ 454 h 454"/>
              <a:gd name="T6" fmla="*/ 0 w 453"/>
              <a:gd name="T7" fmla="*/ 227 h 454"/>
              <a:gd name="T8" fmla="*/ 226 w 453"/>
              <a:gd name="T9" fmla="*/ 0 h 454"/>
              <a:gd name="T10" fmla="*/ 226 w 453"/>
              <a:gd name="T11" fmla="*/ 420 h 454"/>
              <a:gd name="T12" fmla="*/ 419 w 453"/>
              <a:gd name="T13" fmla="*/ 227 h 454"/>
              <a:gd name="T14" fmla="*/ 226 w 453"/>
              <a:gd name="T15" fmla="*/ 34 h 454"/>
              <a:gd name="T16" fmla="*/ 34 w 453"/>
              <a:gd name="T17" fmla="*/ 227 h 454"/>
              <a:gd name="T18" fmla="*/ 226 w 453"/>
              <a:gd name="T19" fmla="*/ 420 h 454"/>
              <a:gd name="T20" fmla="*/ 226 w 453"/>
              <a:gd name="T21" fmla="*/ 50 h 454"/>
              <a:gd name="T22" fmla="*/ 50 w 453"/>
              <a:gd name="T23" fmla="*/ 227 h 454"/>
              <a:gd name="T24" fmla="*/ 226 w 453"/>
              <a:gd name="T25" fmla="*/ 403 h 454"/>
              <a:gd name="T26" fmla="*/ 403 w 453"/>
              <a:gd name="T27" fmla="*/ 227 h 454"/>
              <a:gd name="T28" fmla="*/ 226 w 453"/>
              <a:gd name="T29" fmla="*/ 50 h 454"/>
              <a:gd name="T30" fmla="*/ 146 w 453"/>
              <a:gd name="T31" fmla="*/ 234 h 454"/>
              <a:gd name="T32" fmla="*/ 196 w 453"/>
              <a:gd name="T33" fmla="*/ 234 h 454"/>
              <a:gd name="T34" fmla="*/ 123 w 453"/>
              <a:gd name="T35" fmla="*/ 124 h 454"/>
              <a:gd name="T36" fmla="*/ 169 w 453"/>
              <a:gd name="T37" fmla="*/ 124 h 454"/>
              <a:gd name="T38" fmla="*/ 226 w 453"/>
              <a:gd name="T39" fmla="*/ 217 h 454"/>
              <a:gd name="T40" fmla="*/ 285 w 453"/>
              <a:gd name="T41" fmla="*/ 124 h 454"/>
              <a:gd name="T42" fmla="*/ 329 w 453"/>
              <a:gd name="T43" fmla="*/ 124 h 454"/>
              <a:gd name="T44" fmla="*/ 255 w 453"/>
              <a:gd name="T45" fmla="*/ 234 h 454"/>
              <a:gd name="T46" fmla="*/ 306 w 453"/>
              <a:gd name="T47" fmla="*/ 234 h 454"/>
              <a:gd name="T48" fmla="*/ 306 w 453"/>
              <a:gd name="T49" fmla="*/ 262 h 454"/>
              <a:gd name="T50" fmla="*/ 245 w 453"/>
              <a:gd name="T51" fmla="*/ 262 h 454"/>
              <a:gd name="T52" fmla="*/ 245 w 453"/>
              <a:gd name="T53" fmla="*/ 286 h 454"/>
              <a:gd name="T54" fmla="*/ 306 w 453"/>
              <a:gd name="T55" fmla="*/ 286 h 454"/>
              <a:gd name="T56" fmla="*/ 306 w 453"/>
              <a:gd name="T57" fmla="*/ 314 h 454"/>
              <a:gd name="T58" fmla="*/ 245 w 453"/>
              <a:gd name="T59" fmla="*/ 314 h 454"/>
              <a:gd name="T60" fmla="*/ 245 w 453"/>
              <a:gd name="T61" fmla="*/ 346 h 454"/>
              <a:gd name="T62" fmla="*/ 207 w 453"/>
              <a:gd name="T63" fmla="*/ 346 h 454"/>
              <a:gd name="T64" fmla="*/ 207 w 453"/>
              <a:gd name="T65" fmla="*/ 314 h 454"/>
              <a:gd name="T66" fmla="*/ 146 w 453"/>
              <a:gd name="T67" fmla="*/ 314 h 454"/>
              <a:gd name="T68" fmla="*/ 146 w 453"/>
              <a:gd name="T69" fmla="*/ 286 h 454"/>
              <a:gd name="T70" fmla="*/ 207 w 453"/>
              <a:gd name="T71" fmla="*/ 286 h 454"/>
              <a:gd name="T72" fmla="*/ 207 w 453"/>
              <a:gd name="T73" fmla="*/ 262 h 454"/>
              <a:gd name="T74" fmla="*/ 146 w 453"/>
              <a:gd name="T75" fmla="*/ 262 h 454"/>
              <a:gd name="T76" fmla="*/ 146 w 453"/>
              <a:gd name="T77" fmla="*/ 2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3" h="454">
                <a:moveTo>
                  <a:pt x="226" y="0"/>
                </a:moveTo>
                <a:cubicBezTo>
                  <a:pt x="352" y="0"/>
                  <a:pt x="453" y="102"/>
                  <a:pt x="453" y="227"/>
                </a:cubicBezTo>
                <a:cubicBezTo>
                  <a:pt x="453" y="352"/>
                  <a:pt x="352" y="454"/>
                  <a:pt x="226" y="454"/>
                </a:cubicBezTo>
                <a:cubicBezTo>
                  <a:pt x="101" y="454"/>
                  <a:pt x="0" y="352"/>
                  <a:pt x="0" y="227"/>
                </a:cubicBezTo>
                <a:cubicBezTo>
                  <a:pt x="0" y="102"/>
                  <a:pt x="101" y="0"/>
                  <a:pt x="226" y="0"/>
                </a:cubicBezTo>
                <a:moveTo>
                  <a:pt x="226" y="420"/>
                </a:moveTo>
                <a:cubicBezTo>
                  <a:pt x="333" y="420"/>
                  <a:pt x="419" y="333"/>
                  <a:pt x="419" y="227"/>
                </a:cubicBezTo>
                <a:cubicBezTo>
                  <a:pt x="419" y="121"/>
                  <a:pt x="333" y="34"/>
                  <a:pt x="226" y="34"/>
                </a:cubicBezTo>
                <a:cubicBezTo>
                  <a:pt x="120" y="34"/>
                  <a:pt x="34" y="121"/>
                  <a:pt x="34" y="227"/>
                </a:cubicBezTo>
                <a:cubicBezTo>
                  <a:pt x="34" y="333"/>
                  <a:pt x="120" y="420"/>
                  <a:pt x="226" y="420"/>
                </a:cubicBezTo>
                <a:moveTo>
                  <a:pt x="226" y="50"/>
                </a:moveTo>
                <a:cubicBezTo>
                  <a:pt x="129" y="50"/>
                  <a:pt x="50" y="130"/>
                  <a:pt x="50" y="227"/>
                </a:cubicBezTo>
                <a:cubicBezTo>
                  <a:pt x="50" y="324"/>
                  <a:pt x="129" y="403"/>
                  <a:pt x="226" y="403"/>
                </a:cubicBezTo>
                <a:cubicBezTo>
                  <a:pt x="324" y="403"/>
                  <a:pt x="403" y="324"/>
                  <a:pt x="403" y="227"/>
                </a:cubicBezTo>
                <a:cubicBezTo>
                  <a:pt x="403" y="130"/>
                  <a:pt x="324" y="50"/>
                  <a:pt x="226" y="50"/>
                </a:cubicBezTo>
                <a:moveTo>
                  <a:pt x="146" y="234"/>
                </a:moveTo>
                <a:cubicBezTo>
                  <a:pt x="196" y="234"/>
                  <a:pt x="196" y="234"/>
                  <a:pt x="196" y="234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226" y="217"/>
                  <a:pt x="226" y="217"/>
                  <a:pt x="226" y="217"/>
                </a:cubicBezTo>
                <a:cubicBezTo>
                  <a:pt x="285" y="124"/>
                  <a:pt x="285" y="124"/>
                  <a:pt x="285" y="124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255" y="234"/>
                  <a:pt x="255" y="234"/>
                  <a:pt x="255" y="234"/>
                </a:cubicBezTo>
                <a:cubicBezTo>
                  <a:pt x="306" y="234"/>
                  <a:pt x="306" y="234"/>
                  <a:pt x="306" y="234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245" y="262"/>
                  <a:pt x="245" y="262"/>
                  <a:pt x="245" y="262"/>
                </a:cubicBezTo>
                <a:cubicBezTo>
                  <a:pt x="245" y="286"/>
                  <a:pt x="245" y="286"/>
                  <a:pt x="245" y="286"/>
                </a:cubicBezTo>
                <a:cubicBezTo>
                  <a:pt x="306" y="286"/>
                  <a:pt x="306" y="286"/>
                  <a:pt x="306" y="286"/>
                </a:cubicBezTo>
                <a:cubicBezTo>
                  <a:pt x="306" y="314"/>
                  <a:pt x="306" y="314"/>
                  <a:pt x="306" y="314"/>
                </a:cubicBezTo>
                <a:cubicBezTo>
                  <a:pt x="245" y="314"/>
                  <a:pt x="245" y="314"/>
                  <a:pt x="245" y="314"/>
                </a:cubicBezTo>
                <a:cubicBezTo>
                  <a:pt x="245" y="346"/>
                  <a:pt x="245" y="346"/>
                  <a:pt x="245" y="346"/>
                </a:cubicBezTo>
                <a:cubicBezTo>
                  <a:pt x="207" y="346"/>
                  <a:pt x="207" y="346"/>
                  <a:pt x="207" y="346"/>
                </a:cubicBezTo>
                <a:cubicBezTo>
                  <a:pt x="207" y="314"/>
                  <a:pt x="207" y="314"/>
                  <a:pt x="207" y="314"/>
                </a:cubicBezTo>
                <a:cubicBezTo>
                  <a:pt x="146" y="314"/>
                  <a:pt x="146" y="314"/>
                  <a:pt x="146" y="314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07" y="262"/>
                  <a:pt x="207" y="262"/>
                  <a:pt x="207" y="262"/>
                </a:cubicBezTo>
                <a:cubicBezTo>
                  <a:pt x="146" y="262"/>
                  <a:pt x="146" y="262"/>
                  <a:pt x="146" y="262"/>
                </a:cubicBezTo>
                <a:lnTo>
                  <a:pt x="146" y="234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Freeform 59"/>
          <p:cNvSpPr>
            <a:spLocks noEditPoints="1"/>
          </p:cNvSpPr>
          <p:nvPr/>
        </p:nvSpPr>
        <p:spPr bwMode="auto">
          <a:xfrm>
            <a:off x="750783" y="2799142"/>
            <a:ext cx="228775" cy="339506"/>
          </a:xfrm>
          <a:custGeom>
            <a:avLst/>
            <a:gdLst>
              <a:gd name="T0" fmla="*/ 0 w 605"/>
              <a:gd name="T1" fmla="*/ 832 h 832"/>
              <a:gd name="T2" fmla="*/ 605 w 605"/>
              <a:gd name="T3" fmla="*/ 0 h 832"/>
              <a:gd name="T4" fmla="*/ 219 w 605"/>
              <a:gd name="T5" fmla="*/ 114 h 832"/>
              <a:gd name="T6" fmla="*/ 98 w 605"/>
              <a:gd name="T7" fmla="*/ 235 h 832"/>
              <a:gd name="T8" fmla="*/ 219 w 605"/>
              <a:gd name="T9" fmla="*/ 114 h 832"/>
              <a:gd name="T10" fmla="*/ 159 w 605"/>
              <a:gd name="T11" fmla="*/ 216 h 832"/>
              <a:gd name="T12" fmla="*/ 159 w 605"/>
              <a:gd name="T13" fmla="*/ 133 h 832"/>
              <a:gd name="T14" fmla="*/ 363 w 605"/>
              <a:gd name="T15" fmla="*/ 114 h 832"/>
              <a:gd name="T16" fmla="*/ 242 w 605"/>
              <a:gd name="T17" fmla="*/ 235 h 832"/>
              <a:gd name="T18" fmla="*/ 363 w 605"/>
              <a:gd name="T19" fmla="*/ 114 h 832"/>
              <a:gd name="T20" fmla="*/ 302 w 605"/>
              <a:gd name="T21" fmla="*/ 216 h 832"/>
              <a:gd name="T22" fmla="*/ 302 w 605"/>
              <a:gd name="T23" fmla="*/ 133 h 832"/>
              <a:gd name="T24" fmla="*/ 76 w 605"/>
              <a:gd name="T25" fmla="*/ 91 h 832"/>
              <a:gd name="T26" fmla="*/ 529 w 605"/>
              <a:gd name="T27" fmla="*/ 257 h 832"/>
              <a:gd name="T28" fmla="*/ 76 w 605"/>
              <a:gd name="T29" fmla="*/ 91 h 832"/>
              <a:gd name="T30" fmla="*/ 385 w 605"/>
              <a:gd name="T31" fmla="*/ 114 h 832"/>
              <a:gd name="T32" fmla="*/ 506 w 605"/>
              <a:gd name="T33" fmla="*/ 235 h 832"/>
              <a:gd name="T34" fmla="*/ 488 w 605"/>
              <a:gd name="T35" fmla="*/ 174 h 832"/>
              <a:gd name="T36" fmla="*/ 404 w 605"/>
              <a:gd name="T37" fmla="*/ 174 h 832"/>
              <a:gd name="T38" fmla="*/ 488 w 605"/>
              <a:gd name="T39" fmla="*/ 174 h 832"/>
              <a:gd name="T40" fmla="*/ 76 w 605"/>
              <a:gd name="T41" fmla="*/ 354 h 832"/>
              <a:gd name="T42" fmla="*/ 529 w 605"/>
              <a:gd name="T43" fmla="*/ 378 h 832"/>
              <a:gd name="T44" fmla="*/ 529 w 605"/>
              <a:gd name="T45" fmla="*/ 431 h 832"/>
              <a:gd name="T46" fmla="*/ 76 w 605"/>
              <a:gd name="T47" fmla="*/ 455 h 832"/>
              <a:gd name="T48" fmla="*/ 529 w 605"/>
              <a:gd name="T49" fmla="*/ 431 h 832"/>
              <a:gd name="T50" fmla="*/ 76 w 605"/>
              <a:gd name="T51" fmla="*/ 507 h 832"/>
              <a:gd name="T52" fmla="*/ 529 w 605"/>
              <a:gd name="T53" fmla="*/ 532 h 832"/>
              <a:gd name="T54" fmla="*/ 529 w 605"/>
              <a:gd name="T55" fmla="*/ 584 h 832"/>
              <a:gd name="T56" fmla="*/ 76 w 605"/>
              <a:gd name="T57" fmla="*/ 609 h 832"/>
              <a:gd name="T58" fmla="*/ 529 w 605"/>
              <a:gd name="T59" fmla="*/ 584 h 832"/>
              <a:gd name="T60" fmla="*/ 385 w 605"/>
              <a:gd name="T61" fmla="*/ 673 h 832"/>
              <a:gd name="T62" fmla="*/ 529 w 605"/>
              <a:gd name="T63" fmla="*/ 697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5" h="832">
                <a:moveTo>
                  <a:pt x="605" y="832"/>
                </a:moveTo>
                <a:cubicBezTo>
                  <a:pt x="0" y="832"/>
                  <a:pt x="0" y="832"/>
                  <a:pt x="0" y="832"/>
                </a:cubicBezTo>
                <a:cubicBezTo>
                  <a:pt x="0" y="0"/>
                  <a:pt x="0" y="0"/>
                  <a:pt x="0" y="0"/>
                </a:cubicBezTo>
                <a:cubicBezTo>
                  <a:pt x="605" y="0"/>
                  <a:pt x="605" y="0"/>
                  <a:pt x="605" y="0"/>
                </a:cubicBezTo>
                <a:lnTo>
                  <a:pt x="605" y="832"/>
                </a:lnTo>
                <a:close/>
                <a:moveTo>
                  <a:pt x="219" y="114"/>
                </a:moveTo>
                <a:cubicBezTo>
                  <a:pt x="98" y="114"/>
                  <a:pt x="98" y="114"/>
                  <a:pt x="98" y="114"/>
                </a:cubicBezTo>
                <a:cubicBezTo>
                  <a:pt x="98" y="235"/>
                  <a:pt x="98" y="235"/>
                  <a:pt x="98" y="235"/>
                </a:cubicBezTo>
                <a:cubicBezTo>
                  <a:pt x="219" y="235"/>
                  <a:pt x="219" y="235"/>
                  <a:pt x="219" y="235"/>
                </a:cubicBezTo>
                <a:lnTo>
                  <a:pt x="219" y="114"/>
                </a:lnTo>
                <a:close/>
                <a:moveTo>
                  <a:pt x="200" y="174"/>
                </a:moveTo>
                <a:cubicBezTo>
                  <a:pt x="200" y="197"/>
                  <a:pt x="182" y="216"/>
                  <a:pt x="159" y="216"/>
                </a:cubicBezTo>
                <a:cubicBezTo>
                  <a:pt x="136" y="216"/>
                  <a:pt x="117" y="197"/>
                  <a:pt x="117" y="174"/>
                </a:cubicBezTo>
                <a:cubicBezTo>
                  <a:pt x="117" y="151"/>
                  <a:pt x="136" y="133"/>
                  <a:pt x="159" y="133"/>
                </a:cubicBezTo>
                <a:cubicBezTo>
                  <a:pt x="182" y="133"/>
                  <a:pt x="200" y="151"/>
                  <a:pt x="200" y="174"/>
                </a:cubicBezTo>
                <a:close/>
                <a:moveTo>
                  <a:pt x="363" y="114"/>
                </a:moveTo>
                <a:cubicBezTo>
                  <a:pt x="242" y="114"/>
                  <a:pt x="242" y="114"/>
                  <a:pt x="242" y="114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363" y="235"/>
                  <a:pt x="363" y="235"/>
                  <a:pt x="363" y="235"/>
                </a:cubicBezTo>
                <a:lnTo>
                  <a:pt x="363" y="114"/>
                </a:lnTo>
                <a:close/>
                <a:moveTo>
                  <a:pt x="344" y="174"/>
                </a:moveTo>
                <a:cubicBezTo>
                  <a:pt x="344" y="197"/>
                  <a:pt x="325" y="216"/>
                  <a:pt x="302" y="216"/>
                </a:cubicBezTo>
                <a:cubicBezTo>
                  <a:pt x="279" y="216"/>
                  <a:pt x="261" y="197"/>
                  <a:pt x="261" y="174"/>
                </a:cubicBezTo>
                <a:cubicBezTo>
                  <a:pt x="261" y="151"/>
                  <a:pt x="279" y="133"/>
                  <a:pt x="302" y="133"/>
                </a:cubicBezTo>
                <a:cubicBezTo>
                  <a:pt x="325" y="133"/>
                  <a:pt x="344" y="151"/>
                  <a:pt x="344" y="174"/>
                </a:cubicBezTo>
                <a:close/>
                <a:moveTo>
                  <a:pt x="76" y="91"/>
                </a:moveTo>
                <a:cubicBezTo>
                  <a:pt x="76" y="257"/>
                  <a:pt x="76" y="257"/>
                  <a:pt x="76" y="257"/>
                </a:cubicBezTo>
                <a:cubicBezTo>
                  <a:pt x="529" y="257"/>
                  <a:pt x="529" y="257"/>
                  <a:pt x="529" y="257"/>
                </a:cubicBezTo>
                <a:cubicBezTo>
                  <a:pt x="529" y="91"/>
                  <a:pt x="529" y="91"/>
                  <a:pt x="529" y="91"/>
                </a:cubicBezTo>
                <a:lnTo>
                  <a:pt x="76" y="91"/>
                </a:lnTo>
                <a:close/>
                <a:moveTo>
                  <a:pt x="506" y="114"/>
                </a:moveTo>
                <a:cubicBezTo>
                  <a:pt x="385" y="114"/>
                  <a:pt x="385" y="114"/>
                  <a:pt x="385" y="114"/>
                </a:cubicBezTo>
                <a:cubicBezTo>
                  <a:pt x="385" y="235"/>
                  <a:pt x="385" y="235"/>
                  <a:pt x="385" y="235"/>
                </a:cubicBezTo>
                <a:cubicBezTo>
                  <a:pt x="506" y="235"/>
                  <a:pt x="506" y="235"/>
                  <a:pt x="506" y="235"/>
                </a:cubicBezTo>
                <a:lnTo>
                  <a:pt x="506" y="114"/>
                </a:lnTo>
                <a:close/>
                <a:moveTo>
                  <a:pt x="488" y="174"/>
                </a:moveTo>
                <a:cubicBezTo>
                  <a:pt x="488" y="197"/>
                  <a:pt x="469" y="216"/>
                  <a:pt x="446" y="216"/>
                </a:cubicBezTo>
                <a:cubicBezTo>
                  <a:pt x="423" y="216"/>
                  <a:pt x="404" y="197"/>
                  <a:pt x="404" y="174"/>
                </a:cubicBezTo>
                <a:cubicBezTo>
                  <a:pt x="404" y="151"/>
                  <a:pt x="423" y="133"/>
                  <a:pt x="446" y="133"/>
                </a:cubicBezTo>
                <a:cubicBezTo>
                  <a:pt x="469" y="133"/>
                  <a:pt x="488" y="151"/>
                  <a:pt x="488" y="174"/>
                </a:cubicBezTo>
                <a:close/>
                <a:moveTo>
                  <a:pt x="529" y="354"/>
                </a:moveTo>
                <a:cubicBezTo>
                  <a:pt x="76" y="354"/>
                  <a:pt x="76" y="354"/>
                  <a:pt x="76" y="354"/>
                </a:cubicBezTo>
                <a:cubicBezTo>
                  <a:pt x="76" y="378"/>
                  <a:pt x="76" y="378"/>
                  <a:pt x="76" y="378"/>
                </a:cubicBezTo>
                <a:cubicBezTo>
                  <a:pt x="529" y="378"/>
                  <a:pt x="529" y="378"/>
                  <a:pt x="529" y="378"/>
                </a:cubicBezTo>
                <a:lnTo>
                  <a:pt x="529" y="354"/>
                </a:lnTo>
                <a:close/>
                <a:moveTo>
                  <a:pt x="529" y="431"/>
                </a:moveTo>
                <a:cubicBezTo>
                  <a:pt x="76" y="431"/>
                  <a:pt x="76" y="431"/>
                  <a:pt x="76" y="431"/>
                </a:cubicBezTo>
                <a:cubicBezTo>
                  <a:pt x="76" y="455"/>
                  <a:pt x="76" y="455"/>
                  <a:pt x="76" y="455"/>
                </a:cubicBezTo>
                <a:cubicBezTo>
                  <a:pt x="529" y="455"/>
                  <a:pt x="529" y="455"/>
                  <a:pt x="529" y="455"/>
                </a:cubicBezTo>
                <a:lnTo>
                  <a:pt x="529" y="431"/>
                </a:lnTo>
                <a:close/>
                <a:moveTo>
                  <a:pt x="529" y="507"/>
                </a:moveTo>
                <a:cubicBezTo>
                  <a:pt x="76" y="507"/>
                  <a:pt x="76" y="507"/>
                  <a:pt x="76" y="507"/>
                </a:cubicBezTo>
                <a:cubicBezTo>
                  <a:pt x="76" y="532"/>
                  <a:pt x="76" y="532"/>
                  <a:pt x="76" y="532"/>
                </a:cubicBezTo>
                <a:cubicBezTo>
                  <a:pt x="529" y="532"/>
                  <a:pt x="529" y="532"/>
                  <a:pt x="529" y="532"/>
                </a:cubicBezTo>
                <a:lnTo>
                  <a:pt x="529" y="507"/>
                </a:lnTo>
                <a:close/>
                <a:moveTo>
                  <a:pt x="529" y="584"/>
                </a:moveTo>
                <a:cubicBezTo>
                  <a:pt x="76" y="584"/>
                  <a:pt x="76" y="584"/>
                  <a:pt x="76" y="584"/>
                </a:cubicBezTo>
                <a:cubicBezTo>
                  <a:pt x="76" y="609"/>
                  <a:pt x="76" y="609"/>
                  <a:pt x="76" y="609"/>
                </a:cubicBezTo>
                <a:cubicBezTo>
                  <a:pt x="529" y="609"/>
                  <a:pt x="529" y="609"/>
                  <a:pt x="529" y="609"/>
                </a:cubicBezTo>
                <a:lnTo>
                  <a:pt x="529" y="584"/>
                </a:lnTo>
                <a:close/>
                <a:moveTo>
                  <a:pt x="529" y="673"/>
                </a:moveTo>
                <a:cubicBezTo>
                  <a:pt x="385" y="673"/>
                  <a:pt x="385" y="673"/>
                  <a:pt x="385" y="673"/>
                </a:cubicBezTo>
                <a:cubicBezTo>
                  <a:pt x="385" y="697"/>
                  <a:pt x="385" y="697"/>
                  <a:pt x="385" y="697"/>
                </a:cubicBezTo>
                <a:cubicBezTo>
                  <a:pt x="529" y="697"/>
                  <a:pt x="529" y="697"/>
                  <a:pt x="529" y="697"/>
                </a:cubicBezTo>
                <a:lnTo>
                  <a:pt x="529" y="673"/>
                </a:lnTo>
                <a:close/>
              </a:path>
            </a:pathLst>
          </a:custGeom>
          <a:solidFill>
            <a:srgbClr val="F18F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4" name="メモ 83"/>
          <p:cNvSpPr/>
          <p:nvPr/>
        </p:nvSpPr>
        <p:spPr>
          <a:xfrm>
            <a:off x="4456795" y="1036749"/>
            <a:ext cx="2430327" cy="1342891"/>
          </a:xfrm>
          <a:prstGeom prst="foldedCorner">
            <a:avLst/>
          </a:prstGeom>
          <a:solidFill>
            <a:srgbClr val="EF865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644008" y="1380598"/>
            <a:ext cx="1036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従業員情報</a:t>
            </a:r>
          </a:p>
        </p:txBody>
      </p:sp>
      <p:sp>
        <p:nvSpPr>
          <p:cNvPr id="86" name="Freeform 204"/>
          <p:cNvSpPr>
            <a:spLocks noEditPoints="1"/>
          </p:cNvSpPr>
          <p:nvPr/>
        </p:nvSpPr>
        <p:spPr bwMode="auto">
          <a:xfrm>
            <a:off x="5571557" y="1084526"/>
            <a:ext cx="294878" cy="323574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76" y="240"/>
              </a:cxn>
              <a:cxn ang="0">
                <a:pos x="176" y="0"/>
              </a:cxn>
              <a:cxn ang="0">
                <a:pos x="0" y="0"/>
              </a:cxn>
              <a:cxn ang="0">
                <a:pos x="0" y="240"/>
              </a:cxn>
              <a:cxn ang="0">
                <a:pos x="56" y="224"/>
              </a:cxn>
              <a:cxn ang="0">
                <a:pos x="24" y="224"/>
              </a:cxn>
              <a:cxn ang="0">
                <a:pos x="24" y="192"/>
              </a:cxn>
              <a:cxn ang="0">
                <a:pos x="56" y="192"/>
              </a:cxn>
              <a:cxn ang="0">
                <a:pos x="56" y="224"/>
              </a:cxn>
              <a:cxn ang="0">
                <a:pos x="56" y="176"/>
              </a:cxn>
              <a:cxn ang="0">
                <a:pos x="24" y="176"/>
              </a:cxn>
              <a:cxn ang="0">
                <a:pos x="24" y="144"/>
              </a:cxn>
              <a:cxn ang="0">
                <a:pos x="56" y="144"/>
              </a:cxn>
              <a:cxn ang="0">
                <a:pos x="56" y="176"/>
              </a:cxn>
              <a:cxn ang="0">
                <a:pos x="56" y="128"/>
              </a:cxn>
              <a:cxn ang="0">
                <a:pos x="24" y="128"/>
              </a:cxn>
              <a:cxn ang="0">
                <a:pos x="24" y="96"/>
              </a:cxn>
              <a:cxn ang="0">
                <a:pos x="56" y="96"/>
              </a:cxn>
              <a:cxn ang="0">
                <a:pos x="56" y="128"/>
              </a:cxn>
              <a:cxn ang="0">
                <a:pos x="104" y="224"/>
              </a:cxn>
              <a:cxn ang="0">
                <a:pos x="72" y="224"/>
              </a:cxn>
              <a:cxn ang="0">
                <a:pos x="72" y="192"/>
              </a:cxn>
              <a:cxn ang="0">
                <a:pos x="104" y="192"/>
              </a:cxn>
              <a:cxn ang="0">
                <a:pos x="104" y="224"/>
              </a:cxn>
              <a:cxn ang="0">
                <a:pos x="104" y="176"/>
              </a:cxn>
              <a:cxn ang="0">
                <a:pos x="72" y="176"/>
              </a:cxn>
              <a:cxn ang="0">
                <a:pos x="72" y="144"/>
              </a:cxn>
              <a:cxn ang="0">
                <a:pos x="104" y="144"/>
              </a:cxn>
              <a:cxn ang="0">
                <a:pos x="104" y="176"/>
              </a:cxn>
              <a:cxn ang="0">
                <a:pos x="104" y="128"/>
              </a:cxn>
              <a:cxn ang="0">
                <a:pos x="72" y="128"/>
              </a:cxn>
              <a:cxn ang="0">
                <a:pos x="72" y="96"/>
              </a:cxn>
              <a:cxn ang="0">
                <a:pos x="104" y="96"/>
              </a:cxn>
              <a:cxn ang="0">
                <a:pos x="104" y="128"/>
              </a:cxn>
              <a:cxn ang="0">
                <a:pos x="152" y="224"/>
              </a:cxn>
              <a:cxn ang="0">
                <a:pos x="120" y="224"/>
              </a:cxn>
              <a:cxn ang="0">
                <a:pos x="120" y="192"/>
              </a:cxn>
              <a:cxn ang="0">
                <a:pos x="152" y="192"/>
              </a:cxn>
              <a:cxn ang="0">
                <a:pos x="152" y="224"/>
              </a:cxn>
              <a:cxn ang="0">
                <a:pos x="152" y="176"/>
              </a:cxn>
              <a:cxn ang="0">
                <a:pos x="120" y="176"/>
              </a:cxn>
              <a:cxn ang="0">
                <a:pos x="120" y="144"/>
              </a:cxn>
              <a:cxn ang="0">
                <a:pos x="152" y="144"/>
              </a:cxn>
              <a:cxn ang="0">
                <a:pos x="152" y="176"/>
              </a:cxn>
              <a:cxn ang="0">
                <a:pos x="152" y="128"/>
              </a:cxn>
              <a:cxn ang="0">
                <a:pos x="120" y="128"/>
              </a:cxn>
              <a:cxn ang="0">
                <a:pos x="120" y="96"/>
              </a:cxn>
              <a:cxn ang="0">
                <a:pos x="152" y="96"/>
              </a:cxn>
              <a:cxn ang="0">
                <a:pos x="152" y="128"/>
              </a:cxn>
              <a:cxn ang="0">
                <a:pos x="152" y="72"/>
              </a:cxn>
              <a:cxn ang="0">
                <a:pos x="24" y="72"/>
              </a:cxn>
              <a:cxn ang="0">
                <a:pos x="24" y="24"/>
              </a:cxn>
              <a:cxn ang="0">
                <a:pos x="152" y="24"/>
              </a:cxn>
              <a:cxn ang="0">
                <a:pos x="152" y="72"/>
              </a:cxn>
            </a:cxnLst>
            <a:rect l="0" t="0" r="r" b="b"/>
            <a:pathLst>
              <a:path w="176" h="240">
                <a:moveTo>
                  <a:pt x="0" y="240"/>
                </a:moveTo>
                <a:lnTo>
                  <a:pt x="176" y="240"/>
                </a:lnTo>
                <a:lnTo>
                  <a:pt x="176" y="0"/>
                </a:lnTo>
                <a:lnTo>
                  <a:pt x="0" y="0"/>
                </a:lnTo>
                <a:lnTo>
                  <a:pt x="0" y="240"/>
                </a:lnTo>
                <a:close/>
                <a:moveTo>
                  <a:pt x="56" y="224"/>
                </a:moveTo>
                <a:lnTo>
                  <a:pt x="24" y="224"/>
                </a:lnTo>
                <a:lnTo>
                  <a:pt x="24" y="192"/>
                </a:lnTo>
                <a:lnTo>
                  <a:pt x="56" y="192"/>
                </a:lnTo>
                <a:lnTo>
                  <a:pt x="56" y="224"/>
                </a:lnTo>
                <a:close/>
                <a:moveTo>
                  <a:pt x="56" y="176"/>
                </a:moveTo>
                <a:lnTo>
                  <a:pt x="24" y="176"/>
                </a:lnTo>
                <a:lnTo>
                  <a:pt x="24" y="144"/>
                </a:lnTo>
                <a:lnTo>
                  <a:pt x="56" y="144"/>
                </a:lnTo>
                <a:lnTo>
                  <a:pt x="56" y="176"/>
                </a:lnTo>
                <a:close/>
                <a:moveTo>
                  <a:pt x="56" y="128"/>
                </a:moveTo>
                <a:lnTo>
                  <a:pt x="24" y="128"/>
                </a:lnTo>
                <a:lnTo>
                  <a:pt x="24" y="96"/>
                </a:lnTo>
                <a:lnTo>
                  <a:pt x="56" y="96"/>
                </a:lnTo>
                <a:lnTo>
                  <a:pt x="56" y="128"/>
                </a:lnTo>
                <a:close/>
                <a:moveTo>
                  <a:pt x="104" y="224"/>
                </a:moveTo>
                <a:lnTo>
                  <a:pt x="72" y="224"/>
                </a:lnTo>
                <a:lnTo>
                  <a:pt x="72" y="192"/>
                </a:lnTo>
                <a:lnTo>
                  <a:pt x="104" y="192"/>
                </a:lnTo>
                <a:lnTo>
                  <a:pt x="104" y="224"/>
                </a:lnTo>
                <a:close/>
                <a:moveTo>
                  <a:pt x="104" y="176"/>
                </a:moveTo>
                <a:lnTo>
                  <a:pt x="72" y="176"/>
                </a:lnTo>
                <a:lnTo>
                  <a:pt x="72" y="144"/>
                </a:lnTo>
                <a:lnTo>
                  <a:pt x="104" y="144"/>
                </a:lnTo>
                <a:lnTo>
                  <a:pt x="104" y="176"/>
                </a:lnTo>
                <a:close/>
                <a:moveTo>
                  <a:pt x="104" y="128"/>
                </a:moveTo>
                <a:lnTo>
                  <a:pt x="72" y="128"/>
                </a:lnTo>
                <a:lnTo>
                  <a:pt x="72" y="96"/>
                </a:lnTo>
                <a:lnTo>
                  <a:pt x="104" y="96"/>
                </a:lnTo>
                <a:lnTo>
                  <a:pt x="104" y="128"/>
                </a:lnTo>
                <a:close/>
                <a:moveTo>
                  <a:pt x="152" y="224"/>
                </a:moveTo>
                <a:lnTo>
                  <a:pt x="120" y="224"/>
                </a:lnTo>
                <a:lnTo>
                  <a:pt x="120" y="192"/>
                </a:lnTo>
                <a:lnTo>
                  <a:pt x="152" y="192"/>
                </a:lnTo>
                <a:lnTo>
                  <a:pt x="152" y="224"/>
                </a:lnTo>
                <a:close/>
                <a:moveTo>
                  <a:pt x="152" y="176"/>
                </a:moveTo>
                <a:lnTo>
                  <a:pt x="120" y="176"/>
                </a:lnTo>
                <a:lnTo>
                  <a:pt x="120" y="144"/>
                </a:lnTo>
                <a:lnTo>
                  <a:pt x="152" y="144"/>
                </a:lnTo>
                <a:lnTo>
                  <a:pt x="152" y="176"/>
                </a:lnTo>
                <a:close/>
                <a:moveTo>
                  <a:pt x="152" y="128"/>
                </a:moveTo>
                <a:lnTo>
                  <a:pt x="120" y="128"/>
                </a:lnTo>
                <a:lnTo>
                  <a:pt x="120" y="96"/>
                </a:lnTo>
                <a:lnTo>
                  <a:pt x="152" y="96"/>
                </a:lnTo>
                <a:lnTo>
                  <a:pt x="152" y="128"/>
                </a:lnTo>
                <a:close/>
                <a:moveTo>
                  <a:pt x="152" y="72"/>
                </a:moveTo>
                <a:lnTo>
                  <a:pt x="24" y="72"/>
                </a:lnTo>
                <a:lnTo>
                  <a:pt x="24" y="24"/>
                </a:lnTo>
                <a:lnTo>
                  <a:pt x="152" y="24"/>
                </a:lnTo>
                <a:lnTo>
                  <a:pt x="152" y="72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87" name="グループ化 287"/>
          <p:cNvGrpSpPr/>
          <p:nvPr/>
        </p:nvGrpSpPr>
        <p:grpSpPr>
          <a:xfrm>
            <a:off x="6115199" y="1101496"/>
            <a:ext cx="318126" cy="318126"/>
            <a:chOff x="3084116" y="3387725"/>
            <a:chExt cx="381000" cy="381000"/>
          </a:xfrm>
          <a:solidFill>
            <a:sysClr val="window" lastClr="FFFFFF"/>
          </a:solidFill>
        </p:grpSpPr>
        <p:sp>
          <p:nvSpPr>
            <p:cNvPr id="88" name="Rectangle 206"/>
            <p:cNvSpPr>
              <a:spLocks noChangeArrowheads="1"/>
            </p:cNvSpPr>
            <p:nvPr/>
          </p:nvSpPr>
          <p:spPr bwMode="auto">
            <a:xfrm>
              <a:off x="3084116" y="3387725"/>
              <a:ext cx="381000" cy="63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207"/>
            <p:cNvSpPr>
              <a:spLocks noChangeArrowheads="1"/>
            </p:cNvSpPr>
            <p:nvPr/>
          </p:nvSpPr>
          <p:spPr bwMode="auto">
            <a:xfrm>
              <a:off x="3084116" y="349250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208"/>
            <p:cNvSpPr>
              <a:spLocks noChangeArrowheads="1"/>
            </p:cNvSpPr>
            <p:nvPr/>
          </p:nvSpPr>
          <p:spPr bwMode="auto">
            <a:xfrm>
              <a:off x="3188891" y="349250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209"/>
            <p:cNvSpPr>
              <a:spLocks noChangeArrowheads="1"/>
            </p:cNvSpPr>
            <p:nvPr/>
          </p:nvSpPr>
          <p:spPr bwMode="auto">
            <a:xfrm>
              <a:off x="3293666" y="349250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210"/>
            <p:cNvSpPr>
              <a:spLocks noChangeArrowheads="1"/>
            </p:cNvSpPr>
            <p:nvPr/>
          </p:nvSpPr>
          <p:spPr bwMode="auto">
            <a:xfrm>
              <a:off x="3398441" y="349250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211"/>
            <p:cNvSpPr>
              <a:spLocks noChangeArrowheads="1"/>
            </p:cNvSpPr>
            <p:nvPr/>
          </p:nvSpPr>
          <p:spPr bwMode="auto">
            <a:xfrm>
              <a:off x="3084116" y="3597275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212"/>
            <p:cNvSpPr>
              <a:spLocks noChangeArrowheads="1"/>
            </p:cNvSpPr>
            <p:nvPr/>
          </p:nvSpPr>
          <p:spPr bwMode="auto">
            <a:xfrm>
              <a:off x="3188891" y="3597275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213"/>
            <p:cNvSpPr>
              <a:spLocks noChangeArrowheads="1"/>
            </p:cNvSpPr>
            <p:nvPr/>
          </p:nvSpPr>
          <p:spPr bwMode="auto">
            <a:xfrm>
              <a:off x="3293666" y="3597275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214"/>
            <p:cNvSpPr>
              <a:spLocks noChangeArrowheads="1"/>
            </p:cNvSpPr>
            <p:nvPr/>
          </p:nvSpPr>
          <p:spPr bwMode="auto">
            <a:xfrm>
              <a:off x="3398441" y="3597275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215"/>
            <p:cNvSpPr>
              <a:spLocks noChangeArrowheads="1"/>
            </p:cNvSpPr>
            <p:nvPr/>
          </p:nvSpPr>
          <p:spPr bwMode="auto">
            <a:xfrm>
              <a:off x="3084116" y="370205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Rectangle 216"/>
            <p:cNvSpPr>
              <a:spLocks noChangeArrowheads="1"/>
            </p:cNvSpPr>
            <p:nvPr/>
          </p:nvSpPr>
          <p:spPr bwMode="auto">
            <a:xfrm>
              <a:off x="3188891" y="370205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7"/>
            <p:cNvSpPr>
              <a:spLocks noChangeArrowheads="1"/>
            </p:cNvSpPr>
            <p:nvPr/>
          </p:nvSpPr>
          <p:spPr bwMode="auto">
            <a:xfrm>
              <a:off x="3293666" y="370205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218"/>
            <p:cNvSpPr>
              <a:spLocks noChangeArrowheads="1"/>
            </p:cNvSpPr>
            <p:nvPr/>
          </p:nvSpPr>
          <p:spPr bwMode="auto">
            <a:xfrm>
              <a:off x="3398441" y="370205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1" name="テキスト ボックス 100"/>
          <p:cNvSpPr txBox="1"/>
          <p:nvPr/>
        </p:nvSpPr>
        <p:spPr>
          <a:xfrm>
            <a:off x="5939633" y="1392285"/>
            <a:ext cx="947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条件設定</a:t>
            </a: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295901" y="1381446"/>
            <a:ext cx="114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　計算式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4669394" y="1601522"/>
            <a:ext cx="1418712" cy="725034"/>
          </a:xfrm>
          <a:prstGeom prst="rect">
            <a:avLst/>
          </a:prstGeom>
          <a:noFill/>
          <a:ln w="38100" cap="flat" cmpd="sng" algn="ctr">
            <a:solidFill>
              <a:srgbClr val="F9BE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406796" y="2067370"/>
            <a:ext cx="1019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勤怠情報</a:t>
            </a:r>
          </a:p>
        </p:txBody>
      </p:sp>
      <p:sp>
        <p:nvSpPr>
          <p:cNvPr id="105" name="Freeform 382"/>
          <p:cNvSpPr>
            <a:spLocks noEditPoints="1"/>
          </p:cNvSpPr>
          <p:nvPr/>
        </p:nvSpPr>
        <p:spPr bwMode="auto">
          <a:xfrm>
            <a:off x="5591864" y="1708267"/>
            <a:ext cx="312284" cy="311218"/>
          </a:xfrm>
          <a:custGeom>
            <a:avLst/>
            <a:gdLst>
              <a:gd name="T0" fmla="*/ 378 w 877"/>
              <a:gd name="T1" fmla="*/ 522 h 876"/>
              <a:gd name="T2" fmla="*/ 456 w 877"/>
              <a:gd name="T3" fmla="*/ 96 h 876"/>
              <a:gd name="T4" fmla="*/ 540 w 877"/>
              <a:gd name="T5" fmla="*/ 112 h 876"/>
              <a:gd name="T6" fmla="*/ 616 w 877"/>
              <a:gd name="T7" fmla="*/ 145 h 876"/>
              <a:gd name="T8" fmla="*/ 680 w 877"/>
              <a:gd name="T9" fmla="*/ 196 h 876"/>
              <a:gd name="T10" fmla="*/ 732 w 877"/>
              <a:gd name="T11" fmla="*/ 260 h 876"/>
              <a:gd name="T12" fmla="*/ 765 w 877"/>
              <a:gd name="T13" fmla="*/ 336 h 876"/>
              <a:gd name="T14" fmla="*/ 781 w 877"/>
              <a:gd name="T15" fmla="*/ 420 h 876"/>
              <a:gd name="T16" fmla="*/ 777 w 877"/>
              <a:gd name="T17" fmla="*/ 491 h 876"/>
              <a:gd name="T18" fmla="*/ 754 w 877"/>
              <a:gd name="T19" fmla="*/ 571 h 876"/>
              <a:gd name="T20" fmla="*/ 712 w 877"/>
              <a:gd name="T21" fmla="*/ 643 h 876"/>
              <a:gd name="T22" fmla="*/ 656 w 877"/>
              <a:gd name="T23" fmla="*/ 702 h 876"/>
              <a:gd name="T24" fmla="*/ 586 w 877"/>
              <a:gd name="T25" fmla="*/ 746 h 876"/>
              <a:gd name="T26" fmla="*/ 507 w 877"/>
              <a:gd name="T27" fmla="*/ 774 h 876"/>
              <a:gd name="T28" fmla="*/ 439 w 877"/>
              <a:gd name="T29" fmla="*/ 781 h 876"/>
              <a:gd name="T30" fmla="*/ 352 w 877"/>
              <a:gd name="T31" fmla="*/ 770 h 876"/>
              <a:gd name="T32" fmla="*/ 274 w 877"/>
              <a:gd name="T33" fmla="*/ 739 h 876"/>
              <a:gd name="T34" fmla="*/ 208 w 877"/>
              <a:gd name="T35" fmla="*/ 691 h 876"/>
              <a:gd name="T36" fmla="*/ 154 w 877"/>
              <a:gd name="T37" fmla="*/ 630 h 876"/>
              <a:gd name="T38" fmla="*/ 116 w 877"/>
              <a:gd name="T39" fmla="*/ 556 h 876"/>
              <a:gd name="T40" fmla="*/ 98 w 877"/>
              <a:gd name="T41" fmla="*/ 473 h 876"/>
              <a:gd name="T42" fmla="*/ 98 w 877"/>
              <a:gd name="T43" fmla="*/ 403 h 876"/>
              <a:gd name="T44" fmla="*/ 116 w 877"/>
              <a:gd name="T45" fmla="*/ 320 h 876"/>
              <a:gd name="T46" fmla="*/ 154 w 877"/>
              <a:gd name="T47" fmla="*/ 247 h 876"/>
              <a:gd name="T48" fmla="*/ 208 w 877"/>
              <a:gd name="T49" fmla="*/ 185 h 876"/>
              <a:gd name="T50" fmla="*/ 274 w 877"/>
              <a:gd name="T51" fmla="*/ 137 h 876"/>
              <a:gd name="T52" fmla="*/ 352 w 877"/>
              <a:gd name="T53" fmla="*/ 107 h 876"/>
              <a:gd name="T54" fmla="*/ 439 w 877"/>
              <a:gd name="T55" fmla="*/ 96 h 876"/>
              <a:gd name="T56" fmla="*/ 6 w 877"/>
              <a:gd name="T57" fmla="*/ 505 h 876"/>
              <a:gd name="T58" fmla="*/ 34 w 877"/>
              <a:gd name="T59" fmla="*/ 608 h 876"/>
              <a:gd name="T60" fmla="*/ 87 w 877"/>
              <a:gd name="T61" fmla="*/ 701 h 876"/>
              <a:gd name="T62" fmla="*/ 159 w 877"/>
              <a:gd name="T63" fmla="*/ 776 h 876"/>
              <a:gd name="T64" fmla="*/ 248 w 877"/>
              <a:gd name="T65" fmla="*/ 833 h 876"/>
              <a:gd name="T66" fmla="*/ 350 w 877"/>
              <a:gd name="T67" fmla="*/ 868 h 876"/>
              <a:gd name="T68" fmla="*/ 439 w 877"/>
              <a:gd name="T69" fmla="*/ 876 h 876"/>
              <a:gd name="T70" fmla="*/ 548 w 877"/>
              <a:gd name="T71" fmla="*/ 863 h 876"/>
              <a:gd name="T72" fmla="*/ 648 w 877"/>
              <a:gd name="T73" fmla="*/ 823 h 876"/>
              <a:gd name="T74" fmla="*/ 733 w 877"/>
              <a:gd name="T75" fmla="*/ 762 h 876"/>
              <a:gd name="T76" fmla="*/ 801 w 877"/>
              <a:gd name="T77" fmla="*/ 683 h 876"/>
              <a:gd name="T78" fmla="*/ 849 w 877"/>
              <a:gd name="T79" fmla="*/ 589 h 876"/>
              <a:gd name="T80" fmla="*/ 874 w 877"/>
              <a:gd name="T81" fmla="*/ 484 h 876"/>
              <a:gd name="T82" fmla="*/ 874 w 877"/>
              <a:gd name="T83" fmla="*/ 394 h 876"/>
              <a:gd name="T84" fmla="*/ 849 w 877"/>
              <a:gd name="T85" fmla="*/ 288 h 876"/>
              <a:gd name="T86" fmla="*/ 801 w 877"/>
              <a:gd name="T87" fmla="*/ 193 h 876"/>
              <a:gd name="T88" fmla="*/ 733 w 877"/>
              <a:gd name="T89" fmla="*/ 114 h 876"/>
              <a:gd name="T90" fmla="*/ 648 w 877"/>
              <a:gd name="T91" fmla="*/ 53 h 876"/>
              <a:gd name="T92" fmla="*/ 548 w 877"/>
              <a:gd name="T93" fmla="*/ 14 h 876"/>
              <a:gd name="T94" fmla="*/ 439 w 877"/>
              <a:gd name="T95" fmla="*/ 0 h 876"/>
              <a:gd name="T96" fmla="*/ 350 w 877"/>
              <a:gd name="T97" fmla="*/ 8 h 876"/>
              <a:gd name="T98" fmla="*/ 248 w 877"/>
              <a:gd name="T99" fmla="*/ 43 h 876"/>
              <a:gd name="T100" fmla="*/ 159 w 877"/>
              <a:gd name="T101" fmla="*/ 100 h 876"/>
              <a:gd name="T102" fmla="*/ 87 w 877"/>
              <a:gd name="T103" fmla="*/ 176 h 876"/>
              <a:gd name="T104" fmla="*/ 34 w 877"/>
              <a:gd name="T105" fmla="*/ 268 h 876"/>
              <a:gd name="T106" fmla="*/ 6 w 877"/>
              <a:gd name="T107" fmla="*/ 372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77" h="876">
                <a:moveTo>
                  <a:pt x="674" y="426"/>
                </a:moveTo>
                <a:lnTo>
                  <a:pt x="474" y="426"/>
                </a:lnTo>
                <a:lnTo>
                  <a:pt x="474" y="196"/>
                </a:lnTo>
                <a:lnTo>
                  <a:pt x="378" y="196"/>
                </a:lnTo>
                <a:lnTo>
                  <a:pt x="378" y="522"/>
                </a:lnTo>
                <a:lnTo>
                  <a:pt x="674" y="522"/>
                </a:lnTo>
                <a:lnTo>
                  <a:pt x="674" y="426"/>
                </a:lnTo>
                <a:close/>
                <a:moveTo>
                  <a:pt x="439" y="96"/>
                </a:moveTo>
                <a:lnTo>
                  <a:pt x="439" y="96"/>
                </a:lnTo>
                <a:lnTo>
                  <a:pt x="456" y="96"/>
                </a:lnTo>
                <a:lnTo>
                  <a:pt x="474" y="97"/>
                </a:lnTo>
                <a:lnTo>
                  <a:pt x="490" y="100"/>
                </a:lnTo>
                <a:lnTo>
                  <a:pt x="507" y="102"/>
                </a:lnTo>
                <a:lnTo>
                  <a:pt x="524" y="107"/>
                </a:lnTo>
                <a:lnTo>
                  <a:pt x="540" y="112"/>
                </a:lnTo>
                <a:lnTo>
                  <a:pt x="556" y="116"/>
                </a:lnTo>
                <a:lnTo>
                  <a:pt x="572" y="122"/>
                </a:lnTo>
                <a:lnTo>
                  <a:pt x="586" y="130"/>
                </a:lnTo>
                <a:lnTo>
                  <a:pt x="602" y="137"/>
                </a:lnTo>
                <a:lnTo>
                  <a:pt x="616" y="145"/>
                </a:lnTo>
                <a:lnTo>
                  <a:pt x="630" y="154"/>
                </a:lnTo>
                <a:lnTo>
                  <a:pt x="643" y="163"/>
                </a:lnTo>
                <a:lnTo>
                  <a:pt x="656" y="174"/>
                </a:lnTo>
                <a:lnTo>
                  <a:pt x="668" y="185"/>
                </a:lnTo>
                <a:lnTo>
                  <a:pt x="680" y="196"/>
                </a:lnTo>
                <a:lnTo>
                  <a:pt x="692" y="208"/>
                </a:lnTo>
                <a:lnTo>
                  <a:pt x="703" y="221"/>
                </a:lnTo>
                <a:lnTo>
                  <a:pt x="712" y="233"/>
                </a:lnTo>
                <a:lnTo>
                  <a:pt x="722" y="246"/>
                </a:lnTo>
                <a:lnTo>
                  <a:pt x="732" y="260"/>
                </a:lnTo>
                <a:lnTo>
                  <a:pt x="740" y="275"/>
                </a:lnTo>
                <a:lnTo>
                  <a:pt x="747" y="289"/>
                </a:lnTo>
                <a:lnTo>
                  <a:pt x="754" y="305"/>
                </a:lnTo>
                <a:lnTo>
                  <a:pt x="760" y="320"/>
                </a:lnTo>
                <a:lnTo>
                  <a:pt x="765" y="336"/>
                </a:lnTo>
                <a:lnTo>
                  <a:pt x="770" y="353"/>
                </a:lnTo>
                <a:lnTo>
                  <a:pt x="774" y="370"/>
                </a:lnTo>
                <a:lnTo>
                  <a:pt x="777" y="386"/>
                </a:lnTo>
                <a:lnTo>
                  <a:pt x="778" y="403"/>
                </a:lnTo>
                <a:lnTo>
                  <a:pt x="781" y="420"/>
                </a:lnTo>
                <a:lnTo>
                  <a:pt x="781" y="438"/>
                </a:lnTo>
                <a:lnTo>
                  <a:pt x="781" y="438"/>
                </a:lnTo>
                <a:lnTo>
                  <a:pt x="781" y="456"/>
                </a:lnTo>
                <a:lnTo>
                  <a:pt x="778" y="473"/>
                </a:lnTo>
                <a:lnTo>
                  <a:pt x="777" y="491"/>
                </a:lnTo>
                <a:lnTo>
                  <a:pt x="774" y="508"/>
                </a:lnTo>
                <a:lnTo>
                  <a:pt x="770" y="524"/>
                </a:lnTo>
                <a:lnTo>
                  <a:pt x="765" y="540"/>
                </a:lnTo>
                <a:lnTo>
                  <a:pt x="760" y="556"/>
                </a:lnTo>
                <a:lnTo>
                  <a:pt x="754" y="571"/>
                </a:lnTo>
                <a:lnTo>
                  <a:pt x="747" y="587"/>
                </a:lnTo>
                <a:lnTo>
                  <a:pt x="740" y="601"/>
                </a:lnTo>
                <a:lnTo>
                  <a:pt x="732" y="616"/>
                </a:lnTo>
                <a:lnTo>
                  <a:pt x="722" y="630"/>
                </a:lnTo>
                <a:lnTo>
                  <a:pt x="712" y="643"/>
                </a:lnTo>
                <a:lnTo>
                  <a:pt x="703" y="656"/>
                </a:lnTo>
                <a:lnTo>
                  <a:pt x="692" y="668"/>
                </a:lnTo>
                <a:lnTo>
                  <a:pt x="680" y="680"/>
                </a:lnTo>
                <a:lnTo>
                  <a:pt x="668" y="691"/>
                </a:lnTo>
                <a:lnTo>
                  <a:pt x="656" y="702"/>
                </a:lnTo>
                <a:lnTo>
                  <a:pt x="643" y="713"/>
                </a:lnTo>
                <a:lnTo>
                  <a:pt x="630" y="722"/>
                </a:lnTo>
                <a:lnTo>
                  <a:pt x="616" y="731"/>
                </a:lnTo>
                <a:lnTo>
                  <a:pt x="602" y="739"/>
                </a:lnTo>
                <a:lnTo>
                  <a:pt x="586" y="746"/>
                </a:lnTo>
                <a:lnTo>
                  <a:pt x="572" y="754"/>
                </a:lnTo>
                <a:lnTo>
                  <a:pt x="556" y="760"/>
                </a:lnTo>
                <a:lnTo>
                  <a:pt x="540" y="766"/>
                </a:lnTo>
                <a:lnTo>
                  <a:pt x="524" y="770"/>
                </a:lnTo>
                <a:lnTo>
                  <a:pt x="507" y="774"/>
                </a:lnTo>
                <a:lnTo>
                  <a:pt x="490" y="776"/>
                </a:lnTo>
                <a:lnTo>
                  <a:pt x="474" y="779"/>
                </a:lnTo>
                <a:lnTo>
                  <a:pt x="456" y="780"/>
                </a:lnTo>
                <a:lnTo>
                  <a:pt x="439" y="781"/>
                </a:lnTo>
                <a:lnTo>
                  <a:pt x="439" y="781"/>
                </a:lnTo>
                <a:lnTo>
                  <a:pt x="421" y="780"/>
                </a:lnTo>
                <a:lnTo>
                  <a:pt x="403" y="779"/>
                </a:lnTo>
                <a:lnTo>
                  <a:pt x="386" y="776"/>
                </a:lnTo>
                <a:lnTo>
                  <a:pt x="369" y="774"/>
                </a:lnTo>
                <a:lnTo>
                  <a:pt x="352" y="770"/>
                </a:lnTo>
                <a:lnTo>
                  <a:pt x="337" y="766"/>
                </a:lnTo>
                <a:lnTo>
                  <a:pt x="320" y="760"/>
                </a:lnTo>
                <a:lnTo>
                  <a:pt x="304" y="754"/>
                </a:lnTo>
                <a:lnTo>
                  <a:pt x="290" y="746"/>
                </a:lnTo>
                <a:lnTo>
                  <a:pt x="274" y="739"/>
                </a:lnTo>
                <a:lnTo>
                  <a:pt x="261" y="731"/>
                </a:lnTo>
                <a:lnTo>
                  <a:pt x="247" y="722"/>
                </a:lnTo>
                <a:lnTo>
                  <a:pt x="234" y="713"/>
                </a:lnTo>
                <a:lnTo>
                  <a:pt x="220" y="702"/>
                </a:lnTo>
                <a:lnTo>
                  <a:pt x="208" y="691"/>
                </a:lnTo>
                <a:lnTo>
                  <a:pt x="196" y="680"/>
                </a:lnTo>
                <a:lnTo>
                  <a:pt x="184" y="668"/>
                </a:lnTo>
                <a:lnTo>
                  <a:pt x="174" y="656"/>
                </a:lnTo>
                <a:lnTo>
                  <a:pt x="164" y="643"/>
                </a:lnTo>
                <a:lnTo>
                  <a:pt x="154" y="630"/>
                </a:lnTo>
                <a:lnTo>
                  <a:pt x="145" y="616"/>
                </a:lnTo>
                <a:lnTo>
                  <a:pt x="138" y="601"/>
                </a:lnTo>
                <a:lnTo>
                  <a:pt x="129" y="587"/>
                </a:lnTo>
                <a:lnTo>
                  <a:pt x="123" y="571"/>
                </a:lnTo>
                <a:lnTo>
                  <a:pt x="116" y="556"/>
                </a:lnTo>
                <a:lnTo>
                  <a:pt x="111" y="540"/>
                </a:lnTo>
                <a:lnTo>
                  <a:pt x="106" y="524"/>
                </a:lnTo>
                <a:lnTo>
                  <a:pt x="103" y="508"/>
                </a:lnTo>
                <a:lnTo>
                  <a:pt x="99" y="491"/>
                </a:lnTo>
                <a:lnTo>
                  <a:pt x="98" y="473"/>
                </a:lnTo>
                <a:lnTo>
                  <a:pt x="97" y="456"/>
                </a:lnTo>
                <a:lnTo>
                  <a:pt x="96" y="438"/>
                </a:lnTo>
                <a:lnTo>
                  <a:pt x="96" y="438"/>
                </a:lnTo>
                <a:lnTo>
                  <a:pt x="97" y="420"/>
                </a:lnTo>
                <a:lnTo>
                  <a:pt x="98" y="403"/>
                </a:lnTo>
                <a:lnTo>
                  <a:pt x="99" y="386"/>
                </a:lnTo>
                <a:lnTo>
                  <a:pt x="103" y="370"/>
                </a:lnTo>
                <a:lnTo>
                  <a:pt x="106" y="353"/>
                </a:lnTo>
                <a:lnTo>
                  <a:pt x="111" y="336"/>
                </a:lnTo>
                <a:lnTo>
                  <a:pt x="116" y="320"/>
                </a:lnTo>
                <a:lnTo>
                  <a:pt x="123" y="305"/>
                </a:lnTo>
                <a:lnTo>
                  <a:pt x="129" y="289"/>
                </a:lnTo>
                <a:lnTo>
                  <a:pt x="138" y="275"/>
                </a:lnTo>
                <a:lnTo>
                  <a:pt x="145" y="260"/>
                </a:lnTo>
                <a:lnTo>
                  <a:pt x="154" y="247"/>
                </a:lnTo>
                <a:lnTo>
                  <a:pt x="164" y="233"/>
                </a:lnTo>
                <a:lnTo>
                  <a:pt x="174" y="221"/>
                </a:lnTo>
                <a:lnTo>
                  <a:pt x="184" y="208"/>
                </a:lnTo>
                <a:lnTo>
                  <a:pt x="196" y="196"/>
                </a:lnTo>
                <a:lnTo>
                  <a:pt x="208" y="185"/>
                </a:lnTo>
                <a:lnTo>
                  <a:pt x="220" y="174"/>
                </a:lnTo>
                <a:lnTo>
                  <a:pt x="234" y="163"/>
                </a:lnTo>
                <a:lnTo>
                  <a:pt x="247" y="154"/>
                </a:lnTo>
                <a:lnTo>
                  <a:pt x="260" y="145"/>
                </a:lnTo>
                <a:lnTo>
                  <a:pt x="274" y="137"/>
                </a:lnTo>
                <a:lnTo>
                  <a:pt x="290" y="130"/>
                </a:lnTo>
                <a:lnTo>
                  <a:pt x="304" y="122"/>
                </a:lnTo>
                <a:lnTo>
                  <a:pt x="320" y="116"/>
                </a:lnTo>
                <a:lnTo>
                  <a:pt x="337" y="112"/>
                </a:lnTo>
                <a:lnTo>
                  <a:pt x="352" y="107"/>
                </a:lnTo>
                <a:lnTo>
                  <a:pt x="369" y="103"/>
                </a:lnTo>
                <a:lnTo>
                  <a:pt x="386" y="100"/>
                </a:lnTo>
                <a:lnTo>
                  <a:pt x="403" y="97"/>
                </a:lnTo>
                <a:lnTo>
                  <a:pt x="421" y="96"/>
                </a:lnTo>
                <a:lnTo>
                  <a:pt x="439" y="96"/>
                </a:lnTo>
                <a:close/>
                <a:moveTo>
                  <a:pt x="0" y="438"/>
                </a:moveTo>
                <a:lnTo>
                  <a:pt x="0" y="438"/>
                </a:lnTo>
                <a:lnTo>
                  <a:pt x="1" y="461"/>
                </a:lnTo>
                <a:lnTo>
                  <a:pt x="2" y="484"/>
                </a:lnTo>
                <a:lnTo>
                  <a:pt x="6" y="505"/>
                </a:lnTo>
                <a:lnTo>
                  <a:pt x="9" y="527"/>
                </a:lnTo>
                <a:lnTo>
                  <a:pt x="14" y="547"/>
                </a:lnTo>
                <a:lnTo>
                  <a:pt x="20" y="569"/>
                </a:lnTo>
                <a:lnTo>
                  <a:pt x="27" y="589"/>
                </a:lnTo>
                <a:lnTo>
                  <a:pt x="34" y="608"/>
                </a:lnTo>
                <a:lnTo>
                  <a:pt x="43" y="628"/>
                </a:lnTo>
                <a:lnTo>
                  <a:pt x="52" y="647"/>
                </a:lnTo>
                <a:lnTo>
                  <a:pt x="63" y="665"/>
                </a:lnTo>
                <a:lnTo>
                  <a:pt x="75" y="683"/>
                </a:lnTo>
                <a:lnTo>
                  <a:pt x="87" y="701"/>
                </a:lnTo>
                <a:lnTo>
                  <a:pt x="100" y="716"/>
                </a:lnTo>
                <a:lnTo>
                  <a:pt x="114" y="733"/>
                </a:lnTo>
                <a:lnTo>
                  <a:pt x="128" y="748"/>
                </a:lnTo>
                <a:lnTo>
                  <a:pt x="144" y="762"/>
                </a:lnTo>
                <a:lnTo>
                  <a:pt x="159" y="776"/>
                </a:lnTo>
                <a:lnTo>
                  <a:pt x="176" y="790"/>
                </a:lnTo>
                <a:lnTo>
                  <a:pt x="193" y="802"/>
                </a:lnTo>
                <a:lnTo>
                  <a:pt x="211" y="812"/>
                </a:lnTo>
                <a:lnTo>
                  <a:pt x="230" y="823"/>
                </a:lnTo>
                <a:lnTo>
                  <a:pt x="248" y="833"/>
                </a:lnTo>
                <a:lnTo>
                  <a:pt x="267" y="842"/>
                </a:lnTo>
                <a:lnTo>
                  <a:pt x="288" y="850"/>
                </a:lnTo>
                <a:lnTo>
                  <a:pt x="308" y="857"/>
                </a:lnTo>
                <a:lnTo>
                  <a:pt x="328" y="863"/>
                </a:lnTo>
                <a:lnTo>
                  <a:pt x="350" y="868"/>
                </a:lnTo>
                <a:lnTo>
                  <a:pt x="372" y="871"/>
                </a:lnTo>
                <a:lnTo>
                  <a:pt x="393" y="874"/>
                </a:lnTo>
                <a:lnTo>
                  <a:pt x="416" y="876"/>
                </a:lnTo>
                <a:lnTo>
                  <a:pt x="439" y="876"/>
                </a:lnTo>
                <a:lnTo>
                  <a:pt x="439" y="876"/>
                </a:lnTo>
                <a:lnTo>
                  <a:pt x="460" y="876"/>
                </a:lnTo>
                <a:lnTo>
                  <a:pt x="483" y="874"/>
                </a:lnTo>
                <a:lnTo>
                  <a:pt x="505" y="871"/>
                </a:lnTo>
                <a:lnTo>
                  <a:pt x="526" y="868"/>
                </a:lnTo>
                <a:lnTo>
                  <a:pt x="548" y="863"/>
                </a:lnTo>
                <a:lnTo>
                  <a:pt x="568" y="857"/>
                </a:lnTo>
                <a:lnTo>
                  <a:pt x="589" y="850"/>
                </a:lnTo>
                <a:lnTo>
                  <a:pt x="609" y="842"/>
                </a:lnTo>
                <a:lnTo>
                  <a:pt x="628" y="833"/>
                </a:lnTo>
                <a:lnTo>
                  <a:pt x="648" y="823"/>
                </a:lnTo>
                <a:lnTo>
                  <a:pt x="666" y="812"/>
                </a:lnTo>
                <a:lnTo>
                  <a:pt x="684" y="802"/>
                </a:lnTo>
                <a:lnTo>
                  <a:pt x="700" y="790"/>
                </a:lnTo>
                <a:lnTo>
                  <a:pt x="717" y="776"/>
                </a:lnTo>
                <a:lnTo>
                  <a:pt x="733" y="762"/>
                </a:lnTo>
                <a:lnTo>
                  <a:pt x="748" y="748"/>
                </a:lnTo>
                <a:lnTo>
                  <a:pt x="763" y="733"/>
                </a:lnTo>
                <a:lnTo>
                  <a:pt x="776" y="716"/>
                </a:lnTo>
                <a:lnTo>
                  <a:pt x="789" y="701"/>
                </a:lnTo>
                <a:lnTo>
                  <a:pt x="801" y="683"/>
                </a:lnTo>
                <a:lnTo>
                  <a:pt x="813" y="665"/>
                </a:lnTo>
                <a:lnTo>
                  <a:pt x="824" y="647"/>
                </a:lnTo>
                <a:lnTo>
                  <a:pt x="834" y="628"/>
                </a:lnTo>
                <a:lnTo>
                  <a:pt x="842" y="608"/>
                </a:lnTo>
                <a:lnTo>
                  <a:pt x="849" y="589"/>
                </a:lnTo>
                <a:lnTo>
                  <a:pt x="856" y="569"/>
                </a:lnTo>
                <a:lnTo>
                  <a:pt x="862" y="547"/>
                </a:lnTo>
                <a:lnTo>
                  <a:pt x="867" y="527"/>
                </a:lnTo>
                <a:lnTo>
                  <a:pt x="871" y="505"/>
                </a:lnTo>
                <a:lnTo>
                  <a:pt x="874" y="484"/>
                </a:lnTo>
                <a:lnTo>
                  <a:pt x="876" y="461"/>
                </a:lnTo>
                <a:lnTo>
                  <a:pt x="877" y="438"/>
                </a:lnTo>
                <a:lnTo>
                  <a:pt x="877" y="438"/>
                </a:lnTo>
                <a:lnTo>
                  <a:pt x="876" y="415"/>
                </a:lnTo>
                <a:lnTo>
                  <a:pt x="874" y="394"/>
                </a:lnTo>
                <a:lnTo>
                  <a:pt x="871" y="372"/>
                </a:lnTo>
                <a:lnTo>
                  <a:pt x="867" y="350"/>
                </a:lnTo>
                <a:lnTo>
                  <a:pt x="862" y="329"/>
                </a:lnTo>
                <a:lnTo>
                  <a:pt x="856" y="308"/>
                </a:lnTo>
                <a:lnTo>
                  <a:pt x="849" y="288"/>
                </a:lnTo>
                <a:lnTo>
                  <a:pt x="842" y="268"/>
                </a:lnTo>
                <a:lnTo>
                  <a:pt x="834" y="248"/>
                </a:lnTo>
                <a:lnTo>
                  <a:pt x="824" y="229"/>
                </a:lnTo>
                <a:lnTo>
                  <a:pt x="813" y="211"/>
                </a:lnTo>
                <a:lnTo>
                  <a:pt x="801" y="193"/>
                </a:lnTo>
                <a:lnTo>
                  <a:pt x="789" y="176"/>
                </a:lnTo>
                <a:lnTo>
                  <a:pt x="776" y="160"/>
                </a:lnTo>
                <a:lnTo>
                  <a:pt x="763" y="144"/>
                </a:lnTo>
                <a:lnTo>
                  <a:pt x="748" y="128"/>
                </a:lnTo>
                <a:lnTo>
                  <a:pt x="733" y="114"/>
                </a:lnTo>
                <a:lnTo>
                  <a:pt x="717" y="100"/>
                </a:lnTo>
                <a:lnTo>
                  <a:pt x="700" y="88"/>
                </a:lnTo>
                <a:lnTo>
                  <a:pt x="684" y="74"/>
                </a:lnTo>
                <a:lnTo>
                  <a:pt x="666" y="64"/>
                </a:lnTo>
                <a:lnTo>
                  <a:pt x="648" y="53"/>
                </a:lnTo>
                <a:lnTo>
                  <a:pt x="628" y="43"/>
                </a:lnTo>
                <a:lnTo>
                  <a:pt x="609" y="35"/>
                </a:lnTo>
                <a:lnTo>
                  <a:pt x="589" y="26"/>
                </a:lnTo>
                <a:lnTo>
                  <a:pt x="568" y="19"/>
                </a:lnTo>
                <a:lnTo>
                  <a:pt x="548" y="14"/>
                </a:lnTo>
                <a:lnTo>
                  <a:pt x="526" y="8"/>
                </a:lnTo>
                <a:lnTo>
                  <a:pt x="505" y="5"/>
                </a:lnTo>
                <a:lnTo>
                  <a:pt x="483" y="2"/>
                </a:lnTo>
                <a:lnTo>
                  <a:pt x="460" y="1"/>
                </a:lnTo>
                <a:lnTo>
                  <a:pt x="439" y="0"/>
                </a:lnTo>
                <a:lnTo>
                  <a:pt x="439" y="0"/>
                </a:lnTo>
                <a:lnTo>
                  <a:pt x="416" y="1"/>
                </a:lnTo>
                <a:lnTo>
                  <a:pt x="393" y="2"/>
                </a:lnTo>
                <a:lnTo>
                  <a:pt x="372" y="5"/>
                </a:lnTo>
                <a:lnTo>
                  <a:pt x="350" y="8"/>
                </a:lnTo>
                <a:lnTo>
                  <a:pt x="328" y="14"/>
                </a:lnTo>
                <a:lnTo>
                  <a:pt x="308" y="19"/>
                </a:lnTo>
                <a:lnTo>
                  <a:pt x="288" y="26"/>
                </a:lnTo>
                <a:lnTo>
                  <a:pt x="267" y="35"/>
                </a:lnTo>
                <a:lnTo>
                  <a:pt x="248" y="43"/>
                </a:lnTo>
                <a:lnTo>
                  <a:pt x="230" y="53"/>
                </a:lnTo>
                <a:lnTo>
                  <a:pt x="211" y="64"/>
                </a:lnTo>
                <a:lnTo>
                  <a:pt x="193" y="74"/>
                </a:lnTo>
                <a:lnTo>
                  <a:pt x="176" y="88"/>
                </a:lnTo>
                <a:lnTo>
                  <a:pt x="159" y="100"/>
                </a:lnTo>
                <a:lnTo>
                  <a:pt x="144" y="114"/>
                </a:lnTo>
                <a:lnTo>
                  <a:pt x="128" y="128"/>
                </a:lnTo>
                <a:lnTo>
                  <a:pt x="114" y="144"/>
                </a:lnTo>
                <a:lnTo>
                  <a:pt x="100" y="160"/>
                </a:lnTo>
                <a:lnTo>
                  <a:pt x="87" y="176"/>
                </a:lnTo>
                <a:lnTo>
                  <a:pt x="75" y="193"/>
                </a:lnTo>
                <a:lnTo>
                  <a:pt x="63" y="211"/>
                </a:lnTo>
                <a:lnTo>
                  <a:pt x="52" y="229"/>
                </a:lnTo>
                <a:lnTo>
                  <a:pt x="43" y="248"/>
                </a:lnTo>
                <a:lnTo>
                  <a:pt x="34" y="268"/>
                </a:lnTo>
                <a:lnTo>
                  <a:pt x="27" y="288"/>
                </a:lnTo>
                <a:lnTo>
                  <a:pt x="20" y="308"/>
                </a:lnTo>
                <a:lnTo>
                  <a:pt x="14" y="329"/>
                </a:lnTo>
                <a:lnTo>
                  <a:pt x="9" y="350"/>
                </a:lnTo>
                <a:lnTo>
                  <a:pt x="6" y="372"/>
                </a:lnTo>
                <a:lnTo>
                  <a:pt x="2" y="394"/>
                </a:lnTo>
                <a:lnTo>
                  <a:pt x="1" y="415"/>
                </a:lnTo>
                <a:lnTo>
                  <a:pt x="0" y="438"/>
                </a:lnTo>
                <a:lnTo>
                  <a:pt x="0" y="43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6" name="Freeform 418"/>
          <p:cNvSpPr>
            <a:spLocks noEditPoints="1"/>
          </p:cNvSpPr>
          <p:nvPr/>
        </p:nvSpPr>
        <p:spPr bwMode="auto">
          <a:xfrm>
            <a:off x="4860032" y="1695142"/>
            <a:ext cx="449408" cy="308712"/>
          </a:xfrm>
          <a:custGeom>
            <a:avLst/>
            <a:gdLst>
              <a:gd name="T0" fmla="*/ 0 w 985"/>
              <a:gd name="T1" fmla="*/ 0 h 678"/>
              <a:gd name="T2" fmla="*/ 0 w 985"/>
              <a:gd name="T3" fmla="*/ 678 h 678"/>
              <a:gd name="T4" fmla="*/ 985 w 985"/>
              <a:gd name="T5" fmla="*/ 678 h 678"/>
              <a:gd name="T6" fmla="*/ 985 w 985"/>
              <a:gd name="T7" fmla="*/ 0 h 678"/>
              <a:gd name="T8" fmla="*/ 0 w 985"/>
              <a:gd name="T9" fmla="*/ 0 h 678"/>
              <a:gd name="T10" fmla="*/ 369 w 985"/>
              <a:gd name="T11" fmla="*/ 431 h 678"/>
              <a:gd name="T12" fmla="*/ 369 w 985"/>
              <a:gd name="T13" fmla="*/ 308 h 678"/>
              <a:gd name="T14" fmla="*/ 615 w 985"/>
              <a:gd name="T15" fmla="*/ 308 h 678"/>
              <a:gd name="T16" fmla="*/ 615 w 985"/>
              <a:gd name="T17" fmla="*/ 431 h 678"/>
              <a:gd name="T18" fmla="*/ 369 w 985"/>
              <a:gd name="T19" fmla="*/ 431 h 678"/>
              <a:gd name="T20" fmla="*/ 615 w 985"/>
              <a:gd name="T21" fmla="*/ 493 h 678"/>
              <a:gd name="T22" fmla="*/ 615 w 985"/>
              <a:gd name="T23" fmla="*/ 615 h 678"/>
              <a:gd name="T24" fmla="*/ 369 w 985"/>
              <a:gd name="T25" fmla="*/ 615 h 678"/>
              <a:gd name="T26" fmla="*/ 369 w 985"/>
              <a:gd name="T27" fmla="*/ 493 h 678"/>
              <a:gd name="T28" fmla="*/ 615 w 985"/>
              <a:gd name="T29" fmla="*/ 493 h 678"/>
              <a:gd name="T30" fmla="*/ 615 w 985"/>
              <a:gd name="T31" fmla="*/ 123 h 678"/>
              <a:gd name="T32" fmla="*/ 615 w 985"/>
              <a:gd name="T33" fmla="*/ 246 h 678"/>
              <a:gd name="T34" fmla="*/ 369 w 985"/>
              <a:gd name="T35" fmla="*/ 246 h 678"/>
              <a:gd name="T36" fmla="*/ 369 w 985"/>
              <a:gd name="T37" fmla="*/ 123 h 678"/>
              <a:gd name="T38" fmla="*/ 615 w 985"/>
              <a:gd name="T39" fmla="*/ 123 h 678"/>
              <a:gd name="T40" fmla="*/ 307 w 985"/>
              <a:gd name="T41" fmla="*/ 123 h 678"/>
              <a:gd name="T42" fmla="*/ 307 w 985"/>
              <a:gd name="T43" fmla="*/ 246 h 678"/>
              <a:gd name="T44" fmla="*/ 61 w 985"/>
              <a:gd name="T45" fmla="*/ 246 h 678"/>
              <a:gd name="T46" fmla="*/ 61 w 985"/>
              <a:gd name="T47" fmla="*/ 123 h 678"/>
              <a:gd name="T48" fmla="*/ 307 w 985"/>
              <a:gd name="T49" fmla="*/ 123 h 678"/>
              <a:gd name="T50" fmla="*/ 61 w 985"/>
              <a:gd name="T51" fmla="*/ 308 h 678"/>
              <a:gd name="T52" fmla="*/ 307 w 985"/>
              <a:gd name="T53" fmla="*/ 308 h 678"/>
              <a:gd name="T54" fmla="*/ 307 w 985"/>
              <a:gd name="T55" fmla="*/ 431 h 678"/>
              <a:gd name="T56" fmla="*/ 61 w 985"/>
              <a:gd name="T57" fmla="*/ 431 h 678"/>
              <a:gd name="T58" fmla="*/ 61 w 985"/>
              <a:gd name="T59" fmla="*/ 308 h 678"/>
              <a:gd name="T60" fmla="*/ 676 w 985"/>
              <a:gd name="T61" fmla="*/ 308 h 678"/>
              <a:gd name="T62" fmla="*/ 924 w 985"/>
              <a:gd name="T63" fmla="*/ 308 h 678"/>
              <a:gd name="T64" fmla="*/ 924 w 985"/>
              <a:gd name="T65" fmla="*/ 431 h 678"/>
              <a:gd name="T66" fmla="*/ 676 w 985"/>
              <a:gd name="T67" fmla="*/ 431 h 678"/>
              <a:gd name="T68" fmla="*/ 676 w 985"/>
              <a:gd name="T69" fmla="*/ 308 h 678"/>
              <a:gd name="T70" fmla="*/ 676 w 985"/>
              <a:gd name="T71" fmla="*/ 246 h 678"/>
              <a:gd name="T72" fmla="*/ 676 w 985"/>
              <a:gd name="T73" fmla="*/ 123 h 678"/>
              <a:gd name="T74" fmla="*/ 924 w 985"/>
              <a:gd name="T75" fmla="*/ 123 h 678"/>
              <a:gd name="T76" fmla="*/ 924 w 985"/>
              <a:gd name="T77" fmla="*/ 246 h 678"/>
              <a:gd name="T78" fmla="*/ 676 w 985"/>
              <a:gd name="T79" fmla="*/ 246 h 678"/>
              <a:gd name="T80" fmla="*/ 61 w 985"/>
              <a:gd name="T81" fmla="*/ 493 h 678"/>
              <a:gd name="T82" fmla="*/ 307 w 985"/>
              <a:gd name="T83" fmla="*/ 493 h 678"/>
              <a:gd name="T84" fmla="*/ 307 w 985"/>
              <a:gd name="T85" fmla="*/ 615 h 678"/>
              <a:gd name="T86" fmla="*/ 61 w 985"/>
              <a:gd name="T87" fmla="*/ 615 h 678"/>
              <a:gd name="T88" fmla="*/ 61 w 985"/>
              <a:gd name="T89" fmla="*/ 493 h 678"/>
              <a:gd name="T90" fmla="*/ 676 w 985"/>
              <a:gd name="T91" fmla="*/ 615 h 678"/>
              <a:gd name="T92" fmla="*/ 676 w 985"/>
              <a:gd name="T93" fmla="*/ 493 h 678"/>
              <a:gd name="T94" fmla="*/ 924 w 985"/>
              <a:gd name="T95" fmla="*/ 493 h 678"/>
              <a:gd name="T96" fmla="*/ 924 w 985"/>
              <a:gd name="T97" fmla="*/ 615 h 678"/>
              <a:gd name="T98" fmla="*/ 676 w 985"/>
              <a:gd name="T99" fmla="*/ 615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85" h="678">
                <a:moveTo>
                  <a:pt x="0" y="0"/>
                </a:moveTo>
                <a:lnTo>
                  <a:pt x="0" y="678"/>
                </a:lnTo>
                <a:lnTo>
                  <a:pt x="985" y="678"/>
                </a:lnTo>
                <a:lnTo>
                  <a:pt x="985" y="0"/>
                </a:lnTo>
                <a:lnTo>
                  <a:pt x="0" y="0"/>
                </a:lnTo>
                <a:close/>
                <a:moveTo>
                  <a:pt x="369" y="431"/>
                </a:moveTo>
                <a:lnTo>
                  <a:pt x="369" y="308"/>
                </a:lnTo>
                <a:lnTo>
                  <a:pt x="615" y="308"/>
                </a:lnTo>
                <a:lnTo>
                  <a:pt x="615" y="431"/>
                </a:lnTo>
                <a:lnTo>
                  <a:pt x="369" y="431"/>
                </a:lnTo>
                <a:close/>
                <a:moveTo>
                  <a:pt x="615" y="493"/>
                </a:moveTo>
                <a:lnTo>
                  <a:pt x="615" y="615"/>
                </a:lnTo>
                <a:lnTo>
                  <a:pt x="369" y="615"/>
                </a:lnTo>
                <a:lnTo>
                  <a:pt x="369" y="493"/>
                </a:lnTo>
                <a:lnTo>
                  <a:pt x="615" y="493"/>
                </a:lnTo>
                <a:close/>
                <a:moveTo>
                  <a:pt x="615" y="123"/>
                </a:moveTo>
                <a:lnTo>
                  <a:pt x="615" y="246"/>
                </a:lnTo>
                <a:lnTo>
                  <a:pt x="369" y="246"/>
                </a:lnTo>
                <a:lnTo>
                  <a:pt x="369" y="123"/>
                </a:lnTo>
                <a:lnTo>
                  <a:pt x="615" y="123"/>
                </a:lnTo>
                <a:close/>
                <a:moveTo>
                  <a:pt x="307" y="123"/>
                </a:moveTo>
                <a:lnTo>
                  <a:pt x="307" y="246"/>
                </a:lnTo>
                <a:lnTo>
                  <a:pt x="61" y="246"/>
                </a:lnTo>
                <a:lnTo>
                  <a:pt x="61" y="123"/>
                </a:lnTo>
                <a:lnTo>
                  <a:pt x="307" y="123"/>
                </a:lnTo>
                <a:close/>
                <a:moveTo>
                  <a:pt x="61" y="308"/>
                </a:moveTo>
                <a:lnTo>
                  <a:pt x="307" y="308"/>
                </a:lnTo>
                <a:lnTo>
                  <a:pt x="307" y="431"/>
                </a:lnTo>
                <a:lnTo>
                  <a:pt x="61" y="431"/>
                </a:lnTo>
                <a:lnTo>
                  <a:pt x="61" y="308"/>
                </a:lnTo>
                <a:close/>
                <a:moveTo>
                  <a:pt x="676" y="308"/>
                </a:moveTo>
                <a:lnTo>
                  <a:pt x="924" y="308"/>
                </a:lnTo>
                <a:lnTo>
                  <a:pt x="924" y="431"/>
                </a:lnTo>
                <a:lnTo>
                  <a:pt x="676" y="431"/>
                </a:lnTo>
                <a:lnTo>
                  <a:pt x="676" y="308"/>
                </a:lnTo>
                <a:close/>
                <a:moveTo>
                  <a:pt x="676" y="246"/>
                </a:moveTo>
                <a:lnTo>
                  <a:pt x="676" y="123"/>
                </a:lnTo>
                <a:lnTo>
                  <a:pt x="924" y="123"/>
                </a:lnTo>
                <a:lnTo>
                  <a:pt x="924" y="246"/>
                </a:lnTo>
                <a:lnTo>
                  <a:pt x="676" y="246"/>
                </a:lnTo>
                <a:close/>
                <a:moveTo>
                  <a:pt x="61" y="493"/>
                </a:moveTo>
                <a:lnTo>
                  <a:pt x="307" y="493"/>
                </a:lnTo>
                <a:lnTo>
                  <a:pt x="307" y="615"/>
                </a:lnTo>
                <a:lnTo>
                  <a:pt x="61" y="615"/>
                </a:lnTo>
                <a:lnTo>
                  <a:pt x="61" y="493"/>
                </a:lnTo>
                <a:close/>
                <a:moveTo>
                  <a:pt x="676" y="615"/>
                </a:moveTo>
                <a:lnTo>
                  <a:pt x="676" y="493"/>
                </a:lnTo>
                <a:lnTo>
                  <a:pt x="924" y="493"/>
                </a:lnTo>
                <a:lnTo>
                  <a:pt x="924" y="615"/>
                </a:lnTo>
                <a:lnTo>
                  <a:pt x="676" y="61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4704290" y="2072283"/>
            <a:ext cx="1019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変動項目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8" name="Freeform 334"/>
          <p:cNvSpPr>
            <a:spLocks noEditPoints="1"/>
          </p:cNvSpPr>
          <p:nvPr/>
        </p:nvSpPr>
        <p:spPr bwMode="auto">
          <a:xfrm>
            <a:off x="4908486" y="1061462"/>
            <a:ext cx="401748" cy="311586"/>
          </a:xfrm>
          <a:custGeom>
            <a:avLst/>
            <a:gdLst>
              <a:gd name="T0" fmla="*/ 174 w 908"/>
              <a:gd name="T1" fmla="*/ 6 h 707"/>
              <a:gd name="T2" fmla="*/ 123 w 908"/>
              <a:gd name="T3" fmla="*/ 38 h 707"/>
              <a:gd name="T4" fmla="*/ 90 w 908"/>
              <a:gd name="T5" fmla="*/ 90 h 707"/>
              <a:gd name="T6" fmla="*/ 86 w 908"/>
              <a:gd name="T7" fmla="*/ 141 h 707"/>
              <a:gd name="T8" fmla="*/ 107 w 908"/>
              <a:gd name="T9" fmla="*/ 200 h 707"/>
              <a:gd name="T10" fmla="*/ 152 w 908"/>
              <a:gd name="T11" fmla="*/ 240 h 707"/>
              <a:gd name="T12" fmla="*/ 213 w 908"/>
              <a:gd name="T13" fmla="*/ 256 h 707"/>
              <a:gd name="T14" fmla="*/ 263 w 908"/>
              <a:gd name="T15" fmla="*/ 246 h 707"/>
              <a:gd name="T16" fmla="*/ 311 w 908"/>
              <a:gd name="T17" fmla="*/ 209 h 707"/>
              <a:gd name="T18" fmla="*/ 338 w 908"/>
              <a:gd name="T19" fmla="*/ 154 h 707"/>
              <a:gd name="T20" fmla="*/ 338 w 908"/>
              <a:gd name="T21" fmla="*/ 102 h 707"/>
              <a:gd name="T22" fmla="*/ 311 w 908"/>
              <a:gd name="T23" fmla="*/ 47 h 707"/>
              <a:gd name="T24" fmla="*/ 263 w 908"/>
              <a:gd name="T25" fmla="*/ 10 h 707"/>
              <a:gd name="T26" fmla="*/ 213 w 908"/>
              <a:gd name="T27" fmla="*/ 0 h 707"/>
              <a:gd name="T28" fmla="*/ 213 w 908"/>
              <a:gd name="T29" fmla="*/ 542 h 707"/>
              <a:gd name="T30" fmla="*/ 116 w 908"/>
              <a:gd name="T31" fmla="*/ 286 h 707"/>
              <a:gd name="T32" fmla="*/ 63 w 908"/>
              <a:gd name="T33" fmla="*/ 299 h 707"/>
              <a:gd name="T34" fmla="*/ 23 w 908"/>
              <a:gd name="T35" fmla="*/ 335 h 707"/>
              <a:gd name="T36" fmla="*/ 2 w 908"/>
              <a:gd name="T37" fmla="*/ 386 h 707"/>
              <a:gd name="T38" fmla="*/ 82 w 908"/>
              <a:gd name="T39" fmla="*/ 424 h 707"/>
              <a:gd name="T40" fmla="*/ 359 w 908"/>
              <a:gd name="T41" fmla="*/ 707 h 707"/>
              <a:gd name="T42" fmla="*/ 422 w 908"/>
              <a:gd name="T43" fmla="*/ 375 h 707"/>
              <a:gd name="T44" fmla="*/ 396 w 908"/>
              <a:gd name="T45" fmla="*/ 327 h 707"/>
              <a:gd name="T46" fmla="*/ 353 w 908"/>
              <a:gd name="T47" fmla="*/ 294 h 707"/>
              <a:gd name="T48" fmla="*/ 310 w 908"/>
              <a:gd name="T49" fmla="*/ 286 h 707"/>
              <a:gd name="T50" fmla="*/ 726 w 908"/>
              <a:gd name="T51" fmla="*/ 252 h 707"/>
              <a:gd name="T52" fmla="*/ 773 w 908"/>
              <a:gd name="T53" fmla="*/ 230 h 707"/>
              <a:gd name="T54" fmla="*/ 822 w 908"/>
              <a:gd name="T55" fmla="*/ 129 h 707"/>
              <a:gd name="T56" fmla="*/ 813 w 908"/>
              <a:gd name="T57" fmla="*/ 78 h 707"/>
              <a:gd name="T58" fmla="*/ 776 w 908"/>
              <a:gd name="T59" fmla="*/ 29 h 707"/>
              <a:gd name="T60" fmla="*/ 720 w 908"/>
              <a:gd name="T61" fmla="*/ 3 h 707"/>
              <a:gd name="T62" fmla="*/ 669 w 908"/>
              <a:gd name="T63" fmla="*/ 3 h 707"/>
              <a:gd name="T64" fmla="*/ 614 w 908"/>
              <a:gd name="T65" fmla="*/ 29 h 707"/>
              <a:gd name="T66" fmla="*/ 576 w 908"/>
              <a:gd name="T67" fmla="*/ 78 h 707"/>
              <a:gd name="T68" fmla="*/ 567 w 908"/>
              <a:gd name="T69" fmla="*/ 212 h 707"/>
              <a:gd name="T70" fmla="*/ 624 w 908"/>
              <a:gd name="T71" fmla="*/ 236 h 707"/>
              <a:gd name="T72" fmla="*/ 674 w 908"/>
              <a:gd name="T73" fmla="*/ 255 h 707"/>
              <a:gd name="T74" fmla="*/ 784 w 908"/>
              <a:gd name="T75" fmla="*/ 286 h 707"/>
              <a:gd name="T76" fmla="*/ 782 w 908"/>
              <a:gd name="T77" fmla="*/ 324 h 707"/>
              <a:gd name="T78" fmla="*/ 758 w 908"/>
              <a:gd name="T79" fmla="*/ 352 h 707"/>
              <a:gd name="T80" fmla="*/ 716 w 908"/>
              <a:gd name="T81" fmla="*/ 336 h 707"/>
              <a:gd name="T82" fmla="*/ 674 w 908"/>
              <a:gd name="T83" fmla="*/ 336 h 707"/>
              <a:gd name="T84" fmla="*/ 632 w 908"/>
              <a:gd name="T85" fmla="*/ 352 h 707"/>
              <a:gd name="T86" fmla="*/ 609 w 908"/>
              <a:gd name="T87" fmla="*/ 324 h 707"/>
              <a:gd name="T88" fmla="*/ 597 w 908"/>
              <a:gd name="T89" fmla="*/ 286 h 707"/>
              <a:gd name="T90" fmla="*/ 554 w 908"/>
              <a:gd name="T91" fmla="*/ 294 h 707"/>
              <a:gd name="T92" fmla="*/ 512 w 908"/>
              <a:gd name="T93" fmla="*/ 327 h 707"/>
              <a:gd name="T94" fmla="*/ 485 w 908"/>
              <a:gd name="T95" fmla="*/ 375 h 707"/>
              <a:gd name="T96" fmla="*/ 549 w 908"/>
              <a:gd name="T97" fmla="*/ 424 h 707"/>
              <a:gd name="T98" fmla="*/ 840 w 908"/>
              <a:gd name="T99" fmla="*/ 424 h 707"/>
              <a:gd name="T100" fmla="*/ 906 w 908"/>
              <a:gd name="T101" fmla="*/ 386 h 707"/>
              <a:gd name="T102" fmla="*/ 885 w 908"/>
              <a:gd name="T103" fmla="*/ 335 h 707"/>
              <a:gd name="T104" fmla="*/ 845 w 908"/>
              <a:gd name="T105" fmla="*/ 299 h 707"/>
              <a:gd name="T106" fmla="*/ 792 w 908"/>
              <a:gd name="T107" fmla="*/ 286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8" h="707">
                <a:moveTo>
                  <a:pt x="213" y="0"/>
                </a:moveTo>
                <a:lnTo>
                  <a:pt x="213" y="0"/>
                </a:lnTo>
                <a:lnTo>
                  <a:pt x="200" y="2"/>
                </a:lnTo>
                <a:lnTo>
                  <a:pt x="188" y="3"/>
                </a:lnTo>
                <a:lnTo>
                  <a:pt x="174" y="6"/>
                </a:lnTo>
                <a:lnTo>
                  <a:pt x="164" y="10"/>
                </a:lnTo>
                <a:lnTo>
                  <a:pt x="152" y="16"/>
                </a:lnTo>
                <a:lnTo>
                  <a:pt x="141" y="22"/>
                </a:lnTo>
                <a:lnTo>
                  <a:pt x="131" y="29"/>
                </a:lnTo>
                <a:lnTo>
                  <a:pt x="123" y="38"/>
                </a:lnTo>
                <a:lnTo>
                  <a:pt x="114" y="47"/>
                </a:lnTo>
                <a:lnTo>
                  <a:pt x="107" y="57"/>
                </a:lnTo>
                <a:lnTo>
                  <a:pt x="100" y="68"/>
                </a:lnTo>
                <a:lnTo>
                  <a:pt x="95" y="78"/>
                </a:lnTo>
                <a:lnTo>
                  <a:pt x="90" y="90"/>
                </a:lnTo>
                <a:lnTo>
                  <a:pt x="88" y="102"/>
                </a:lnTo>
                <a:lnTo>
                  <a:pt x="86" y="116"/>
                </a:lnTo>
                <a:lnTo>
                  <a:pt x="86" y="129"/>
                </a:lnTo>
                <a:lnTo>
                  <a:pt x="86" y="129"/>
                </a:lnTo>
                <a:lnTo>
                  <a:pt x="86" y="141"/>
                </a:lnTo>
                <a:lnTo>
                  <a:pt x="88" y="154"/>
                </a:lnTo>
                <a:lnTo>
                  <a:pt x="90" y="166"/>
                </a:lnTo>
                <a:lnTo>
                  <a:pt x="95" y="178"/>
                </a:lnTo>
                <a:lnTo>
                  <a:pt x="100" y="189"/>
                </a:lnTo>
                <a:lnTo>
                  <a:pt x="107" y="200"/>
                </a:lnTo>
                <a:lnTo>
                  <a:pt x="114" y="209"/>
                </a:lnTo>
                <a:lnTo>
                  <a:pt x="123" y="219"/>
                </a:lnTo>
                <a:lnTo>
                  <a:pt x="131" y="227"/>
                </a:lnTo>
                <a:lnTo>
                  <a:pt x="141" y="234"/>
                </a:lnTo>
                <a:lnTo>
                  <a:pt x="152" y="240"/>
                </a:lnTo>
                <a:lnTo>
                  <a:pt x="164" y="246"/>
                </a:lnTo>
                <a:lnTo>
                  <a:pt x="174" y="250"/>
                </a:lnTo>
                <a:lnTo>
                  <a:pt x="188" y="254"/>
                </a:lnTo>
                <a:lnTo>
                  <a:pt x="200" y="256"/>
                </a:lnTo>
                <a:lnTo>
                  <a:pt x="213" y="256"/>
                </a:lnTo>
                <a:lnTo>
                  <a:pt x="213" y="256"/>
                </a:lnTo>
                <a:lnTo>
                  <a:pt x="226" y="256"/>
                </a:lnTo>
                <a:lnTo>
                  <a:pt x="239" y="254"/>
                </a:lnTo>
                <a:lnTo>
                  <a:pt x="251" y="250"/>
                </a:lnTo>
                <a:lnTo>
                  <a:pt x="263" y="246"/>
                </a:lnTo>
                <a:lnTo>
                  <a:pt x="274" y="240"/>
                </a:lnTo>
                <a:lnTo>
                  <a:pt x="285" y="234"/>
                </a:lnTo>
                <a:lnTo>
                  <a:pt x="294" y="227"/>
                </a:lnTo>
                <a:lnTo>
                  <a:pt x="303" y="219"/>
                </a:lnTo>
                <a:lnTo>
                  <a:pt x="311" y="209"/>
                </a:lnTo>
                <a:lnTo>
                  <a:pt x="318" y="200"/>
                </a:lnTo>
                <a:lnTo>
                  <a:pt x="326" y="189"/>
                </a:lnTo>
                <a:lnTo>
                  <a:pt x="330" y="178"/>
                </a:lnTo>
                <a:lnTo>
                  <a:pt x="335" y="166"/>
                </a:lnTo>
                <a:lnTo>
                  <a:pt x="338" y="154"/>
                </a:lnTo>
                <a:lnTo>
                  <a:pt x="340" y="141"/>
                </a:lnTo>
                <a:lnTo>
                  <a:pt x="341" y="129"/>
                </a:lnTo>
                <a:lnTo>
                  <a:pt x="341" y="129"/>
                </a:lnTo>
                <a:lnTo>
                  <a:pt x="340" y="116"/>
                </a:lnTo>
                <a:lnTo>
                  <a:pt x="338" y="102"/>
                </a:lnTo>
                <a:lnTo>
                  <a:pt x="335" y="90"/>
                </a:lnTo>
                <a:lnTo>
                  <a:pt x="330" y="78"/>
                </a:lnTo>
                <a:lnTo>
                  <a:pt x="326" y="68"/>
                </a:lnTo>
                <a:lnTo>
                  <a:pt x="318" y="57"/>
                </a:lnTo>
                <a:lnTo>
                  <a:pt x="311" y="47"/>
                </a:lnTo>
                <a:lnTo>
                  <a:pt x="303" y="38"/>
                </a:lnTo>
                <a:lnTo>
                  <a:pt x="294" y="29"/>
                </a:lnTo>
                <a:lnTo>
                  <a:pt x="285" y="22"/>
                </a:lnTo>
                <a:lnTo>
                  <a:pt x="274" y="16"/>
                </a:lnTo>
                <a:lnTo>
                  <a:pt x="263" y="10"/>
                </a:lnTo>
                <a:lnTo>
                  <a:pt x="251" y="6"/>
                </a:lnTo>
                <a:lnTo>
                  <a:pt x="239" y="3"/>
                </a:lnTo>
                <a:lnTo>
                  <a:pt x="226" y="2"/>
                </a:lnTo>
                <a:lnTo>
                  <a:pt x="213" y="0"/>
                </a:lnTo>
                <a:lnTo>
                  <a:pt x="213" y="0"/>
                </a:lnTo>
                <a:close/>
                <a:moveTo>
                  <a:pt x="310" y="286"/>
                </a:moveTo>
                <a:lnTo>
                  <a:pt x="251" y="286"/>
                </a:lnTo>
                <a:lnTo>
                  <a:pt x="219" y="342"/>
                </a:lnTo>
                <a:lnTo>
                  <a:pt x="261" y="491"/>
                </a:lnTo>
                <a:lnTo>
                  <a:pt x="213" y="542"/>
                </a:lnTo>
                <a:lnTo>
                  <a:pt x="165" y="491"/>
                </a:lnTo>
                <a:lnTo>
                  <a:pt x="207" y="342"/>
                </a:lnTo>
                <a:lnTo>
                  <a:pt x="174" y="286"/>
                </a:lnTo>
                <a:lnTo>
                  <a:pt x="116" y="286"/>
                </a:lnTo>
                <a:lnTo>
                  <a:pt x="116" y="286"/>
                </a:lnTo>
                <a:lnTo>
                  <a:pt x="105" y="287"/>
                </a:lnTo>
                <a:lnTo>
                  <a:pt x="93" y="288"/>
                </a:lnTo>
                <a:lnTo>
                  <a:pt x="83" y="291"/>
                </a:lnTo>
                <a:lnTo>
                  <a:pt x="72" y="294"/>
                </a:lnTo>
                <a:lnTo>
                  <a:pt x="63" y="299"/>
                </a:lnTo>
                <a:lnTo>
                  <a:pt x="53" y="305"/>
                </a:lnTo>
                <a:lnTo>
                  <a:pt x="45" y="311"/>
                </a:lnTo>
                <a:lnTo>
                  <a:pt x="36" y="318"/>
                </a:lnTo>
                <a:lnTo>
                  <a:pt x="29" y="327"/>
                </a:lnTo>
                <a:lnTo>
                  <a:pt x="23" y="335"/>
                </a:lnTo>
                <a:lnTo>
                  <a:pt x="17" y="344"/>
                </a:lnTo>
                <a:lnTo>
                  <a:pt x="11" y="353"/>
                </a:lnTo>
                <a:lnTo>
                  <a:pt x="8" y="364"/>
                </a:lnTo>
                <a:lnTo>
                  <a:pt x="4" y="375"/>
                </a:lnTo>
                <a:lnTo>
                  <a:pt x="2" y="386"/>
                </a:lnTo>
                <a:lnTo>
                  <a:pt x="0" y="396"/>
                </a:lnTo>
                <a:lnTo>
                  <a:pt x="0" y="707"/>
                </a:lnTo>
                <a:lnTo>
                  <a:pt x="66" y="707"/>
                </a:lnTo>
                <a:lnTo>
                  <a:pt x="66" y="424"/>
                </a:lnTo>
                <a:lnTo>
                  <a:pt x="82" y="424"/>
                </a:lnTo>
                <a:lnTo>
                  <a:pt x="82" y="707"/>
                </a:lnTo>
                <a:lnTo>
                  <a:pt x="344" y="707"/>
                </a:lnTo>
                <a:lnTo>
                  <a:pt x="344" y="424"/>
                </a:lnTo>
                <a:lnTo>
                  <a:pt x="359" y="424"/>
                </a:lnTo>
                <a:lnTo>
                  <a:pt x="359" y="707"/>
                </a:lnTo>
                <a:lnTo>
                  <a:pt x="425" y="707"/>
                </a:lnTo>
                <a:lnTo>
                  <a:pt x="425" y="396"/>
                </a:lnTo>
                <a:lnTo>
                  <a:pt x="425" y="396"/>
                </a:lnTo>
                <a:lnTo>
                  <a:pt x="424" y="386"/>
                </a:lnTo>
                <a:lnTo>
                  <a:pt x="422" y="375"/>
                </a:lnTo>
                <a:lnTo>
                  <a:pt x="418" y="364"/>
                </a:lnTo>
                <a:lnTo>
                  <a:pt x="414" y="353"/>
                </a:lnTo>
                <a:lnTo>
                  <a:pt x="410" y="344"/>
                </a:lnTo>
                <a:lnTo>
                  <a:pt x="404" y="335"/>
                </a:lnTo>
                <a:lnTo>
                  <a:pt x="396" y="327"/>
                </a:lnTo>
                <a:lnTo>
                  <a:pt x="389" y="318"/>
                </a:lnTo>
                <a:lnTo>
                  <a:pt x="381" y="311"/>
                </a:lnTo>
                <a:lnTo>
                  <a:pt x="372" y="305"/>
                </a:lnTo>
                <a:lnTo>
                  <a:pt x="363" y="299"/>
                </a:lnTo>
                <a:lnTo>
                  <a:pt x="353" y="294"/>
                </a:lnTo>
                <a:lnTo>
                  <a:pt x="344" y="291"/>
                </a:lnTo>
                <a:lnTo>
                  <a:pt x="333" y="288"/>
                </a:lnTo>
                <a:lnTo>
                  <a:pt x="322" y="287"/>
                </a:lnTo>
                <a:lnTo>
                  <a:pt x="310" y="286"/>
                </a:lnTo>
                <a:lnTo>
                  <a:pt x="310" y="286"/>
                </a:lnTo>
                <a:close/>
                <a:moveTo>
                  <a:pt x="695" y="256"/>
                </a:moveTo>
                <a:lnTo>
                  <a:pt x="695" y="256"/>
                </a:lnTo>
                <a:lnTo>
                  <a:pt x="706" y="256"/>
                </a:lnTo>
                <a:lnTo>
                  <a:pt x="716" y="255"/>
                </a:lnTo>
                <a:lnTo>
                  <a:pt x="726" y="252"/>
                </a:lnTo>
                <a:lnTo>
                  <a:pt x="736" y="249"/>
                </a:lnTo>
                <a:lnTo>
                  <a:pt x="747" y="245"/>
                </a:lnTo>
                <a:lnTo>
                  <a:pt x="755" y="240"/>
                </a:lnTo>
                <a:lnTo>
                  <a:pt x="765" y="236"/>
                </a:lnTo>
                <a:lnTo>
                  <a:pt x="773" y="230"/>
                </a:lnTo>
                <a:lnTo>
                  <a:pt x="773" y="230"/>
                </a:lnTo>
                <a:lnTo>
                  <a:pt x="822" y="250"/>
                </a:lnTo>
                <a:lnTo>
                  <a:pt x="822" y="230"/>
                </a:lnTo>
                <a:lnTo>
                  <a:pt x="822" y="212"/>
                </a:lnTo>
                <a:lnTo>
                  <a:pt x="822" y="129"/>
                </a:lnTo>
                <a:lnTo>
                  <a:pt x="822" y="129"/>
                </a:lnTo>
                <a:lnTo>
                  <a:pt x="822" y="116"/>
                </a:lnTo>
                <a:lnTo>
                  <a:pt x="820" y="102"/>
                </a:lnTo>
                <a:lnTo>
                  <a:pt x="816" y="90"/>
                </a:lnTo>
                <a:lnTo>
                  <a:pt x="813" y="78"/>
                </a:lnTo>
                <a:lnTo>
                  <a:pt x="807" y="68"/>
                </a:lnTo>
                <a:lnTo>
                  <a:pt x="801" y="57"/>
                </a:lnTo>
                <a:lnTo>
                  <a:pt x="794" y="47"/>
                </a:lnTo>
                <a:lnTo>
                  <a:pt x="785" y="38"/>
                </a:lnTo>
                <a:lnTo>
                  <a:pt x="776" y="29"/>
                </a:lnTo>
                <a:lnTo>
                  <a:pt x="766" y="22"/>
                </a:lnTo>
                <a:lnTo>
                  <a:pt x="755" y="16"/>
                </a:lnTo>
                <a:lnTo>
                  <a:pt x="744" y="10"/>
                </a:lnTo>
                <a:lnTo>
                  <a:pt x="732" y="6"/>
                </a:lnTo>
                <a:lnTo>
                  <a:pt x="720" y="3"/>
                </a:lnTo>
                <a:lnTo>
                  <a:pt x="707" y="2"/>
                </a:lnTo>
                <a:lnTo>
                  <a:pt x="695" y="0"/>
                </a:lnTo>
                <a:lnTo>
                  <a:pt x="695" y="0"/>
                </a:lnTo>
                <a:lnTo>
                  <a:pt x="682" y="2"/>
                </a:lnTo>
                <a:lnTo>
                  <a:pt x="669" y="3"/>
                </a:lnTo>
                <a:lnTo>
                  <a:pt x="657" y="6"/>
                </a:lnTo>
                <a:lnTo>
                  <a:pt x="645" y="10"/>
                </a:lnTo>
                <a:lnTo>
                  <a:pt x="634" y="16"/>
                </a:lnTo>
                <a:lnTo>
                  <a:pt x="623" y="22"/>
                </a:lnTo>
                <a:lnTo>
                  <a:pt x="614" y="29"/>
                </a:lnTo>
                <a:lnTo>
                  <a:pt x="604" y="38"/>
                </a:lnTo>
                <a:lnTo>
                  <a:pt x="596" y="47"/>
                </a:lnTo>
                <a:lnTo>
                  <a:pt x="588" y="57"/>
                </a:lnTo>
                <a:lnTo>
                  <a:pt x="582" y="68"/>
                </a:lnTo>
                <a:lnTo>
                  <a:pt x="576" y="78"/>
                </a:lnTo>
                <a:lnTo>
                  <a:pt x="573" y="90"/>
                </a:lnTo>
                <a:lnTo>
                  <a:pt x="569" y="102"/>
                </a:lnTo>
                <a:lnTo>
                  <a:pt x="568" y="116"/>
                </a:lnTo>
                <a:lnTo>
                  <a:pt x="567" y="129"/>
                </a:lnTo>
                <a:lnTo>
                  <a:pt x="567" y="212"/>
                </a:lnTo>
                <a:lnTo>
                  <a:pt x="567" y="230"/>
                </a:lnTo>
                <a:lnTo>
                  <a:pt x="567" y="250"/>
                </a:lnTo>
                <a:lnTo>
                  <a:pt x="617" y="230"/>
                </a:lnTo>
                <a:lnTo>
                  <a:pt x="617" y="230"/>
                </a:lnTo>
                <a:lnTo>
                  <a:pt x="624" y="236"/>
                </a:lnTo>
                <a:lnTo>
                  <a:pt x="634" y="240"/>
                </a:lnTo>
                <a:lnTo>
                  <a:pt x="644" y="245"/>
                </a:lnTo>
                <a:lnTo>
                  <a:pt x="653" y="249"/>
                </a:lnTo>
                <a:lnTo>
                  <a:pt x="663" y="252"/>
                </a:lnTo>
                <a:lnTo>
                  <a:pt x="674" y="255"/>
                </a:lnTo>
                <a:lnTo>
                  <a:pt x="683" y="256"/>
                </a:lnTo>
                <a:lnTo>
                  <a:pt x="695" y="256"/>
                </a:lnTo>
                <a:lnTo>
                  <a:pt x="695" y="256"/>
                </a:lnTo>
                <a:close/>
                <a:moveTo>
                  <a:pt x="792" y="286"/>
                </a:moveTo>
                <a:lnTo>
                  <a:pt x="784" y="286"/>
                </a:lnTo>
                <a:lnTo>
                  <a:pt x="784" y="286"/>
                </a:lnTo>
                <a:lnTo>
                  <a:pt x="785" y="297"/>
                </a:lnTo>
                <a:lnTo>
                  <a:pt x="784" y="306"/>
                </a:lnTo>
                <a:lnTo>
                  <a:pt x="783" y="316"/>
                </a:lnTo>
                <a:lnTo>
                  <a:pt x="782" y="324"/>
                </a:lnTo>
                <a:lnTo>
                  <a:pt x="778" y="333"/>
                </a:lnTo>
                <a:lnTo>
                  <a:pt x="774" y="339"/>
                </a:lnTo>
                <a:lnTo>
                  <a:pt x="770" y="345"/>
                </a:lnTo>
                <a:lnTo>
                  <a:pt x="764" y="350"/>
                </a:lnTo>
                <a:lnTo>
                  <a:pt x="758" y="352"/>
                </a:lnTo>
                <a:lnTo>
                  <a:pt x="750" y="353"/>
                </a:lnTo>
                <a:lnTo>
                  <a:pt x="743" y="352"/>
                </a:lnTo>
                <a:lnTo>
                  <a:pt x="735" y="350"/>
                </a:lnTo>
                <a:lnTo>
                  <a:pt x="725" y="344"/>
                </a:lnTo>
                <a:lnTo>
                  <a:pt x="716" y="336"/>
                </a:lnTo>
                <a:lnTo>
                  <a:pt x="706" y="326"/>
                </a:lnTo>
                <a:lnTo>
                  <a:pt x="695" y="312"/>
                </a:lnTo>
                <a:lnTo>
                  <a:pt x="695" y="312"/>
                </a:lnTo>
                <a:lnTo>
                  <a:pt x="684" y="326"/>
                </a:lnTo>
                <a:lnTo>
                  <a:pt x="674" y="336"/>
                </a:lnTo>
                <a:lnTo>
                  <a:pt x="664" y="344"/>
                </a:lnTo>
                <a:lnTo>
                  <a:pt x="654" y="350"/>
                </a:lnTo>
                <a:lnTo>
                  <a:pt x="646" y="352"/>
                </a:lnTo>
                <a:lnTo>
                  <a:pt x="639" y="353"/>
                </a:lnTo>
                <a:lnTo>
                  <a:pt x="632" y="352"/>
                </a:lnTo>
                <a:lnTo>
                  <a:pt x="626" y="350"/>
                </a:lnTo>
                <a:lnTo>
                  <a:pt x="620" y="345"/>
                </a:lnTo>
                <a:lnTo>
                  <a:pt x="615" y="339"/>
                </a:lnTo>
                <a:lnTo>
                  <a:pt x="611" y="333"/>
                </a:lnTo>
                <a:lnTo>
                  <a:pt x="609" y="324"/>
                </a:lnTo>
                <a:lnTo>
                  <a:pt x="606" y="316"/>
                </a:lnTo>
                <a:lnTo>
                  <a:pt x="605" y="306"/>
                </a:lnTo>
                <a:lnTo>
                  <a:pt x="604" y="297"/>
                </a:lnTo>
                <a:lnTo>
                  <a:pt x="605" y="286"/>
                </a:lnTo>
                <a:lnTo>
                  <a:pt x="597" y="286"/>
                </a:lnTo>
                <a:lnTo>
                  <a:pt x="597" y="286"/>
                </a:lnTo>
                <a:lnTo>
                  <a:pt x="586" y="287"/>
                </a:lnTo>
                <a:lnTo>
                  <a:pt x="575" y="288"/>
                </a:lnTo>
                <a:lnTo>
                  <a:pt x="564" y="291"/>
                </a:lnTo>
                <a:lnTo>
                  <a:pt x="554" y="294"/>
                </a:lnTo>
                <a:lnTo>
                  <a:pt x="544" y="299"/>
                </a:lnTo>
                <a:lnTo>
                  <a:pt x="536" y="305"/>
                </a:lnTo>
                <a:lnTo>
                  <a:pt x="526" y="311"/>
                </a:lnTo>
                <a:lnTo>
                  <a:pt x="519" y="318"/>
                </a:lnTo>
                <a:lnTo>
                  <a:pt x="512" y="327"/>
                </a:lnTo>
                <a:lnTo>
                  <a:pt x="504" y="335"/>
                </a:lnTo>
                <a:lnTo>
                  <a:pt x="498" y="344"/>
                </a:lnTo>
                <a:lnTo>
                  <a:pt x="494" y="353"/>
                </a:lnTo>
                <a:lnTo>
                  <a:pt x="489" y="364"/>
                </a:lnTo>
                <a:lnTo>
                  <a:pt x="485" y="375"/>
                </a:lnTo>
                <a:lnTo>
                  <a:pt x="483" y="386"/>
                </a:lnTo>
                <a:lnTo>
                  <a:pt x="482" y="396"/>
                </a:lnTo>
                <a:lnTo>
                  <a:pt x="482" y="707"/>
                </a:lnTo>
                <a:lnTo>
                  <a:pt x="549" y="707"/>
                </a:lnTo>
                <a:lnTo>
                  <a:pt x="549" y="424"/>
                </a:lnTo>
                <a:lnTo>
                  <a:pt x="564" y="424"/>
                </a:lnTo>
                <a:lnTo>
                  <a:pt x="564" y="707"/>
                </a:lnTo>
                <a:lnTo>
                  <a:pt x="825" y="707"/>
                </a:lnTo>
                <a:lnTo>
                  <a:pt x="825" y="424"/>
                </a:lnTo>
                <a:lnTo>
                  <a:pt x="840" y="424"/>
                </a:lnTo>
                <a:lnTo>
                  <a:pt x="840" y="707"/>
                </a:lnTo>
                <a:lnTo>
                  <a:pt x="908" y="707"/>
                </a:lnTo>
                <a:lnTo>
                  <a:pt x="908" y="396"/>
                </a:lnTo>
                <a:lnTo>
                  <a:pt x="908" y="396"/>
                </a:lnTo>
                <a:lnTo>
                  <a:pt x="906" y="386"/>
                </a:lnTo>
                <a:lnTo>
                  <a:pt x="904" y="375"/>
                </a:lnTo>
                <a:lnTo>
                  <a:pt x="900" y="364"/>
                </a:lnTo>
                <a:lnTo>
                  <a:pt x="896" y="353"/>
                </a:lnTo>
                <a:lnTo>
                  <a:pt x="891" y="344"/>
                </a:lnTo>
                <a:lnTo>
                  <a:pt x="885" y="335"/>
                </a:lnTo>
                <a:lnTo>
                  <a:pt x="878" y="327"/>
                </a:lnTo>
                <a:lnTo>
                  <a:pt x="870" y="318"/>
                </a:lnTo>
                <a:lnTo>
                  <a:pt x="863" y="311"/>
                </a:lnTo>
                <a:lnTo>
                  <a:pt x="854" y="305"/>
                </a:lnTo>
                <a:lnTo>
                  <a:pt x="845" y="299"/>
                </a:lnTo>
                <a:lnTo>
                  <a:pt x="836" y="294"/>
                </a:lnTo>
                <a:lnTo>
                  <a:pt x="825" y="291"/>
                </a:lnTo>
                <a:lnTo>
                  <a:pt x="814" y="288"/>
                </a:lnTo>
                <a:lnTo>
                  <a:pt x="803" y="287"/>
                </a:lnTo>
                <a:lnTo>
                  <a:pt x="792" y="286"/>
                </a:lnTo>
                <a:lnTo>
                  <a:pt x="792" y="28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円形吹き出し 108"/>
          <p:cNvSpPr/>
          <p:nvPr/>
        </p:nvSpPr>
        <p:spPr>
          <a:xfrm>
            <a:off x="6185828" y="1601522"/>
            <a:ext cx="965622" cy="563928"/>
          </a:xfrm>
          <a:prstGeom prst="wedgeEllipseCallout">
            <a:avLst>
              <a:gd name="adj1" fmla="val -57421"/>
              <a:gd name="adj2" fmla="val 14499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b="1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6244645" y="1634676"/>
            <a:ext cx="1203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ja-JP" altLang="en-US" sz="1000" b="1" kern="0" dirty="0">
                <a:solidFill>
                  <a:prstClr val="white"/>
                </a:solidFill>
              </a:rPr>
              <a:t> 　月々の</a:t>
            </a:r>
            <a:endParaRPr kumimoji="0" lang="en-US" altLang="ja-JP" sz="1000" b="1" kern="0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kumimoji="0" lang="ja-JP" altLang="en-US" sz="1000" b="1" kern="0" dirty="0">
                <a:solidFill>
                  <a:prstClr val="white"/>
                </a:solidFill>
              </a:rPr>
              <a:t>メンテナンス</a:t>
            </a:r>
            <a:endParaRPr kumimoji="0" lang="en-US" altLang="ja-JP" sz="1000" b="1" kern="0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kumimoji="0" lang="ja-JP" altLang="en-US" sz="1000" b="1" kern="0" dirty="0">
                <a:solidFill>
                  <a:prstClr val="white"/>
                </a:solidFill>
              </a:rPr>
              <a:t>　　箇所</a:t>
            </a:r>
            <a:endParaRPr kumimoji="0" lang="en-US" altLang="ja-JP" sz="1000" b="1" kern="0" dirty="0">
              <a:solidFill>
                <a:prstClr val="white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6029628" y="3193545"/>
            <a:ext cx="106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賃金データ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4" name="右矢印 113"/>
          <p:cNvSpPr/>
          <p:nvPr/>
        </p:nvSpPr>
        <p:spPr>
          <a:xfrm rot="8527554">
            <a:off x="5031029" y="2753775"/>
            <a:ext cx="309512" cy="263522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122349" y="3431679"/>
            <a:ext cx="228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給与明細</a:t>
            </a:r>
            <a:r>
              <a:rPr kumimoji="0" lang="ja-JP" altLang="en-US" sz="1000" kern="0" dirty="0">
                <a:solidFill>
                  <a:prstClr val="black"/>
                </a:solidFill>
              </a:rPr>
              <a:t>（印刷</a:t>
            </a:r>
            <a:r>
              <a:rPr kumimoji="0" lang="en-US" altLang="ja-JP" sz="1000" kern="0" dirty="0">
                <a:solidFill>
                  <a:prstClr val="black"/>
                </a:solidFill>
              </a:rPr>
              <a:t>or</a:t>
            </a:r>
            <a:r>
              <a:rPr kumimoji="0" lang="ja-JP" altLang="en-US" sz="1000" kern="0" dirty="0">
                <a:solidFill>
                  <a:prstClr val="black"/>
                </a:solidFill>
              </a:rPr>
              <a:t>メール配信）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右矢印 114"/>
          <p:cNvSpPr/>
          <p:nvPr/>
        </p:nvSpPr>
        <p:spPr>
          <a:xfrm rot="8845272">
            <a:off x="3117903" y="3570831"/>
            <a:ext cx="1103474" cy="337144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4240137" y="4092846"/>
            <a:ext cx="2828684" cy="99307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6085207" y="4546667"/>
            <a:ext cx="9342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休暇管理</a:t>
            </a:r>
            <a:endParaRPr kumimoji="0" lang="en-US" altLang="ja-JP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9" name="角丸四角形 118"/>
          <p:cNvSpPr/>
          <p:nvPr/>
        </p:nvSpPr>
        <p:spPr>
          <a:xfrm>
            <a:off x="4284906" y="4731946"/>
            <a:ext cx="2711761" cy="283739"/>
          </a:xfrm>
          <a:prstGeom prst="roundRect">
            <a:avLst/>
          </a:prstGeom>
          <a:solidFill>
            <a:srgbClr val="F18F6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375805" y="4735661"/>
            <a:ext cx="2655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kern="0" dirty="0">
                <a:solidFill>
                  <a:prstClr val="white"/>
                </a:solidFill>
              </a:rPr>
              <a:t>勤怠管理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TM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）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366213" y="4537162"/>
            <a:ext cx="925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kern="0" dirty="0">
                <a:solidFill>
                  <a:prstClr val="black"/>
                </a:solidFill>
              </a:rPr>
              <a:t>勤務実績登録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65" name="グループ化 164"/>
          <p:cNvGrpSpPr/>
          <p:nvPr/>
        </p:nvGrpSpPr>
        <p:grpSpPr>
          <a:xfrm>
            <a:off x="6300194" y="4166971"/>
            <a:ext cx="360038" cy="346738"/>
            <a:chOff x="4721225" y="1389063"/>
            <a:chExt cx="1160463" cy="1117600"/>
          </a:xfrm>
          <a:solidFill>
            <a:schemeClr val="accent3"/>
          </a:solidFill>
        </p:grpSpPr>
        <p:sp>
          <p:nvSpPr>
            <p:cNvPr id="166" name="Freeform 195"/>
            <p:cNvSpPr>
              <a:spLocks/>
            </p:cNvSpPr>
            <p:nvPr/>
          </p:nvSpPr>
          <p:spPr bwMode="auto">
            <a:xfrm>
              <a:off x="4792663" y="2009775"/>
              <a:ext cx="1089025" cy="496888"/>
            </a:xfrm>
            <a:custGeom>
              <a:avLst/>
              <a:gdLst>
                <a:gd name="T0" fmla="*/ 604 w 610"/>
                <a:gd name="T1" fmla="*/ 6 h 278"/>
                <a:gd name="T2" fmla="*/ 583 w 610"/>
                <a:gd name="T3" fmla="*/ 6 h 278"/>
                <a:gd name="T4" fmla="*/ 415 w 610"/>
                <a:gd name="T5" fmla="*/ 173 h 278"/>
                <a:gd name="T6" fmla="*/ 415 w 610"/>
                <a:gd name="T7" fmla="*/ 173 h 278"/>
                <a:gd name="T8" fmla="*/ 415 w 610"/>
                <a:gd name="T9" fmla="*/ 173 h 278"/>
                <a:gd name="T10" fmla="*/ 57 w 610"/>
                <a:gd name="T11" fmla="*/ 173 h 278"/>
                <a:gd name="T12" fmla="*/ 57 w 610"/>
                <a:gd name="T13" fmla="*/ 173 h 278"/>
                <a:gd name="T14" fmla="*/ 18 w 610"/>
                <a:gd name="T15" fmla="*/ 173 h 278"/>
                <a:gd name="T16" fmla="*/ 2 w 610"/>
                <a:gd name="T17" fmla="*/ 188 h 278"/>
                <a:gd name="T18" fmla="*/ 18 w 610"/>
                <a:gd name="T19" fmla="*/ 203 h 278"/>
                <a:gd name="T20" fmla="*/ 32 w 610"/>
                <a:gd name="T21" fmla="*/ 203 h 278"/>
                <a:gd name="T22" fmla="*/ 4 w 610"/>
                <a:gd name="T23" fmla="*/ 255 h 278"/>
                <a:gd name="T24" fmla="*/ 10 w 610"/>
                <a:gd name="T25" fmla="*/ 276 h 278"/>
                <a:gd name="T26" fmla="*/ 18 w 610"/>
                <a:gd name="T27" fmla="*/ 278 h 278"/>
                <a:gd name="T28" fmla="*/ 31 w 610"/>
                <a:gd name="T29" fmla="*/ 270 h 278"/>
                <a:gd name="T30" fmla="*/ 66 w 610"/>
                <a:gd name="T31" fmla="*/ 203 h 278"/>
                <a:gd name="T32" fmla="*/ 406 w 610"/>
                <a:gd name="T33" fmla="*/ 203 h 278"/>
                <a:gd name="T34" fmla="*/ 441 w 610"/>
                <a:gd name="T35" fmla="*/ 270 h 278"/>
                <a:gd name="T36" fmla="*/ 455 w 610"/>
                <a:gd name="T37" fmla="*/ 278 h 278"/>
                <a:gd name="T38" fmla="*/ 462 w 610"/>
                <a:gd name="T39" fmla="*/ 276 h 278"/>
                <a:gd name="T40" fmla="*/ 468 w 610"/>
                <a:gd name="T41" fmla="*/ 255 h 278"/>
                <a:gd name="T42" fmla="*/ 436 w 610"/>
                <a:gd name="T43" fmla="*/ 195 h 278"/>
                <a:gd name="T44" fmla="*/ 604 w 610"/>
                <a:gd name="T45" fmla="*/ 27 h 278"/>
                <a:gd name="T46" fmla="*/ 604 w 610"/>
                <a:gd name="T47" fmla="*/ 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278">
                  <a:moveTo>
                    <a:pt x="604" y="6"/>
                  </a:moveTo>
                  <a:cubicBezTo>
                    <a:pt x="598" y="0"/>
                    <a:pt x="589" y="0"/>
                    <a:pt x="583" y="6"/>
                  </a:cubicBezTo>
                  <a:cubicBezTo>
                    <a:pt x="415" y="173"/>
                    <a:pt x="415" y="173"/>
                    <a:pt x="415" y="173"/>
                  </a:cubicBezTo>
                  <a:cubicBezTo>
                    <a:pt x="415" y="173"/>
                    <a:pt x="415" y="173"/>
                    <a:pt x="415" y="173"/>
                  </a:cubicBezTo>
                  <a:cubicBezTo>
                    <a:pt x="415" y="173"/>
                    <a:pt x="415" y="173"/>
                    <a:pt x="415" y="173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9" y="173"/>
                    <a:pt x="2" y="180"/>
                    <a:pt x="2" y="188"/>
                  </a:cubicBezTo>
                  <a:cubicBezTo>
                    <a:pt x="2" y="196"/>
                    <a:pt x="9" y="203"/>
                    <a:pt x="18" y="203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0" y="263"/>
                    <a:pt x="3" y="272"/>
                    <a:pt x="10" y="276"/>
                  </a:cubicBezTo>
                  <a:cubicBezTo>
                    <a:pt x="13" y="277"/>
                    <a:pt x="15" y="278"/>
                    <a:pt x="18" y="278"/>
                  </a:cubicBezTo>
                  <a:cubicBezTo>
                    <a:pt x="23" y="278"/>
                    <a:pt x="28" y="275"/>
                    <a:pt x="31" y="270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406" y="203"/>
                    <a:pt x="406" y="203"/>
                    <a:pt x="406" y="203"/>
                  </a:cubicBezTo>
                  <a:cubicBezTo>
                    <a:pt x="441" y="270"/>
                    <a:pt x="441" y="270"/>
                    <a:pt x="441" y="270"/>
                  </a:cubicBezTo>
                  <a:cubicBezTo>
                    <a:pt x="444" y="275"/>
                    <a:pt x="449" y="278"/>
                    <a:pt x="455" y="278"/>
                  </a:cubicBezTo>
                  <a:cubicBezTo>
                    <a:pt x="457" y="278"/>
                    <a:pt x="460" y="277"/>
                    <a:pt x="462" y="276"/>
                  </a:cubicBezTo>
                  <a:cubicBezTo>
                    <a:pt x="469" y="272"/>
                    <a:pt x="472" y="263"/>
                    <a:pt x="468" y="255"/>
                  </a:cubicBezTo>
                  <a:cubicBezTo>
                    <a:pt x="436" y="195"/>
                    <a:pt x="436" y="195"/>
                    <a:pt x="436" y="195"/>
                  </a:cubicBezTo>
                  <a:cubicBezTo>
                    <a:pt x="604" y="27"/>
                    <a:pt x="604" y="27"/>
                    <a:pt x="604" y="27"/>
                  </a:cubicBezTo>
                  <a:cubicBezTo>
                    <a:pt x="610" y="21"/>
                    <a:pt x="610" y="11"/>
                    <a:pt x="60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196"/>
            <p:cNvSpPr>
              <a:spLocks/>
            </p:cNvSpPr>
            <p:nvPr/>
          </p:nvSpPr>
          <p:spPr bwMode="auto">
            <a:xfrm>
              <a:off x="4721225" y="1389063"/>
              <a:ext cx="482600" cy="273050"/>
            </a:xfrm>
            <a:custGeom>
              <a:avLst/>
              <a:gdLst>
                <a:gd name="T0" fmla="*/ 0 w 304"/>
                <a:gd name="T1" fmla="*/ 172 h 172"/>
                <a:gd name="T2" fmla="*/ 169 w 304"/>
                <a:gd name="T3" fmla="*/ 172 h 172"/>
                <a:gd name="T4" fmla="*/ 304 w 304"/>
                <a:gd name="T5" fmla="*/ 0 h 172"/>
                <a:gd name="T6" fmla="*/ 0 w 304"/>
                <a:gd name="T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172">
                  <a:moveTo>
                    <a:pt x="0" y="172"/>
                  </a:moveTo>
                  <a:lnTo>
                    <a:pt x="169" y="172"/>
                  </a:lnTo>
                  <a:lnTo>
                    <a:pt x="304" y="0"/>
                  </a:lnTo>
                  <a:lnTo>
                    <a:pt x="0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197"/>
            <p:cNvSpPr>
              <a:spLocks/>
            </p:cNvSpPr>
            <p:nvPr/>
          </p:nvSpPr>
          <p:spPr bwMode="auto">
            <a:xfrm>
              <a:off x="5006975" y="1389063"/>
              <a:ext cx="428625" cy="712788"/>
            </a:xfrm>
            <a:custGeom>
              <a:avLst/>
              <a:gdLst>
                <a:gd name="T0" fmla="*/ 120 w 240"/>
                <a:gd name="T1" fmla="*/ 0 h 399"/>
                <a:gd name="T2" fmla="*/ 0 w 240"/>
                <a:gd name="T3" fmla="*/ 153 h 399"/>
                <a:gd name="T4" fmla="*/ 109 w 240"/>
                <a:gd name="T5" fmla="*/ 153 h 399"/>
                <a:gd name="T6" fmla="*/ 109 w 240"/>
                <a:gd name="T7" fmla="*/ 388 h 399"/>
                <a:gd name="T8" fmla="*/ 120 w 240"/>
                <a:gd name="T9" fmla="*/ 399 h 399"/>
                <a:gd name="T10" fmla="*/ 131 w 240"/>
                <a:gd name="T11" fmla="*/ 388 h 399"/>
                <a:gd name="T12" fmla="*/ 131 w 240"/>
                <a:gd name="T13" fmla="*/ 153 h 399"/>
                <a:gd name="T14" fmla="*/ 240 w 240"/>
                <a:gd name="T15" fmla="*/ 153 h 399"/>
                <a:gd name="T16" fmla="*/ 120 w 240"/>
                <a:gd name="T1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99">
                  <a:moveTo>
                    <a:pt x="120" y="0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388"/>
                    <a:pt x="109" y="388"/>
                    <a:pt x="109" y="388"/>
                  </a:cubicBezTo>
                  <a:cubicBezTo>
                    <a:pt x="109" y="394"/>
                    <a:pt x="114" y="399"/>
                    <a:pt x="120" y="399"/>
                  </a:cubicBezTo>
                  <a:cubicBezTo>
                    <a:pt x="126" y="399"/>
                    <a:pt x="131" y="394"/>
                    <a:pt x="131" y="388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240" y="153"/>
                    <a:pt x="240" y="153"/>
                    <a:pt x="240" y="153"/>
                  </a:cubicBez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198"/>
            <p:cNvSpPr>
              <a:spLocks/>
            </p:cNvSpPr>
            <p:nvPr/>
          </p:nvSpPr>
          <p:spPr bwMode="auto">
            <a:xfrm>
              <a:off x="5237163" y="1389063"/>
              <a:ext cx="482600" cy="273050"/>
            </a:xfrm>
            <a:custGeom>
              <a:avLst/>
              <a:gdLst>
                <a:gd name="T0" fmla="*/ 0 w 304"/>
                <a:gd name="T1" fmla="*/ 0 h 172"/>
                <a:gd name="T2" fmla="*/ 135 w 304"/>
                <a:gd name="T3" fmla="*/ 172 h 172"/>
                <a:gd name="T4" fmla="*/ 304 w 304"/>
                <a:gd name="T5" fmla="*/ 172 h 172"/>
                <a:gd name="T6" fmla="*/ 0 w 304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172">
                  <a:moveTo>
                    <a:pt x="0" y="0"/>
                  </a:moveTo>
                  <a:lnTo>
                    <a:pt x="135" y="172"/>
                  </a:lnTo>
                  <a:lnTo>
                    <a:pt x="304" y="1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218"/>
            <p:cNvSpPr>
              <a:spLocks noEditPoints="1"/>
            </p:cNvSpPr>
            <p:nvPr/>
          </p:nvSpPr>
          <p:spPr bwMode="auto">
            <a:xfrm>
              <a:off x="4970463" y="1844675"/>
              <a:ext cx="744538" cy="447675"/>
            </a:xfrm>
            <a:custGeom>
              <a:avLst/>
              <a:gdLst>
                <a:gd name="T0" fmla="*/ 355 w 417"/>
                <a:gd name="T1" fmla="*/ 106 h 251"/>
                <a:gd name="T2" fmla="*/ 354 w 417"/>
                <a:gd name="T3" fmla="*/ 107 h 251"/>
                <a:gd name="T4" fmla="*/ 296 w 417"/>
                <a:gd name="T5" fmla="*/ 108 h 251"/>
                <a:gd name="T6" fmla="*/ 254 w 417"/>
                <a:gd name="T7" fmla="*/ 67 h 251"/>
                <a:gd name="T8" fmla="*/ 274 w 417"/>
                <a:gd name="T9" fmla="*/ 30 h 251"/>
                <a:gd name="T10" fmla="*/ 269 w 417"/>
                <a:gd name="T11" fmla="*/ 18 h 251"/>
                <a:gd name="T12" fmla="*/ 267 w 417"/>
                <a:gd name="T13" fmla="*/ 18 h 251"/>
                <a:gd name="T14" fmla="*/ 276 w 417"/>
                <a:gd name="T15" fmla="*/ 8 h 251"/>
                <a:gd name="T16" fmla="*/ 308 w 417"/>
                <a:gd name="T17" fmla="*/ 8 h 251"/>
                <a:gd name="T18" fmla="*/ 311 w 417"/>
                <a:gd name="T19" fmla="*/ 4 h 251"/>
                <a:gd name="T20" fmla="*/ 308 w 417"/>
                <a:gd name="T21" fmla="*/ 0 h 251"/>
                <a:gd name="T22" fmla="*/ 275 w 417"/>
                <a:gd name="T23" fmla="*/ 0 h 251"/>
                <a:gd name="T24" fmla="*/ 272 w 417"/>
                <a:gd name="T25" fmla="*/ 2 h 251"/>
                <a:gd name="T26" fmla="*/ 259 w 417"/>
                <a:gd name="T27" fmla="*/ 15 h 251"/>
                <a:gd name="T28" fmla="*/ 243 w 417"/>
                <a:gd name="T29" fmla="*/ 11 h 251"/>
                <a:gd name="T30" fmla="*/ 233 w 417"/>
                <a:gd name="T31" fmla="*/ 18 h 251"/>
                <a:gd name="T32" fmla="*/ 230 w 417"/>
                <a:gd name="T33" fmla="*/ 62 h 251"/>
                <a:gd name="T34" fmla="*/ 221 w 417"/>
                <a:gd name="T35" fmla="*/ 67 h 251"/>
                <a:gd name="T36" fmla="*/ 222 w 417"/>
                <a:gd name="T37" fmla="*/ 99 h 251"/>
                <a:gd name="T38" fmla="*/ 271 w 417"/>
                <a:gd name="T39" fmla="*/ 147 h 251"/>
                <a:gd name="T40" fmla="*/ 287 w 417"/>
                <a:gd name="T41" fmla="*/ 153 h 251"/>
                <a:gd name="T42" fmla="*/ 287 w 417"/>
                <a:gd name="T43" fmla="*/ 153 h 251"/>
                <a:gd name="T44" fmla="*/ 309 w 417"/>
                <a:gd name="T45" fmla="*/ 153 h 251"/>
                <a:gd name="T46" fmla="*/ 274 w 417"/>
                <a:gd name="T47" fmla="*/ 188 h 251"/>
                <a:gd name="T48" fmla="*/ 210 w 417"/>
                <a:gd name="T49" fmla="*/ 136 h 251"/>
                <a:gd name="T50" fmla="*/ 181 w 417"/>
                <a:gd name="T51" fmla="*/ 137 h 251"/>
                <a:gd name="T52" fmla="*/ 106 w 417"/>
                <a:gd name="T53" fmla="*/ 206 h 251"/>
                <a:gd name="T54" fmla="*/ 22 w 417"/>
                <a:gd name="T55" fmla="*/ 206 h 251"/>
                <a:gd name="T56" fmla="*/ 0 w 417"/>
                <a:gd name="T57" fmla="*/ 228 h 251"/>
                <a:gd name="T58" fmla="*/ 22 w 417"/>
                <a:gd name="T59" fmla="*/ 251 h 251"/>
                <a:gd name="T60" fmla="*/ 292 w 417"/>
                <a:gd name="T61" fmla="*/ 251 h 251"/>
                <a:gd name="T62" fmla="*/ 293 w 417"/>
                <a:gd name="T63" fmla="*/ 251 h 251"/>
                <a:gd name="T64" fmla="*/ 293 w 417"/>
                <a:gd name="T65" fmla="*/ 251 h 251"/>
                <a:gd name="T66" fmla="*/ 317 w 417"/>
                <a:gd name="T67" fmla="*/ 241 h 251"/>
                <a:gd name="T68" fmla="*/ 404 w 417"/>
                <a:gd name="T69" fmla="*/ 154 h 251"/>
                <a:gd name="T70" fmla="*/ 404 w 417"/>
                <a:gd name="T71" fmla="*/ 106 h 251"/>
                <a:gd name="T72" fmla="*/ 355 w 417"/>
                <a:gd name="T73" fmla="*/ 106 h 251"/>
                <a:gd name="T74" fmla="*/ 197 w 417"/>
                <a:gd name="T75" fmla="*/ 183 h 251"/>
                <a:gd name="T76" fmla="*/ 224 w 417"/>
                <a:gd name="T77" fmla="*/ 206 h 251"/>
                <a:gd name="T78" fmla="*/ 173 w 417"/>
                <a:gd name="T79" fmla="*/ 206 h 251"/>
                <a:gd name="T80" fmla="*/ 197 w 417"/>
                <a:gd name="T81" fmla="*/ 18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7" h="251">
                  <a:moveTo>
                    <a:pt x="355" y="106"/>
                  </a:moveTo>
                  <a:cubicBezTo>
                    <a:pt x="354" y="107"/>
                    <a:pt x="354" y="107"/>
                    <a:pt x="354" y="107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6" y="26"/>
                    <a:pt x="274" y="20"/>
                    <a:pt x="269" y="18"/>
                  </a:cubicBezTo>
                  <a:cubicBezTo>
                    <a:pt x="267" y="18"/>
                    <a:pt x="267" y="18"/>
                    <a:pt x="267" y="18"/>
                  </a:cubicBezTo>
                  <a:cubicBezTo>
                    <a:pt x="276" y="8"/>
                    <a:pt x="276" y="8"/>
                    <a:pt x="276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10" y="8"/>
                    <a:pt x="311" y="6"/>
                    <a:pt x="311" y="4"/>
                  </a:cubicBezTo>
                  <a:cubicBezTo>
                    <a:pt x="311" y="2"/>
                    <a:pt x="310" y="0"/>
                    <a:pt x="30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4" y="0"/>
                    <a:pt x="273" y="1"/>
                    <a:pt x="272" y="2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43" y="11"/>
                    <a:pt x="243" y="11"/>
                    <a:pt x="243" y="11"/>
                  </a:cubicBezTo>
                  <a:cubicBezTo>
                    <a:pt x="238" y="9"/>
                    <a:pt x="233" y="13"/>
                    <a:pt x="233" y="18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27" y="63"/>
                    <a:pt x="224" y="65"/>
                    <a:pt x="221" y="67"/>
                  </a:cubicBezTo>
                  <a:cubicBezTo>
                    <a:pt x="213" y="76"/>
                    <a:pt x="213" y="90"/>
                    <a:pt x="222" y="99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5" y="151"/>
                    <a:pt x="281" y="153"/>
                    <a:pt x="287" y="153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01" y="129"/>
                    <a:pt x="189" y="129"/>
                    <a:pt x="181" y="137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16"/>
                    <a:pt x="0" y="228"/>
                  </a:cubicBezTo>
                  <a:cubicBezTo>
                    <a:pt x="0" y="241"/>
                    <a:pt x="10" y="251"/>
                    <a:pt x="22" y="251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292" y="251"/>
                    <a:pt x="292" y="251"/>
                    <a:pt x="293" y="251"/>
                  </a:cubicBezTo>
                  <a:cubicBezTo>
                    <a:pt x="293" y="251"/>
                    <a:pt x="293" y="251"/>
                    <a:pt x="293" y="251"/>
                  </a:cubicBezTo>
                  <a:cubicBezTo>
                    <a:pt x="302" y="251"/>
                    <a:pt x="310" y="248"/>
                    <a:pt x="317" y="241"/>
                  </a:cubicBezTo>
                  <a:cubicBezTo>
                    <a:pt x="404" y="154"/>
                    <a:pt x="404" y="154"/>
                    <a:pt x="404" y="154"/>
                  </a:cubicBezTo>
                  <a:cubicBezTo>
                    <a:pt x="417" y="141"/>
                    <a:pt x="417" y="120"/>
                    <a:pt x="404" y="106"/>
                  </a:cubicBezTo>
                  <a:cubicBezTo>
                    <a:pt x="390" y="93"/>
                    <a:pt x="369" y="93"/>
                    <a:pt x="355" y="106"/>
                  </a:cubicBezTo>
                  <a:close/>
                  <a:moveTo>
                    <a:pt x="197" y="183"/>
                  </a:moveTo>
                  <a:cubicBezTo>
                    <a:pt x="224" y="206"/>
                    <a:pt x="224" y="206"/>
                    <a:pt x="224" y="206"/>
                  </a:cubicBezTo>
                  <a:cubicBezTo>
                    <a:pt x="173" y="206"/>
                    <a:pt x="173" y="206"/>
                    <a:pt x="173" y="206"/>
                  </a:cubicBezTo>
                  <a:lnTo>
                    <a:pt x="197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Oval 219"/>
            <p:cNvSpPr>
              <a:spLocks noChangeArrowheads="1"/>
            </p:cNvSpPr>
            <p:nvPr/>
          </p:nvSpPr>
          <p:spPr bwMode="auto">
            <a:xfrm>
              <a:off x="5618163" y="1847850"/>
              <a:ext cx="16192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72" name="グループ化 171"/>
          <p:cNvGrpSpPr/>
          <p:nvPr/>
        </p:nvGrpSpPr>
        <p:grpSpPr>
          <a:xfrm>
            <a:off x="5724928" y="4297589"/>
            <a:ext cx="207017" cy="256206"/>
            <a:chOff x="4724400" y="5408613"/>
            <a:chExt cx="1081088" cy="1195388"/>
          </a:xfrm>
          <a:solidFill>
            <a:schemeClr val="accent3"/>
          </a:solidFill>
        </p:grpSpPr>
        <p:sp>
          <p:nvSpPr>
            <p:cNvPr id="173" name="Freeform 220"/>
            <p:cNvSpPr>
              <a:spLocks noEditPoints="1"/>
            </p:cNvSpPr>
            <p:nvPr/>
          </p:nvSpPr>
          <p:spPr bwMode="auto">
            <a:xfrm>
              <a:off x="4724400" y="5408613"/>
              <a:ext cx="1047750" cy="1103313"/>
            </a:xfrm>
            <a:custGeom>
              <a:avLst/>
              <a:gdLst>
                <a:gd name="T0" fmla="*/ 344 w 660"/>
                <a:gd name="T1" fmla="*/ 40 h 695"/>
                <a:gd name="T2" fmla="*/ 323 w 660"/>
                <a:gd name="T3" fmla="*/ 28 h 695"/>
                <a:gd name="T4" fmla="*/ 272 w 660"/>
                <a:gd name="T5" fmla="*/ 0 h 695"/>
                <a:gd name="T6" fmla="*/ 0 w 660"/>
                <a:gd name="T7" fmla="*/ 471 h 695"/>
                <a:gd name="T8" fmla="*/ 51 w 660"/>
                <a:gd name="T9" fmla="*/ 500 h 695"/>
                <a:gd name="T10" fmla="*/ 72 w 660"/>
                <a:gd name="T11" fmla="*/ 513 h 695"/>
                <a:gd name="T12" fmla="*/ 388 w 660"/>
                <a:gd name="T13" fmla="*/ 695 h 695"/>
                <a:gd name="T14" fmla="*/ 660 w 660"/>
                <a:gd name="T15" fmla="*/ 224 h 695"/>
                <a:gd name="T16" fmla="*/ 344 w 660"/>
                <a:gd name="T17" fmla="*/ 40 h 695"/>
                <a:gd name="T18" fmla="*/ 380 w 660"/>
                <a:gd name="T19" fmla="*/ 665 h 695"/>
                <a:gd name="T20" fmla="*/ 83 w 660"/>
                <a:gd name="T21" fmla="*/ 494 h 695"/>
                <a:gd name="T22" fmla="*/ 333 w 660"/>
                <a:gd name="T23" fmla="*/ 60 h 695"/>
                <a:gd name="T24" fmla="*/ 630 w 660"/>
                <a:gd name="T25" fmla="*/ 232 h 695"/>
                <a:gd name="T26" fmla="*/ 380 w 660"/>
                <a:gd name="T27" fmla="*/ 6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0" h="695">
                  <a:moveTo>
                    <a:pt x="344" y="40"/>
                  </a:moveTo>
                  <a:lnTo>
                    <a:pt x="323" y="28"/>
                  </a:lnTo>
                  <a:lnTo>
                    <a:pt x="272" y="0"/>
                  </a:lnTo>
                  <a:lnTo>
                    <a:pt x="0" y="471"/>
                  </a:lnTo>
                  <a:lnTo>
                    <a:pt x="51" y="500"/>
                  </a:lnTo>
                  <a:lnTo>
                    <a:pt x="72" y="513"/>
                  </a:lnTo>
                  <a:lnTo>
                    <a:pt x="388" y="695"/>
                  </a:lnTo>
                  <a:lnTo>
                    <a:pt x="660" y="224"/>
                  </a:lnTo>
                  <a:lnTo>
                    <a:pt x="344" y="40"/>
                  </a:lnTo>
                  <a:close/>
                  <a:moveTo>
                    <a:pt x="380" y="665"/>
                  </a:moveTo>
                  <a:lnTo>
                    <a:pt x="83" y="494"/>
                  </a:lnTo>
                  <a:lnTo>
                    <a:pt x="333" y="60"/>
                  </a:lnTo>
                  <a:lnTo>
                    <a:pt x="630" y="232"/>
                  </a:lnTo>
                  <a:lnTo>
                    <a:pt x="380" y="6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221"/>
            <p:cNvSpPr>
              <a:spLocks/>
            </p:cNvSpPr>
            <p:nvPr/>
          </p:nvSpPr>
          <p:spPr bwMode="auto">
            <a:xfrm>
              <a:off x="4729163" y="6183313"/>
              <a:ext cx="633413" cy="374650"/>
            </a:xfrm>
            <a:custGeom>
              <a:avLst/>
              <a:gdLst>
                <a:gd name="T0" fmla="*/ 393 w 399"/>
                <a:gd name="T1" fmla="*/ 236 h 236"/>
                <a:gd name="T2" fmla="*/ 0 w 399"/>
                <a:gd name="T3" fmla="*/ 10 h 236"/>
                <a:gd name="T4" fmla="*/ 7 w 399"/>
                <a:gd name="T5" fmla="*/ 0 h 236"/>
                <a:gd name="T6" fmla="*/ 399 w 399"/>
                <a:gd name="T7" fmla="*/ 226 h 236"/>
                <a:gd name="T8" fmla="*/ 393 w 399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36">
                  <a:moveTo>
                    <a:pt x="393" y="236"/>
                  </a:moveTo>
                  <a:lnTo>
                    <a:pt x="0" y="10"/>
                  </a:lnTo>
                  <a:lnTo>
                    <a:pt x="7" y="0"/>
                  </a:lnTo>
                  <a:lnTo>
                    <a:pt x="399" y="226"/>
                  </a:lnTo>
                  <a:lnTo>
                    <a:pt x="393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222"/>
            <p:cNvSpPr>
              <a:spLocks/>
            </p:cNvSpPr>
            <p:nvPr/>
          </p:nvSpPr>
          <p:spPr bwMode="auto">
            <a:xfrm>
              <a:off x="4737100" y="6224588"/>
              <a:ext cx="638175" cy="379413"/>
            </a:xfrm>
            <a:custGeom>
              <a:avLst/>
              <a:gdLst>
                <a:gd name="T0" fmla="*/ 396 w 402"/>
                <a:gd name="T1" fmla="*/ 239 h 239"/>
                <a:gd name="T2" fmla="*/ 0 w 402"/>
                <a:gd name="T3" fmla="*/ 10 h 239"/>
                <a:gd name="T4" fmla="*/ 6 w 402"/>
                <a:gd name="T5" fmla="*/ 0 h 239"/>
                <a:gd name="T6" fmla="*/ 402 w 402"/>
                <a:gd name="T7" fmla="*/ 228 h 239"/>
                <a:gd name="T8" fmla="*/ 396 w 402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39">
                  <a:moveTo>
                    <a:pt x="396" y="239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402" y="228"/>
                  </a:lnTo>
                  <a:lnTo>
                    <a:pt x="396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223"/>
            <p:cNvSpPr>
              <a:spLocks/>
            </p:cNvSpPr>
            <p:nvPr/>
          </p:nvSpPr>
          <p:spPr bwMode="auto">
            <a:xfrm>
              <a:off x="5340350" y="5794375"/>
              <a:ext cx="449263" cy="757238"/>
            </a:xfrm>
            <a:custGeom>
              <a:avLst/>
              <a:gdLst>
                <a:gd name="T0" fmla="*/ 283 w 283"/>
                <a:gd name="T1" fmla="*/ 5 h 477"/>
                <a:gd name="T2" fmla="*/ 10 w 283"/>
                <a:gd name="T3" fmla="*/ 477 h 477"/>
                <a:gd name="T4" fmla="*/ 0 w 283"/>
                <a:gd name="T5" fmla="*/ 471 h 477"/>
                <a:gd name="T6" fmla="*/ 272 w 283"/>
                <a:gd name="T7" fmla="*/ 0 h 477"/>
                <a:gd name="T8" fmla="*/ 283 w 283"/>
                <a:gd name="T9" fmla="*/ 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77">
                  <a:moveTo>
                    <a:pt x="283" y="5"/>
                  </a:moveTo>
                  <a:lnTo>
                    <a:pt x="10" y="477"/>
                  </a:lnTo>
                  <a:lnTo>
                    <a:pt x="0" y="471"/>
                  </a:lnTo>
                  <a:lnTo>
                    <a:pt x="272" y="0"/>
                  </a:lnTo>
                  <a:lnTo>
                    <a:pt x="28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224"/>
            <p:cNvSpPr>
              <a:spLocks/>
            </p:cNvSpPr>
            <p:nvPr/>
          </p:nvSpPr>
          <p:spPr bwMode="auto">
            <a:xfrm>
              <a:off x="5349875" y="5834063"/>
              <a:ext cx="455613" cy="769938"/>
            </a:xfrm>
            <a:custGeom>
              <a:avLst/>
              <a:gdLst>
                <a:gd name="T0" fmla="*/ 287 w 287"/>
                <a:gd name="T1" fmla="*/ 5 h 485"/>
                <a:gd name="T2" fmla="*/ 10 w 287"/>
                <a:gd name="T3" fmla="*/ 485 h 485"/>
                <a:gd name="T4" fmla="*/ 0 w 287"/>
                <a:gd name="T5" fmla="*/ 479 h 485"/>
                <a:gd name="T6" fmla="*/ 277 w 287"/>
                <a:gd name="T7" fmla="*/ 0 h 485"/>
                <a:gd name="T8" fmla="*/ 287 w 287"/>
                <a:gd name="T9" fmla="*/ 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85">
                  <a:moveTo>
                    <a:pt x="287" y="5"/>
                  </a:moveTo>
                  <a:lnTo>
                    <a:pt x="10" y="485"/>
                  </a:lnTo>
                  <a:lnTo>
                    <a:pt x="0" y="479"/>
                  </a:lnTo>
                  <a:lnTo>
                    <a:pt x="277" y="0"/>
                  </a:lnTo>
                  <a:lnTo>
                    <a:pt x="28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225"/>
            <p:cNvSpPr>
              <a:spLocks/>
            </p:cNvSpPr>
            <p:nvPr/>
          </p:nvSpPr>
          <p:spPr bwMode="auto">
            <a:xfrm>
              <a:off x="5129213" y="5667375"/>
              <a:ext cx="255588" cy="306388"/>
            </a:xfrm>
            <a:custGeom>
              <a:avLst/>
              <a:gdLst>
                <a:gd name="T0" fmla="*/ 18 w 143"/>
                <a:gd name="T1" fmla="*/ 88 h 172"/>
                <a:gd name="T2" fmla="*/ 21 w 143"/>
                <a:gd name="T3" fmla="*/ 83 h 172"/>
                <a:gd name="T4" fmla="*/ 52 w 143"/>
                <a:gd name="T5" fmla="*/ 101 h 172"/>
                <a:gd name="T6" fmla="*/ 49 w 143"/>
                <a:gd name="T7" fmla="*/ 106 h 172"/>
                <a:gd name="T8" fmla="*/ 46 w 143"/>
                <a:gd name="T9" fmla="*/ 130 h 172"/>
                <a:gd name="T10" fmla="*/ 63 w 143"/>
                <a:gd name="T11" fmla="*/ 118 h 172"/>
                <a:gd name="T12" fmla="*/ 61 w 143"/>
                <a:gd name="T13" fmla="*/ 90 h 172"/>
                <a:gd name="T14" fmla="*/ 55 w 143"/>
                <a:gd name="T15" fmla="*/ 87 h 172"/>
                <a:gd name="T16" fmla="*/ 66 w 143"/>
                <a:gd name="T17" fmla="*/ 67 h 172"/>
                <a:gd name="T18" fmla="*/ 72 w 143"/>
                <a:gd name="T19" fmla="*/ 70 h 172"/>
                <a:gd name="T20" fmla="*/ 97 w 143"/>
                <a:gd name="T21" fmla="*/ 58 h 172"/>
                <a:gd name="T22" fmla="*/ 97 w 143"/>
                <a:gd name="T23" fmla="*/ 39 h 172"/>
                <a:gd name="T24" fmla="*/ 81 w 143"/>
                <a:gd name="T25" fmla="*/ 50 h 172"/>
                <a:gd name="T26" fmla="*/ 77 w 143"/>
                <a:gd name="T27" fmla="*/ 58 h 172"/>
                <a:gd name="T28" fmla="*/ 46 w 143"/>
                <a:gd name="T29" fmla="*/ 40 h 172"/>
                <a:gd name="T30" fmla="*/ 51 w 143"/>
                <a:gd name="T31" fmla="*/ 31 h 172"/>
                <a:gd name="T32" fmla="*/ 112 w 143"/>
                <a:gd name="T33" fmla="*/ 14 h 172"/>
                <a:gd name="T34" fmla="*/ 129 w 143"/>
                <a:gd name="T35" fmla="*/ 74 h 172"/>
                <a:gd name="T36" fmla="*/ 96 w 143"/>
                <a:gd name="T37" fmla="*/ 95 h 172"/>
                <a:gd name="T38" fmla="*/ 94 w 143"/>
                <a:gd name="T39" fmla="*/ 134 h 172"/>
                <a:gd name="T40" fmla="*/ 31 w 143"/>
                <a:gd name="T41" fmla="*/ 155 h 172"/>
                <a:gd name="T42" fmla="*/ 18 w 143"/>
                <a:gd name="T43" fmla="*/ 8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" h="172">
                  <a:moveTo>
                    <a:pt x="18" y="88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1" y="120"/>
                    <a:pt x="40" y="126"/>
                    <a:pt x="46" y="130"/>
                  </a:cubicBezTo>
                  <a:cubicBezTo>
                    <a:pt x="52" y="133"/>
                    <a:pt x="56" y="129"/>
                    <a:pt x="63" y="118"/>
                  </a:cubicBezTo>
                  <a:cubicBezTo>
                    <a:pt x="71" y="104"/>
                    <a:pt x="72" y="97"/>
                    <a:pt x="61" y="90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83" y="77"/>
                    <a:pt x="89" y="72"/>
                    <a:pt x="97" y="58"/>
                  </a:cubicBezTo>
                  <a:cubicBezTo>
                    <a:pt x="103" y="48"/>
                    <a:pt x="104" y="42"/>
                    <a:pt x="97" y="39"/>
                  </a:cubicBezTo>
                  <a:cubicBezTo>
                    <a:pt x="91" y="35"/>
                    <a:pt x="87" y="41"/>
                    <a:pt x="81" y="50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66" y="5"/>
                    <a:pt x="88" y="0"/>
                    <a:pt x="112" y="14"/>
                  </a:cubicBezTo>
                  <a:cubicBezTo>
                    <a:pt x="136" y="28"/>
                    <a:pt x="143" y="49"/>
                    <a:pt x="129" y="74"/>
                  </a:cubicBezTo>
                  <a:cubicBezTo>
                    <a:pt x="120" y="90"/>
                    <a:pt x="106" y="97"/>
                    <a:pt x="96" y="95"/>
                  </a:cubicBezTo>
                  <a:cubicBezTo>
                    <a:pt x="102" y="103"/>
                    <a:pt x="105" y="115"/>
                    <a:pt x="94" y="134"/>
                  </a:cubicBezTo>
                  <a:cubicBezTo>
                    <a:pt x="79" y="159"/>
                    <a:pt x="59" y="172"/>
                    <a:pt x="31" y="155"/>
                  </a:cubicBezTo>
                  <a:cubicBezTo>
                    <a:pt x="0" y="138"/>
                    <a:pt x="3" y="115"/>
                    <a:pt x="1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226"/>
            <p:cNvSpPr>
              <a:spLocks noEditPoints="1"/>
            </p:cNvSpPr>
            <p:nvPr/>
          </p:nvSpPr>
          <p:spPr bwMode="auto">
            <a:xfrm>
              <a:off x="5295900" y="5754688"/>
              <a:ext cx="244475" cy="312738"/>
            </a:xfrm>
            <a:custGeom>
              <a:avLst/>
              <a:gdLst>
                <a:gd name="T0" fmla="*/ 15 w 137"/>
                <a:gd name="T1" fmla="*/ 91 h 175"/>
                <a:gd name="T2" fmla="*/ 44 w 137"/>
                <a:gd name="T3" fmla="*/ 41 h 175"/>
                <a:gd name="T4" fmla="*/ 109 w 137"/>
                <a:gd name="T5" fmla="*/ 18 h 175"/>
                <a:gd name="T6" fmla="*/ 124 w 137"/>
                <a:gd name="T7" fmla="*/ 73 h 175"/>
                <a:gd name="T8" fmla="*/ 122 w 137"/>
                <a:gd name="T9" fmla="*/ 76 h 175"/>
                <a:gd name="T10" fmla="*/ 94 w 137"/>
                <a:gd name="T11" fmla="*/ 59 h 175"/>
                <a:gd name="T12" fmla="*/ 96 w 137"/>
                <a:gd name="T13" fmla="*/ 41 h 175"/>
                <a:gd name="T14" fmla="*/ 74 w 137"/>
                <a:gd name="T15" fmla="*/ 63 h 175"/>
                <a:gd name="T16" fmla="*/ 68 w 137"/>
                <a:gd name="T17" fmla="*/ 73 h 175"/>
                <a:gd name="T18" fmla="*/ 88 w 137"/>
                <a:gd name="T19" fmla="*/ 75 h 175"/>
                <a:gd name="T20" fmla="*/ 95 w 137"/>
                <a:gd name="T21" fmla="*/ 131 h 175"/>
                <a:gd name="T22" fmla="*/ 28 w 137"/>
                <a:gd name="T23" fmla="*/ 158 h 175"/>
                <a:gd name="T24" fmla="*/ 15 w 137"/>
                <a:gd name="T25" fmla="*/ 91 h 175"/>
                <a:gd name="T26" fmla="*/ 61 w 137"/>
                <a:gd name="T27" fmla="*/ 117 h 175"/>
                <a:gd name="T28" fmla="*/ 66 w 137"/>
                <a:gd name="T29" fmla="*/ 94 h 175"/>
                <a:gd name="T30" fmla="*/ 56 w 137"/>
                <a:gd name="T31" fmla="*/ 94 h 175"/>
                <a:gd name="T32" fmla="*/ 43 w 137"/>
                <a:gd name="T33" fmla="*/ 116 h 175"/>
                <a:gd name="T34" fmla="*/ 42 w 137"/>
                <a:gd name="T35" fmla="*/ 136 h 175"/>
                <a:gd name="T36" fmla="*/ 61 w 137"/>
                <a:gd name="T37" fmla="*/ 11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175">
                  <a:moveTo>
                    <a:pt x="15" y="91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60" y="14"/>
                    <a:pt x="78" y="0"/>
                    <a:pt x="109" y="18"/>
                  </a:cubicBezTo>
                  <a:cubicBezTo>
                    <a:pt x="137" y="33"/>
                    <a:pt x="137" y="50"/>
                    <a:pt x="124" y="73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00" y="49"/>
                    <a:pt x="102" y="44"/>
                    <a:pt x="96" y="41"/>
                  </a:cubicBezTo>
                  <a:cubicBezTo>
                    <a:pt x="89" y="37"/>
                    <a:pt x="86" y="42"/>
                    <a:pt x="74" y="6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73" y="70"/>
                    <a:pt x="81" y="71"/>
                    <a:pt x="88" y="75"/>
                  </a:cubicBezTo>
                  <a:cubicBezTo>
                    <a:pt x="110" y="86"/>
                    <a:pt x="107" y="109"/>
                    <a:pt x="95" y="131"/>
                  </a:cubicBezTo>
                  <a:cubicBezTo>
                    <a:pt x="78" y="160"/>
                    <a:pt x="58" y="175"/>
                    <a:pt x="28" y="158"/>
                  </a:cubicBezTo>
                  <a:cubicBezTo>
                    <a:pt x="1" y="142"/>
                    <a:pt x="0" y="117"/>
                    <a:pt x="15" y="91"/>
                  </a:cubicBezTo>
                  <a:close/>
                  <a:moveTo>
                    <a:pt x="61" y="117"/>
                  </a:moveTo>
                  <a:cubicBezTo>
                    <a:pt x="68" y="105"/>
                    <a:pt x="73" y="97"/>
                    <a:pt x="66" y="94"/>
                  </a:cubicBezTo>
                  <a:cubicBezTo>
                    <a:pt x="62" y="92"/>
                    <a:pt x="58" y="93"/>
                    <a:pt x="56" y="94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38" y="124"/>
                    <a:pt x="35" y="132"/>
                    <a:pt x="42" y="136"/>
                  </a:cubicBezTo>
                  <a:cubicBezTo>
                    <a:pt x="48" y="139"/>
                    <a:pt x="52" y="13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227"/>
            <p:cNvSpPr>
              <a:spLocks noEditPoints="1"/>
            </p:cNvSpPr>
            <p:nvPr/>
          </p:nvSpPr>
          <p:spPr bwMode="auto">
            <a:xfrm>
              <a:off x="5013325" y="5945188"/>
              <a:ext cx="212725" cy="223838"/>
            </a:xfrm>
            <a:custGeom>
              <a:avLst/>
              <a:gdLst>
                <a:gd name="T0" fmla="*/ 55 w 119"/>
                <a:gd name="T1" fmla="*/ 60 h 125"/>
                <a:gd name="T2" fmla="*/ 47 w 119"/>
                <a:gd name="T3" fmla="*/ 100 h 125"/>
                <a:gd name="T4" fmla="*/ 64 w 119"/>
                <a:gd name="T5" fmla="*/ 82 h 125"/>
                <a:gd name="T6" fmla="*/ 76 w 119"/>
                <a:gd name="T7" fmla="*/ 73 h 125"/>
                <a:gd name="T8" fmla="*/ 90 w 119"/>
                <a:gd name="T9" fmla="*/ 73 h 125"/>
                <a:gd name="T10" fmla="*/ 101 w 119"/>
                <a:gd name="T11" fmla="*/ 87 h 125"/>
                <a:gd name="T12" fmla="*/ 67 w 119"/>
                <a:gd name="T13" fmla="*/ 122 h 125"/>
                <a:gd name="T14" fmla="*/ 64 w 119"/>
                <a:gd name="T15" fmla="*/ 106 h 125"/>
                <a:gd name="T16" fmla="*/ 46 w 119"/>
                <a:gd name="T17" fmla="*/ 101 h 125"/>
                <a:gd name="T18" fmla="*/ 27 w 119"/>
                <a:gd name="T19" fmla="*/ 99 h 125"/>
                <a:gd name="T20" fmla="*/ 19 w 119"/>
                <a:gd name="T21" fmla="*/ 95 h 125"/>
                <a:gd name="T22" fmla="*/ 13 w 119"/>
                <a:gd name="T23" fmla="*/ 91 h 125"/>
                <a:gd name="T24" fmla="*/ 30 w 119"/>
                <a:gd name="T25" fmla="*/ 33 h 125"/>
                <a:gd name="T26" fmla="*/ 31 w 119"/>
                <a:gd name="T27" fmla="*/ 17 h 125"/>
                <a:gd name="T28" fmla="*/ 49 w 119"/>
                <a:gd name="T29" fmla="*/ 0 h 125"/>
                <a:gd name="T30" fmla="*/ 50 w 119"/>
                <a:gd name="T31" fmla="*/ 27 h 125"/>
                <a:gd name="T32" fmla="*/ 52 w 119"/>
                <a:gd name="T33" fmla="*/ 36 h 125"/>
                <a:gd name="T34" fmla="*/ 57 w 119"/>
                <a:gd name="T35" fmla="*/ 28 h 125"/>
                <a:gd name="T36" fmla="*/ 83 w 119"/>
                <a:gd name="T37" fmla="*/ 28 h 125"/>
                <a:gd name="T38" fmla="*/ 100 w 119"/>
                <a:gd name="T39" fmla="*/ 30 h 125"/>
                <a:gd name="T40" fmla="*/ 119 w 119"/>
                <a:gd name="T41" fmla="*/ 48 h 125"/>
                <a:gd name="T42" fmla="*/ 77 w 119"/>
                <a:gd name="T43" fmla="*/ 63 h 125"/>
                <a:gd name="T44" fmla="*/ 91 w 119"/>
                <a:gd name="T45" fmla="*/ 56 h 125"/>
                <a:gd name="T46" fmla="*/ 86 w 119"/>
                <a:gd name="T47" fmla="*/ 45 h 125"/>
                <a:gd name="T48" fmla="*/ 58 w 119"/>
                <a:gd name="T49" fmla="*/ 55 h 125"/>
                <a:gd name="T50" fmla="*/ 51 w 119"/>
                <a:gd name="T51" fmla="*/ 38 h 125"/>
                <a:gd name="T52" fmla="*/ 42 w 119"/>
                <a:gd name="T53" fmla="*/ 41 h 125"/>
                <a:gd name="T54" fmla="*/ 37 w 119"/>
                <a:gd name="T55" fmla="*/ 66 h 125"/>
                <a:gd name="T56" fmla="*/ 40 w 119"/>
                <a:gd name="T57" fmla="*/ 51 h 125"/>
                <a:gd name="T58" fmla="*/ 48 w 119"/>
                <a:gd name="T59" fmla="*/ 49 h 125"/>
                <a:gd name="T60" fmla="*/ 36 w 119"/>
                <a:gd name="T61" fmla="*/ 88 h 125"/>
                <a:gd name="T62" fmla="*/ 47 w 119"/>
                <a:gd name="T63" fmla="*/ 72 h 125"/>
                <a:gd name="T64" fmla="*/ 36 w 119"/>
                <a:gd name="T65" fmla="*/ 88 h 125"/>
                <a:gd name="T66" fmla="*/ 74 w 119"/>
                <a:gd name="T67" fmla="*/ 106 h 125"/>
                <a:gd name="T68" fmla="*/ 79 w 119"/>
                <a:gd name="T69" fmla="*/ 90 h 125"/>
                <a:gd name="T70" fmla="*/ 68 w 119"/>
                <a:gd name="T71" fmla="*/ 10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" h="125">
                  <a:moveTo>
                    <a:pt x="58" y="55"/>
                  </a:moveTo>
                  <a:cubicBezTo>
                    <a:pt x="56" y="58"/>
                    <a:pt x="56" y="59"/>
                    <a:pt x="55" y="6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2" y="79"/>
                    <a:pt x="52" y="94"/>
                    <a:pt x="47" y="100"/>
                  </a:cubicBezTo>
                  <a:cubicBezTo>
                    <a:pt x="55" y="97"/>
                    <a:pt x="61" y="94"/>
                    <a:pt x="68" y="84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8" y="76"/>
                    <a:pt x="88" y="77"/>
                    <a:pt x="87" y="79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96" y="95"/>
                    <a:pt x="85" y="113"/>
                    <a:pt x="79" y="120"/>
                  </a:cubicBezTo>
                  <a:cubicBezTo>
                    <a:pt x="75" y="124"/>
                    <a:pt x="72" y="125"/>
                    <a:pt x="67" y="122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58" y="110"/>
                    <a:pt x="54" y="112"/>
                    <a:pt x="50" y="113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3" y="104"/>
                    <a:pt x="39" y="106"/>
                    <a:pt x="34" y="103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6" y="92"/>
                    <a:pt x="23" y="94"/>
                    <a:pt x="19" y="95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7" y="38"/>
                    <a:pt x="66" y="38"/>
                    <a:pt x="72" y="3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6"/>
                    <a:pt x="86" y="24"/>
                    <a:pt x="87" y="22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32"/>
                    <a:pt x="98" y="33"/>
                    <a:pt x="96" y="35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03" y="73"/>
                    <a:pt x="99" y="76"/>
                    <a:pt x="90" y="71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3" y="57"/>
                    <a:pt x="95" y="58"/>
                    <a:pt x="98" y="52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75" y="51"/>
                    <a:pt x="64" y="53"/>
                    <a:pt x="52" y="51"/>
                  </a:cubicBezTo>
                  <a:lnTo>
                    <a:pt x="58" y="55"/>
                  </a:lnTo>
                  <a:close/>
                  <a:moveTo>
                    <a:pt x="51" y="51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8" y="77"/>
                    <a:pt x="32" y="71"/>
                    <a:pt x="37" y="6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3"/>
                    <a:pt x="46" y="53"/>
                    <a:pt x="48" y="49"/>
                  </a:cubicBezTo>
                  <a:lnTo>
                    <a:pt x="51" y="51"/>
                  </a:lnTo>
                  <a:close/>
                  <a:moveTo>
                    <a:pt x="36" y="88"/>
                  </a:moveTo>
                  <a:cubicBezTo>
                    <a:pt x="39" y="90"/>
                    <a:pt x="40" y="91"/>
                    <a:pt x="50" y="74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8"/>
                    <a:pt x="39" y="82"/>
                    <a:pt x="33" y="87"/>
                  </a:cubicBezTo>
                  <a:lnTo>
                    <a:pt x="36" y="88"/>
                  </a:lnTo>
                  <a:close/>
                  <a:moveTo>
                    <a:pt x="68" y="107"/>
                  </a:moveTo>
                  <a:cubicBezTo>
                    <a:pt x="71" y="108"/>
                    <a:pt x="72" y="108"/>
                    <a:pt x="74" y="106"/>
                  </a:cubicBezTo>
                  <a:cubicBezTo>
                    <a:pt x="76" y="104"/>
                    <a:pt x="80" y="97"/>
                    <a:pt x="83" y="93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4" y="96"/>
                    <a:pt x="71" y="100"/>
                    <a:pt x="65" y="105"/>
                  </a:cubicBezTo>
                  <a:lnTo>
                    <a:pt x="68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228"/>
            <p:cNvSpPr>
              <a:spLocks noEditPoints="1"/>
            </p:cNvSpPr>
            <p:nvPr/>
          </p:nvSpPr>
          <p:spPr bwMode="auto">
            <a:xfrm>
              <a:off x="5170488" y="6043613"/>
              <a:ext cx="215900" cy="219075"/>
            </a:xfrm>
            <a:custGeom>
              <a:avLst/>
              <a:gdLst>
                <a:gd name="T0" fmla="*/ 46 w 121"/>
                <a:gd name="T1" fmla="*/ 49 h 122"/>
                <a:gd name="T2" fmla="*/ 34 w 121"/>
                <a:gd name="T3" fmla="*/ 63 h 122"/>
                <a:gd name="T4" fmla="*/ 40 w 121"/>
                <a:gd name="T5" fmla="*/ 79 h 122"/>
                <a:gd name="T6" fmla="*/ 57 w 121"/>
                <a:gd name="T7" fmla="*/ 49 h 122"/>
                <a:gd name="T8" fmla="*/ 33 w 121"/>
                <a:gd name="T9" fmla="*/ 35 h 122"/>
                <a:gd name="T10" fmla="*/ 37 w 121"/>
                <a:gd name="T11" fmla="*/ 28 h 122"/>
                <a:gd name="T12" fmla="*/ 29 w 121"/>
                <a:gd name="T13" fmla="*/ 23 h 122"/>
                <a:gd name="T14" fmla="*/ 42 w 121"/>
                <a:gd name="T15" fmla="*/ 0 h 122"/>
                <a:gd name="T16" fmla="*/ 74 w 121"/>
                <a:gd name="T17" fmla="*/ 19 h 122"/>
                <a:gd name="T18" fmla="*/ 78 w 121"/>
                <a:gd name="T19" fmla="*/ 13 h 122"/>
                <a:gd name="T20" fmla="*/ 91 w 121"/>
                <a:gd name="T21" fmla="*/ 21 h 122"/>
                <a:gd name="T22" fmla="*/ 88 w 121"/>
                <a:gd name="T23" fmla="*/ 27 h 122"/>
                <a:gd name="T24" fmla="*/ 121 w 121"/>
                <a:gd name="T25" fmla="*/ 46 h 122"/>
                <a:gd name="T26" fmla="*/ 108 w 121"/>
                <a:gd name="T27" fmla="*/ 69 h 122"/>
                <a:gd name="T28" fmla="*/ 99 w 121"/>
                <a:gd name="T29" fmla="*/ 64 h 122"/>
                <a:gd name="T30" fmla="*/ 95 w 121"/>
                <a:gd name="T31" fmla="*/ 71 h 122"/>
                <a:gd name="T32" fmla="*/ 71 w 121"/>
                <a:gd name="T33" fmla="*/ 57 h 122"/>
                <a:gd name="T34" fmla="*/ 65 w 121"/>
                <a:gd name="T35" fmla="*/ 66 h 122"/>
                <a:gd name="T36" fmla="*/ 91 w 121"/>
                <a:gd name="T37" fmla="*/ 81 h 122"/>
                <a:gd name="T38" fmla="*/ 84 w 121"/>
                <a:gd name="T39" fmla="*/ 93 h 122"/>
                <a:gd name="T40" fmla="*/ 58 w 121"/>
                <a:gd name="T41" fmla="*/ 78 h 122"/>
                <a:gd name="T42" fmla="*/ 52 w 121"/>
                <a:gd name="T43" fmla="*/ 89 h 122"/>
                <a:gd name="T44" fmla="*/ 56 w 121"/>
                <a:gd name="T45" fmla="*/ 92 h 122"/>
                <a:gd name="T46" fmla="*/ 88 w 121"/>
                <a:gd name="T47" fmla="*/ 110 h 122"/>
                <a:gd name="T48" fmla="*/ 78 w 121"/>
                <a:gd name="T49" fmla="*/ 122 h 122"/>
                <a:gd name="T50" fmla="*/ 46 w 121"/>
                <a:gd name="T51" fmla="*/ 104 h 122"/>
                <a:gd name="T52" fmla="*/ 23 w 121"/>
                <a:gd name="T53" fmla="*/ 72 h 122"/>
                <a:gd name="T54" fmla="*/ 3 w 121"/>
                <a:gd name="T55" fmla="*/ 81 h 122"/>
                <a:gd name="T56" fmla="*/ 0 w 121"/>
                <a:gd name="T57" fmla="*/ 65 h 122"/>
                <a:gd name="T58" fmla="*/ 34 w 121"/>
                <a:gd name="T59" fmla="*/ 40 h 122"/>
                <a:gd name="T60" fmla="*/ 46 w 121"/>
                <a:gd name="T61" fmla="*/ 49 h 122"/>
                <a:gd name="T62" fmla="*/ 98 w 121"/>
                <a:gd name="T63" fmla="*/ 56 h 122"/>
                <a:gd name="T64" fmla="*/ 101 w 121"/>
                <a:gd name="T65" fmla="*/ 50 h 122"/>
                <a:gd name="T66" fmla="*/ 48 w 121"/>
                <a:gd name="T67" fmla="*/ 20 h 122"/>
                <a:gd name="T68" fmla="*/ 45 w 121"/>
                <a:gd name="T69" fmla="*/ 26 h 122"/>
                <a:gd name="T70" fmla="*/ 98 w 121"/>
                <a:gd name="T71" fmla="*/ 5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22">
                  <a:moveTo>
                    <a:pt x="46" y="49"/>
                  </a:moveTo>
                  <a:cubicBezTo>
                    <a:pt x="44" y="52"/>
                    <a:pt x="40" y="57"/>
                    <a:pt x="34" y="63"/>
                  </a:cubicBezTo>
                  <a:cubicBezTo>
                    <a:pt x="35" y="72"/>
                    <a:pt x="38" y="76"/>
                    <a:pt x="40" y="7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3" y="90"/>
                    <a:pt x="55" y="91"/>
                    <a:pt x="56" y="92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26" y="92"/>
                    <a:pt x="24" y="78"/>
                    <a:pt x="23" y="72"/>
                  </a:cubicBezTo>
                  <a:cubicBezTo>
                    <a:pt x="13" y="79"/>
                    <a:pt x="6" y="80"/>
                    <a:pt x="3" y="8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5" y="64"/>
                    <a:pt x="19" y="61"/>
                    <a:pt x="34" y="40"/>
                  </a:cubicBezTo>
                  <a:lnTo>
                    <a:pt x="46" y="49"/>
                  </a:lnTo>
                  <a:close/>
                  <a:moveTo>
                    <a:pt x="98" y="56"/>
                  </a:moveTo>
                  <a:cubicBezTo>
                    <a:pt x="101" y="50"/>
                    <a:pt x="101" y="50"/>
                    <a:pt x="101" y="5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6"/>
                    <a:pt x="45" y="26"/>
                    <a:pt x="45" y="26"/>
                  </a:cubicBezTo>
                  <a:lnTo>
                    <a:pt x="9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82" name="テキスト ボックス 181"/>
          <p:cNvSpPr txBox="1"/>
          <p:nvPr/>
        </p:nvSpPr>
        <p:spPr>
          <a:xfrm>
            <a:off x="5308544" y="4541574"/>
            <a:ext cx="6918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kern="0" dirty="0">
                <a:solidFill>
                  <a:prstClr val="black"/>
                </a:solidFill>
              </a:rPr>
              <a:t>勤怠集計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3" name="右矢印 182"/>
          <p:cNvSpPr/>
          <p:nvPr/>
        </p:nvSpPr>
        <p:spPr>
          <a:xfrm rot="5400000">
            <a:off x="4984774" y="3690921"/>
            <a:ext cx="340098" cy="373103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84" name="右矢印 183"/>
          <p:cNvSpPr/>
          <p:nvPr/>
        </p:nvSpPr>
        <p:spPr>
          <a:xfrm rot="16200000">
            <a:off x="5917662" y="3647899"/>
            <a:ext cx="340098" cy="373103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3731002" y="3781635"/>
            <a:ext cx="1471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kern="0" dirty="0">
                <a:solidFill>
                  <a:prstClr val="black"/>
                </a:solidFill>
              </a:rPr>
              <a:t>  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従業員情報</a:t>
            </a:r>
            <a:endParaRPr kumimoji="0" lang="en-US" altLang="ja-JP" sz="1100" kern="0" dirty="0">
              <a:solidFill>
                <a:prstClr val="black"/>
              </a:solidFill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5939633" y="3800853"/>
            <a:ext cx="102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kern="0" dirty="0">
                <a:solidFill>
                  <a:prstClr val="black"/>
                </a:solidFill>
              </a:rPr>
              <a:t>  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勤怠集計</a:t>
            </a:r>
            <a:endParaRPr kumimoji="0" lang="en-US" altLang="ja-JP" sz="1100" kern="0" dirty="0">
              <a:solidFill>
                <a:prstClr val="black"/>
              </a:solidFill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904086" y="3585881"/>
            <a:ext cx="1471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kern="0" dirty="0">
                <a:solidFill>
                  <a:prstClr val="black"/>
                </a:solidFill>
              </a:rPr>
              <a:t>  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従業員情報</a:t>
            </a:r>
            <a:endParaRPr kumimoji="0" lang="en-US" altLang="ja-JP" sz="1100" kern="0" dirty="0">
              <a:solidFill>
                <a:prstClr val="black"/>
              </a:solidFill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3195001" y="3294400"/>
            <a:ext cx="1195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給与情報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01" name="グループ化 200"/>
          <p:cNvGrpSpPr/>
          <p:nvPr/>
        </p:nvGrpSpPr>
        <p:grpSpPr>
          <a:xfrm>
            <a:off x="1473667" y="3401798"/>
            <a:ext cx="215256" cy="212896"/>
            <a:chOff x="1535113" y="649288"/>
            <a:chExt cx="381000" cy="381000"/>
          </a:xfrm>
          <a:solidFill>
            <a:srgbClr val="F18F60"/>
          </a:solidFill>
        </p:grpSpPr>
        <p:sp>
          <p:nvSpPr>
            <p:cNvPr id="202" name="Freeform 108"/>
            <p:cNvSpPr>
              <a:spLocks/>
            </p:cNvSpPr>
            <p:nvPr/>
          </p:nvSpPr>
          <p:spPr bwMode="auto">
            <a:xfrm>
              <a:off x="1560513" y="661988"/>
              <a:ext cx="60325" cy="73025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14" y="46"/>
                </a:cxn>
                <a:cxn ang="0">
                  <a:pos x="18" y="46"/>
                </a:cxn>
                <a:cxn ang="0">
                  <a:pos x="18" y="46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8" y="28"/>
                </a:cxn>
                <a:cxn ang="0">
                  <a:pos x="38" y="28"/>
                </a:cxn>
                <a:cxn ang="0">
                  <a:pos x="36" y="24"/>
                </a:cxn>
                <a:cxn ang="0">
                  <a:pos x="34" y="22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2"/>
                </a:cxn>
                <a:cxn ang="0">
                  <a:pos x="6" y="32"/>
                </a:cxn>
              </a:cxnLst>
              <a:rect l="0" t="0" r="r" b="b"/>
              <a:pathLst>
                <a:path w="38" h="46">
                  <a:moveTo>
                    <a:pt x="6" y="32"/>
                  </a:moveTo>
                  <a:lnTo>
                    <a:pt x="6" y="32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eform 109"/>
            <p:cNvSpPr>
              <a:spLocks/>
            </p:cNvSpPr>
            <p:nvPr/>
          </p:nvSpPr>
          <p:spPr bwMode="auto">
            <a:xfrm>
              <a:off x="1535113" y="738188"/>
              <a:ext cx="98425" cy="292100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62" y="6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48" y="0"/>
                </a:cxn>
                <a:cxn ang="0">
                  <a:pos x="34" y="16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4"/>
                </a:cxn>
                <a:cxn ang="0">
                  <a:pos x="12" y="84"/>
                </a:cxn>
                <a:cxn ang="0">
                  <a:pos x="12" y="184"/>
                </a:cxn>
                <a:cxn ang="0">
                  <a:pos x="58" y="184"/>
                </a:cxn>
                <a:cxn ang="0">
                  <a:pos x="58" y="84"/>
                </a:cxn>
                <a:cxn ang="0">
                  <a:pos x="62" y="84"/>
                </a:cxn>
                <a:cxn ang="0">
                  <a:pos x="62" y="6"/>
                </a:cxn>
              </a:cxnLst>
              <a:rect l="0" t="0" r="r" b="b"/>
              <a:pathLst>
                <a:path w="62" h="184">
                  <a:moveTo>
                    <a:pt x="62" y="6"/>
                  </a:moveTo>
                  <a:lnTo>
                    <a:pt x="62" y="6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48" y="0"/>
                  </a:lnTo>
                  <a:lnTo>
                    <a:pt x="34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4"/>
                  </a:lnTo>
                  <a:lnTo>
                    <a:pt x="12" y="84"/>
                  </a:lnTo>
                  <a:lnTo>
                    <a:pt x="12" y="184"/>
                  </a:lnTo>
                  <a:lnTo>
                    <a:pt x="58" y="184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110"/>
            <p:cNvSpPr>
              <a:spLocks/>
            </p:cNvSpPr>
            <p:nvPr/>
          </p:nvSpPr>
          <p:spPr bwMode="auto">
            <a:xfrm>
              <a:off x="1830388" y="661988"/>
              <a:ext cx="60325" cy="73025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8" y="38"/>
                </a:cxn>
                <a:cxn ang="0">
                  <a:pos x="10" y="42"/>
                </a:cxn>
                <a:cxn ang="0">
                  <a:pos x="14" y="46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32" y="38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8" y="28"/>
                </a:cxn>
                <a:cxn ang="0">
                  <a:pos x="38" y="28"/>
                </a:cxn>
                <a:cxn ang="0">
                  <a:pos x="38" y="24"/>
                </a:cxn>
                <a:cxn ang="0">
                  <a:pos x="34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4" y="8"/>
                </a:cxn>
                <a:cxn ang="0">
                  <a:pos x="32" y="4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2"/>
                </a:cxn>
                <a:cxn ang="0">
                  <a:pos x="6" y="32"/>
                </a:cxn>
              </a:cxnLst>
              <a:rect l="0" t="0" r="r" b="b"/>
              <a:pathLst>
                <a:path w="38" h="46">
                  <a:moveTo>
                    <a:pt x="6" y="32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8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Freeform 111"/>
            <p:cNvSpPr>
              <a:spLocks/>
            </p:cNvSpPr>
            <p:nvPr/>
          </p:nvSpPr>
          <p:spPr bwMode="auto">
            <a:xfrm>
              <a:off x="1817688" y="738188"/>
              <a:ext cx="98425" cy="292100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42" y="0"/>
                </a:cxn>
                <a:cxn ang="0">
                  <a:pos x="28" y="1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4"/>
                </a:cxn>
                <a:cxn ang="0">
                  <a:pos x="4" y="84"/>
                </a:cxn>
                <a:cxn ang="0">
                  <a:pos x="4" y="184"/>
                </a:cxn>
                <a:cxn ang="0">
                  <a:pos x="50" y="184"/>
                </a:cxn>
                <a:cxn ang="0">
                  <a:pos x="50" y="84"/>
                </a:cxn>
                <a:cxn ang="0">
                  <a:pos x="62" y="84"/>
                </a:cxn>
                <a:cxn ang="0">
                  <a:pos x="62" y="22"/>
                </a:cxn>
                <a:cxn ang="0">
                  <a:pos x="62" y="20"/>
                </a:cxn>
                <a:cxn ang="0">
                  <a:pos x="62" y="12"/>
                </a:cxn>
                <a:cxn ang="0">
                  <a:pos x="62" y="12"/>
                </a:cxn>
                <a:cxn ang="0">
                  <a:pos x="62" y="8"/>
                </a:cxn>
                <a:cxn ang="0">
                  <a:pos x="60" y="6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2" h="184">
                  <a:moveTo>
                    <a:pt x="52" y="4"/>
                  </a:moveTo>
                  <a:lnTo>
                    <a:pt x="52" y="4"/>
                  </a:lnTo>
                  <a:lnTo>
                    <a:pt x="42" y="0"/>
                  </a:lnTo>
                  <a:lnTo>
                    <a:pt x="28" y="1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4"/>
                  </a:lnTo>
                  <a:lnTo>
                    <a:pt x="4" y="84"/>
                  </a:lnTo>
                  <a:lnTo>
                    <a:pt x="4" y="184"/>
                  </a:lnTo>
                  <a:lnTo>
                    <a:pt x="50" y="184"/>
                  </a:lnTo>
                  <a:lnTo>
                    <a:pt x="50" y="84"/>
                  </a:lnTo>
                  <a:lnTo>
                    <a:pt x="62" y="84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8"/>
                  </a:lnTo>
                  <a:lnTo>
                    <a:pt x="60" y="6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112"/>
            <p:cNvSpPr>
              <a:spLocks/>
            </p:cNvSpPr>
            <p:nvPr/>
          </p:nvSpPr>
          <p:spPr bwMode="auto">
            <a:xfrm>
              <a:off x="1693863" y="649288"/>
              <a:ext cx="63500" cy="76200"/>
            </a:xfrm>
            <a:custGeom>
              <a:avLst/>
              <a:gdLst/>
              <a:ahLst/>
              <a:cxnLst>
                <a:cxn ang="0">
                  <a:pos x="6" y="34"/>
                </a:cxn>
                <a:cxn ang="0">
                  <a:pos x="6" y="34"/>
                </a:cxn>
                <a:cxn ang="0">
                  <a:pos x="8" y="40"/>
                </a:cxn>
                <a:cxn ang="0">
                  <a:pos x="10" y="44"/>
                </a:cxn>
                <a:cxn ang="0">
                  <a:pos x="16" y="46"/>
                </a:cxn>
                <a:cxn ang="0">
                  <a:pos x="20" y="48"/>
                </a:cxn>
                <a:cxn ang="0">
                  <a:pos x="20" y="48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2" y="40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8" y="32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6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8"/>
                </a:cxn>
                <a:cxn ang="0">
                  <a:pos x="32" y="4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6" y="34"/>
                </a:cxn>
              </a:cxnLst>
              <a:rect l="0" t="0" r="r" b="b"/>
              <a:pathLst>
                <a:path w="40" h="48">
                  <a:moveTo>
                    <a:pt x="6" y="34"/>
                  </a:moveTo>
                  <a:lnTo>
                    <a:pt x="6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2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32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Freeform 113"/>
            <p:cNvSpPr>
              <a:spLocks/>
            </p:cNvSpPr>
            <p:nvPr/>
          </p:nvSpPr>
          <p:spPr bwMode="auto">
            <a:xfrm>
              <a:off x="1668463" y="728663"/>
              <a:ext cx="114300" cy="301625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12" y="190"/>
                </a:cxn>
                <a:cxn ang="0">
                  <a:pos x="60" y="190"/>
                </a:cxn>
                <a:cxn ang="0">
                  <a:pos x="60" y="86"/>
                </a:cxn>
                <a:cxn ang="0">
                  <a:pos x="72" y="86"/>
                </a:cxn>
                <a:cxn ang="0">
                  <a:pos x="72" y="22"/>
                </a:cxn>
                <a:cxn ang="0">
                  <a:pos x="72" y="20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2" y="8"/>
                </a:cxn>
                <a:cxn ang="0">
                  <a:pos x="68" y="6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50" y="0"/>
                </a:cxn>
                <a:cxn ang="0">
                  <a:pos x="36" y="18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6"/>
                </a:cxn>
                <a:cxn ang="0">
                  <a:pos x="12" y="86"/>
                </a:cxn>
              </a:cxnLst>
              <a:rect l="0" t="0" r="r" b="b"/>
              <a:pathLst>
                <a:path w="72" h="190">
                  <a:moveTo>
                    <a:pt x="12" y="86"/>
                  </a:moveTo>
                  <a:lnTo>
                    <a:pt x="12" y="190"/>
                  </a:lnTo>
                  <a:lnTo>
                    <a:pt x="60" y="190"/>
                  </a:lnTo>
                  <a:lnTo>
                    <a:pt x="60" y="86"/>
                  </a:lnTo>
                  <a:lnTo>
                    <a:pt x="72" y="86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50" y="0"/>
                  </a:lnTo>
                  <a:lnTo>
                    <a:pt x="36" y="1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6"/>
                  </a:lnTo>
                  <a:lnTo>
                    <a:pt x="12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8" name="Freeform 32"/>
          <p:cNvSpPr>
            <a:spLocks noEditPoints="1"/>
          </p:cNvSpPr>
          <p:nvPr/>
        </p:nvSpPr>
        <p:spPr bwMode="auto">
          <a:xfrm>
            <a:off x="3540856" y="3470544"/>
            <a:ext cx="224180" cy="225004"/>
          </a:xfrm>
          <a:custGeom>
            <a:avLst/>
            <a:gdLst>
              <a:gd name="T0" fmla="*/ 226 w 453"/>
              <a:gd name="T1" fmla="*/ 0 h 454"/>
              <a:gd name="T2" fmla="*/ 453 w 453"/>
              <a:gd name="T3" fmla="*/ 227 h 454"/>
              <a:gd name="T4" fmla="*/ 226 w 453"/>
              <a:gd name="T5" fmla="*/ 454 h 454"/>
              <a:gd name="T6" fmla="*/ 0 w 453"/>
              <a:gd name="T7" fmla="*/ 227 h 454"/>
              <a:gd name="T8" fmla="*/ 226 w 453"/>
              <a:gd name="T9" fmla="*/ 0 h 454"/>
              <a:gd name="T10" fmla="*/ 226 w 453"/>
              <a:gd name="T11" fmla="*/ 420 h 454"/>
              <a:gd name="T12" fmla="*/ 419 w 453"/>
              <a:gd name="T13" fmla="*/ 227 h 454"/>
              <a:gd name="T14" fmla="*/ 226 w 453"/>
              <a:gd name="T15" fmla="*/ 34 h 454"/>
              <a:gd name="T16" fmla="*/ 34 w 453"/>
              <a:gd name="T17" fmla="*/ 227 h 454"/>
              <a:gd name="T18" fmla="*/ 226 w 453"/>
              <a:gd name="T19" fmla="*/ 420 h 454"/>
              <a:gd name="T20" fmla="*/ 226 w 453"/>
              <a:gd name="T21" fmla="*/ 50 h 454"/>
              <a:gd name="T22" fmla="*/ 50 w 453"/>
              <a:gd name="T23" fmla="*/ 227 h 454"/>
              <a:gd name="T24" fmla="*/ 226 w 453"/>
              <a:gd name="T25" fmla="*/ 403 h 454"/>
              <a:gd name="T26" fmla="*/ 403 w 453"/>
              <a:gd name="T27" fmla="*/ 227 h 454"/>
              <a:gd name="T28" fmla="*/ 226 w 453"/>
              <a:gd name="T29" fmla="*/ 50 h 454"/>
              <a:gd name="T30" fmla="*/ 146 w 453"/>
              <a:gd name="T31" fmla="*/ 234 h 454"/>
              <a:gd name="T32" fmla="*/ 196 w 453"/>
              <a:gd name="T33" fmla="*/ 234 h 454"/>
              <a:gd name="T34" fmla="*/ 123 w 453"/>
              <a:gd name="T35" fmla="*/ 124 h 454"/>
              <a:gd name="T36" fmla="*/ 169 w 453"/>
              <a:gd name="T37" fmla="*/ 124 h 454"/>
              <a:gd name="T38" fmla="*/ 226 w 453"/>
              <a:gd name="T39" fmla="*/ 217 h 454"/>
              <a:gd name="T40" fmla="*/ 285 w 453"/>
              <a:gd name="T41" fmla="*/ 124 h 454"/>
              <a:gd name="T42" fmla="*/ 329 w 453"/>
              <a:gd name="T43" fmla="*/ 124 h 454"/>
              <a:gd name="T44" fmla="*/ 255 w 453"/>
              <a:gd name="T45" fmla="*/ 234 h 454"/>
              <a:gd name="T46" fmla="*/ 306 w 453"/>
              <a:gd name="T47" fmla="*/ 234 h 454"/>
              <a:gd name="T48" fmla="*/ 306 w 453"/>
              <a:gd name="T49" fmla="*/ 262 h 454"/>
              <a:gd name="T50" fmla="*/ 245 w 453"/>
              <a:gd name="T51" fmla="*/ 262 h 454"/>
              <a:gd name="T52" fmla="*/ 245 w 453"/>
              <a:gd name="T53" fmla="*/ 286 h 454"/>
              <a:gd name="T54" fmla="*/ 306 w 453"/>
              <a:gd name="T55" fmla="*/ 286 h 454"/>
              <a:gd name="T56" fmla="*/ 306 w 453"/>
              <a:gd name="T57" fmla="*/ 314 h 454"/>
              <a:gd name="T58" fmla="*/ 245 w 453"/>
              <a:gd name="T59" fmla="*/ 314 h 454"/>
              <a:gd name="T60" fmla="*/ 245 w 453"/>
              <a:gd name="T61" fmla="*/ 346 h 454"/>
              <a:gd name="T62" fmla="*/ 207 w 453"/>
              <a:gd name="T63" fmla="*/ 346 h 454"/>
              <a:gd name="T64" fmla="*/ 207 w 453"/>
              <a:gd name="T65" fmla="*/ 314 h 454"/>
              <a:gd name="T66" fmla="*/ 146 w 453"/>
              <a:gd name="T67" fmla="*/ 314 h 454"/>
              <a:gd name="T68" fmla="*/ 146 w 453"/>
              <a:gd name="T69" fmla="*/ 286 h 454"/>
              <a:gd name="T70" fmla="*/ 207 w 453"/>
              <a:gd name="T71" fmla="*/ 286 h 454"/>
              <a:gd name="T72" fmla="*/ 207 w 453"/>
              <a:gd name="T73" fmla="*/ 262 h 454"/>
              <a:gd name="T74" fmla="*/ 146 w 453"/>
              <a:gd name="T75" fmla="*/ 262 h 454"/>
              <a:gd name="T76" fmla="*/ 146 w 453"/>
              <a:gd name="T77" fmla="*/ 2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3" h="454">
                <a:moveTo>
                  <a:pt x="226" y="0"/>
                </a:moveTo>
                <a:cubicBezTo>
                  <a:pt x="352" y="0"/>
                  <a:pt x="453" y="102"/>
                  <a:pt x="453" y="227"/>
                </a:cubicBezTo>
                <a:cubicBezTo>
                  <a:pt x="453" y="352"/>
                  <a:pt x="352" y="454"/>
                  <a:pt x="226" y="454"/>
                </a:cubicBezTo>
                <a:cubicBezTo>
                  <a:pt x="101" y="454"/>
                  <a:pt x="0" y="352"/>
                  <a:pt x="0" y="227"/>
                </a:cubicBezTo>
                <a:cubicBezTo>
                  <a:pt x="0" y="102"/>
                  <a:pt x="101" y="0"/>
                  <a:pt x="226" y="0"/>
                </a:cubicBezTo>
                <a:moveTo>
                  <a:pt x="226" y="420"/>
                </a:moveTo>
                <a:cubicBezTo>
                  <a:pt x="333" y="420"/>
                  <a:pt x="419" y="333"/>
                  <a:pt x="419" y="227"/>
                </a:cubicBezTo>
                <a:cubicBezTo>
                  <a:pt x="419" y="121"/>
                  <a:pt x="333" y="34"/>
                  <a:pt x="226" y="34"/>
                </a:cubicBezTo>
                <a:cubicBezTo>
                  <a:pt x="120" y="34"/>
                  <a:pt x="34" y="121"/>
                  <a:pt x="34" y="227"/>
                </a:cubicBezTo>
                <a:cubicBezTo>
                  <a:pt x="34" y="333"/>
                  <a:pt x="120" y="420"/>
                  <a:pt x="226" y="420"/>
                </a:cubicBezTo>
                <a:moveTo>
                  <a:pt x="226" y="50"/>
                </a:moveTo>
                <a:cubicBezTo>
                  <a:pt x="129" y="50"/>
                  <a:pt x="50" y="130"/>
                  <a:pt x="50" y="227"/>
                </a:cubicBezTo>
                <a:cubicBezTo>
                  <a:pt x="50" y="324"/>
                  <a:pt x="129" y="403"/>
                  <a:pt x="226" y="403"/>
                </a:cubicBezTo>
                <a:cubicBezTo>
                  <a:pt x="324" y="403"/>
                  <a:pt x="403" y="324"/>
                  <a:pt x="403" y="227"/>
                </a:cubicBezTo>
                <a:cubicBezTo>
                  <a:pt x="403" y="130"/>
                  <a:pt x="324" y="50"/>
                  <a:pt x="226" y="50"/>
                </a:cubicBezTo>
                <a:moveTo>
                  <a:pt x="146" y="234"/>
                </a:moveTo>
                <a:cubicBezTo>
                  <a:pt x="196" y="234"/>
                  <a:pt x="196" y="234"/>
                  <a:pt x="196" y="234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226" y="217"/>
                  <a:pt x="226" y="217"/>
                  <a:pt x="226" y="217"/>
                </a:cubicBezTo>
                <a:cubicBezTo>
                  <a:pt x="285" y="124"/>
                  <a:pt x="285" y="124"/>
                  <a:pt x="285" y="124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255" y="234"/>
                  <a:pt x="255" y="234"/>
                  <a:pt x="255" y="234"/>
                </a:cubicBezTo>
                <a:cubicBezTo>
                  <a:pt x="306" y="234"/>
                  <a:pt x="306" y="234"/>
                  <a:pt x="306" y="234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245" y="262"/>
                  <a:pt x="245" y="262"/>
                  <a:pt x="245" y="262"/>
                </a:cubicBezTo>
                <a:cubicBezTo>
                  <a:pt x="245" y="286"/>
                  <a:pt x="245" y="286"/>
                  <a:pt x="245" y="286"/>
                </a:cubicBezTo>
                <a:cubicBezTo>
                  <a:pt x="306" y="286"/>
                  <a:pt x="306" y="286"/>
                  <a:pt x="306" y="286"/>
                </a:cubicBezTo>
                <a:cubicBezTo>
                  <a:pt x="306" y="314"/>
                  <a:pt x="306" y="314"/>
                  <a:pt x="306" y="314"/>
                </a:cubicBezTo>
                <a:cubicBezTo>
                  <a:pt x="245" y="314"/>
                  <a:pt x="245" y="314"/>
                  <a:pt x="245" y="314"/>
                </a:cubicBezTo>
                <a:cubicBezTo>
                  <a:pt x="245" y="346"/>
                  <a:pt x="245" y="346"/>
                  <a:pt x="245" y="346"/>
                </a:cubicBezTo>
                <a:cubicBezTo>
                  <a:pt x="207" y="346"/>
                  <a:pt x="207" y="346"/>
                  <a:pt x="207" y="346"/>
                </a:cubicBezTo>
                <a:cubicBezTo>
                  <a:pt x="207" y="314"/>
                  <a:pt x="207" y="314"/>
                  <a:pt x="207" y="314"/>
                </a:cubicBezTo>
                <a:cubicBezTo>
                  <a:pt x="146" y="314"/>
                  <a:pt x="146" y="314"/>
                  <a:pt x="146" y="314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07" y="262"/>
                  <a:pt x="207" y="262"/>
                  <a:pt x="207" y="262"/>
                </a:cubicBezTo>
                <a:cubicBezTo>
                  <a:pt x="146" y="262"/>
                  <a:pt x="146" y="262"/>
                  <a:pt x="146" y="262"/>
                </a:cubicBezTo>
                <a:lnTo>
                  <a:pt x="146" y="234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09" name="グループ化 208"/>
          <p:cNvGrpSpPr/>
          <p:nvPr/>
        </p:nvGrpSpPr>
        <p:grpSpPr>
          <a:xfrm>
            <a:off x="4781256" y="3788905"/>
            <a:ext cx="215256" cy="212896"/>
            <a:chOff x="1535113" y="649288"/>
            <a:chExt cx="381000" cy="381000"/>
          </a:xfrm>
          <a:solidFill>
            <a:srgbClr val="F18F60"/>
          </a:solidFill>
        </p:grpSpPr>
        <p:sp>
          <p:nvSpPr>
            <p:cNvPr id="210" name="Freeform 108"/>
            <p:cNvSpPr>
              <a:spLocks/>
            </p:cNvSpPr>
            <p:nvPr/>
          </p:nvSpPr>
          <p:spPr bwMode="auto">
            <a:xfrm>
              <a:off x="1560513" y="661988"/>
              <a:ext cx="60325" cy="73025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14" y="46"/>
                </a:cxn>
                <a:cxn ang="0">
                  <a:pos x="18" y="46"/>
                </a:cxn>
                <a:cxn ang="0">
                  <a:pos x="18" y="46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8" y="28"/>
                </a:cxn>
                <a:cxn ang="0">
                  <a:pos x="38" y="28"/>
                </a:cxn>
                <a:cxn ang="0">
                  <a:pos x="36" y="24"/>
                </a:cxn>
                <a:cxn ang="0">
                  <a:pos x="34" y="22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2"/>
                </a:cxn>
                <a:cxn ang="0">
                  <a:pos x="6" y="32"/>
                </a:cxn>
              </a:cxnLst>
              <a:rect l="0" t="0" r="r" b="b"/>
              <a:pathLst>
                <a:path w="38" h="46">
                  <a:moveTo>
                    <a:pt x="6" y="32"/>
                  </a:moveTo>
                  <a:lnTo>
                    <a:pt x="6" y="32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109"/>
            <p:cNvSpPr>
              <a:spLocks/>
            </p:cNvSpPr>
            <p:nvPr/>
          </p:nvSpPr>
          <p:spPr bwMode="auto">
            <a:xfrm>
              <a:off x="1535113" y="738188"/>
              <a:ext cx="98425" cy="292100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62" y="6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48" y="0"/>
                </a:cxn>
                <a:cxn ang="0">
                  <a:pos x="34" y="16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4"/>
                </a:cxn>
                <a:cxn ang="0">
                  <a:pos x="12" y="84"/>
                </a:cxn>
                <a:cxn ang="0">
                  <a:pos x="12" y="184"/>
                </a:cxn>
                <a:cxn ang="0">
                  <a:pos x="58" y="184"/>
                </a:cxn>
                <a:cxn ang="0">
                  <a:pos x="58" y="84"/>
                </a:cxn>
                <a:cxn ang="0">
                  <a:pos x="62" y="84"/>
                </a:cxn>
                <a:cxn ang="0">
                  <a:pos x="62" y="6"/>
                </a:cxn>
              </a:cxnLst>
              <a:rect l="0" t="0" r="r" b="b"/>
              <a:pathLst>
                <a:path w="62" h="184">
                  <a:moveTo>
                    <a:pt x="62" y="6"/>
                  </a:moveTo>
                  <a:lnTo>
                    <a:pt x="62" y="6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48" y="0"/>
                  </a:lnTo>
                  <a:lnTo>
                    <a:pt x="34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4"/>
                  </a:lnTo>
                  <a:lnTo>
                    <a:pt x="12" y="84"/>
                  </a:lnTo>
                  <a:lnTo>
                    <a:pt x="12" y="184"/>
                  </a:lnTo>
                  <a:lnTo>
                    <a:pt x="58" y="184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eform 110"/>
            <p:cNvSpPr>
              <a:spLocks/>
            </p:cNvSpPr>
            <p:nvPr/>
          </p:nvSpPr>
          <p:spPr bwMode="auto">
            <a:xfrm>
              <a:off x="1830388" y="661988"/>
              <a:ext cx="60325" cy="73025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8" y="38"/>
                </a:cxn>
                <a:cxn ang="0">
                  <a:pos x="10" y="42"/>
                </a:cxn>
                <a:cxn ang="0">
                  <a:pos x="14" y="46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32" y="38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8" y="28"/>
                </a:cxn>
                <a:cxn ang="0">
                  <a:pos x="38" y="28"/>
                </a:cxn>
                <a:cxn ang="0">
                  <a:pos x="38" y="24"/>
                </a:cxn>
                <a:cxn ang="0">
                  <a:pos x="34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4" y="8"/>
                </a:cxn>
                <a:cxn ang="0">
                  <a:pos x="32" y="4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2"/>
                </a:cxn>
                <a:cxn ang="0">
                  <a:pos x="6" y="32"/>
                </a:cxn>
              </a:cxnLst>
              <a:rect l="0" t="0" r="r" b="b"/>
              <a:pathLst>
                <a:path w="38" h="46">
                  <a:moveTo>
                    <a:pt x="6" y="32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8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111"/>
            <p:cNvSpPr>
              <a:spLocks/>
            </p:cNvSpPr>
            <p:nvPr/>
          </p:nvSpPr>
          <p:spPr bwMode="auto">
            <a:xfrm>
              <a:off x="1817688" y="738188"/>
              <a:ext cx="98425" cy="292100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42" y="0"/>
                </a:cxn>
                <a:cxn ang="0">
                  <a:pos x="28" y="1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4"/>
                </a:cxn>
                <a:cxn ang="0">
                  <a:pos x="4" y="84"/>
                </a:cxn>
                <a:cxn ang="0">
                  <a:pos x="4" y="184"/>
                </a:cxn>
                <a:cxn ang="0">
                  <a:pos x="50" y="184"/>
                </a:cxn>
                <a:cxn ang="0">
                  <a:pos x="50" y="84"/>
                </a:cxn>
                <a:cxn ang="0">
                  <a:pos x="62" y="84"/>
                </a:cxn>
                <a:cxn ang="0">
                  <a:pos x="62" y="22"/>
                </a:cxn>
                <a:cxn ang="0">
                  <a:pos x="62" y="20"/>
                </a:cxn>
                <a:cxn ang="0">
                  <a:pos x="62" y="12"/>
                </a:cxn>
                <a:cxn ang="0">
                  <a:pos x="62" y="12"/>
                </a:cxn>
                <a:cxn ang="0">
                  <a:pos x="62" y="8"/>
                </a:cxn>
                <a:cxn ang="0">
                  <a:pos x="60" y="6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2" h="184">
                  <a:moveTo>
                    <a:pt x="52" y="4"/>
                  </a:moveTo>
                  <a:lnTo>
                    <a:pt x="52" y="4"/>
                  </a:lnTo>
                  <a:lnTo>
                    <a:pt x="42" y="0"/>
                  </a:lnTo>
                  <a:lnTo>
                    <a:pt x="28" y="1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4"/>
                  </a:lnTo>
                  <a:lnTo>
                    <a:pt x="4" y="84"/>
                  </a:lnTo>
                  <a:lnTo>
                    <a:pt x="4" y="184"/>
                  </a:lnTo>
                  <a:lnTo>
                    <a:pt x="50" y="184"/>
                  </a:lnTo>
                  <a:lnTo>
                    <a:pt x="50" y="84"/>
                  </a:lnTo>
                  <a:lnTo>
                    <a:pt x="62" y="84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8"/>
                  </a:lnTo>
                  <a:lnTo>
                    <a:pt x="60" y="6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112"/>
            <p:cNvSpPr>
              <a:spLocks/>
            </p:cNvSpPr>
            <p:nvPr/>
          </p:nvSpPr>
          <p:spPr bwMode="auto">
            <a:xfrm>
              <a:off x="1693863" y="649288"/>
              <a:ext cx="63500" cy="76200"/>
            </a:xfrm>
            <a:custGeom>
              <a:avLst/>
              <a:gdLst/>
              <a:ahLst/>
              <a:cxnLst>
                <a:cxn ang="0">
                  <a:pos x="6" y="34"/>
                </a:cxn>
                <a:cxn ang="0">
                  <a:pos x="6" y="34"/>
                </a:cxn>
                <a:cxn ang="0">
                  <a:pos x="8" y="40"/>
                </a:cxn>
                <a:cxn ang="0">
                  <a:pos x="10" y="44"/>
                </a:cxn>
                <a:cxn ang="0">
                  <a:pos x="16" y="46"/>
                </a:cxn>
                <a:cxn ang="0">
                  <a:pos x="20" y="48"/>
                </a:cxn>
                <a:cxn ang="0">
                  <a:pos x="20" y="48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2" y="40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8" y="32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6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8"/>
                </a:cxn>
                <a:cxn ang="0">
                  <a:pos x="32" y="4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6" y="34"/>
                </a:cxn>
              </a:cxnLst>
              <a:rect l="0" t="0" r="r" b="b"/>
              <a:pathLst>
                <a:path w="40" h="48">
                  <a:moveTo>
                    <a:pt x="6" y="34"/>
                  </a:moveTo>
                  <a:lnTo>
                    <a:pt x="6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2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32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Freeform 113"/>
            <p:cNvSpPr>
              <a:spLocks/>
            </p:cNvSpPr>
            <p:nvPr/>
          </p:nvSpPr>
          <p:spPr bwMode="auto">
            <a:xfrm>
              <a:off x="1668463" y="728663"/>
              <a:ext cx="114300" cy="301625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12" y="190"/>
                </a:cxn>
                <a:cxn ang="0">
                  <a:pos x="60" y="190"/>
                </a:cxn>
                <a:cxn ang="0">
                  <a:pos x="60" y="86"/>
                </a:cxn>
                <a:cxn ang="0">
                  <a:pos x="72" y="86"/>
                </a:cxn>
                <a:cxn ang="0">
                  <a:pos x="72" y="22"/>
                </a:cxn>
                <a:cxn ang="0">
                  <a:pos x="72" y="20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2" y="8"/>
                </a:cxn>
                <a:cxn ang="0">
                  <a:pos x="68" y="6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50" y="0"/>
                </a:cxn>
                <a:cxn ang="0">
                  <a:pos x="36" y="18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6"/>
                </a:cxn>
                <a:cxn ang="0">
                  <a:pos x="12" y="86"/>
                </a:cxn>
              </a:cxnLst>
              <a:rect l="0" t="0" r="r" b="b"/>
              <a:pathLst>
                <a:path w="72" h="190">
                  <a:moveTo>
                    <a:pt x="12" y="86"/>
                  </a:moveTo>
                  <a:lnTo>
                    <a:pt x="12" y="190"/>
                  </a:lnTo>
                  <a:lnTo>
                    <a:pt x="60" y="190"/>
                  </a:lnTo>
                  <a:lnTo>
                    <a:pt x="60" y="86"/>
                  </a:lnTo>
                  <a:lnTo>
                    <a:pt x="72" y="86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50" y="0"/>
                  </a:lnTo>
                  <a:lnTo>
                    <a:pt x="36" y="1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6"/>
                  </a:lnTo>
                  <a:lnTo>
                    <a:pt x="12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7" name="グループ化 246"/>
          <p:cNvGrpSpPr/>
          <p:nvPr/>
        </p:nvGrpSpPr>
        <p:grpSpPr>
          <a:xfrm>
            <a:off x="4798939" y="4345886"/>
            <a:ext cx="88826" cy="88826"/>
            <a:chOff x="620713" y="1360488"/>
            <a:chExt cx="1189038" cy="1189038"/>
          </a:xfrm>
          <a:solidFill>
            <a:schemeClr val="accent3"/>
          </a:solidFill>
        </p:grpSpPr>
        <p:sp>
          <p:nvSpPr>
            <p:cNvPr id="248" name="Freeform 171"/>
            <p:cNvSpPr>
              <a:spLocks noEditPoints="1"/>
            </p:cNvSpPr>
            <p:nvPr/>
          </p:nvSpPr>
          <p:spPr bwMode="auto">
            <a:xfrm>
              <a:off x="620713" y="1360488"/>
              <a:ext cx="1189038" cy="1189038"/>
            </a:xfrm>
            <a:custGeom>
              <a:avLst/>
              <a:gdLst>
                <a:gd name="T0" fmla="*/ 605 w 666"/>
                <a:gd name="T1" fmla="*/ 46 h 666"/>
                <a:gd name="T2" fmla="*/ 620 w 666"/>
                <a:gd name="T3" fmla="*/ 61 h 666"/>
                <a:gd name="T4" fmla="*/ 620 w 666"/>
                <a:gd name="T5" fmla="*/ 605 h 666"/>
                <a:gd name="T6" fmla="*/ 605 w 666"/>
                <a:gd name="T7" fmla="*/ 620 h 666"/>
                <a:gd name="T8" fmla="*/ 61 w 666"/>
                <a:gd name="T9" fmla="*/ 620 h 666"/>
                <a:gd name="T10" fmla="*/ 46 w 666"/>
                <a:gd name="T11" fmla="*/ 605 h 666"/>
                <a:gd name="T12" fmla="*/ 46 w 666"/>
                <a:gd name="T13" fmla="*/ 61 h 666"/>
                <a:gd name="T14" fmla="*/ 61 w 666"/>
                <a:gd name="T15" fmla="*/ 46 h 666"/>
                <a:gd name="T16" fmla="*/ 605 w 666"/>
                <a:gd name="T17" fmla="*/ 46 h 666"/>
                <a:gd name="T18" fmla="*/ 605 w 666"/>
                <a:gd name="T19" fmla="*/ 0 h 666"/>
                <a:gd name="T20" fmla="*/ 61 w 666"/>
                <a:gd name="T21" fmla="*/ 0 h 666"/>
                <a:gd name="T22" fmla="*/ 0 w 666"/>
                <a:gd name="T23" fmla="*/ 61 h 666"/>
                <a:gd name="T24" fmla="*/ 0 w 666"/>
                <a:gd name="T25" fmla="*/ 605 h 666"/>
                <a:gd name="T26" fmla="*/ 61 w 666"/>
                <a:gd name="T27" fmla="*/ 666 h 666"/>
                <a:gd name="T28" fmla="*/ 605 w 666"/>
                <a:gd name="T29" fmla="*/ 666 h 666"/>
                <a:gd name="T30" fmla="*/ 666 w 666"/>
                <a:gd name="T31" fmla="*/ 605 h 666"/>
                <a:gd name="T32" fmla="*/ 666 w 666"/>
                <a:gd name="T33" fmla="*/ 61 h 666"/>
                <a:gd name="T34" fmla="*/ 605 w 666"/>
                <a:gd name="T35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6" h="666">
                  <a:moveTo>
                    <a:pt x="605" y="46"/>
                  </a:moveTo>
                  <a:cubicBezTo>
                    <a:pt x="613" y="46"/>
                    <a:pt x="620" y="53"/>
                    <a:pt x="620" y="61"/>
                  </a:cubicBezTo>
                  <a:cubicBezTo>
                    <a:pt x="620" y="605"/>
                    <a:pt x="620" y="605"/>
                    <a:pt x="620" y="605"/>
                  </a:cubicBezTo>
                  <a:cubicBezTo>
                    <a:pt x="620" y="613"/>
                    <a:pt x="613" y="620"/>
                    <a:pt x="605" y="620"/>
                  </a:cubicBezTo>
                  <a:cubicBezTo>
                    <a:pt x="61" y="620"/>
                    <a:pt x="61" y="620"/>
                    <a:pt x="61" y="620"/>
                  </a:cubicBezTo>
                  <a:cubicBezTo>
                    <a:pt x="53" y="620"/>
                    <a:pt x="46" y="613"/>
                    <a:pt x="46" y="605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53"/>
                    <a:pt x="53" y="46"/>
                    <a:pt x="61" y="46"/>
                  </a:cubicBezTo>
                  <a:cubicBezTo>
                    <a:pt x="605" y="46"/>
                    <a:pt x="605" y="46"/>
                    <a:pt x="605" y="46"/>
                  </a:cubicBezTo>
                  <a:moveTo>
                    <a:pt x="605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8"/>
                    <a:pt x="0" y="61"/>
                  </a:cubicBezTo>
                  <a:cubicBezTo>
                    <a:pt x="0" y="605"/>
                    <a:pt x="0" y="605"/>
                    <a:pt x="0" y="605"/>
                  </a:cubicBezTo>
                  <a:cubicBezTo>
                    <a:pt x="0" y="638"/>
                    <a:pt x="28" y="666"/>
                    <a:pt x="61" y="666"/>
                  </a:cubicBezTo>
                  <a:cubicBezTo>
                    <a:pt x="605" y="666"/>
                    <a:pt x="605" y="666"/>
                    <a:pt x="605" y="666"/>
                  </a:cubicBezTo>
                  <a:cubicBezTo>
                    <a:pt x="638" y="666"/>
                    <a:pt x="666" y="638"/>
                    <a:pt x="666" y="605"/>
                  </a:cubicBezTo>
                  <a:cubicBezTo>
                    <a:pt x="666" y="61"/>
                    <a:pt x="666" y="61"/>
                    <a:pt x="666" y="61"/>
                  </a:cubicBezTo>
                  <a:cubicBezTo>
                    <a:pt x="666" y="28"/>
                    <a:pt x="638" y="0"/>
                    <a:pt x="6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Freeform 230"/>
            <p:cNvSpPr>
              <a:spLocks noEditPoints="1"/>
            </p:cNvSpPr>
            <p:nvPr/>
          </p:nvSpPr>
          <p:spPr bwMode="auto">
            <a:xfrm>
              <a:off x="763588" y="2076450"/>
              <a:ext cx="422275" cy="228600"/>
            </a:xfrm>
            <a:custGeom>
              <a:avLst/>
              <a:gdLst>
                <a:gd name="T0" fmla="*/ 222 w 237"/>
                <a:gd name="T1" fmla="*/ 128 h 128"/>
                <a:gd name="T2" fmla="*/ 0 w 237"/>
                <a:gd name="T3" fmla="*/ 113 h 128"/>
                <a:gd name="T4" fmla="*/ 15 w 237"/>
                <a:gd name="T5" fmla="*/ 0 h 128"/>
                <a:gd name="T6" fmla="*/ 237 w 237"/>
                <a:gd name="T7" fmla="*/ 16 h 128"/>
                <a:gd name="T8" fmla="*/ 40 w 237"/>
                <a:gd name="T9" fmla="*/ 36 h 128"/>
                <a:gd name="T10" fmla="*/ 65 w 237"/>
                <a:gd name="T11" fmla="*/ 62 h 128"/>
                <a:gd name="T12" fmla="*/ 43 w 237"/>
                <a:gd name="T13" fmla="*/ 89 h 128"/>
                <a:gd name="T14" fmla="*/ 37 w 237"/>
                <a:gd name="T15" fmla="*/ 68 h 128"/>
                <a:gd name="T16" fmla="*/ 43 w 237"/>
                <a:gd name="T17" fmla="*/ 99 h 128"/>
                <a:gd name="T18" fmla="*/ 93 w 237"/>
                <a:gd name="T19" fmla="*/ 95 h 128"/>
                <a:gd name="T20" fmla="*/ 99 w 237"/>
                <a:gd name="T21" fmla="*/ 99 h 128"/>
                <a:gd name="T22" fmla="*/ 93 w 237"/>
                <a:gd name="T23" fmla="*/ 68 h 128"/>
                <a:gd name="T24" fmla="*/ 71 w 237"/>
                <a:gd name="T25" fmla="*/ 89 h 128"/>
                <a:gd name="T26" fmla="*/ 96 w 237"/>
                <a:gd name="T27" fmla="*/ 62 h 128"/>
                <a:gd name="T28" fmla="*/ 90 w 237"/>
                <a:gd name="T29" fmla="*/ 36 h 128"/>
                <a:gd name="T30" fmla="*/ 71 w 237"/>
                <a:gd name="T31" fmla="*/ 57 h 128"/>
                <a:gd name="T32" fmla="*/ 65 w 237"/>
                <a:gd name="T33" fmla="*/ 31 h 128"/>
                <a:gd name="T34" fmla="*/ 46 w 237"/>
                <a:gd name="T35" fmla="*/ 57 h 128"/>
                <a:gd name="T36" fmla="*/ 40 w 237"/>
                <a:gd name="T37" fmla="*/ 36 h 128"/>
                <a:gd name="T38" fmla="*/ 178 w 237"/>
                <a:gd name="T39" fmla="*/ 70 h 128"/>
                <a:gd name="T40" fmla="*/ 169 w 237"/>
                <a:gd name="T41" fmla="*/ 88 h 128"/>
                <a:gd name="T42" fmla="*/ 154 w 237"/>
                <a:gd name="T43" fmla="*/ 84 h 128"/>
                <a:gd name="T44" fmla="*/ 167 w 237"/>
                <a:gd name="T45" fmla="*/ 80 h 128"/>
                <a:gd name="T46" fmla="*/ 154 w 237"/>
                <a:gd name="T47" fmla="*/ 75 h 128"/>
                <a:gd name="T48" fmla="*/ 168 w 237"/>
                <a:gd name="T49" fmla="*/ 70 h 128"/>
                <a:gd name="T50" fmla="*/ 154 w 237"/>
                <a:gd name="T51" fmla="*/ 65 h 128"/>
                <a:gd name="T52" fmla="*/ 168 w 237"/>
                <a:gd name="T53" fmla="*/ 48 h 128"/>
                <a:gd name="T54" fmla="*/ 135 w 237"/>
                <a:gd name="T55" fmla="*/ 65 h 128"/>
                <a:gd name="T56" fmla="*/ 149 w 237"/>
                <a:gd name="T57" fmla="*/ 70 h 128"/>
                <a:gd name="T58" fmla="*/ 135 w 237"/>
                <a:gd name="T59" fmla="*/ 75 h 128"/>
                <a:gd name="T60" fmla="*/ 149 w 237"/>
                <a:gd name="T61" fmla="*/ 80 h 128"/>
                <a:gd name="T62" fmla="*/ 136 w 237"/>
                <a:gd name="T63" fmla="*/ 84 h 128"/>
                <a:gd name="T64" fmla="*/ 149 w 237"/>
                <a:gd name="T65" fmla="*/ 90 h 128"/>
                <a:gd name="T66" fmla="*/ 132 w 237"/>
                <a:gd name="T67" fmla="*/ 96 h 128"/>
                <a:gd name="T68" fmla="*/ 167 w 237"/>
                <a:gd name="T69" fmla="*/ 95 h 128"/>
                <a:gd name="T70" fmla="*/ 186 w 237"/>
                <a:gd name="T71" fmla="*/ 51 h 128"/>
                <a:gd name="T72" fmla="*/ 191 w 237"/>
                <a:gd name="T73" fmla="*/ 89 h 128"/>
                <a:gd name="T74" fmla="*/ 180 w 237"/>
                <a:gd name="T75" fmla="*/ 93 h 128"/>
                <a:gd name="T76" fmla="*/ 189 w 237"/>
                <a:gd name="T77" fmla="*/ 99 h 128"/>
                <a:gd name="T78" fmla="*/ 198 w 237"/>
                <a:gd name="T79" fmla="*/ 46 h 128"/>
                <a:gd name="T80" fmla="*/ 186 w 237"/>
                <a:gd name="T81" fmla="*/ 30 h 128"/>
                <a:gd name="T82" fmla="*/ 180 w 237"/>
                <a:gd name="T83" fmla="*/ 46 h 128"/>
                <a:gd name="T84" fmla="*/ 171 w 237"/>
                <a:gd name="T85" fmla="*/ 51 h 128"/>
                <a:gd name="T86" fmla="*/ 132 w 237"/>
                <a:gd name="T87" fmla="*/ 36 h 128"/>
                <a:gd name="T88" fmla="*/ 141 w 237"/>
                <a:gd name="T89" fmla="*/ 41 h 128"/>
                <a:gd name="T90" fmla="*/ 146 w 237"/>
                <a:gd name="T91" fmla="*/ 47 h 128"/>
                <a:gd name="T92" fmla="*/ 156 w 237"/>
                <a:gd name="T93" fmla="*/ 41 h 128"/>
                <a:gd name="T94" fmla="*/ 162 w 237"/>
                <a:gd name="T95" fmla="*/ 47 h 128"/>
                <a:gd name="T96" fmla="*/ 171 w 237"/>
                <a:gd name="T97" fmla="*/ 41 h 128"/>
                <a:gd name="T98" fmla="*/ 162 w 237"/>
                <a:gd name="T99" fmla="*/ 36 h 128"/>
                <a:gd name="T100" fmla="*/ 156 w 237"/>
                <a:gd name="T101" fmla="*/ 30 h 128"/>
                <a:gd name="T102" fmla="*/ 146 w 237"/>
                <a:gd name="T103" fmla="*/ 36 h 128"/>
                <a:gd name="T104" fmla="*/ 141 w 237"/>
                <a:gd name="T105" fmla="*/ 30 h 128"/>
                <a:gd name="T106" fmla="*/ 132 w 237"/>
                <a:gd name="T107" fmla="*/ 36 h 128"/>
                <a:gd name="T108" fmla="*/ 140 w 237"/>
                <a:gd name="T109" fmla="*/ 60 h 128"/>
                <a:gd name="T110" fmla="*/ 149 w 237"/>
                <a:gd name="T111" fmla="*/ 53 h 128"/>
                <a:gd name="T112" fmla="*/ 163 w 237"/>
                <a:gd name="T113" fmla="*/ 60 h 128"/>
                <a:gd name="T114" fmla="*/ 154 w 237"/>
                <a:gd name="T115" fmla="*/ 53 h 128"/>
                <a:gd name="T116" fmla="*/ 163 w 237"/>
                <a:gd name="T117" fmla="*/ 6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128">
                  <a:moveTo>
                    <a:pt x="237" y="113"/>
                  </a:moveTo>
                  <a:cubicBezTo>
                    <a:pt x="237" y="121"/>
                    <a:pt x="230" y="128"/>
                    <a:pt x="222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1"/>
                    <a:pt x="0" y="1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0" y="0"/>
                    <a:pt x="237" y="7"/>
                    <a:pt x="237" y="16"/>
                  </a:cubicBezTo>
                  <a:lnTo>
                    <a:pt x="237" y="113"/>
                  </a:lnTo>
                  <a:close/>
                  <a:moveTo>
                    <a:pt x="40" y="36"/>
                  </a:moveTo>
                  <a:cubicBezTo>
                    <a:pt x="40" y="62"/>
                    <a:pt x="40" y="62"/>
                    <a:pt x="40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36"/>
                    <a:pt x="46" y="36"/>
                    <a:pt x="46" y="36"/>
                  </a:cubicBezTo>
                  <a:lnTo>
                    <a:pt x="40" y="36"/>
                  </a:lnTo>
                  <a:close/>
                  <a:moveTo>
                    <a:pt x="180" y="51"/>
                  </a:moveTo>
                  <a:cubicBezTo>
                    <a:pt x="180" y="56"/>
                    <a:pt x="179" y="63"/>
                    <a:pt x="178" y="70"/>
                  </a:cubicBezTo>
                  <a:cubicBezTo>
                    <a:pt x="177" y="77"/>
                    <a:pt x="174" y="86"/>
                    <a:pt x="169" y="93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66" y="89"/>
                    <a:pt x="162" y="89"/>
                    <a:pt x="154" y="90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7" y="80"/>
                    <a:pt x="167" y="80"/>
                    <a:pt x="167" y="80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54" y="70"/>
                    <a:pt x="154" y="70"/>
                    <a:pt x="154" y="70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49" y="65"/>
                    <a:pt x="149" y="65"/>
                    <a:pt x="149" y="65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7" y="90"/>
                    <a:pt x="132" y="91"/>
                    <a:pt x="132" y="91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57" y="95"/>
                    <a:pt x="166" y="94"/>
                    <a:pt x="169" y="93"/>
                  </a:cubicBezTo>
                  <a:cubicBezTo>
                    <a:pt x="168" y="94"/>
                    <a:pt x="168" y="94"/>
                    <a:pt x="167" y="95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5" y="95"/>
                    <a:pt x="185" y="84"/>
                    <a:pt x="186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77"/>
                    <a:pt x="192" y="80"/>
                    <a:pt x="191" y="89"/>
                  </a:cubicBezTo>
                  <a:cubicBezTo>
                    <a:pt x="191" y="92"/>
                    <a:pt x="190" y="93"/>
                    <a:pt x="187" y="93"/>
                  </a:cubicBezTo>
                  <a:cubicBezTo>
                    <a:pt x="180" y="93"/>
                    <a:pt x="180" y="93"/>
                    <a:pt x="180" y="9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95" y="99"/>
                    <a:pt x="196" y="95"/>
                    <a:pt x="196" y="92"/>
                  </a:cubicBezTo>
                  <a:cubicBezTo>
                    <a:pt x="198" y="82"/>
                    <a:pt x="198" y="57"/>
                    <a:pt x="198" y="46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51"/>
                    <a:pt x="171" y="51"/>
                    <a:pt x="171" y="51"/>
                  </a:cubicBezTo>
                  <a:lnTo>
                    <a:pt x="180" y="51"/>
                  </a:lnTo>
                  <a:close/>
                  <a:moveTo>
                    <a:pt x="132" y="36"/>
                  </a:moveTo>
                  <a:cubicBezTo>
                    <a:pt x="132" y="41"/>
                    <a:pt x="132" y="41"/>
                    <a:pt x="132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6"/>
                    <a:pt x="141" y="36"/>
                    <a:pt x="141" y="36"/>
                  </a:cubicBezTo>
                  <a:lnTo>
                    <a:pt x="132" y="36"/>
                  </a:lnTo>
                  <a:close/>
                  <a:moveTo>
                    <a:pt x="149" y="60"/>
                  </a:moveTo>
                  <a:cubicBezTo>
                    <a:pt x="140" y="60"/>
                    <a:pt x="140" y="60"/>
                    <a:pt x="140" y="60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9" y="53"/>
                    <a:pt x="149" y="53"/>
                    <a:pt x="149" y="53"/>
                  </a:cubicBezTo>
                  <a:lnTo>
                    <a:pt x="149" y="60"/>
                  </a:lnTo>
                  <a:close/>
                  <a:moveTo>
                    <a:pt x="163" y="60"/>
                  </a:moveTo>
                  <a:cubicBezTo>
                    <a:pt x="154" y="60"/>
                    <a:pt x="154" y="60"/>
                    <a:pt x="154" y="60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63" y="53"/>
                    <a:pt x="163" y="53"/>
                    <a:pt x="163" y="53"/>
                  </a:cubicBezTo>
                  <a:lnTo>
                    <a:pt x="1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Freeform 231"/>
            <p:cNvSpPr>
              <a:spLocks noEditPoints="1"/>
            </p:cNvSpPr>
            <p:nvPr/>
          </p:nvSpPr>
          <p:spPr bwMode="auto">
            <a:xfrm>
              <a:off x="1239838" y="2076450"/>
              <a:ext cx="423863" cy="228600"/>
            </a:xfrm>
            <a:custGeom>
              <a:avLst/>
              <a:gdLst>
                <a:gd name="T0" fmla="*/ 16 w 237"/>
                <a:gd name="T1" fmla="*/ 128 h 128"/>
                <a:gd name="T2" fmla="*/ 16 w 237"/>
                <a:gd name="T3" fmla="*/ 0 h 128"/>
                <a:gd name="T4" fmla="*/ 237 w 237"/>
                <a:gd name="T5" fmla="*/ 113 h 128"/>
                <a:gd name="T6" fmla="*/ 43 w 237"/>
                <a:gd name="T7" fmla="*/ 65 h 128"/>
                <a:gd name="T8" fmla="*/ 37 w 237"/>
                <a:gd name="T9" fmla="*/ 99 h 128"/>
                <a:gd name="T10" fmla="*/ 102 w 237"/>
                <a:gd name="T11" fmla="*/ 97 h 128"/>
                <a:gd name="T12" fmla="*/ 55 w 237"/>
                <a:gd name="T13" fmla="*/ 89 h 128"/>
                <a:gd name="T14" fmla="*/ 34 w 237"/>
                <a:gd name="T15" fmla="*/ 59 h 128"/>
                <a:gd name="T16" fmla="*/ 35 w 237"/>
                <a:gd name="T17" fmla="*/ 35 h 128"/>
                <a:gd name="T18" fmla="*/ 97 w 237"/>
                <a:gd name="T19" fmla="*/ 60 h 128"/>
                <a:gd name="T20" fmla="*/ 98 w 237"/>
                <a:gd name="T21" fmla="*/ 60 h 128"/>
                <a:gd name="T22" fmla="*/ 58 w 237"/>
                <a:gd name="T23" fmla="*/ 81 h 128"/>
                <a:gd name="T24" fmla="*/ 79 w 237"/>
                <a:gd name="T25" fmla="*/ 82 h 128"/>
                <a:gd name="T26" fmla="*/ 64 w 237"/>
                <a:gd name="T27" fmla="*/ 60 h 128"/>
                <a:gd name="T28" fmla="*/ 103 w 237"/>
                <a:gd name="T29" fmla="*/ 83 h 128"/>
                <a:gd name="T30" fmla="*/ 97 w 237"/>
                <a:gd name="T31" fmla="*/ 60 h 128"/>
                <a:gd name="T32" fmla="*/ 64 w 237"/>
                <a:gd name="T33" fmla="*/ 37 h 128"/>
                <a:gd name="T34" fmla="*/ 92 w 237"/>
                <a:gd name="T35" fmla="*/ 55 h 128"/>
                <a:gd name="T36" fmla="*/ 92 w 237"/>
                <a:gd name="T37" fmla="*/ 48 h 128"/>
                <a:gd name="T38" fmla="*/ 178 w 237"/>
                <a:gd name="T39" fmla="*/ 70 h 128"/>
                <a:gd name="T40" fmla="*/ 154 w 237"/>
                <a:gd name="T41" fmla="*/ 90 h 128"/>
                <a:gd name="T42" fmla="*/ 167 w 237"/>
                <a:gd name="T43" fmla="*/ 80 h 128"/>
                <a:gd name="T44" fmla="*/ 169 w 237"/>
                <a:gd name="T45" fmla="*/ 75 h 128"/>
                <a:gd name="T46" fmla="*/ 154 w 237"/>
                <a:gd name="T47" fmla="*/ 65 h 128"/>
                <a:gd name="T48" fmla="*/ 135 w 237"/>
                <a:gd name="T49" fmla="*/ 48 h 128"/>
                <a:gd name="T50" fmla="*/ 149 w 237"/>
                <a:gd name="T51" fmla="*/ 70 h 128"/>
                <a:gd name="T52" fmla="*/ 149 w 237"/>
                <a:gd name="T53" fmla="*/ 75 h 128"/>
                <a:gd name="T54" fmla="*/ 136 w 237"/>
                <a:gd name="T55" fmla="*/ 84 h 128"/>
                <a:gd name="T56" fmla="*/ 132 w 237"/>
                <a:gd name="T57" fmla="*/ 91 h 128"/>
                <a:gd name="T58" fmla="*/ 167 w 237"/>
                <a:gd name="T59" fmla="*/ 95 h 128"/>
                <a:gd name="T60" fmla="*/ 193 w 237"/>
                <a:gd name="T61" fmla="*/ 51 h 128"/>
                <a:gd name="T62" fmla="*/ 180 w 237"/>
                <a:gd name="T63" fmla="*/ 93 h 128"/>
                <a:gd name="T64" fmla="*/ 197 w 237"/>
                <a:gd name="T65" fmla="*/ 92 h 128"/>
                <a:gd name="T66" fmla="*/ 186 w 237"/>
                <a:gd name="T67" fmla="*/ 30 h 128"/>
                <a:gd name="T68" fmla="*/ 172 w 237"/>
                <a:gd name="T69" fmla="*/ 46 h 128"/>
                <a:gd name="T70" fmla="*/ 133 w 237"/>
                <a:gd name="T71" fmla="*/ 36 h 128"/>
                <a:gd name="T72" fmla="*/ 141 w 237"/>
                <a:gd name="T73" fmla="*/ 47 h 128"/>
                <a:gd name="T74" fmla="*/ 157 w 237"/>
                <a:gd name="T75" fmla="*/ 41 h 128"/>
                <a:gd name="T76" fmla="*/ 162 w 237"/>
                <a:gd name="T77" fmla="*/ 41 h 128"/>
                <a:gd name="T78" fmla="*/ 162 w 237"/>
                <a:gd name="T79" fmla="*/ 36 h 128"/>
                <a:gd name="T80" fmla="*/ 157 w 237"/>
                <a:gd name="T81" fmla="*/ 36 h 128"/>
                <a:gd name="T82" fmla="*/ 141 w 237"/>
                <a:gd name="T83" fmla="*/ 30 h 128"/>
                <a:gd name="T84" fmla="*/ 149 w 237"/>
                <a:gd name="T85" fmla="*/ 60 h 128"/>
                <a:gd name="T86" fmla="*/ 149 w 237"/>
                <a:gd name="T87" fmla="*/ 53 h 128"/>
                <a:gd name="T88" fmla="*/ 154 w 237"/>
                <a:gd name="T89" fmla="*/ 60 h 128"/>
                <a:gd name="T90" fmla="*/ 163 w 237"/>
                <a:gd name="T91" fmla="*/ 6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7" h="128">
                  <a:moveTo>
                    <a:pt x="237" y="113"/>
                  </a:moveTo>
                  <a:cubicBezTo>
                    <a:pt x="237" y="121"/>
                    <a:pt x="230" y="128"/>
                    <a:pt x="222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0" y="0"/>
                    <a:pt x="237" y="7"/>
                    <a:pt x="237" y="16"/>
                  </a:cubicBezTo>
                  <a:lnTo>
                    <a:pt x="237" y="113"/>
                  </a:lnTo>
                  <a:close/>
                  <a:moveTo>
                    <a:pt x="34" y="59"/>
                  </a:moveTo>
                  <a:cubicBezTo>
                    <a:pt x="34" y="65"/>
                    <a:pt x="34" y="65"/>
                    <a:pt x="34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1" y="87"/>
                    <a:pt x="40" y="88"/>
                    <a:pt x="33" y="93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40" y="96"/>
                    <a:pt x="44" y="92"/>
                    <a:pt x="47" y="88"/>
                  </a:cubicBezTo>
                  <a:cubicBezTo>
                    <a:pt x="53" y="97"/>
                    <a:pt x="64" y="97"/>
                    <a:pt x="6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4" y="92"/>
                    <a:pt x="60" y="91"/>
                    <a:pt x="55" y="89"/>
                  </a:cubicBezTo>
                  <a:cubicBezTo>
                    <a:pt x="52" y="87"/>
                    <a:pt x="49" y="84"/>
                    <a:pt x="49" y="81"/>
                  </a:cubicBezTo>
                  <a:cubicBezTo>
                    <a:pt x="49" y="59"/>
                    <a:pt x="49" y="59"/>
                    <a:pt x="49" y="59"/>
                  </a:cubicBezTo>
                  <a:lnTo>
                    <a:pt x="34" y="59"/>
                  </a:lnTo>
                  <a:close/>
                  <a:moveTo>
                    <a:pt x="52" y="43"/>
                  </a:moveTo>
                  <a:cubicBezTo>
                    <a:pt x="47" y="37"/>
                    <a:pt x="44" y="34"/>
                    <a:pt x="39" y="31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1" y="39"/>
                    <a:pt x="43" y="42"/>
                    <a:pt x="47" y="47"/>
                  </a:cubicBezTo>
                  <a:lnTo>
                    <a:pt x="52" y="43"/>
                  </a:lnTo>
                  <a:close/>
                  <a:moveTo>
                    <a:pt x="97" y="60"/>
                  </a:moveTo>
                  <a:cubicBezTo>
                    <a:pt x="91" y="66"/>
                    <a:pt x="85" y="70"/>
                    <a:pt x="84" y="71"/>
                  </a:cubicBezTo>
                  <a:cubicBezTo>
                    <a:pt x="80" y="65"/>
                    <a:pt x="79" y="62"/>
                    <a:pt x="78" y="60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1"/>
                    <a:pt x="57" y="81"/>
                    <a:pt x="54" y="81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9" y="86"/>
                    <a:pt x="73" y="84"/>
                    <a:pt x="79" y="82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7" y="77"/>
                    <a:pt x="73" y="78"/>
                    <a:pt x="64" y="8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5" y="68"/>
                    <a:pt x="80" y="80"/>
                    <a:pt x="100" y="89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0" y="82"/>
                    <a:pt x="94" y="79"/>
                    <a:pt x="88" y="74"/>
                  </a:cubicBezTo>
                  <a:cubicBezTo>
                    <a:pt x="93" y="71"/>
                    <a:pt x="98" y="68"/>
                    <a:pt x="102" y="64"/>
                  </a:cubicBezTo>
                  <a:lnTo>
                    <a:pt x="97" y="60"/>
                  </a:lnTo>
                  <a:close/>
                  <a:moveTo>
                    <a:pt x="92" y="43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2" y="37"/>
                    <a:pt x="92" y="37"/>
                    <a:pt x="92" y="37"/>
                  </a:cubicBezTo>
                  <a:lnTo>
                    <a:pt x="92" y="43"/>
                  </a:lnTo>
                  <a:close/>
                  <a:moveTo>
                    <a:pt x="92" y="55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92" y="55"/>
                  </a:lnTo>
                  <a:close/>
                  <a:moveTo>
                    <a:pt x="180" y="51"/>
                  </a:moveTo>
                  <a:cubicBezTo>
                    <a:pt x="180" y="56"/>
                    <a:pt x="180" y="63"/>
                    <a:pt x="178" y="70"/>
                  </a:cubicBezTo>
                  <a:cubicBezTo>
                    <a:pt x="177" y="77"/>
                    <a:pt x="175" y="86"/>
                    <a:pt x="169" y="93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66" y="89"/>
                    <a:pt x="163" y="89"/>
                    <a:pt x="154" y="90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7" y="80"/>
                    <a:pt x="167" y="80"/>
                    <a:pt x="167" y="80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54" y="70"/>
                    <a:pt x="154" y="70"/>
                    <a:pt x="154" y="70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49" y="65"/>
                    <a:pt x="149" y="65"/>
                    <a:pt x="149" y="65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8" y="90"/>
                    <a:pt x="132" y="91"/>
                    <a:pt x="132" y="91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58" y="95"/>
                    <a:pt x="166" y="94"/>
                    <a:pt x="169" y="93"/>
                  </a:cubicBezTo>
                  <a:cubicBezTo>
                    <a:pt x="169" y="94"/>
                    <a:pt x="168" y="94"/>
                    <a:pt x="167" y="95"/>
                  </a:cubicBezTo>
                  <a:cubicBezTo>
                    <a:pt x="172" y="99"/>
                    <a:pt x="172" y="99"/>
                    <a:pt x="172" y="99"/>
                  </a:cubicBezTo>
                  <a:cubicBezTo>
                    <a:pt x="176" y="95"/>
                    <a:pt x="185" y="84"/>
                    <a:pt x="186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77"/>
                    <a:pt x="192" y="80"/>
                    <a:pt x="191" y="89"/>
                  </a:cubicBezTo>
                  <a:cubicBezTo>
                    <a:pt x="191" y="92"/>
                    <a:pt x="190" y="93"/>
                    <a:pt x="188" y="93"/>
                  </a:cubicBezTo>
                  <a:cubicBezTo>
                    <a:pt x="180" y="93"/>
                    <a:pt x="180" y="93"/>
                    <a:pt x="180" y="9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95" y="99"/>
                    <a:pt x="196" y="95"/>
                    <a:pt x="197" y="92"/>
                  </a:cubicBezTo>
                  <a:cubicBezTo>
                    <a:pt x="199" y="82"/>
                    <a:pt x="199" y="57"/>
                    <a:pt x="199" y="46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51"/>
                    <a:pt x="172" y="51"/>
                    <a:pt x="172" y="51"/>
                  </a:cubicBezTo>
                  <a:lnTo>
                    <a:pt x="180" y="51"/>
                  </a:lnTo>
                  <a:close/>
                  <a:moveTo>
                    <a:pt x="133" y="36"/>
                  </a:moveTo>
                  <a:cubicBezTo>
                    <a:pt x="133" y="41"/>
                    <a:pt x="133" y="41"/>
                    <a:pt x="133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6"/>
                    <a:pt x="141" y="36"/>
                    <a:pt x="141" y="36"/>
                  </a:cubicBezTo>
                  <a:lnTo>
                    <a:pt x="133" y="36"/>
                  </a:lnTo>
                  <a:close/>
                  <a:moveTo>
                    <a:pt x="149" y="60"/>
                  </a:moveTo>
                  <a:cubicBezTo>
                    <a:pt x="141" y="60"/>
                    <a:pt x="141" y="60"/>
                    <a:pt x="141" y="60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9" y="53"/>
                    <a:pt x="149" y="53"/>
                    <a:pt x="149" y="53"/>
                  </a:cubicBezTo>
                  <a:lnTo>
                    <a:pt x="149" y="60"/>
                  </a:lnTo>
                  <a:close/>
                  <a:moveTo>
                    <a:pt x="163" y="60"/>
                  </a:moveTo>
                  <a:cubicBezTo>
                    <a:pt x="154" y="60"/>
                    <a:pt x="154" y="60"/>
                    <a:pt x="154" y="60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63" y="53"/>
                    <a:pt x="163" y="53"/>
                    <a:pt x="163" y="53"/>
                  </a:cubicBezTo>
                  <a:lnTo>
                    <a:pt x="1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Freeform 232"/>
            <p:cNvSpPr>
              <a:spLocks/>
            </p:cNvSpPr>
            <p:nvPr/>
          </p:nvSpPr>
          <p:spPr bwMode="auto">
            <a:xfrm>
              <a:off x="839788" y="1646238"/>
              <a:ext cx="38100" cy="119063"/>
            </a:xfrm>
            <a:custGeom>
              <a:avLst/>
              <a:gdLst>
                <a:gd name="T0" fmla="*/ 24 w 24"/>
                <a:gd name="T1" fmla="*/ 12 h 75"/>
                <a:gd name="T2" fmla="*/ 13 w 24"/>
                <a:gd name="T3" fmla="*/ 0 h 75"/>
                <a:gd name="T4" fmla="*/ 4 w 24"/>
                <a:gd name="T5" fmla="*/ 9 h 75"/>
                <a:gd name="T6" fmla="*/ 0 w 24"/>
                <a:gd name="T7" fmla="*/ 66 h 75"/>
                <a:gd name="T8" fmla="*/ 9 w 24"/>
                <a:gd name="T9" fmla="*/ 75 h 75"/>
                <a:gd name="T10" fmla="*/ 19 w 24"/>
                <a:gd name="T11" fmla="*/ 66 h 75"/>
                <a:gd name="T12" fmla="*/ 24 w 24"/>
                <a:gd name="T13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5">
                  <a:moveTo>
                    <a:pt x="24" y="12"/>
                  </a:moveTo>
                  <a:lnTo>
                    <a:pt x="13" y="0"/>
                  </a:lnTo>
                  <a:lnTo>
                    <a:pt x="4" y="9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19" y="66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Freeform 233"/>
            <p:cNvSpPr>
              <a:spLocks/>
            </p:cNvSpPr>
            <p:nvPr/>
          </p:nvSpPr>
          <p:spPr bwMode="auto">
            <a:xfrm>
              <a:off x="868363" y="1627188"/>
              <a:ext cx="107950" cy="31750"/>
            </a:xfrm>
            <a:custGeom>
              <a:avLst/>
              <a:gdLst>
                <a:gd name="T0" fmla="*/ 55 w 68"/>
                <a:gd name="T1" fmla="*/ 20 h 20"/>
                <a:gd name="T2" fmla="*/ 68 w 68"/>
                <a:gd name="T3" fmla="*/ 8 h 20"/>
                <a:gd name="T4" fmla="*/ 60 w 68"/>
                <a:gd name="T5" fmla="*/ 0 h 20"/>
                <a:gd name="T6" fmla="*/ 8 w 68"/>
                <a:gd name="T7" fmla="*/ 0 h 20"/>
                <a:gd name="T8" fmla="*/ 0 w 68"/>
                <a:gd name="T9" fmla="*/ 8 h 20"/>
                <a:gd name="T10" fmla="*/ 10 w 68"/>
                <a:gd name="T11" fmla="*/ 20 h 20"/>
                <a:gd name="T12" fmla="*/ 55 w 6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0">
                  <a:moveTo>
                    <a:pt x="55" y="20"/>
                  </a:moveTo>
                  <a:lnTo>
                    <a:pt x="68" y="8"/>
                  </a:lnTo>
                  <a:lnTo>
                    <a:pt x="60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10" y="20"/>
                  </a:lnTo>
                  <a:lnTo>
                    <a:pt x="5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234"/>
            <p:cNvSpPr>
              <a:spLocks/>
            </p:cNvSpPr>
            <p:nvPr/>
          </p:nvSpPr>
          <p:spPr bwMode="auto">
            <a:xfrm>
              <a:off x="954088" y="1646238"/>
              <a:ext cx="39688" cy="119063"/>
            </a:xfrm>
            <a:custGeom>
              <a:avLst/>
              <a:gdLst>
                <a:gd name="T0" fmla="*/ 17 w 25"/>
                <a:gd name="T1" fmla="*/ 0 h 75"/>
                <a:gd name="T2" fmla="*/ 5 w 25"/>
                <a:gd name="T3" fmla="*/ 12 h 75"/>
                <a:gd name="T4" fmla="*/ 0 w 25"/>
                <a:gd name="T5" fmla="*/ 66 h 75"/>
                <a:gd name="T6" fmla="*/ 9 w 25"/>
                <a:gd name="T7" fmla="*/ 75 h 75"/>
                <a:gd name="T8" fmla="*/ 19 w 25"/>
                <a:gd name="T9" fmla="*/ 66 h 75"/>
                <a:gd name="T10" fmla="*/ 25 w 25"/>
                <a:gd name="T11" fmla="*/ 9 h 75"/>
                <a:gd name="T12" fmla="*/ 17 w 2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17" y="0"/>
                  </a:moveTo>
                  <a:lnTo>
                    <a:pt x="5" y="12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19" y="66"/>
                  </a:lnTo>
                  <a:lnTo>
                    <a:pt x="25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Freeform 235"/>
            <p:cNvSpPr>
              <a:spLocks/>
            </p:cNvSpPr>
            <p:nvPr/>
          </p:nvSpPr>
          <p:spPr bwMode="auto">
            <a:xfrm>
              <a:off x="827088" y="1778000"/>
              <a:ext cx="39688" cy="119063"/>
            </a:xfrm>
            <a:custGeom>
              <a:avLst/>
              <a:gdLst>
                <a:gd name="T0" fmla="*/ 20 w 25"/>
                <a:gd name="T1" fmla="*/ 64 h 75"/>
                <a:gd name="T2" fmla="*/ 8 w 25"/>
                <a:gd name="T3" fmla="*/ 75 h 75"/>
                <a:gd name="T4" fmla="*/ 0 w 25"/>
                <a:gd name="T5" fmla="*/ 67 h 75"/>
                <a:gd name="T6" fmla="*/ 5 w 25"/>
                <a:gd name="T7" fmla="*/ 10 h 75"/>
                <a:gd name="T8" fmla="*/ 16 w 25"/>
                <a:gd name="T9" fmla="*/ 0 h 75"/>
                <a:gd name="T10" fmla="*/ 25 w 25"/>
                <a:gd name="T11" fmla="*/ 10 h 75"/>
                <a:gd name="T12" fmla="*/ 20 w 25"/>
                <a:gd name="T13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20" y="64"/>
                  </a:moveTo>
                  <a:lnTo>
                    <a:pt x="8" y="75"/>
                  </a:lnTo>
                  <a:lnTo>
                    <a:pt x="0" y="67"/>
                  </a:lnTo>
                  <a:lnTo>
                    <a:pt x="5" y="10"/>
                  </a:lnTo>
                  <a:lnTo>
                    <a:pt x="16" y="0"/>
                  </a:lnTo>
                  <a:lnTo>
                    <a:pt x="25" y="10"/>
                  </a:lnTo>
                  <a:lnTo>
                    <a:pt x="2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Freeform 236"/>
            <p:cNvSpPr>
              <a:spLocks/>
            </p:cNvSpPr>
            <p:nvPr/>
          </p:nvSpPr>
          <p:spPr bwMode="auto">
            <a:xfrm>
              <a:off x="844550" y="1884363"/>
              <a:ext cx="107950" cy="33338"/>
            </a:xfrm>
            <a:custGeom>
              <a:avLst/>
              <a:gdLst>
                <a:gd name="T0" fmla="*/ 58 w 68"/>
                <a:gd name="T1" fmla="*/ 0 h 21"/>
                <a:gd name="T2" fmla="*/ 68 w 68"/>
                <a:gd name="T3" fmla="*/ 12 h 21"/>
                <a:gd name="T4" fmla="*/ 59 w 68"/>
                <a:gd name="T5" fmla="*/ 21 h 21"/>
                <a:gd name="T6" fmla="*/ 7 w 68"/>
                <a:gd name="T7" fmla="*/ 21 h 21"/>
                <a:gd name="T8" fmla="*/ 0 w 68"/>
                <a:gd name="T9" fmla="*/ 12 h 21"/>
                <a:gd name="T10" fmla="*/ 13 w 68"/>
                <a:gd name="T11" fmla="*/ 0 h 21"/>
                <a:gd name="T12" fmla="*/ 58 w 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1">
                  <a:moveTo>
                    <a:pt x="58" y="0"/>
                  </a:moveTo>
                  <a:lnTo>
                    <a:pt x="68" y="12"/>
                  </a:lnTo>
                  <a:lnTo>
                    <a:pt x="59" y="21"/>
                  </a:lnTo>
                  <a:lnTo>
                    <a:pt x="7" y="21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237"/>
            <p:cNvSpPr>
              <a:spLocks/>
            </p:cNvSpPr>
            <p:nvPr/>
          </p:nvSpPr>
          <p:spPr bwMode="auto">
            <a:xfrm>
              <a:off x="941388" y="1778000"/>
              <a:ext cx="39688" cy="119063"/>
            </a:xfrm>
            <a:custGeom>
              <a:avLst/>
              <a:gdLst>
                <a:gd name="T0" fmla="*/ 11 w 25"/>
                <a:gd name="T1" fmla="*/ 75 h 75"/>
                <a:gd name="T2" fmla="*/ 0 w 25"/>
                <a:gd name="T3" fmla="*/ 64 h 75"/>
                <a:gd name="T4" fmla="*/ 6 w 25"/>
                <a:gd name="T5" fmla="*/ 10 h 75"/>
                <a:gd name="T6" fmla="*/ 16 w 25"/>
                <a:gd name="T7" fmla="*/ 0 h 75"/>
                <a:gd name="T8" fmla="*/ 25 w 25"/>
                <a:gd name="T9" fmla="*/ 10 h 75"/>
                <a:gd name="T10" fmla="*/ 20 w 25"/>
                <a:gd name="T11" fmla="*/ 67 h 75"/>
                <a:gd name="T12" fmla="*/ 11 w 2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11" y="75"/>
                  </a:moveTo>
                  <a:lnTo>
                    <a:pt x="0" y="64"/>
                  </a:lnTo>
                  <a:lnTo>
                    <a:pt x="6" y="10"/>
                  </a:lnTo>
                  <a:lnTo>
                    <a:pt x="16" y="0"/>
                  </a:lnTo>
                  <a:lnTo>
                    <a:pt x="25" y="10"/>
                  </a:lnTo>
                  <a:lnTo>
                    <a:pt x="20" y="67"/>
                  </a:lnTo>
                  <a:lnTo>
                    <a:pt x="1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Freeform 238"/>
            <p:cNvSpPr>
              <a:spLocks/>
            </p:cNvSpPr>
            <p:nvPr/>
          </p:nvSpPr>
          <p:spPr bwMode="auto">
            <a:xfrm>
              <a:off x="1020763" y="1646238"/>
              <a:ext cx="38100" cy="119063"/>
            </a:xfrm>
            <a:custGeom>
              <a:avLst/>
              <a:gdLst>
                <a:gd name="T0" fmla="*/ 24 w 24"/>
                <a:gd name="T1" fmla="*/ 12 h 75"/>
                <a:gd name="T2" fmla="*/ 14 w 24"/>
                <a:gd name="T3" fmla="*/ 0 h 75"/>
                <a:gd name="T4" fmla="*/ 5 w 24"/>
                <a:gd name="T5" fmla="*/ 9 h 75"/>
                <a:gd name="T6" fmla="*/ 0 w 24"/>
                <a:gd name="T7" fmla="*/ 66 h 75"/>
                <a:gd name="T8" fmla="*/ 9 w 24"/>
                <a:gd name="T9" fmla="*/ 75 h 75"/>
                <a:gd name="T10" fmla="*/ 20 w 24"/>
                <a:gd name="T11" fmla="*/ 66 h 75"/>
                <a:gd name="T12" fmla="*/ 24 w 24"/>
                <a:gd name="T13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5">
                  <a:moveTo>
                    <a:pt x="24" y="12"/>
                  </a:moveTo>
                  <a:lnTo>
                    <a:pt x="14" y="0"/>
                  </a:lnTo>
                  <a:lnTo>
                    <a:pt x="5" y="9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20" y="66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Freeform 239"/>
            <p:cNvSpPr>
              <a:spLocks/>
            </p:cNvSpPr>
            <p:nvPr/>
          </p:nvSpPr>
          <p:spPr bwMode="auto">
            <a:xfrm>
              <a:off x="1049338" y="1627188"/>
              <a:ext cx="107950" cy="31750"/>
            </a:xfrm>
            <a:custGeom>
              <a:avLst/>
              <a:gdLst>
                <a:gd name="T0" fmla="*/ 56 w 68"/>
                <a:gd name="T1" fmla="*/ 20 h 20"/>
                <a:gd name="T2" fmla="*/ 68 w 68"/>
                <a:gd name="T3" fmla="*/ 8 h 20"/>
                <a:gd name="T4" fmla="*/ 60 w 68"/>
                <a:gd name="T5" fmla="*/ 0 h 20"/>
                <a:gd name="T6" fmla="*/ 9 w 68"/>
                <a:gd name="T7" fmla="*/ 0 h 20"/>
                <a:gd name="T8" fmla="*/ 0 w 68"/>
                <a:gd name="T9" fmla="*/ 8 h 20"/>
                <a:gd name="T10" fmla="*/ 11 w 68"/>
                <a:gd name="T11" fmla="*/ 20 h 20"/>
                <a:gd name="T12" fmla="*/ 56 w 6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0">
                  <a:moveTo>
                    <a:pt x="56" y="20"/>
                  </a:moveTo>
                  <a:lnTo>
                    <a:pt x="68" y="8"/>
                  </a:lnTo>
                  <a:lnTo>
                    <a:pt x="60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11" y="20"/>
                  </a:lnTo>
                  <a:lnTo>
                    <a:pt x="5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240"/>
            <p:cNvSpPr>
              <a:spLocks/>
            </p:cNvSpPr>
            <p:nvPr/>
          </p:nvSpPr>
          <p:spPr bwMode="auto">
            <a:xfrm>
              <a:off x="1039813" y="1755775"/>
              <a:ext cx="103188" cy="33338"/>
            </a:xfrm>
            <a:custGeom>
              <a:avLst/>
              <a:gdLst>
                <a:gd name="T0" fmla="*/ 11 w 65"/>
                <a:gd name="T1" fmla="*/ 0 h 21"/>
                <a:gd name="T2" fmla="*/ 0 w 65"/>
                <a:gd name="T3" fmla="*/ 11 h 21"/>
                <a:gd name="T4" fmla="*/ 9 w 65"/>
                <a:gd name="T5" fmla="*/ 21 h 21"/>
                <a:gd name="T6" fmla="*/ 54 w 65"/>
                <a:gd name="T7" fmla="*/ 21 h 21"/>
                <a:gd name="T8" fmla="*/ 65 w 65"/>
                <a:gd name="T9" fmla="*/ 11 h 21"/>
                <a:gd name="T10" fmla="*/ 56 w 65"/>
                <a:gd name="T11" fmla="*/ 0 h 21"/>
                <a:gd name="T12" fmla="*/ 11 w 65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1">
                  <a:moveTo>
                    <a:pt x="11" y="0"/>
                  </a:moveTo>
                  <a:lnTo>
                    <a:pt x="0" y="11"/>
                  </a:lnTo>
                  <a:lnTo>
                    <a:pt x="9" y="21"/>
                  </a:lnTo>
                  <a:lnTo>
                    <a:pt x="54" y="21"/>
                  </a:lnTo>
                  <a:lnTo>
                    <a:pt x="65" y="11"/>
                  </a:lnTo>
                  <a:lnTo>
                    <a:pt x="56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Freeform 241"/>
            <p:cNvSpPr>
              <a:spLocks/>
            </p:cNvSpPr>
            <p:nvPr/>
          </p:nvSpPr>
          <p:spPr bwMode="auto">
            <a:xfrm>
              <a:off x="1136650" y="1646238"/>
              <a:ext cx="39688" cy="119063"/>
            </a:xfrm>
            <a:custGeom>
              <a:avLst/>
              <a:gdLst>
                <a:gd name="T0" fmla="*/ 17 w 25"/>
                <a:gd name="T1" fmla="*/ 0 h 75"/>
                <a:gd name="T2" fmla="*/ 4 w 25"/>
                <a:gd name="T3" fmla="*/ 12 h 75"/>
                <a:gd name="T4" fmla="*/ 0 w 25"/>
                <a:gd name="T5" fmla="*/ 66 h 75"/>
                <a:gd name="T6" fmla="*/ 9 w 25"/>
                <a:gd name="T7" fmla="*/ 75 h 75"/>
                <a:gd name="T8" fmla="*/ 19 w 25"/>
                <a:gd name="T9" fmla="*/ 66 h 75"/>
                <a:gd name="T10" fmla="*/ 25 w 25"/>
                <a:gd name="T11" fmla="*/ 9 h 75"/>
                <a:gd name="T12" fmla="*/ 17 w 2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17" y="0"/>
                  </a:moveTo>
                  <a:lnTo>
                    <a:pt x="4" y="12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19" y="66"/>
                  </a:lnTo>
                  <a:lnTo>
                    <a:pt x="25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242"/>
            <p:cNvSpPr>
              <a:spLocks/>
            </p:cNvSpPr>
            <p:nvPr/>
          </p:nvSpPr>
          <p:spPr bwMode="auto">
            <a:xfrm>
              <a:off x="1027113" y="1884363"/>
              <a:ext cx="107950" cy="33338"/>
            </a:xfrm>
            <a:custGeom>
              <a:avLst/>
              <a:gdLst>
                <a:gd name="T0" fmla="*/ 58 w 68"/>
                <a:gd name="T1" fmla="*/ 0 h 21"/>
                <a:gd name="T2" fmla="*/ 68 w 68"/>
                <a:gd name="T3" fmla="*/ 12 h 21"/>
                <a:gd name="T4" fmla="*/ 59 w 68"/>
                <a:gd name="T5" fmla="*/ 21 h 21"/>
                <a:gd name="T6" fmla="*/ 7 w 68"/>
                <a:gd name="T7" fmla="*/ 21 h 21"/>
                <a:gd name="T8" fmla="*/ 0 w 68"/>
                <a:gd name="T9" fmla="*/ 12 h 21"/>
                <a:gd name="T10" fmla="*/ 13 w 68"/>
                <a:gd name="T11" fmla="*/ 0 h 21"/>
                <a:gd name="T12" fmla="*/ 58 w 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1">
                  <a:moveTo>
                    <a:pt x="58" y="0"/>
                  </a:moveTo>
                  <a:lnTo>
                    <a:pt x="68" y="12"/>
                  </a:lnTo>
                  <a:lnTo>
                    <a:pt x="59" y="21"/>
                  </a:lnTo>
                  <a:lnTo>
                    <a:pt x="7" y="21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Freeform 243"/>
            <p:cNvSpPr>
              <a:spLocks/>
            </p:cNvSpPr>
            <p:nvPr/>
          </p:nvSpPr>
          <p:spPr bwMode="auto">
            <a:xfrm>
              <a:off x="1123950" y="1778000"/>
              <a:ext cx="39688" cy="119063"/>
            </a:xfrm>
            <a:custGeom>
              <a:avLst/>
              <a:gdLst>
                <a:gd name="T0" fmla="*/ 11 w 25"/>
                <a:gd name="T1" fmla="*/ 75 h 75"/>
                <a:gd name="T2" fmla="*/ 0 w 25"/>
                <a:gd name="T3" fmla="*/ 64 h 75"/>
                <a:gd name="T4" fmla="*/ 4 w 25"/>
                <a:gd name="T5" fmla="*/ 10 h 75"/>
                <a:gd name="T6" fmla="*/ 16 w 25"/>
                <a:gd name="T7" fmla="*/ 0 h 75"/>
                <a:gd name="T8" fmla="*/ 25 w 25"/>
                <a:gd name="T9" fmla="*/ 10 h 75"/>
                <a:gd name="T10" fmla="*/ 19 w 25"/>
                <a:gd name="T11" fmla="*/ 67 h 75"/>
                <a:gd name="T12" fmla="*/ 11 w 2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11" y="75"/>
                  </a:moveTo>
                  <a:lnTo>
                    <a:pt x="0" y="64"/>
                  </a:lnTo>
                  <a:lnTo>
                    <a:pt x="4" y="10"/>
                  </a:lnTo>
                  <a:lnTo>
                    <a:pt x="16" y="0"/>
                  </a:lnTo>
                  <a:lnTo>
                    <a:pt x="25" y="10"/>
                  </a:lnTo>
                  <a:lnTo>
                    <a:pt x="19" y="67"/>
                  </a:lnTo>
                  <a:lnTo>
                    <a:pt x="1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244"/>
            <p:cNvSpPr>
              <a:spLocks/>
            </p:cNvSpPr>
            <p:nvPr/>
          </p:nvSpPr>
          <p:spPr bwMode="auto">
            <a:xfrm>
              <a:off x="1266825" y="1646238"/>
              <a:ext cx="39688" cy="119063"/>
            </a:xfrm>
            <a:custGeom>
              <a:avLst/>
              <a:gdLst>
                <a:gd name="T0" fmla="*/ 25 w 25"/>
                <a:gd name="T1" fmla="*/ 12 h 75"/>
                <a:gd name="T2" fmla="*/ 13 w 25"/>
                <a:gd name="T3" fmla="*/ 0 h 75"/>
                <a:gd name="T4" fmla="*/ 4 w 25"/>
                <a:gd name="T5" fmla="*/ 9 h 75"/>
                <a:gd name="T6" fmla="*/ 0 w 25"/>
                <a:gd name="T7" fmla="*/ 66 h 75"/>
                <a:gd name="T8" fmla="*/ 9 w 25"/>
                <a:gd name="T9" fmla="*/ 75 h 75"/>
                <a:gd name="T10" fmla="*/ 20 w 25"/>
                <a:gd name="T11" fmla="*/ 66 h 75"/>
                <a:gd name="T12" fmla="*/ 25 w 25"/>
                <a:gd name="T13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25" y="12"/>
                  </a:moveTo>
                  <a:lnTo>
                    <a:pt x="13" y="0"/>
                  </a:lnTo>
                  <a:lnTo>
                    <a:pt x="4" y="9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20" y="66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Freeform 245"/>
            <p:cNvSpPr>
              <a:spLocks/>
            </p:cNvSpPr>
            <p:nvPr/>
          </p:nvSpPr>
          <p:spPr bwMode="auto">
            <a:xfrm>
              <a:off x="1295400" y="1627188"/>
              <a:ext cx="106363" cy="31750"/>
            </a:xfrm>
            <a:custGeom>
              <a:avLst/>
              <a:gdLst>
                <a:gd name="T0" fmla="*/ 55 w 67"/>
                <a:gd name="T1" fmla="*/ 20 h 20"/>
                <a:gd name="T2" fmla="*/ 67 w 67"/>
                <a:gd name="T3" fmla="*/ 8 h 20"/>
                <a:gd name="T4" fmla="*/ 61 w 67"/>
                <a:gd name="T5" fmla="*/ 0 h 20"/>
                <a:gd name="T6" fmla="*/ 9 w 67"/>
                <a:gd name="T7" fmla="*/ 0 h 20"/>
                <a:gd name="T8" fmla="*/ 0 w 67"/>
                <a:gd name="T9" fmla="*/ 8 h 20"/>
                <a:gd name="T10" fmla="*/ 10 w 67"/>
                <a:gd name="T11" fmla="*/ 20 h 20"/>
                <a:gd name="T12" fmla="*/ 55 w 6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0">
                  <a:moveTo>
                    <a:pt x="55" y="20"/>
                  </a:moveTo>
                  <a:lnTo>
                    <a:pt x="67" y="8"/>
                  </a:lnTo>
                  <a:lnTo>
                    <a:pt x="61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10" y="20"/>
                  </a:lnTo>
                  <a:lnTo>
                    <a:pt x="5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Freeform 246"/>
            <p:cNvSpPr>
              <a:spLocks/>
            </p:cNvSpPr>
            <p:nvPr/>
          </p:nvSpPr>
          <p:spPr bwMode="auto">
            <a:xfrm>
              <a:off x="1381125" y="1646238"/>
              <a:ext cx="39688" cy="119063"/>
            </a:xfrm>
            <a:custGeom>
              <a:avLst/>
              <a:gdLst>
                <a:gd name="T0" fmla="*/ 17 w 25"/>
                <a:gd name="T1" fmla="*/ 0 h 75"/>
                <a:gd name="T2" fmla="*/ 4 w 25"/>
                <a:gd name="T3" fmla="*/ 12 h 75"/>
                <a:gd name="T4" fmla="*/ 0 w 25"/>
                <a:gd name="T5" fmla="*/ 66 h 75"/>
                <a:gd name="T6" fmla="*/ 9 w 25"/>
                <a:gd name="T7" fmla="*/ 75 h 75"/>
                <a:gd name="T8" fmla="*/ 20 w 25"/>
                <a:gd name="T9" fmla="*/ 66 h 75"/>
                <a:gd name="T10" fmla="*/ 25 w 25"/>
                <a:gd name="T11" fmla="*/ 9 h 75"/>
                <a:gd name="T12" fmla="*/ 17 w 2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17" y="0"/>
                  </a:moveTo>
                  <a:lnTo>
                    <a:pt x="4" y="12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20" y="66"/>
                  </a:lnTo>
                  <a:lnTo>
                    <a:pt x="25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Freeform 247"/>
            <p:cNvSpPr>
              <a:spLocks/>
            </p:cNvSpPr>
            <p:nvPr/>
          </p:nvSpPr>
          <p:spPr bwMode="auto">
            <a:xfrm>
              <a:off x="1254125" y="1778000"/>
              <a:ext cx="39688" cy="119063"/>
            </a:xfrm>
            <a:custGeom>
              <a:avLst/>
              <a:gdLst>
                <a:gd name="T0" fmla="*/ 20 w 25"/>
                <a:gd name="T1" fmla="*/ 64 h 75"/>
                <a:gd name="T2" fmla="*/ 8 w 25"/>
                <a:gd name="T3" fmla="*/ 75 h 75"/>
                <a:gd name="T4" fmla="*/ 0 w 25"/>
                <a:gd name="T5" fmla="*/ 67 h 75"/>
                <a:gd name="T6" fmla="*/ 6 w 25"/>
                <a:gd name="T7" fmla="*/ 10 h 75"/>
                <a:gd name="T8" fmla="*/ 16 w 25"/>
                <a:gd name="T9" fmla="*/ 0 h 75"/>
                <a:gd name="T10" fmla="*/ 25 w 25"/>
                <a:gd name="T11" fmla="*/ 10 h 75"/>
                <a:gd name="T12" fmla="*/ 20 w 25"/>
                <a:gd name="T13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20" y="64"/>
                  </a:moveTo>
                  <a:lnTo>
                    <a:pt x="8" y="75"/>
                  </a:lnTo>
                  <a:lnTo>
                    <a:pt x="0" y="67"/>
                  </a:lnTo>
                  <a:lnTo>
                    <a:pt x="6" y="10"/>
                  </a:lnTo>
                  <a:lnTo>
                    <a:pt x="16" y="0"/>
                  </a:lnTo>
                  <a:lnTo>
                    <a:pt x="25" y="10"/>
                  </a:lnTo>
                  <a:lnTo>
                    <a:pt x="2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Freeform 248"/>
            <p:cNvSpPr>
              <a:spLocks/>
            </p:cNvSpPr>
            <p:nvPr/>
          </p:nvSpPr>
          <p:spPr bwMode="auto">
            <a:xfrm>
              <a:off x="1271588" y="1884363"/>
              <a:ext cx="109538" cy="33338"/>
            </a:xfrm>
            <a:custGeom>
              <a:avLst/>
              <a:gdLst>
                <a:gd name="T0" fmla="*/ 58 w 69"/>
                <a:gd name="T1" fmla="*/ 0 h 21"/>
                <a:gd name="T2" fmla="*/ 69 w 69"/>
                <a:gd name="T3" fmla="*/ 12 h 21"/>
                <a:gd name="T4" fmla="*/ 60 w 69"/>
                <a:gd name="T5" fmla="*/ 21 h 21"/>
                <a:gd name="T6" fmla="*/ 8 w 69"/>
                <a:gd name="T7" fmla="*/ 21 h 21"/>
                <a:gd name="T8" fmla="*/ 0 w 69"/>
                <a:gd name="T9" fmla="*/ 12 h 21"/>
                <a:gd name="T10" fmla="*/ 13 w 69"/>
                <a:gd name="T11" fmla="*/ 0 h 21"/>
                <a:gd name="T12" fmla="*/ 58 w 6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1">
                  <a:moveTo>
                    <a:pt x="58" y="0"/>
                  </a:moveTo>
                  <a:lnTo>
                    <a:pt x="69" y="12"/>
                  </a:lnTo>
                  <a:lnTo>
                    <a:pt x="60" y="21"/>
                  </a:lnTo>
                  <a:lnTo>
                    <a:pt x="8" y="21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249"/>
            <p:cNvSpPr>
              <a:spLocks/>
            </p:cNvSpPr>
            <p:nvPr/>
          </p:nvSpPr>
          <p:spPr bwMode="auto">
            <a:xfrm>
              <a:off x="1370013" y="1778000"/>
              <a:ext cx="39688" cy="119063"/>
            </a:xfrm>
            <a:custGeom>
              <a:avLst/>
              <a:gdLst>
                <a:gd name="T0" fmla="*/ 10 w 25"/>
                <a:gd name="T1" fmla="*/ 75 h 75"/>
                <a:gd name="T2" fmla="*/ 0 w 25"/>
                <a:gd name="T3" fmla="*/ 64 h 75"/>
                <a:gd name="T4" fmla="*/ 5 w 25"/>
                <a:gd name="T5" fmla="*/ 10 h 75"/>
                <a:gd name="T6" fmla="*/ 16 w 25"/>
                <a:gd name="T7" fmla="*/ 0 h 75"/>
                <a:gd name="T8" fmla="*/ 25 w 25"/>
                <a:gd name="T9" fmla="*/ 10 h 75"/>
                <a:gd name="T10" fmla="*/ 19 w 25"/>
                <a:gd name="T11" fmla="*/ 67 h 75"/>
                <a:gd name="T12" fmla="*/ 10 w 2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10" y="75"/>
                  </a:moveTo>
                  <a:lnTo>
                    <a:pt x="0" y="64"/>
                  </a:lnTo>
                  <a:lnTo>
                    <a:pt x="5" y="10"/>
                  </a:lnTo>
                  <a:lnTo>
                    <a:pt x="16" y="0"/>
                  </a:lnTo>
                  <a:lnTo>
                    <a:pt x="25" y="10"/>
                  </a:lnTo>
                  <a:lnTo>
                    <a:pt x="19" y="67"/>
                  </a:lnTo>
                  <a:lnTo>
                    <a:pt x="1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Freeform 250"/>
            <p:cNvSpPr>
              <a:spLocks/>
            </p:cNvSpPr>
            <p:nvPr/>
          </p:nvSpPr>
          <p:spPr bwMode="auto">
            <a:xfrm>
              <a:off x="1449388" y="1646238"/>
              <a:ext cx="38100" cy="119063"/>
            </a:xfrm>
            <a:custGeom>
              <a:avLst/>
              <a:gdLst>
                <a:gd name="T0" fmla="*/ 24 w 24"/>
                <a:gd name="T1" fmla="*/ 12 h 75"/>
                <a:gd name="T2" fmla="*/ 13 w 24"/>
                <a:gd name="T3" fmla="*/ 0 h 75"/>
                <a:gd name="T4" fmla="*/ 4 w 24"/>
                <a:gd name="T5" fmla="*/ 9 h 75"/>
                <a:gd name="T6" fmla="*/ 0 w 24"/>
                <a:gd name="T7" fmla="*/ 66 h 75"/>
                <a:gd name="T8" fmla="*/ 9 w 24"/>
                <a:gd name="T9" fmla="*/ 75 h 75"/>
                <a:gd name="T10" fmla="*/ 19 w 24"/>
                <a:gd name="T11" fmla="*/ 66 h 75"/>
                <a:gd name="T12" fmla="*/ 24 w 24"/>
                <a:gd name="T13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5">
                  <a:moveTo>
                    <a:pt x="24" y="12"/>
                  </a:moveTo>
                  <a:lnTo>
                    <a:pt x="13" y="0"/>
                  </a:lnTo>
                  <a:lnTo>
                    <a:pt x="4" y="9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19" y="66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251"/>
            <p:cNvSpPr>
              <a:spLocks/>
            </p:cNvSpPr>
            <p:nvPr/>
          </p:nvSpPr>
          <p:spPr bwMode="auto">
            <a:xfrm>
              <a:off x="1477963" y="1627188"/>
              <a:ext cx="106363" cy="31750"/>
            </a:xfrm>
            <a:custGeom>
              <a:avLst/>
              <a:gdLst>
                <a:gd name="T0" fmla="*/ 55 w 67"/>
                <a:gd name="T1" fmla="*/ 20 h 20"/>
                <a:gd name="T2" fmla="*/ 67 w 67"/>
                <a:gd name="T3" fmla="*/ 8 h 20"/>
                <a:gd name="T4" fmla="*/ 60 w 67"/>
                <a:gd name="T5" fmla="*/ 0 h 20"/>
                <a:gd name="T6" fmla="*/ 9 w 67"/>
                <a:gd name="T7" fmla="*/ 0 h 20"/>
                <a:gd name="T8" fmla="*/ 0 w 67"/>
                <a:gd name="T9" fmla="*/ 8 h 20"/>
                <a:gd name="T10" fmla="*/ 10 w 67"/>
                <a:gd name="T11" fmla="*/ 20 h 20"/>
                <a:gd name="T12" fmla="*/ 55 w 6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0">
                  <a:moveTo>
                    <a:pt x="55" y="20"/>
                  </a:moveTo>
                  <a:lnTo>
                    <a:pt x="67" y="8"/>
                  </a:lnTo>
                  <a:lnTo>
                    <a:pt x="60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10" y="20"/>
                  </a:lnTo>
                  <a:lnTo>
                    <a:pt x="5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Freeform 252"/>
            <p:cNvSpPr>
              <a:spLocks/>
            </p:cNvSpPr>
            <p:nvPr/>
          </p:nvSpPr>
          <p:spPr bwMode="auto">
            <a:xfrm>
              <a:off x="1563688" y="1646238"/>
              <a:ext cx="38100" cy="119063"/>
            </a:xfrm>
            <a:custGeom>
              <a:avLst/>
              <a:gdLst>
                <a:gd name="T0" fmla="*/ 17 w 24"/>
                <a:gd name="T1" fmla="*/ 0 h 75"/>
                <a:gd name="T2" fmla="*/ 4 w 24"/>
                <a:gd name="T3" fmla="*/ 12 h 75"/>
                <a:gd name="T4" fmla="*/ 0 w 24"/>
                <a:gd name="T5" fmla="*/ 66 h 75"/>
                <a:gd name="T6" fmla="*/ 9 w 24"/>
                <a:gd name="T7" fmla="*/ 75 h 75"/>
                <a:gd name="T8" fmla="*/ 20 w 24"/>
                <a:gd name="T9" fmla="*/ 66 h 75"/>
                <a:gd name="T10" fmla="*/ 24 w 24"/>
                <a:gd name="T11" fmla="*/ 9 h 75"/>
                <a:gd name="T12" fmla="*/ 17 w 24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5">
                  <a:moveTo>
                    <a:pt x="17" y="0"/>
                  </a:moveTo>
                  <a:lnTo>
                    <a:pt x="4" y="12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20" y="66"/>
                  </a:lnTo>
                  <a:lnTo>
                    <a:pt x="24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Freeform 253"/>
            <p:cNvSpPr>
              <a:spLocks/>
            </p:cNvSpPr>
            <p:nvPr/>
          </p:nvSpPr>
          <p:spPr bwMode="auto">
            <a:xfrm>
              <a:off x="1436688" y="1778000"/>
              <a:ext cx="39688" cy="119063"/>
            </a:xfrm>
            <a:custGeom>
              <a:avLst/>
              <a:gdLst>
                <a:gd name="T0" fmla="*/ 20 w 25"/>
                <a:gd name="T1" fmla="*/ 64 h 75"/>
                <a:gd name="T2" fmla="*/ 8 w 25"/>
                <a:gd name="T3" fmla="*/ 75 h 75"/>
                <a:gd name="T4" fmla="*/ 0 w 25"/>
                <a:gd name="T5" fmla="*/ 67 h 75"/>
                <a:gd name="T6" fmla="*/ 5 w 25"/>
                <a:gd name="T7" fmla="*/ 10 h 75"/>
                <a:gd name="T8" fmla="*/ 16 w 25"/>
                <a:gd name="T9" fmla="*/ 0 h 75"/>
                <a:gd name="T10" fmla="*/ 25 w 25"/>
                <a:gd name="T11" fmla="*/ 10 h 75"/>
                <a:gd name="T12" fmla="*/ 20 w 25"/>
                <a:gd name="T13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20" y="64"/>
                  </a:moveTo>
                  <a:lnTo>
                    <a:pt x="8" y="75"/>
                  </a:lnTo>
                  <a:lnTo>
                    <a:pt x="0" y="67"/>
                  </a:lnTo>
                  <a:lnTo>
                    <a:pt x="5" y="10"/>
                  </a:lnTo>
                  <a:lnTo>
                    <a:pt x="16" y="0"/>
                  </a:lnTo>
                  <a:lnTo>
                    <a:pt x="25" y="10"/>
                  </a:lnTo>
                  <a:lnTo>
                    <a:pt x="2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Freeform 254"/>
            <p:cNvSpPr>
              <a:spLocks/>
            </p:cNvSpPr>
            <p:nvPr/>
          </p:nvSpPr>
          <p:spPr bwMode="auto">
            <a:xfrm>
              <a:off x="1454150" y="1884363"/>
              <a:ext cx="107950" cy="33338"/>
            </a:xfrm>
            <a:custGeom>
              <a:avLst/>
              <a:gdLst>
                <a:gd name="T0" fmla="*/ 57 w 68"/>
                <a:gd name="T1" fmla="*/ 0 h 21"/>
                <a:gd name="T2" fmla="*/ 68 w 68"/>
                <a:gd name="T3" fmla="*/ 12 h 21"/>
                <a:gd name="T4" fmla="*/ 59 w 68"/>
                <a:gd name="T5" fmla="*/ 21 h 21"/>
                <a:gd name="T6" fmla="*/ 8 w 68"/>
                <a:gd name="T7" fmla="*/ 21 h 21"/>
                <a:gd name="T8" fmla="*/ 0 w 68"/>
                <a:gd name="T9" fmla="*/ 12 h 21"/>
                <a:gd name="T10" fmla="*/ 12 w 68"/>
                <a:gd name="T11" fmla="*/ 0 h 21"/>
                <a:gd name="T12" fmla="*/ 57 w 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1">
                  <a:moveTo>
                    <a:pt x="57" y="0"/>
                  </a:moveTo>
                  <a:lnTo>
                    <a:pt x="68" y="12"/>
                  </a:lnTo>
                  <a:lnTo>
                    <a:pt x="59" y="21"/>
                  </a:lnTo>
                  <a:lnTo>
                    <a:pt x="8" y="21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255"/>
            <p:cNvSpPr>
              <a:spLocks/>
            </p:cNvSpPr>
            <p:nvPr/>
          </p:nvSpPr>
          <p:spPr bwMode="auto">
            <a:xfrm>
              <a:off x="1552575" y="1778000"/>
              <a:ext cx="38100" cy="119063"/>
            </a:xfrm>
            <a:custGeom>
              <a:avLst/>
              <a:gdLst>
                <a:gd name="T0" fmla="*/ 10 w 24"/>
                <a:gd name="T1" fmla="*/ 75 h 75"/>
                <a:gd name="T2" fmla="*/ 0 w 24"/>
                <a:gd name="T3" fmla="*/ 64 h 75"/>
                <a:gd name="T4" fmla="*/ 4 w 24"/>
                <a:gd name="T5" fmla="*/ 10 h 75"/>
                <a:gd name="T6" fmla="*/ 15 w 24"/>
                <a:gd name="T7" fmla="*/ 0 h 75"/>
                <a:gd name="T8" fmla="*/ 24 w 24"/>
                <a:gd name="T9" fmla="*/ 10 h 75"/>
                <a:gd name="T10" fmla="*/ 19 w 24"/>
                <a:gd name="T11" fmla="*/ 67 h 75"/>
                <a:gd name="T12" fmla="*/ 10 w 24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5">
                  <a:moveTo>
                    <a:pt x="10" y="75"/>
                  </a:moveTo>
                  <a:lnTo>
                    <a:pt x="0" y="64"/>
                  </a:lnTo>
                  <a:lnTo>
                    <a:pt x="4" y="10"/>
                  </a:lnTo>
                  <a:lnTo>
                    <a:pt x="15" y="0"/>
                  </a:lnTo>
                  <a:lnTo>
                    <a:pt x="24" y="10"/>
                  </a:lnTo>
                  <a:lnTo>
                    <a:pt x="19" y="67"/>
                  </a:lnTo>
                  <a:lnTo>
                    <a:pt x="1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Freeform 256"/>
            <p:cNvSpPr>
              <a:spLocks/>
            </p:cNvSpPr>
            <p:nvPr/>
          </p:nvSpPr>
          <p:spPr bwMode="auto">
            <a:xfrm>
              <a:off x="1201738" y="1703388"/>
              <a:ext cx="34925" cy="30163"/>
            </a:xfrm>
            <a:custGeom>
              <a:avLst/>
              <a:gdLst>
                <a:gd name="T0" fmla="*/ 21 w 22"/>
                <a:gd name="T1" fmla="*/ 19 h 19"/>
                <a:gd name="T2" fmla="*/ 0 w 22"/>
                <a:gd name="T3" fmla="*/ 19 h 19"/>
                <a:gd name="T4" fmla="*/ 3 w 22"/>
                <a:gd name="T5" fmla="*/ 0 h 19"/>
                <a:gd name="T6" fmla="*/ 22 w 22"/>
                <a:gd name="T7" fmla="*/ 0 h 19"/>
                <a:gd name="T8" fmla="*/ 21 w 2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21" y="19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22" y="0"/>
                  </a:lnTo>
                  <a:lnTo>
                    <a:pt x="2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Freeform 257"/>
            <p:cNvSpPr>
              <a:spLocks/>
            </p:cNvSpPr>
            <p:nvPr/>
          </p:nvSpPr>
          <p:spPr bwMode="auto">
            <a:xfrm>
              <a:off x="1193800" y="1809750"/>
              <a:ext cx="33338" cy="31750"/>
            </a:xfrm>
            <a:custGeom>
              <a:avLst/>
              <a:gdLst>
                <a:gd name="T0" fmla="*/ 21 w 21"/>
                <a:gd name="T1" fmla="*/ 0 h 20"/>
                <a:gd name="T2" fmla="*/ 1 w 21"/>
                <a:gd name="T3" fmla="*/ 0 h 20"/>
                <a:gd name="T4" fmla="*/ 0 w 21"/>
                <a:gd name="T5" fmla="*/ 20 h 20"/>
                <a:gd name="T6" fmla="*/ 19 w 21"/>
                <a:gd name="T7" fmla="*/ 20 h 20"/>
                <a:gd name="T8" fmla="*/ 21 w 2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1" y="0"/>
                  </a:moveTo>
                  <a:lnTo>
                    <a:pt x="1" y="0"/>
                  </a:lnTo>
                  <a:lnTo>
                    <a:pt x="0" y="20"/>
                  </a:lnTo>
                  <a:lnTo>
                    <a:pt x="19" y="2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16" name="Freeform 23"/>
          <p:cNvSpPr>
            <a:spLocks noEditPoints="1"/>
          </p:cNvSpPr>
          <p:nvPr/>
        </p:nvSpPr>
        <p:spPr bwMode="auto">
          <a:xfrm>
            <a:off x="637922" y="4046476"/>
            <a:ext cx="107783" cy="213188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rgbClr val="F18F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8" name="Freeform 23"/>
          <p:cNvSpPr>
            <a:spLocks noEditPoints="1"/>
          </p:cNvSpPr>
          <p:nvPr/>
        </p:nvSpPr>
        <p:spPr bwMode="auto">
          <a:xfrm>
            <a:off x="2668365" y="4126629"/>
            <a:ext cx="107783" cy="213188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9" name="Freeform 115"/>
          <p:cNvSpPr>
            <a:spLocks noEditPoints="1"/>
          </p:cNvSpPr>
          <p:nvPr/>
        </p:nvSpPr>
        <p:spPr bwMode="auto">
          <a:xfrm>
            <a:off x="2680602" y="4197763"/>
            <a:ext cx="92614" cy="56844"/>
          </a:xfrm>
          <a:custGeom>
            <a:avLst/>
            <a:gdLst>
              <a:gd name="T0" fmla="*/ 238 w 238"/>
              <a:gd name="T1" fmla="*/ 45 h 159"/>
              <a:gd name="T2" fmla="*/ 0 w 238"/>
              <a:gd name="T3" fmla="*/ 159 h 159"/>
              <a:gd name="T4" fmla="*/ 192 w 238"/>
              <a:gd name="T5" fmla="*/ 0 h 159"/>
              <a:gd name="T6" fmla="*/ 197 w 238"/>
              <a:gd name="T7" fmla="*/ 0 h 159"/>
              <a:gd name="T8" fmla="*/ 238 w 238"/>
              <a:gd name="T9" fmla="*/ 41 h 159"/>
              <a:gd name="T10" fmla="*/ 137 w 238"/>
              <a:gd name="T11" fmla="*/ 21 h 159"/>
              <a:gd name="T12" fmla="*/ 28 w 238"/>
              <a:gd name="T13" fmla="*/ 25 h 159"/>
              <a:gd name="T14" fmla="*/ 137 w 238"/>
              <a:gd name="T15" fmla="*/ 21 h 159"/>
              <a:gd name="T16" fmla="*/ 28 w 238"/>
              <a:gd name="T17" fmla="*/ 34 h 159"/>
              <a:gd name="T18" fmla="*/ 137 w 238"/>
              <a:gd name="T19" fmla="*/ 39 h 159"/>
              <a:gd name="T20" fmla="*/ 205 w 238"/>
              <a:gd name="T21" fmla="*/ 69 h 159"/>
              <a:gd name="T22" fmla="*/ 146 w 238"/>
              <a:gd name="T23" fmla="*/ 69 h 159"/>
              <a:gd name="T24" fmla="*/ 87 w 238"/>
              <a:gd name="T25" fmla="*/ 69 h 159"/>
              <a:gd name="T26" fmla="*/ 28 w 238"/>
              <a:gd name="T27" fmla="*/ 69 h 159"/>
              <a:gd name="T28" fmla="*/ 28 w 238"/>
              <a:gd name="T29" fmla="*/ 90 h 159"/>
              <a:gd name="T30" fmla="*/ 28 w 238"/>
              <a:gd name="T31" fmla="*/ 110 h 159"/>
              <a:gd name="T32" fmla="*/ 28 w 238"/>
              <a:gd name="T33" fmla="*/ 130 h 159"/>
              <a:gd name="T34" fmla="*/ 33 w 238"/>
              <a:gd name="T35" fmla="*/ 135 h 159"/>
              <a:gd name="T36" fmla="*/ 91 w 238"/>
              <a:gd name="T37" fmla="*/ 135 h 159"/>
              <a:gd name="T38" fmla="*/ 150 w 238"/>
              <a:gd name="T39" fmla="*/ 135 h 159"/>
              <a:gd name="T40" fmla="*/ 210 w 238"/>
              <a:gd name="T41" fmla="*/ 135 h 159"/>
              <a:gd name="T42" fmla="*/ 210 w 238"/>
              <a:gd name="T43" fmla="*/ 114 h 159"/>
              <a:gd name="T44" fmla="*/ 210 w 238"/>
              <a:gd name="T45" fmla="*/ 94 h 159"/>
              <a:gd name="T46" fmla="*/ 210 w 238"/>
              <a:gd name="T47" fmla="*/ 73 h 159"/>
              <a:gd name="T48" fmla="*/ 205 w 238"/>
              <a:gd name="T49" fmla="*/ 69 h 159"/>
              <a:gd name="T50" fmla="*/ 146 w 238"/>
              <a:gd name="T51" fmla="*/ 90 h 159"/>
              <a:gd name="T52" fmla="*/ 91 w 238"/>
              <a:gd name="T53" fmla="*/ 73 h 159"/>
              <a:gd name="T54" fmla="*/ 146 w 238"/>
              <a:gd name="T55" fmla="*/ 94 h 159"/>
              <a:gd name="T56" fmla="*/ 91 w 238"/>
              <a:gd name="T57" fmla="*/ 110 h 159"/>
              <a:gd name="T58" fmla="*/ 146 w 238"/>
              <a:gd name="T59" fmla="*/ 94 h 159"/>
              <a:gd name="T60" fmla="*/ 87 w 238"/>
              <a:gd name="T61" fmla="*/ 73 h 159"/>
              <a:gd name="T62" fmla="*/ 33 w 238"/>
              <a:gd name="T63" fmla="*/ 90 h 159"/>
              <a:gd name="T64" fmla="*/ 33 w 238"/>
              <a:gd name="T65" fmla="*/ 94 h 159"/>
              <a:gd name="T66" fmla="*/ 87 w 238"/>
              <a:gd name="T67" fmla="*/ 110 h 159"/>
              <a:gd name="T68" fmla="*/ 33 w 238"/>
              <a:gd name="T69" fmla="*/ 94 h 159"/>
              <a:gd name="T70" fmla="*/ 33 w 238"/>
              <a:gd name="T71" fmla="*/ 114 h 159"/>
              <a:gd name="T72" fmla="*/ 87 w 238"/>
              <a:gd name="T73" fmla="*/ 130 h 159"/>
              <a:gd name="T74" fmla="*/ 91 w 238"/>
              <a:gd name="T75" fmla="*/ 130 h 159"/>
              <a:gd name="T76" fmla="*/ 146 w 238"/>
              <a:gd name="T77" fmla="*/ 114 h 159"/>
              <a:gd name="T78" fmla="*/ 91 w 238"/>
              <a:gd name="T79" fmla="*/ 130 h 159"/>
              <a:gd name="T80" fmla="*/ 150 w 238"/>
              <a:gd name="T81" fmla="*/ 130 h 159"/>
              <a:gd name="T82" fmla="*/ 205 w 238"/>
              <a:gd name="T83" fmla="*/ 114 h 159"/>
              <a:gd name="T84" fmla="*/ 205 w 238"/>
              <a:gd name="T85" fmla="*/ 110 h 159"/>
              <a:gd name="T86" fmla="*/ 150 w 238"/>
              <a:gd name="T87" fmla="*/ 94 h 159"/>
              <a:gd name="T88" fmla="*/ 205 w 238"/>
              <a:gd name="T89" fmla="*/ 110 h 159"/>
              <a:gd name="T90" fmla="*/ 150 w 238"/>
              <a:gd name="T91" fmla="*/ 90 h 159"/>
              <a:gd name="T92" fmla="*/ 205 w 238"/>
              <a:gd name="T93" fmla="*/ 7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" h="159">
                <a:moveTo>
                  <a:pt x="192" y="45"/>
                </a:moveTo>
                <a:lnTo>
                  <a:pt x="238" y="45"/>
                </a:lnTo>
                <a:lnTo>
                  <a:pt x="238" y="159"/>
                </a:lnTo>
                <a:lnTo>
                  <a:pt x="0" y="159"/>
                </a:lnTo>
                <a:lnTo>
                  <a:pt x="0" y="0"/>
                </a:lnTo>
                <a:lnTo>
                  <a:pt x="192" y="0"/>
                </a:lnTo>
                <a:lnTo>
                  <a:pt x="192" y="45"/>
                </a:lnTo>
                <a:close/>
                <a:moveTo>
                  <a:pt x="197" y="0"/>
                </a:moveTo>
                <a:lnTo>
                  <a:pt x="197" y="41"/>
                </a:lnTo>
                <a:lnTo>
                  <a:pt x="238" y="41"/>
                </a:lnTo>
                <a:lnTo>
                  <a:pt x="197" y="0"/>
                </a:lnTo>
                <a:close/>
                <a:moveTo>
                  <a:pt x="137" y="21"/>
                </a:moveTo>
                <a:lnTo>
                  <a:pt x="28" y="21"/>
                </a:lnTo>
                <a:lnTo>
                  <a:pt x="28" y="25"/>
                </a:lnTo>
                <a:lnTo>
                  <a:pt x="137" y="25"/>
                </a:lnTo>
                <a:lnTo>
                  <a:pt x="137" y="21"/>
                </a:lnTo>
                <a:close/>
                <a:moveTo>
                  <a:pt x="137" y="34"/>
                </a:moveTo>
                <a:lnTo>
                  <a:pt x="28" y="34"/>
                </a:lnTo>
                <a:lnTo>
                  <a:pt x="28" y="39"/>
                </a:lnTo>
                <a:lnTo>
                  <a:pt x="137" y="39"/>
                </a:lnTo>
                <a:lnTo>
                  <a:pt x="137" y="34"/>
                </a:lnTo>
                <a:close/>
                <a:moveTo>
                  <a:pt x="205" y="69"/>
                </a:moveTo>
                <a:lnTo>
                  <a:pt x="150" y="69"/>
                </a:lnTo>
                <a:lnTo>
                  <a:pt x="146" y="69"/>
                </a:lnTo>
                <a:lnTo>
                  <a:pt x="91" y="69"/>
                </a:lnTo>
                <a:lnTo>
                  <a:pt x="87" y="69"/>
                </a:lnTo>
                <a:lnTo>
                  <a:pt x="33" y="69"/>
                </a:lnTo>
                <a:lnTo>
                  <a:pt x="28" y="69"/>
                </a:lnTo>
                <a:lnTo>
                  <a:pt x="28" y="73"/>
                </a:lnTo>
                <a:lnTo>
                  <a:pt x="28" y="90"/>
                </a:lnTo>
                <a:lnTo>
                  <a:pt x="28" y="94"/>
                </a:lnTo>
                <a:lnTo>
                  <a:pt x="28" y="110"/>
                </a:lnTo>
                <a:lnTo>
                  <a:pt x="28" y="114"/>
                </a:lnTo>
                <a:lnTo>
                  <a:pt x="28" y="130"/>
                </a:lnTo>
                <a:lnTo>
                  <a:pt x="28" y="135"/>
                </a:lnTo>
                <a:lnTo>
                  <a:pt x="33" y="135"/>
                </a:lnTo>
                <a:lnTo>
                  <a:pt x="87" y="135"/>
                </a:lnTo>
                <a:lnTo>
                  <a:pt x="91" y="135"/>
                </a:lnTo>
                <a:lnTo>
                  <a:pt x="146" y="135"/>
                </a:lnTo>
                <a:lnTo>
                  <a:pt x="150" y="135"/>
                </a:lnTo>
                <a:lnTo>
                  <a:pt x="205" y="135"/>
                </a:lnTo>
                <a:lnTo>
                  <a:pt x="210" y="135"/>
                </a:lnTo>
                <a:lnTo>
                  <a:pt x="210" y="130"/>
                </a:lnTo>
                <a:lnTo>
                  <a:pt x="210" y="114"/>
                </a:lnTo>
                <a:lnTo>
                  <a:pt x="210" y="110"/>
                </a:lnTo>
                <a:lnTo>
                  <a:pt x="210" y="94"/>
                </a:lnTo>
                <a:lnTo>
                  <a:pt x="210" y="90"/>
                </a:lnTo>
                <a:lnTo>
                  <a:pt x="210" y="73"/>
                </a:lnTo>
                <a:lnTo>
                  <a:pt x="210" y="69"/>
                </a:lnTo>
                <a:lnTo>
                  <a:pt x="205" y="69"/>
                </a:lnTo>
                <a:close/>
                <a:moveTo>
                  <a:pt x="146" y="73"/>
                </a:moveTo>
                <a:lnTo>
                  <a:pt x="146" y="90"/>
                </a:lnTo>
                <a:lnTo>
                  <a:pt x="91" y="90"/>
                </a:lnTo>
                <a:lnTo>
                  <a:pt x="91" y="73"/>
                </a:lnTo>
                <a:lnTo>
                  <a:pt x="146" y="73"/>
                </a:lnTo>
                <a:close/>
                <a:moveTo>
                  <a:pt x="146" y="94"/>
                </a:moveTo>
                <a:lnTo>
                  <a:pt x="146" y="110"/>
                </a:lnTo>
                <a:lnTo>
                  <a:pt x="91" y="110"/>
                </a:lnTo>
                <a:lnTo>
                  <a:pt x="91" y="94"/>
                </a:lnTo>
                <a:lnTo>
                  <a:pt x="146" y="94"/>
                </a:lnTo>
                <a:close/>
                <a:moveTo>
                  <a:pt x="33" y="73"/>
                </a:moveTo>
                <a:lnTo>
                  <a:pt x="87" y="73"/>
                </a:lnTo>
                <a:lnTo>
                  <a:pt x="87" y="90"/>
                </a:lnTo>
                <a:lnTo>
                  <a:pt x="33" y="90"/>
                </a:lnTo>
                <a:lnTo>
                  <a:pt x="33" y="73"/>
                </a:lnTo>
                <a:close/>
                <a:moveTo>
                  <a:pt x="33" y="94"/>
                </a:moveTo>
                <a:lnTo>
                  <a:pt x="87" y="94"/>
                </a:lnTo>
                <a:lnTo>
                  <a:pt x="87" y="110"/>
                </a:lnTo>
                <a:lnTo>
                  <a:pt x="33" y="110"/>
                </a:lnTo>
                <a:lnTo>
                  <a:pt x="33" y="94"/>
                </a:lnTo>
                <a:close/>
                <a:moveTo>
                  <a:pt x="33" y="130"/>
                </a:moveTo>
                <a:lnTo>
                  <a:pt x="33" y="114"/>
                </a:lnTo>
                <a:lnTo>
                  <a:pt x="87" y="114"/>
                </a:lnTo>
                <a:lnTo>
                  <a:pt x="87" y="130"/>
                </a:lnTo>
                <a:lnTo>
                  <a:pt x="33" y="130"/>
                </a:lnTo>
                <a:close/>
                <a:moveTo>
                  <a:pt x="91" y="130"/>
                </a:moveTo>
                <a:lnTo>
                  <a:pt x="91" y="114"/>
                </a:lnTo>
                <a:lnTo>
                  <a:pt x="146" y="114"/>
                </a:lnTo>
                <a:lnTo>
                  <a:pt x="146" y="130"/>
                </a:lnTo>
                <a:lnTo>
                  <a:pt x="91" y="130"/>
                </a:lnTo>
                <a:close/>
                <a:moveTo>
                  <a:pt x="205" y="130"/>
                </a:moveTo>
                <a:lnTo>
                  <a:pt x="150" y="130"/>
                </a:lnTo>
                <a:lnTo>
                  <a:pt x="150" y="114"/>
                </a:lnTo>
                <a:lnTo>
                  <a:pt x="205" y="114"/>
                </a:lnTo>
                <a:lnTo>
                  <a:pt x="205" y="130"/>
                </a:lnTo>
                <a:close/>
                <a:moveTo>
                  <a:pt x="205" y="110"/>
                </a:moveTo>
                <a:lnTo>
                  <a:pt x="150" y="110"/>
                </a:lnTo>
                <a:lnTo>
                  <a:pt x="150" y="94"/>
                </a:lnTo>
                <a:lnTo>
                  <a:pt x="205" y="94"/>
                </a:lnTo>
                <a:lnTo>
                  <a:pt x="205" y="110"/>
                </a:lnTo>
                <a:close/>
                <a:moveTo>
                  <a:pt x="205" y="90"/>
                </a:moveTo>
                <a:lnTo>
                  <a:pt x="150" y="90"/>
                </a:lnTo>
                <a:lnTo>
                  <a:pt x="150" y="73"/>
                </a:lnTo>
                <a:lnTo>
                  <a:pt x="205" y="73"/>
                </a:lnTo>
                <a:lnTo>
                  <a:pt x="205" y="90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0" name="Freeform 23"/>
          <p:cNvSpPr>
            <a:spLocks noEditPoints="1"/>
          </p:cNvSpPr>
          <p:nvPr/>
        </p:nvSpPr>
        <p:spPr bwMode="auto">
          <a:xfrm>
            <a:off x="4774734" y="4277550"/>
            <a:ext cx="128535" cy="254234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rgbClr val="F18F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414694" y="4194709"/>
            <a:ext cx="347907" cy="347907"/>
            <a:chOff x="4374556" y="4066601"/>
            <a:chExt cx="505342" cy="505342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4520825" y="4123058"/>
              <a:ext cx="195191" cy="212888"/>
              <a:chOff x="620713" y="1360488"/>
              <a:chExt cx="1189038" cy="1189038"/>
            </a:xfrm>
            <a:solidFill>
              <a:schemeClr val="accent3"/>
            </a:solidFill>
          </p:grpSpPr>
          <p:sp>
            <p:nvSpPr>
              <p:cNvPr id="223" name="Freeform 171"/>
              <p:cNvSpPr>
                <a:spLocks noEditPoints="1"/>
              </p:cNvSpPr>
              <p:nvPr/>
            </p:nvSpPr>
            <p:spPr bwMode="auto">
              <a:xfrm>
                <a:off x="620713" y="1360488"/>
                <a:ext cx="1189038" cy="1189038"/>
              </a:xfrm>
              <a:custGeom>
                <a:avLst/>
                <a:gdLst>
                  <a:gd name="T0" fmla="*/ 605 w 666"/>
                  <a:gd name="T1" fmla="*/ 46 h 666"/>
                  <a:gd name="T2" fmla="*/ 620 w 666"/>
                  <a:gd name="T3" fmla="*/ 61 h 666"/>
                  <a:gd name="T4" fmla="*/ 620 w 666"/>
                  <a:gd name="T5" fmla="*/ 605 h 666"/>
                  <a:gd name="T6" fmla="*/ 605 w 666"/>
                  <a:gd name="T7" fmla="*/ 620 h 666"/>
                  <a:gd name="T8" fmla="*/ 61 w 666"/>
                  <a:gd name="T9" fmla="*/ 620 h 666"/>
                  <a:gd name="T10" fmla="*/ 46 w 666"/>
                  <a:gd name="T11" fmla="*/ 605 h 666"/>
                  <a:gd name="T12" fmla="*/ 46 w 666"/>
                  <a:gd name="T13" fmla="*/ 61 h 666"/>
                  <a:gd name="T14" fmla="*/ 61 w 666"/>
                  <a:gd name="T15" fmla="*/ 46 h 666"/>
                  <a:gd name="T16" fmla="*/ 605 w 666"/>
                  <a:gd name="T17" fmla="*/ 46 h 666"/>
                  <a:gd name="T18" fmla="*/ 605 w 666"/>
                  <a:gd name="T19" fmla="*/ 0 h 666"/>
                  <a:gd name="T20" fmla="*/ 61 w 666"/>
                  <a:gd name="T21" fmla="*/ 0 h 666"/>
                  <a:gd name="T22" fmla="*/ 0 w 666"/>
                  <a:gd name="T23" fmla="*/ 61 h 666"/>
                  <a:gd name="T24" fmla="*/ 0 w 666"/>
                  <a:gd name="T25" fmla="*/ 605 h 666"/>
                  <a:gd name="T26" fmla="*/ 61 w 666"/>
                  <a:gd name="T27" fmla="*/ 666 h 666"/>
                  <a:gd name="T28" fmla="*/ 605 w 666"/>
                  <a:gd name="T29" fmla="*/ 666 h 666"/>
                  <a:gd name="T30" fmla="*/ 666 w 666"/>
                  <a:gd name="T31" fmla="*/ 605 h 666"/>
                  <a:gd name="T32" fmla="*/ 666 w 666"/>
                  <a:gd name="T33" fmla="*/ 61 h 666"/>
                  <a:gd name="T34" fmla="*/ 605 w 666"/>
                  <a:gd name="T35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6" h="666">
                    <a:moveTo>
                      <a:pt x="605" y="46"/>
                    </a:moveTo>
                    <a:cubicBezTo>
                      <a:pt x="613" y="46"/>
                      <a:pt x="620" y="53"/>
                      <a:pt x="620" y="61"/>
                    </a:cubicBezTo>
                    <a:cubicBezTo>
                      <a:pt x="620" y="605"/>
                      <a:pt x="620" y="605"/>
                      <a:pt x="620" y="605"/>
                    </a:cubicBezTo>
                    <a:cubicBezTo>
                      <a:pt x="620" y="613"/>
                      <a:pt x="613" y="620"/>
                      <a:pt x="605" y="620"/>
                    </a:cubicBezTo>
                    <a:cubicBezTo>
                      <a:pt x="61" y="620"/>
                      <a:pt x="61" y="620"/>
                      <a:pt x="61" y="620"/>
                    </a:cubicBezTo>
                    <a:cubicBezTo>
                      <a:pt x="53" y="620"/>
                      <a:pt x="46" y="613"/>
                      <a:pt x="46" y="605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53"/>
                      <a:pt x="53" y="46"/>
                      <a:pt x="61" y="46"/>
                    </a:cubicBezTo>
                    <a:cubicBezTo>
                      <a:pt x="605" y="46"/>
                      <a:pt x="605" y="46"/>
                      <a:pt x="605" y="46"/>
                    </a:cubicBezTo>
                    <a:moveTo>
                      <a:pt x="605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28" y="0"/>
                      <a:pt x="0" y="28"/>
                      <a:pt x="0" y="61"/>
                    </a:cubicBezTo>
                    <a:cubicBezTo>
                      <a:pt x="0" y="605"/>
                      <a:pt x="0" y="605"/>
                      <a:pt x="0" y="605"/>
                    </a:cubicBezTo>
                    <a:cubicBezTo>
                      <a:pt x="0" y="638"/>
                      <a:pt x="28" y="666"/>
                      <a:pt x="61" y="666"/>
                    </a:cubicBezTo>
                    <a:cubicBezTo>
                      <a:pt x="605" y="666"/>
                      <a:pt x="605" y="666"/>
                      <a:pt x="605" y="666"/>
                    </a:cubicBezTo>
                    <a:cubicBezTo>
                      <a:pt x="638" y="666"/>
                      <a:pt x="666" y="638"/>
                      <a:pt x="666" y="605"/>
                    </a:cubicBezTo>
                    <a:cubicBezTo>
                      <a:pt x="666" y="61"/>
                      <a:pt x="666" y="61"/>
                      <a:pt x="666" y="61"/>
                    </a:cubicBezTo>
                    <a:cubicBezTo>
                      <a:pt x="666" y="28"/>
                      <a:pt x="638" y="0"/>
                      <a:pt x="6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230"/>
              <p:cNvSpPr>
                <a:spLocks noEditPoints="1"/>
              </p:cNvSpPr>
              <p:nvPr/>
            </p:nvSpPr>
            <p:spPr bwMode="auto">
              <a:xfrm>
                <a:off x="763588" y="2076450"/>
                <a:ext cx="422275" cy="228600"/>
              </a:xfrm>
              <a:custGeom>
                <a:avLst/>
                <a:gdLst>
                  <a:gd name="T0" fmla="*/ 222 w 237"/>
                  <a:gd name="T1" fmla="*/ 128 h 128"/>
                  <a:gd name="T2" fmla="*/ 0 w 237"/>
                  <a:gd name="T3" fmla="*/ 113 h 128"/>
                  <a:gd name="T4" fmla="*/ 15 w 237"/>
                  <a:gd name="T5" fmla="*/ 0 h 128"/>
                  <a:gd name="T6" fmla="*/ 237 w 237"/>
                  <a:gd name="T7" fmla="*/ 16 h 128"/>
                  <a:gd name="T8" fmla="*/ 40 w 237"/>
                  <a:gd name="T9" fmla="*/ 36 h 128"/>
                  <a:gd name="T10" fmla="*/ 65 w 237"/>
                  <a:gd name="T11" fmla="*/ 62 h 128"/>
                  <a:gd name="T12" fmla="*/ 43 w 237"/>
                  <a:gd name="T13" fmla="*/ 89 h 128"/>
                  <a:gd name="T14" fmla="*/ 37 w 237"/>
                  <a:gd name="T15" fmla="*/ 68 h 128"/>
                  <a:gd name="T16" fmla="*/ 43 w 237"/>
                  <a:gd name="T17" fmla="*/ 99 h 128"/>
                  <a:gd name="T18" fmla="*/ 93 w 237"/>
                  <a:gd name="T19" fmla="*/ 95 h 128"/>
                  <a:gd name="T20" fmla="*/ 99 w 237"/>
                  <a:gd name="T21" fmla="*/ 99 h 128"/>
                  <a:gd name="T22" fmla="*/ 93 w 237"/>
                  <a:gd name="T23" fmla="*/ 68 h 128"/>
                  <a:gd name="T24" fmla="*/ 71 w 237"/>
                  <a:gd name="T25" fmla="*/ 89 h 128"/>
                  <a:gd name="T26" fmla="*/ 96 w 237"/>
                  <a:gd name="T27" fmla="*/ 62 h 128"/>
                  <a:gd name="T28" fmla="*/ 90 w 237"/>
                  <a:gd name="T29" fmla="*/ 36 h 128"/>
                  <a:gd name="T30" fmla="*/ 71 w 237"/>
                  <a:gd name="T31" fmla="*/ 57 h 128"/>
                  <a:gd name="T32" fmla="*/ 65 w 237"/>
                  <a:gd name="T33" fmla="*/ 31 h 128"/>
                  <a:gd name="T34" fmla="*/ 46 w 237"/>
                  <a:gd name="T35" fmla="*/ 57 h 128"/>
                  <a:gd name="T36" fmla="*/ 40 w 237"/>
                  <a:gd name="T37" fmla="*/ 36 h 128"/>
                  <a:gd name="T38" fmla="*/ 178 w 237"/>
                  <a:gd name="T39" fmla="*/ 70 h 128"/>
                  <a:gd name="T40" fmla="*/ 169 w 237"/>
                  <a:gd name="T41" fmla="*/ 88 h 128"/>
                  <a:gd name="T42" fmla="*/ 154 w 237"/>
                  <a:gd name="T43" fmla="*/ 84 h 128"/>
                  <a:gd name="T44" fmla="*/ 167 w 237"/>
                  <a:gd name="T45" fmla="*/ 80 h 128"/>
                  <a:gd name="T46" fmla="*/ 154 w 237"/>
                  <a:gd name="T47" fmla="*/ 75 h 128"/>
                  <a:gd name="T48" fmla="*/ 168 w 237"/>
                  <a:gd name="T49" fmla="*/ 70 h 128"/>
                  <a:gd name="T50" fmla="*/ 154 w 237"/>
                  <a:gd name="T51" fmla="*/ 65 h 128"/>
                  <a:gd name="T52" fmla="*/ 168 w 237"/>
                  <a:gd name="T53" fmla="*/ 48 h 128"/>
                  <a:gd name="T54" fmla="*/ 135 w 237"/>
                  <a:gd name="T55" fmla="*/ 65 h 128"/>
                  <a:gd name="T56" fmla="*/ 149 w 237"/>
                  <a:gd name="T57" fmla="*/ 70 h 128"/>
                  <a:gd name="T58" fmla="*/ 135 w 237"/>
                  <a:gd name="T59" fmla="*/ 75 h 128"/>
                  <a:gd name="T60" fmla="*/ 149 w 237"/>
                  <a:gd name="T61" fmla="*/ 80 h 128"/>
                  <a:gd name="T62" fmla="*/ 136 w 237"/>
                  <a:gd name="T63" fmla="*/ 84 h 128"/>
                  <a:gd name="T64" fmla="*/ 149 w 237"/>
                  <a:gd name="T65" fmla="*/ 90 h 128"/>
                  <a:gd name="T66" fmla="*/ 132 w 237"/>
                  <a:gd name="T67" fmla="*/ 96 h 128"/>
                  <a:gd name="T68" fmla="*/ 167 w 237"/>
                  <a:gd name="T69" fmla="*/ 95 h 128"/>
                  <a:gd name="T70" fmla="*/ 186 w 237"/>
                  <a:gd name="T71" fmla="*/ 51 h 128"/>
                  <a:gd name="T72" fmla="*/ 191 w 237"/>
                  <a:gd name="T73" fmla="*/ 89 h 128"/>
                  <a:gd name="T74" fmla="*/ 180 w 237"/>
                  <a:gd name="T75" fmla="*/ 93 h 128"/>
                  <a:gd name="T76" fmla="*/ 189 w 237"/>
                  <a:gd name="T77" fmla="*/ 99 h 128"/>
                  <a:gd name="T78" fmla="*/ 198 w 237"/>
                  <a:gd name="T79" fmla="*/ 46 h 128"/>
                  <a:gd name="T80" fmla="*/ 186 w 237"/>
                  <a:gd name="T81" fmla="*/ 30 h 128"/>
                  <a:gd name="T82" fmla="*/ 180 w 237"/>
                  <a:gd name="T83" fmla="*/ 46 h 128"/>
                  <a:gd name="T84" fmla="*/ 171 w 237"/>
                  <a:gd name="T85" fmla="*/ 51 h 128"/>
                  <a:gd name="T86" fmla="*/ 132 w 237"/>
                  <a:gd name="T87" fmla="*/ 36 h 128"/>
                  <a:gd name="T88" fmla="*/ 141 w 237"/>
                  <a:gd name="T89" fmla="*/ 41 h 128"/>
                  <a:gd name="T90" fmla="*/ 146 w 237"/>
                  <a:gd name="T91" fmla="*/ 47 h 128"/>
                  <a:gd name="T92" fmla="*/ 156 w 237"/>
                  <a:gd name="T93" fmla="*/ 41 h 128"/>
                  <a:gd name="T94" fmla="*/ 162 w 237"/>
                  <a:gd name="T95" fmla="*/ 47 h 128"/>
                  <a:gd name="T96" fmla="*/ 171 w 237"/>
                  <a:gd name="T97" fmla="*/ 41 h 128"/>
                  <a:gd name="T98" fmla="*/ 162 w 237"/>
                  <a:gd name="T99" fmla="*/ 36 h 128"/>
                  <a:gd name="T100" fmla="*/ 156 w 237"/>
                  <a:gd name="T101" fmla="*/ 30 h 128"/>
                  <a:gd name="T102" fmla="*/ 146 w 237"/>
                  <a:gd name="T103" fmla="*/ 36 h 128"/>
                  <a:gd name="T104" fmla="*/ 141 w 237"/>
                  <a:gd name="T105" fmla="*/ 30 h 128"/>
                  <a:gd name="T106" fmla="*/ 132 w 237"/>
                  <a:gd name="T107" fmla="*/ 36 h 128"/>
                  <a:gd name="T108" fmla="*/ 140 w 237"/>
                  <a:gd name="T109" fmla="*/ 60 h 128"/>
                  <a:gd name="T110" fmla="*/ 149 w 237"/>
                  <a:gd name="T111" fmla="*/ 53 h 128"/>
                  <a:gd name="T112" fmla="*/ 163 w 237"/>
                  <a:gd name="T113" fmla="*/ 60 h 128"/>
                  <a:gd name="T114" fmla="*/ 154 w 237"/>
                  <a:gd name="T115" fmla="*/ 53 h 128"/>
                  <a:gd name="T116" fmla="*/ 163 w 237"/>
                  <a:gd name="T117" fmla="*/ 6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7" h="128">
                    <a:moveTo>
                      <a:pt x="237" y="113"/>
                    </a:moveTo>
                    <a:cubicBezTo>
                      <a:pt x="237" y="121"/>
                      <a:pt x="230" y="128"/>
                      <a:pt x="222" y="12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7" y="128"/>
                      <a:pt x="0" y="121"/>
                      <a:pt x="0" y="1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30" y="0"/>
                      <a:pt x="237" y="7"/>
                      <a:pt x="237" y="16"/>
                    </a:cubicBezTo>
                    <a:lnTo>
                      <a:pt x="237" y="113"/>
                    </a:lnTo>
                    <a:close/>
                    <a:moveTo>
                      <a:pt x="40" y="36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95"/>
                      <a:pt x="43" y="95"/>
                      <a:pt x="43" y="95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93" y="68"/>
                      <a:pt x="93" y="68"/>
                      <a:pt x="93" y="68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36"/>
                      <a:pt x="46" y="36"/>
                      <a:pt x="46" y="36"/>
                    </a:cubicBezTo>
                    <a:lnTo>
                      <a:pt x="40" y="36"/>
                    </a:lnTo>
                    <a:close/>
                    <a:moveTo>
                      <a:pt x="180" y="51"/>
                    </a:moveTo>
                    <a:cubicBezTo>
                      <a:pt x="180" y="56"/>
                      <a:pt x="179" y="63"/>
                      <a:pt x="178" y="70"/>
                    </a:cubicBezTo>
                    <a:cubicBezTo>
                      <a:pt x="177" y="77"/>
                      <a:pt x="174" y="86"/>
                      <a:pt x="169" y="93"/>
                    </a:cubicBezTo>
                    <a:cubicBezTo>
                      <a:pt x="169" y="88"/>
                      <a:pt x="169" y="88"/>
                      <a:pt x="169" y="88"/>
                    </a:cubicBezTo>
                    <a:cubicBezTo>
                      <a:pt x="166" y="89"/>
                      <a:pt x="162" y="89"/>
                      <a:pt x="154" y="90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7" y="80"/>
                      <a:pt x="167" y="80"/>
                      <a:pt x="167" y="80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54" y="65"/>
                      <a:pt x="154" y="65"/>
                      <a:pt x="154" y="65"/>
                    </a:cubicBezTo>
                    <a:cubicBezTo>
                      <a:pt x="168" y="65"/>
                      <a:pt x="168" y="65"/>
                      <a:pt x="168" y="65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35" y="70"/>
                      <a:pt x="135" y="70"/>
                      <a:pt x="135" y="70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49" y="75"/>
                      <a:pt x="149" y="75"/>
                      <a:pt x="149" y="75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36" y="80"/>
                      <a:pt x="136" y="80"/>
                      <a:pt x="136" y="80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9" y="90"/>
                      <a:pt x="149" y="90"/>
                      <a:pt x="149" y="90"/>
                    </a:cubicBezTo>
                    <a:cubicBezTo>
                      <a:pt x="147" y="90"/>
                      <a:pt x="132" y="91"/>
                      <a:pt x="132" y="91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57" y="95"/>
                      <a:pt x="166" y="94"/>
                      <a:pt x="169" y="93"/>
                    </a:cubicBezTo>
                    <a:cubicBezTo>
                      <a:pt x="168" y="94"/>
                      <a:pt x="168" y="94"/>
                      <a:pt x="167" y="95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5" y="95"/>
                      <a:pt x="185" y="84"/>
                      <a:pt x="186" y="51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2" y="77"/>
                      <a:pt x="192" y="80"/>
                      <a:pt x="191" y="89"/>
                    </a:cubicBezTo>
                    <a:cubicBezTo>
                      <a:pt x="191" y="92"/>
                      <a:pt x="190" y="93"/>
                      <a:pt x="187" y="93"/>
                    </a:cubicBezTo>
                    <a:cubicBezTo>
                      <a:pt x="180" y="93"/>
                      <a:pt x="180" y="93"/>
                      <a:pt x="180" y="93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9" y="99"/>
                      <a:pt x="189" y="99"/>
                      <a:pt x="189" y="99"/>
                    </a:cubicBezTo>
                    <a:cubicBezTo>
                      <a:pt x="195" y="99"/>
                      <a:pt x="196" y="95"/>
                      <a:pt x="196" y="92"/>
                    </a:cubicBezTo>
                    <a:cubicBezTo>
                      <a:pt x="198" y="82"/>
                      <a:pt x="198" y="57"/>
                      <a:pt x="198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0" y="30"/>
                      <a:pt x="180" y="30"/>
                      <a:pt x="180" y="30"/>
                    </a:cubicBezTo>
                    <a:cubicBezTo>
                      <a:pt x="180" y="46"/>
                      <a:pt x="180" y="46"/>
                      <a:pt x="180" y="46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1" y="51"/>
                      <a:pt x="171" y="51"/>
                      <a:pt x="171" y="51"/>
                    </a:cubicBezTo>
                    <a:lnTo>
                      <a:pt x="180" y="51"/>
                    </a:lnTo>
                    <a:close/>
                    <a:moveTo>
                      <a:pt x="132" y="36"/>
                    </a:moveTo>
                    <a:cubicBezTo>
                      <a:pt x="132" y="41"/>
                      <a:pt x="132" y="41"/>
                      <a:pt x="132" y="41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7"/>
                      <a:pt x="141" y="47"/>
                      <a:pt x="141" y="47"/>
                    </a:cubicBezTo>
                    <a:cubicBezTo>
                      <a:pt x="146" y="47"/>
                      <a:pt x="146" y="47"/>
                      <a:pt x="146" y="47"/>
                    </a:cubicBezTo>
                    <a:cubicBezTo>
                      <a:pt x="146" y="41"/>
                      <a:pt x="146" y="41"/>
                      <a:pt x="146" y="41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6" y="47"/>
                      <a:pt x="156" y="47"/>
                      <a:pt x="156" y="47"/>
                    </a:cubicBezTo>
                    <a:cubicBezTo>
                      <a:pt x="162" y="47"/>
                      <a:pt x="162" y="47"/>
                      <a:pt x="162" y="47"/>
                    </a:cubicBezTo>
                    <a:cubicBezTo>
                      <a:pt x="162" y="41"/>
                      <a:pt x="162" y="41"/>
                      <a:pt x="162" y="41"/>
                    </a:cubicBezTo>
                    <a:cubicBezTo>
                      <a:pt x="171" y="41"/>
                      <a:pt x="171" y="41"/>
                      <a:pt x="171" y="41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6"/>
                      <a:pt x="141" y="36"/>
                      <a:pt x="141" y="36"/>
                    </a:cubicBezTo>
                    <a:lnTo>
                      <a:pt x="132" y="36"/>
                    </a:lnTo>
                    <a:close/>
                    <a:moveTo>
                      <a:pt x="149" y="60"/>
                    </a:moveTo>
                    <a:cubicBezTo>
                      <a:pt x="140" y="60"/>
                      <a:pt x="140" y="60"/>
                      <a:pt x="140" y="60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9" y="53"/>
                      <a:pt x="149" y="53"/>
                      <a:pt x="149" y="53"/>
                    </a:cubicBezTo>
                    <a:lnTo>
                      <a:pt x="149" y="60"/>
                    </a:lnTo>
                    <a:close/>
                    <a:moveTo>
                      <a:pt x="163" y="60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63" y="53"/>
                      <a:pt x="163" y="53"/>
                      <a:pt x="163" y="53"/>
                    </a:cubicBezTo>
                    <a:lnTo>
                      <a:pt x="163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231"/>
              <p:cNvSpPr>
                <a:spLocks noEditPoints="1"/>
              </p:cNvSpPr>
              <p:nvPr/>
            </p:nvSpPr>
            <p:spPr bwMode="auto">
              <a:xfrm>
                <a:off x="1239839" y="2043355"/>
                <a:ext cx="423864" cy="228600"/>
              </a:xfrm>
              <a:custGeom>
                <a:avLst/>
                <a:gdLst>
                  <a:gd name="T0" fmla="*/ 16 w 237"/>
                  <a:gd name="T1" fmla="*/ 128 h 128"/>
                  <a:gd name="T2" fmla="*/ 16 w 237"/>
                  <a:gd name="T3" fmla="*/ 0 h 128"/>
                  <a:gd name="T4" fmla="*/ 237 w 237"/>
                  <a:gd name="T5" fmla="*/ 113 h 128"/>
                  <a:gd name="T6" fmla="*/ 43 w 237"/>
                  <a:gd name="T7" fmla="*/ 65 h 128"/>
                  <a:gd name="T8" fmla="*/ 37 w 237"/>
                  <a:gd name="T9" fmla="*/ 99 h 128"/>
                  <a:gd name="T10" fmla="*/ 102 w 237"/>
                  <a:gd name="T11" fmla="*/ 97 h 128"/>
                  <a:gd name="T12" fmla="*/ 55 w 237"/>
                  <a:gd name="T13" fmla="*/ 89 h 128"/>
                  <a:gd name="T14" fmla="*/ 34 w 237"/>
                  <a:gd name="T15" fmla="*/ 59 h 128"/>
                  <a:gd name="T16" fmla="*/ 35 w 237"/>
                  <a:gd name="T17" fmla="*/ 35 h 128"/>
                  <a:gd name="T18" fmla="*/ 97 w 237"/>
                  <a:gd name="T19" fmla="*/ 60 h 128"/>
                  <a:gd name="T20" fmla="*/ 98 w 237"/>
                  <a:gd name="T21" fmla="*/ 60 h 128"/>
                  <a:gd name="T22" fmla="*/ 58 w 237"/>
                  <a:gd name="T23" fmla="*/ 81 h 128"/>
                  <a:gd name="T24" fmla="*/ 79 w 237"/>
                  <a:gd name="T25" fmla="*/ 82 h 128"/>
                  <a:gd name="T26" fmla="*/ 64 w 237"/>
                  <a:gd name="T27" fmla="*/ 60 h 128"/>
                  <a:gd name="T28" fmla="*/ 103 w 237"/>
                  <a:gd name="T29" fmla="*/ 83 h 128"/>
                  <a:gd name="T30" fmla="*/ 97 w 237"/>
                  <a:gd name="T31" fmla="*/ 60 h 128"/>
                  <a:gd name="T32" fmla="*/ 64 w 237"/>
                  <a:gd name="T33" fmla="*/ 37 h 128"/>
                  <a:gd name="T34" fmla="*/ 92 w 237"/>
                  <a:gd name="T35" fmla="*/ 55 h 128"/>
                  <a:gd name="T36" fmla="*/ 92 w 237"/>
                  <a:gd name="T37" fmla="*/ 48 h 128"/>
                  <a:gd name="T38" fmla="*/ 178 w 237"/>
                  <a:gd name="T39" fmla="*/ 70 h 128"/>
                  <a:gd name="T40" fmla="*/ 154 w 237"/>
                  <a:gd name="T41" fmla="*/ 90 h 128"/>
                  <a:gd name="T42" fmla="*/ 167 w 237"/>
                  <a:gd name="T43" fmla="*/ 80 h 128"/>
                  <a:gd name="T44" fmla="*/ 169 w 237"/>
                  <a:gd name="T45" fmla="*/ 75 h 128"/>
                  <a:gd name="T46" fmla="*/ 154 w 237"/>
                  <a:gd name="T47" fmla="*/ 65 h 128"/>
                  <a:gd name="T48" fmla="*/ 135 w 237"/>
                  <a:gd name="T49" fmla="*/ 48 h 128"/>
                  <a:gd name="T50" fmla="*/ 149 w 237"/>
                  <a:gd name="T51" fmla="*/ 70 h 128"/>
                  <a:gd name="T52" fmla="*/ 149 w 237"/>
                  <a:gd name="T53" fmla="*/ 75 h 128"/>
                  <a:gd name="T54" fmla="*/ 136 w 237"/>
                  <a:gd name="T55" fmla="*/ 84 h 128"/>
                  <a:gd name="T56" fmla="*/ 132 w 237"/>
                  <a:gd name="T57" fmla="*/ 91 h 128"/>
                  <a:gd name="T58" fmla="*/ 167 w 237"/>
                  <a:gd name="T59" fmla="*/ 95 h 128"/>
                  <a:gd name="T60" fmla="*/ 193 w 237"/>
                  <a:gd name="T61" fmla="*/ 51 h 128"/>
                  <a:gd name="T62" fmla="*/ 180 w 237"/>
                  <a:gd name="T63" fmla="*/ 93 h 128"/>
                  <a:gd name="T64" fmla="*/ 197 w 237"/>
                  <a:gd name="T65" fmla="*/ 92 h 128"/>
                  <a:gd name="T66" fmla="*/ 186 w 237"/>
                  <a:gd name="T67" fmla="*/ 30 h 128"/>
                  <a:gd name="T68" fmla="*/ 172 w 237"/>
                  <a:gd name="T69" fmla="*/ 46 h 128"/>
                  <a:gd name="T70" fmla="*/ 133 w 237"/>
                  <a:gd name="T71" fmla="*/ 36 h 128"/>
                  <a:gd name="T72" fmla="*/ 141 w 237"/>
                  <a:gd name="T73" fmla="*/ 47 h 128"/>
                  <a:gd name="T74" fmla="*/ 157 w 237"/>
                  <a:gd name="T75" fmla="*/ 41 h 128"/>
                  <a:gd name="T76" fmla="*/ 162 w 237"/>
                  <a:gd name="T77" fmla="*/ 41 h 128"/>
                  <a:gd name="T78" fmla="*/ 162 w 237"/>
                  <a:gd name="T79" fmla="*/ 36 h 128"/>
                  <a:gd name="T80" fmla="*/ 157 w 237"/>
                  <a:gd name="T81" fmla="*/ 36 h 128"/>
                  <a:gd name="T82" fmla="*/ 141 w 237"/>
                  <a:gd name="T83" fmla="*/ 30 h 128"/>
                  <a:gd name="T84" fmla="*/ 149 w 237"/>
                  <a:gd name="T85" fmla="*/ 60 h 128"/>
                  <a:gd name="T86" fmla="*/ 149 w 237"/>
                  <a:gd name="T87" fmla="*/ 53 h 128"/>
                  <a:gd name="T88" fmla="*/ 154 w 237"/>
                  <a:gd name="T89" fmla="*/ 60 h 128"/>
                  <a:gd name="T90" fmla="*/ 163 w 237"/>
                  <a:gd name="T91" fmla="*/ 6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7" h="128">
                    <a:moveTo>
                      <a:pt x="237" y="113"/>
                    </a:moveTo>
                    <a:cubicBezTo>
                      <a:pt x="237" y="121"/>
                      <a:pt x="230" y="128"/>
                      <a:pt x="222" y="128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7" y="128"/>
                      <a:pt x="0" y="121"/>
                      <a:pt x="0" y="1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30" y="0"/>
                      <a:pt x="237" y="7"/>
                      <a:pt x="237" y="16"/>
                    </a:cubicBezTo>
                    <a:lnTo>
                      <a:pt x="237" y="113"/>
                    </a:lnTo>
                    <a:close/>
                    <a:moveTo>
                      <a:pt x="34" y="59"/>
                    </a:moveTo>
                    <a:cubicBezTo>
                      <a:pt x="34" y="65"/>
                      <a:pt x="34" y="65"/>
                      <a:pt x="34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1" y="87"/>
                      <a:pt x="40" y="88"/>
                      <a:pt x="33" y="93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40" y="96"/>
                      <a:pt x="44" y="92"/>
                      <a:pt x="47" y="88"/>
                    </a:cubicBezTo>
                    <a:cubicBezTo>
                      <a:pt x="53" y="97"/>
                      <a:pt x="64" y="97"/>
                      <a:pt x="67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4" y="92"/>
                      <a:pt x="60" y="91"/>
                      <a:pt x="55" y="89"/>
                    </a:cubicBezTo>
                    <a:cubicBezTo>
                      <a:pt x="52" y="87"/>
                      <a:pt x="49" y="84"/>
                      <a:pt x="49" y="81"/>
                    </a:cubicBezTo>
                    <a:cubicBezTo>
                      <a:pt x="49" y="59"/>
                      <a:pt x="49" y="59"/>
                      <a:pt x="49" y="59"/>
                    </a:cubicBezTo>
                    <a:lnTo>
                      <a:pt x="34" y="59"/>
                    </a:lnTo>
                    <a:close/>
                    <a:moveTo>
                      <a:pt x="52" y="43"/>
                    </a:moveTo>
                    <a:cubicBezTo>
                      <a:pt x="47" y="37"/>
                      <a:pt x="44" y="34"/>
                      <a:pt x="39" y="31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41" y="39"/>
                      <a:pt x="43" y="42"/>
                      <a:pt x="47" y="47"/>
                    </a:cubicBezTo>
                    <a:lnTo>
                      <a:pt x="52" y="43"/>
                    </a:lnTo>
                    <a:close/>
                    <a:moveTo>
                      <a:pt x="97" y="60"/>
                    </a:moveTo>
                    <a:cubicBezTo>
                      <a:pt x="91" y="66"/>
                      <a:pt x="85" y="70"/>
                      <a:pt x="84" y="71"/>
                    </a:cubicBezTo>
                    <a:cubicBezTo>
                      <a:pt x="80" y="65"/>
                      <a:pt x="79" y="62"/>
                      <a:pt x="78" y="60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7" y="81"/>
                      <a:pt x="57" y="81"/>
                      <a:pt x="54" y="81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9" y="86"/>
                      <a:pt x="73" y="84"/>
                      <a:pt x="79" y="82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7" y="77"/>
                      <a:pt x="73" y="78"/>
                      <a:pt x="64" y="8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5" y="68"/>
                      <a:pt x="80" y="80"/>
                      <a:pt x="100" y="89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0" y="82"/>
                      <a:pt x="94" y="79"/>
                      <a:pt x="88" y="74"/>
                    </a:cubicBezTo>
                    <a:cubicBezTo>
                      <a:pt x="93" y="71"/>
                      <a:pt x="98" y="68"/>
                      <a:pt x="102" y="64"/>
                    </a:cubicBezTo>
                    <a:lnTo>
                      <a:pt x="97" y="60"/>
                    </a:lnTo>
                    <a:close/>
                    <a:moveTo>
                      <a:pt x="92" y="43"/>
                    </a:move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92" y="37"/>
                      <a:pt x="92" y="37"/>
                      <a:pt x="92" y="37"/>
                    </a:cubicBezTo>
                    <a:lnTo>
                      <a:pt x="92" y="43"/>
                    </a:lnTo>
                    <a:close/>
                    <a:moveTo>
                      <a:pt x="92" y="55"/>
                    </a:move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92" y="48"/>
                      <a:pt x="92" y="48"/>
                      <a:pt x="92" y="48"/>
                    </a:cubicBezTo>
                    <a:lnTo>
                      <a:pt x="92" y="55"/>
                    </a:lnTo>
                    <a:close/>
                    <a:moveTo>
                      <a:pt x="180" y="51"/>
                    </a:moveTo>
                    <a:cubicBezTo>
                      <a:pt x="180" y="56"/>
                      <a:pt x="180" y="63"/>
                      <a:pt x="178" y="70"/>
                    </a:cubicBezTo>
                    <a:cubicBezTo>
                      <a:pt x="177" y="77"/>
                      <a:pt x="175" y="86"/>
                      <a:pt x="169" y="93"/>
                    </a:cubicBezTo>
                    <a:cubicBezTo>
                      <a:pt x="169" y="88"/>
                      <a:pt x="169" y="88"/>
                      <a:pt x="169" y="88"/>
                    </a:cubicBezTo>
                    <a:cubicBezTo>
                      <a:pt x="166" y="89"/>
                      <a:pt x="163" y="89"/>
                      <a:pt x="154" y="90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7" y="80"/>
                      <a:pt x="167" y="80"/>
                      <a:pt x="167" y="80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70"/>
                      <a:pt x="169" y="70"/>
                      <a:pt x="169" y="70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54" y="65"/>
                      <a:pt x="154" y="65"/>
                      <a:pt x="154" y="65"/>
                    </a:cubicBezTo>
                    <a:cubicBezTo>
                      <a:pt x="168" y="65"/>
                      <a:pt x="168" y="65"/>
                      <a:pt x="168" y="65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35" y="70"/>
                      <a:pt x="135" y="70"/>
                      <a:pt x="135" y="70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49" y="75"/>
                      <a:pt x="149" y="75"/>
                      <a:pt x="149" y="75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36" y="80"/>
                      <a:pt x="136" y="80"/>
                      <a:pt x="136" y="80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9" y="90"/>
                      <a:pt x="149" y="90"/>
                      <a:pt x="149" y="90"/>
                    </a:cubicBezTo>
                    <a:cubicBezTo>
                      <a:pt x="148" y="90"/>
                      <a:pt x="132" y="91"/>
                      <a:pt x="132" y="91"/>
                    </a:cubicBezTo>
                    <a:cubicBezTo>
                      <a:pt x="133" y="96"/>
                      <a:pt x="133" y="96"/>
                      <a:pt x="133" y="96"/>
                    </a:cubicBezTo>
                    <a:cubicBezTo>
                      <a:pt x="158" y="95"/>
                      <a:pt x="166" y="94"/>
                      <a:pt x="169" y="93"/>
                    </a:cubicBezTo>
                    <a:cubicBezTo>
                      <a:pt x="169" y="94"/>
                      <a:pt x="168" y="94"/>
                      <a:pt x="167" y="95"/>
                    </a:cubicBezTo>
                    <a:cubicBezTo>
                      <a:pt x="172" y="99"/>
                      <a:pt x="172" y="99"/>
                      <a:pt x="172" y="99"/>
                    </a:cubicBezTo>
                    <a:cubicBezTo>
                      <a:pt x="176" y="95"/>
                      <a:pt x="185" y="84"/>
                      <a:pt x="186" y="51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2" y="77"/>
                      <a:pt x="192" y="80"/>
                      <a:pt x="191" y="89"/>
                    </a:cubicBezTo>
                    <a:cubicBezTo>
                      <a:pt x="191" y="92"/>
                      <a:pt x="190" y="93"/>
                      <a:pt x="188" y="93"/>
                    </a:cubicBezTo>
                    <a:cubicBezTo>
                      <a:pt x="180" y="93"/>
                      <a:pt x="180" y="93"/>
                      <a:pt x="180" y="93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9" y="99"/>
                      <a:pt x="189" y="99"/>
                      <a:pt x="189" y="99"/>
                    </a:cubicBezTo>
                    <a:cubicBezTo>
                      <a:pt x="195" y="99"/>
                      <a:pt x="196" y="95"/>
                      <a:pt x="197" y="92"/>
                    </a:cubicBezTo>
                    <a:cubicBezTo>
                      <a:pt x="199" y="82"/>
                      <a:pt x="199" y="57"/>
                      <a:pt x="199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0" y="30"/>
                      <a:pt x="180" y="30"/>
                      <a:pt x="180" y="30"/>
                    </a:cubicBezTo>
                    <a:cubicBezTo>
                      <a:pt x="180" y="46"/>
                      <a:pt x="180" y="46"/>
                      <a:pt x="180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51"/>
                      <a:pt x="172" y="51"/>
                      <a:pt x="172" y="51"/>
                    </a:cubicBezTo>
                    <a:lnTo>
                      <a:pt x="180" y="51"/>
                    </a:lnTo>
                    <a:close/>
                    <a:moveTo>
                      <a:pt x="133" y="36"/>
                    </a:moveTo>
                    <a:cubicBezTo>
                      <a:pt x="133" y="41"/>
                      <a:pt x="133" y="41"/>
                      <a:pt x="133" y="41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7"/>
                      <a:pt x="141" y="47"/>
                      <a:pt x="141" y="47"/>
                    </a:cubicBezTo>
                    <a:cubicBezTo>
                      <a:pt x="147" y="47"/>
                      <a:pt x="147" y="47"/>
                      <a:pt x="147" y="47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62" y="47"/>
                      <a:pt x="162" y="47"/>
                      <a:pt x="162" y="47"/>
                    </a:cubicBezTo>
                    <a:cubicBezTo>
                      <a:pt x="162" y="41"/>
                      <a:pt x="162" y="41"/>
                      <a:pt x="162" y="41"/>
                    </a:cubicBezTo>
                    <a:cubicBezTo>
                      <a:pt x="171" y="41"/>
                      <a:pt x="171" y="41"/>
                      <a:pt x="171" y="41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47" y="36"/>
                      <a:pt x="147" y="36"/>
                      <a:pt x="147" y="36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6"/>
                      <a:pt x="141" y="36"/>
                      <a:pt x="141" y="36"/>
                    </a:cubicBezTo>
                    <a:lnTo>
                      <a:pt x="133" y="36"/>
                    </a:lnTo>
                    <a:close/>
                    <a:moveTo>
                      <a:pt x="149" y="60"/>
                    </a:move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3"/>
                      <a:pt x="141" y="53"/>
                      <a:pt x="141" y="53"/>
                    </a:cubicBezTo>
                    <a:cubicBezTo>
                      <a:pt x="149" y="53"/>
                      <a:pt x="149" y="53"/>
                      <a:pt x="149" y="53"/>
                    </a:cubicBezTo>
                    <a:lnTo>
                      <a:pt x="149" y="60"/>
                    </a:lnTo>
                    <a:close/>
                    <a:moveTo>
                      <a:pt x="163" y="60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63" y="53"/>
                      <a:pt x="163" y="53"/>
                      <a:pt x="163" y="53"/>
                    </a:cubicBezTo>
                    <a:lnTo>
                      <a:pt x="163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232"/>
              <p:cNvSpPr>
                <a:spLocks/>
              </p:cNvSpPr>
              <p:nvPr/>
            </p:nvSpPr>
            <p:spPr bwMode="auto">
              <a:xfrm>
                <a:off x="839788" y="1646238"/>
                <a:ext cx="38100" cy="119063"/>
              </a:xfrm>
              <a:custGeom>
                <a:avLst/>
                <a:gdLst>
                  <a:gd name="T0" fmla="*/ 24 w 24"/>
                  <a:gd name="T1" fmla="*/ 12 h 75"/>
                  <a:gd name="T2" fmla="*/ 13 w 24"/>
                  <a:gd name="T3" fmla="*/ 0 h 75"/>
                  <a:gd name="T4" fmla="*/ 4 w 24"/>
                  <a:gd name="T5" fmla="*/ 9 h 75"/>
                  <a:gd name="T6" fmla="*/ 0 w 24"/>
                  <a:gd name="T7" fmla="*/ 66 h 75"/>
                  <a:gd name="T8" fmla="*/ 9 w 24"/>
                  <a:gd name="T9" fmla="*/ 75 h 75"/>
                  <a:gd name="T10" fmla="*/ 19 w 24"/>
                  <a:gd name="T11" fmla="*/ 66 h 75"/>
                  <a:gd name="T12" fmla="*/ 24 w 24"/>
                  <a:gd name="T13" fmla="*/ 1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5">
                    <a:moveTo>
                      <a:pt x="24" y="12"/>
                    </a:moveTo>
                    <a:lnTo>
                      <a:pt x="13" y="0"/>
                    </a:lnTo>
                    <a:lnTo>
                      <a:pt x="4" y="9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9" y="66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233"/>
              <p:cNvSpPr>
                <a:spLocks/>
              </p:cNvSpPr>
              <p:nvPr/>
            </p:nvSpPr>
            <p:spPr bwMode="auto">
              <a:xfrm>
                <a:off x="868363" y="1627188"/>
                <a:ext cx="107950" cy="31750"/>
              </a:xfrm>
              <a:custGeom>
                <a:avLst/>
                <a:gdLst>
                  <a:gd name="T0" fmla="*/ 55 w 68"/>
                  <a:gd name="T1" fmla="*/ 20 h 20"/>
                  <a:gd name="T2" fmla="*/ 68 w 68"/>
                  <a:gd name="T3" fmla="*/ 8 h 20"/>
                  <a:gd name="T4" fmla="*/ 60 w 68"/>
                  <a:gd name="T5" fmla="*/ 0 h 20"/>
                  <a:gd name="T6" fmla="*/ 8 w 68"/>
                  <a:gd name="T7" fmla="*/ 0 h 20"/>
                  <a:gd name="T8" fmla="*/ 0 w 68"/>
                  <a:gd name="T9" fmla="*/ 8 h 20"/>
                  <a:gd name="T10" fmla="*/ 10 w 68"/>
                  <a:gd name="T11" fmla="*/ 20 h 20"/>
                  <a:gd name="T12" fmla="*/ 55 w 68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5" y="20"/>
                    </a:moveTo>
                    <a:lnTo>
                      <a:pt x="68" y="8"/>
                    </a:lnTo>
                    <a:lnTo>
                      <a:pt x="60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10" y="20"/>
                    </a:lnTo>
                    <a:lnTo>
                      <a:pt x="5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234"/>
              <p:cNvSpPr>
                <a:spLocks/>
              </p:cNvSpPr>
              <p:nvPr/>
            </p:nvSpPr>
            <p:spPr bwMode="auto">
              <a:xfrm>
                <a:off x="954088" y="1646238"/>
                <a:ext cx="39688" cy="119063"/>
              </a:xfrm>
              <a:custGeom>
                <a:avLst/>
                <a:gdLst>
                  <a:gd name="T0" fmla="*/ 17 w 25"/>
                  <a:gd name="T1" fmla="*/ 0 h 75"/>
                  <a:gd name="T2" fmla="*/ 5 w 25"/>
                  <a:gd name="T3" fmla="*/ 12 h 75"/>
                  <a:gd name="T4" fmla="*/ 0 w 25"/>
                  <a:gd name="T5" fmla="*/ 66 h 75"/>
                  <a:gd name="T6" fmla="*/ 9 w 25"/>
                  <a:gd name="T7" fmla="*/ 75 h 75"/>
                  <a:gd name="T8" fmla="*/ 19 w 25"/>
                  <a:gd name="T9" fmla="*/ 66 h 75"/>
                  <a:gd name="T10" fmla="*/ 25 w 25"/>
                  <a:gd name="T11" fmla="*/ 9 h 75"/>
                  <a:gd name="T12" fmla="*/ 17 w 25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17" y="0"/>
                    </a:moveTo>
                    <a:lnTo>
                      <a:pt x="5" y="12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9" y="66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235"/>
              <p:cNvSpPr>
                <a:spLocks/>
              </p:cNvSpPr>
              <p:nvPr/>
            </p:nvSpPr>
            <p:spPr bwMode="auto">
              <a:xfrm>
                <a:off x="827088" y="1778000"/>
                <a:ext cx="39688" cy="119063"/>
              </a:xfrm>
              <a:custGeom>
                <a:avLst/>
                <a:gdLst>
                  <a:gd name="T0" fmla="*/ 20 w 25"/>
                  <a:gd name="T1" fmla="*/ 64 h 75"/>
                  <a:gd name="T2" fmla="*/ 8 w 25"/>
                  <a:gd name="T3" fmla="*/ 75 h 75"/>
                  <a:gd name="T4" fmla="*/ 0 w 25"/>
                  <a:gd name="T5" fmla="*/ 67 h 75"/>
                  <a:gd name="T6" fmla="*/ 5 w 25"/>
                  <a:gd name="T7" fmla="*/ 10 h 75"/>
                  <a:gd name="T8" fmla="*/ 16 w 25"/>
                  <a:gd name="T9" fmla="*/ 0 h 75"/>
                  <a:gd name="T10" fmla="*/ 25 w 25"/>
                  <a:gd name="T11" fmla="*/ 10 h 75"/>
                  <a:gd name="T12" fmla="*/ 20 w 25"/>
                  <a:gd name="T13" fmla="*/ 6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20" y="64"/>
                    </a:moveTo>
                    <a:lnTo>
                      <a:pt x="8" y="75"/>
                    </a:lnTo>
                    <a:lnTo>
                      <a:pt x="0" y="67"/>
                    </a:lnTo>
                    <a:lnTo>
                      <a:pt x="5" y="10"/>
                    </a:lnTo>
                    <a:lnTo>
                      <a:pt x="16" y="0"/>
                    </a:lnTo>
                    <a:lnTo>
                      <a:pt x="25" y="10"/>
                    </a:lnTo>
                    <a:lnTo>
                      <a:pt x="2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236"/>
              <p:cNvSpPr>
                <a:spLocks/>
              </p:cNvSpPr>
              <p:nvPr/>
            </p:nvSpPr>
            <p:spPr bwMode="auto">
              <a:xfrm>
                <a:off x="844550" y="1884363"/>
                <a:ext cx="107950" cy="33338"/>
              </a:xfrm>
              <a:custGeom>
                <a:avLst/>
                <a:gdLst>
                  <a:gd name="T0" fmla="*/ 58 w 68"/>
                  <a:gd name="T1" fmla="*/ 0 h 21"/>
                  <a:gd name="T2" fmla="*/ 68 w 68"/>
                  <a:gd name="T3" fmla="*/ 12 h 21"/>
                  <a:gd name="T4" fmla="*/ 59 w 68"/>
                  <a:gd name="T5" fmla="*/ 21 h 21"/>
                  <a:gd name="T6" fmla="*/ 7 w 68"/>
                  <a:gd name="T7" fmla="*/ 21 h 21"/>
                  <a:gd name="T8" fmla="*/ 0 w 68"/>
                  <a:gd name="T9" fmla="*/ 12 h 21"/>
                  <a:gd name="T10" fmla="*/ 13 w 68"/>
                  <a:gd name="T11" fmla="*/ 0 h 21"/>
                  <a:gd name="T12" fmla="*/ 58 w 6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">
                    <a:moveTo>
                      <a:pt x="58" y="0"/>
                    </a:moveTo>
                    <a:lnTo>
                      <a:pt x="68" y="12"/>
                    </a:lnTo>
                    <a:lnTo>
                      <a:pt x="59" y="21"/>
                    </a:lnTo>
                    <a:lnTo>
                      <a:pt x="7" y="21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237"/>
              <p:cNvSpPr>
                <a:spLocks/>
              </p:cNvSpPr>
              <p:nvPr/>
            </p:nvSpPr>
            <p:spPr bwMode="auto">
              <a:xfrm>
                <a:off x="941388" y="1778000"/>
                <a:ext cx="39688" cy="119063"/>
              </a:xfrm>
              <a:custGeom>
                <a:avLst/>
                <a:gdLst>
                  <a:gd name="T0" fmla="*/ 11 w 25"/>
                  <a:gd name="T1" fmla="*/ 75 h 75"/>
                  <a:gd name="T2" fmla="*/ 0 w 25"/>
                  <a:gd name="T3" fmla="*/ 64 h 75"/>
                  <a:gd name="T4" fmla="*/ 6 w 25"/>
                  <a:gd name="T5" fmla="*/ 10 h 75"/>
                  <a:gd name="T6" fmla="*/ 16 w 25"/>
                  <a:gd name="T7" fmla="*/ 0 h 75"/>
                  <a:gd name="T8" fmla="*/ 25 w 25"/>
                  <a:gd name="T9" fmla="*/ 10 h 75"/>
                  <a:gd name="T10" fmla="*/ 20 w 25"/>
                  <a:gd name="T11" fmla="*/ 67 h 75"/>
                  <a:gd name="T12" fmla="*/ 11 w 25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11" y="75"/>
                    </a:moveTo>
                    <a:lnTo>
                      <a:pt x="0" y="64"/>
                    </a:lnTo>
                    <a:lnTo>
                      <a:pt x="6" y="10"/>
                    </a:lnTo>
                    <a:lnTo>
                      <a:pt x="16" y="0"/>
                    </a:lnTo>
                    <a:lnTo>
                      <a:pt x="25" y="10"/>
                    </a:lnTo>
                    <a:lnTo>
                      <a:pt x="20" y="67"/>
                    </a:lnTo>
                    <a:lnTo>
                      <a:pt x="1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238"/>
              <p:cNvSpPr>
                <a:spLocks/>
              </p:cNvSpPr>
              <p:nvPr/>
            </p:nvSpPr>
            <p:spPr bwMode="auto">
              <a:xfrm>
                <a:off x="1020763" y="1646238"/>
                <a:ext cx="38100" cy="119063"/>
              </a:xfrm>
              <a:custGeom>
                <a:avLst/>
                <a:gdLst>
                  <a:gd name="T0" fmla="*/ 24 w 24"/>
                  <a:gd name="T1" fmla="*/ 12 h 75"/>
                  <a:gd name="T2" fmla="*/ 14 w 24"/>
                  <a:gd name="T3" fmla="*/ 0 h 75"/>
                  <a:gd name="T4" fmla="*/ 5 w 24"/>
                  <a:gd name="T5" fmla="*/ 9 h 75"/>
                  <a:gd name="T6" fmla="*/ 0 w 24"/>
                  <a:gd name="T7" fmla="*/ 66 h 75"/>
                  <a:gd name="T8" fmla="*/ 9 w 24"/>
                  <a:gd name="T9" fmla="*/ 75 h 75"/>
                  <a:gd name="T10" fmla="*/ 20 w 24"/>
                  <a:gd name="T11" fmla="*/ 66 h 75"/>
                  <a:gd name="T12" fmla="*/ 24 w 24"/>
                  <a:gd name="T13" fmla="*/ 1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5">
                    <a:moveTo>
                      <a:pt x="24" y="12"/>
                    </a:moveTo>
                    <a:lnTo>
                      <a:pt x="14" y="0"/>
                    </a:lnTo>
                    <a:lnTo>
                      <a:pt x="5" y="9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20" y="66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239"/>
              <p:cNvSpPr>
                <a:spLocks/>
              </p:cNvSpPr>
              <p:nvPr/>
            </p:nvSpPr>
            <p:spPr bwMode="auto">
              <a:xfrm>
                <a:off x="1049338" y="1627188"/>
                <a:ext cx="107950" cy="31750"/>
              </a:xfrm>
              <a:custGeom>
                <a:avLst/>
                <a:gdLst>
                  <a:gd name="T0" fmla="*/ 56 w 68"/>
                  <a:gd name="T1" fmla="*/ 20 h 20"/>
                  <a:gd name="T2" fmla="*/ 68 w 68"/>
                  <a:gd name="T3" fmla="*/ 8 h 20"/>
                  <a:gd name="T4" fmla="*/ 60 w 68"/>
                  <a:gd name="T5" fmla="*/ 0 h 20"/>
                  <a:gd name="T6" fmla="*/ 9 w 68"/>
                  <a:gd name="T7" fmla="*/ 0 h 20"/>
                  <a:gd name="T8" fmla="*/ 0 w 68"/>
                  <a:gd name="T9" fmla="*/ 8 h 20"/>
                  <a:gd name="T10" fmla="*/ 11 w 68"/>
                  <a:gd name="T11" fmla="*/ 20 h 20"/>
                  <a:gd name="T12" fmla="*/ 56 w 68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6" y="20"/>
                    </a:moveTo>
                    <a:lnTo>
                      <a:pt x="68" y="8"/>
                    </a:lnTo>
                    <a:lnTo>
                      <a:pt x="60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11" y="20"/>
                    </a:lnTo>
                    <a:lnTo>
                      <a:pt x="5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240"/>
              <p:cNvSpPr>
                <a:spLocks/>
              </p:cNvSpPr>
              <p:nvPr/>
            </p:nvSpPr>
            <p:spPr bwMode="auto">
              <a:xfrm>
                <a:off x="1039813" y="1755775"/>
                <a:ext cx="103188" cy="33338"/>
              </a:xfrm>
              <a:custGeom>
                <a:avLst/>
                <a:gdLst>
                  <a:gd name="T0" fmla="*/ 11 w 65"/>
                  <a:gd name="T1" fmla="*/ 0 h 21"/>
                  <a:gd name="T2" fmla="*/ 0 w 65"/>
                  <a:gd name="T3" fmla="*/ 11 h 21"/>
                  <a:gd name="T4" fmla="*/ 9 w 65"/>
                  <a:gd name="T5" fmla="*/ 21 h 21"/>
                  <a:gd name="T6" fmla="*/ 54 w 65"/>
                  <a:gd name="T7" fmla="*/ 21 h 21"/>
                  <a:gd name="T8" fmla="*/ 65 w 65"/>
                  <a:gd name="T9" fmla="*/ 11 h 21"/>
                  <a:gd name="T10" fmla="*/ 56 w 65"/>
                  <a:gd name="T11" fmla="*/ 0 h 21"/>
                  <a:gd name="T12" fmla="*/ 11 w 65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1">
                    <a:moveTo>
                      <a:pt x="11" y="0"/>
                    </a:moveTo>
                    <a:lnTo>
                      <a:pt x="0" y="11"/>
                    </a:lnTo>
                    <a:lnTo>
                      <a:pt x="9" y="21"/>
                    </a:lnTo>
                    <a:lnTo>
                      <a:pt x="54" y="21"/>
                    </a:lnTo>
                    <a:lnTo>
                      <a:pt x="65" y="11"/>
                    </a:lnTo>
                    <a:lnTo>
                      <a:pt x="56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241"/>
              <p:cNvSpPr>
                <a:spLocks/>
              </p:cNvSpPr>
              <p:nvPr/>
            </p:nvSpPr>
            <p:spPr bwMode="auto">
              <a:xfrm>
                <a:off x="1136650" y="1646238"/>
                <a:ext cx="39688" cy="119063"/>
              </a:xfrm>
              <a:custGeom>
                <a:avLst/>
                <a:gdLst>
                  <a:gd name="T0" fmla="*/ 17 w 25"/>
                  <a:gd name="T1" fmla="*/ 0 h 75"/>
                  <a:gd name="T2" fmla="*/ 4 w 25"/>
                  <a:gd name="T3" fmla="*/ 12 h 75"/>
                  <a:gd name="T4" fmla="*/ 0 w 25"/>
                  <a:gd name="T5" fmla="*/ 66 h 75"/>
                  <a:gd name="T6" fmla="*/ 9 w 25"/>
                  <a:gd name="T7" fmla="*/ 75 h 75"/>
                  <a:gd name="T8" fmla="*/ 19 w 25"/>
                  <a:gd name="T9" fmla="*/ 66 h 75"/>
                  <a:gd name="T10" fmla="*/ 25 w 25"/>
                  <a:gd name="T11" fmla="*/ 9 h 75"/>
                  <a:gd name="T12" fmla="*/ 17 w 25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17" y="0"/>
                    </a:moveTo>
                    <a:lnTo>
                      <a:pt x="4" y="12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9" y="66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242"/>
              <p:cNvSpPr>
                <a:spLocks/>
              </p:cNvSpPr>
              <p:nvPr/>
            </p:nvSpPr>
            <p:spPr bwMode="auto">
              <a:xfrm>
                <a:off x="1027113" y="1884363"/>
                <a:ext cx="107950" cy="33338"/>
              </a:xfrm>
              <a:custGeom>
                <a:avLst/>
                <a:gdLst>
                  <a:gd name="T0" fmla="*/ 58 w 68"/>
                  <a:gd name="T1" fmla="*/ 0 h 21"/>
                  <a:gd name="T2" fmla="*/ 68 w 68"/>
                  <a:gd name="T3" fmla="*/ 12 h 21"/>
                  <a:gd name="T4" fmla="*/ 59 w 68"/>
                  <a:gd name="T5" fmla="*/ 21 h 21"/>
                  <a:gd name="T6" fmla="*/ 7 w 68"/>
                  <a:gd name="T7" fmla="*/ 21 h 21"/>
                  <a:gd name="T8" fmla="*/ 0 w 68"/>
                  <a:gd name="T9" fmla="*/ 12 h 21"/>
                  <a:gd name="T10" fmla="*/ 13 w 68"/>
                  <a:gd name="T11" fmla="*/ 0 h 21"/>
                  <a:gd name="T12" fmla="*/ 58 w 6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">
                    <a:moveTo>
                      <a:pt x="58" y="0"/>
                    </a:moveTo>
                    <a:lnTo>
                      <a:pt x="68" y="12"/>
                    </a:lnTo>
                    <a:lnTo>
                      <a:pt x="59" y="21"/>
                    </a:lnTo>
                    <a:lnTo>
                      <a:pt x="7" y="21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243"/>
              <p:cNvSpPr>
                <a:spLocks/>
              </p:cNvSpPr>
              <p:nvPr/>
            </p:nvSpPr>
            <p:spPr bwMode="auto">
              <a:xfrm>
                <a:off x="1123950" y="1778000"/>
                <a:ext cx="39688" cy="119063"/>
              </a:xfrm>
              <a:custGeom>
                <a:avLst/>
                <a:gdLst>
                  <a:gd name="T0" fmla="*/ 11 w 25"/>
                  <a:gd name="T1" fmla="*/ 75 h 75"/>
                  <a:gd name="T2" fmla="*/ 0 w 25"/>
                  <a:gd name="T3" fmla="*/ 64 h 75"/>
                  <a:gd name="T4" fmla="*/ 4 w 25"/>
                  <a:gd name="T5" fmla="*/ 10 h 75"/>
                  <a:gd name="T6" fmla="*/ 16 w 25"/>
                  <a:gd name="T7" fmla="*/ 0 h 75"/>
                  <a:gd name="T8" fmla="*/ 25 w 25"/>
                  <a:gd name="T9" fmla="*/ 10 h 75"/>
                  <a:gd name="T10" fmla="*/ 19 w 25"/>
                  <a:gd name="T11" fmla="*/ 67 h 75"/>
                  <a:gd name="T12" fmla="*/ 11 w 25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11" y="75"/>
                    </a:moveTo>
                    <a:lnTo>
                      <a:pt x="0" y="64"/>
                    </a:lnTo>
                    <a:lnTo>
                      <a:pt x="4" y="10"/>
                    </a:lnTo>
                    <a:lnTo>
                      <a:pt x="16" y="0"/>
                    </a:lnTo>
                    <a:lnTo>
                      <a:pt x="25" y="10"/>
                    </a:lnTo>
                    <a:lnTo>
                      <a:pt x="19" y="67"/>
                    </a:lnTo>
                    <a:lnTo>
                      <a:pt x="1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244"/>
              <p:cNvSpPr>
                <a:spLocks/>
              </p:cNvSpPr>
              <p:nvPr/>
            </p:nvSpPr>
            <p:spPr bwMode="auto">
              <a:xfrm>
                <a:off x="1266825" y="1646238"/>
                <a:ext cx="39688" cy="119063"/>
              </a:xfrm>
              <a:custGeom>
                <a:avLst/>
                <a:gdLst>
                  <a:gd name="T0" fmla="*/ 25 w 25"/>
                  <a:gd name="T1" fmla="*/ 12 h 75"/>
                  <a:gd name="T2" fmla="*/ 13 w 25"/>
                  <a:gd name="T3" fmla="*/ 0 h 75"/>
                  <a:gd name="T4" fmla="*/ 4 w 25"/>
                  <a:gd name="T5" fmla="*/ 9 h 75"/>
                  <a:gd name="T6" fmla="*/ 0 w 25"/>
                  <a:gd name="T7" fmla="*/ 66 h 75"/>
                  <a:gd name="T8" fmla="*/ 9 w 25"/>
                  <a:gd name="T9" fmla="*/ 75 h 75"/>
                  <a:gd name="T10" fmla="*/ 20 w 25"/>
                  <a:gd name="T11" fmla="*/ 66 h 75"/>
                  <a:gd name="T12" fmla="*/ 25 w 25"/>
                  <a:gd name="T13" fmla="*/ 1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25" y="12"/>
                    </a:moveTo>
                    <a:lnTo>
                      <a:pt x="13" y="0"/>
                    </a:lnTo>
                    <a:lnTo>
                      <a:pt x="4" y="9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20" y="66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245"/>
              <p:cNvSpPr>
                <a:spLocks/>
              </p:cNvSpPr>
              <p:nvPr/>
            </p:nvSpPr>
            <p:spPr bwMode="auto">
              <a:xfrm>
                <a:off x="1295400" y="1627188"/>
                <a:ext cx="106363" cy="31750"/>
              </a:xfrm>
              <a:custGeom>
                <a:avLst/>
                <a:gdLst>
                  <a:gd name="T0" fmla="*/ 55 w 67"/>
                  <a:gd name="T1" fmla="*/ 20 h 20"/>
                  <a:gd name="T2" fmla="*/ 67 w 67"/>
                  <a:gd name="T3" fmla="*/ 8 h 20"/>
                  <a:gd name="T4" fmla="*/ 61 w 67"/>
                  <a:gd name="T5" fmla="*/ 0 h 20"/>
                  <a:gd name="T6" fmla="*/ 9 w 67"/>
                  <a:gd name="T7" fmla="*/ 0 h 20"/>
                  <a:gd name="T8" fmla="*/ 0 w 67"/>
                  <a:gd name="T9" fmla="*/ 8 h 20"/>
                  <a:gd name="T10" fmla="*/ 10 w 67"/>
                  <a:gd name="T11" fmla="*/ 20 h 20"/>
                  <a:gd name="T12" fmla="*/ 55 w 6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20">
                    <a:moveTo>
                      <a:pt x="55" y="20"/>
                    </a:moveTo>
                    <a:lnTo>
                      <a:pt x="67" y="8"/>
                    </a:lnTo>
                    <a:lnTo>
                      <a:pt x="61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10" y="20"/>
                    </a:lnTo>
                    <a:lnTo>
                      <a:pt x="5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246"/>
              <p:cNvSpPr>
                <a:spLocks/>
              </p:cNvSpPr>
              <p:nvPr/>
            </p:nvSpPr>
            <p:spPr bwMode="auto">
              <a:xfrm>
                <a:off x="1381125" y="1646238"/>
                <a:ext cx="39688" cy="119063"/>
              </a:xfrm>
              <a:custGeom>
                <a:avLst/>
                <a:gdLst>
                  <a:gd name="T0" fmla="*/ 17 w 25"/>
                  <a:gd name="T1" fmla="*/ 0 h 75"/>
                  <a:gd name="T2" fmla="*/ 4 w 25"/>
                  <a:gd name="T3" fmla="*/ 12 h 75"/>
                  <a:gd name="T4" fmla="*/ 0 w 25"/>
                  <a:gd name="T5" fmla="*/ 66 h 75"/>
                  <a:gd name="T6" fmla="*/ 9 w 25"/>
                  <a:gd name="T7" fmla="*/ 75 h 75"/>
                  <a:gd name="T8" fmla="*/ 20 w 25"/>
                  <a:gd name="T9" fmla="*/ 66 h 75"/>
                  <a:gd name="T10" fmla="*/ 25 w 25"/>
                  <a:gd name="T11" fmla="*/ 9 h 75"/>
                  <a:gd name="T12" fmla="*/ 17 w 25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17" y="0"/>
                    </a:moveTo>
                    <a:lnTo>
                      <a:pt x="4" y="12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20" y="66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247"/>
              <p:cNvSpPr>
                <a:spLocks/>
              </p:cNvSpPr>
              <p:nvPr/>
            </p:nvSpPr>
            <p:spPr bwMode="auto">
              <a:xfrm>
                <a:off x="1254125" y="1778000"/>
                <a:ext cx="39688" cy="119063"/>
              </a:xfrm>
              <a:custGeom>
                <a:avLst/>
                <a:gdLst>
                  <a:gd name="T0" fmla="*/ 20 w 25"/>
                  <a:gd name="T1" fmla="*/ 64 h 75"/>
                  <a:gd name="T2" fmla="*/ 8 w 25"/>
                  <a:gd name="T3" fmla="*/ 75 h 75"/>
                  <a:gd name="T4" fmla="*/ 0 w 25"/>
                  <a:gd name="T5" fmla="*/ 67 h 75"/>
                  <a:gd name="T6" fmla="*/ 6 w 25"/>
                  <a:gd name="T7" fmla="*/ 10 h 75"/>
                  <a:gd name="T8" fmla="*/ 16 w 25"/>
                  <a:gd name="T9" fmla="*/ 0 h 75"/>
                  <a:gd name="T10" fmla="*/ 25 w 25"/>
                  <a:gd name="T11" fmla="*/ 10 h 75"/>
                  <a:gd name="T12" fmla="*/ 20 w 25"/>
                  <a:gd name="T13" fmla="*/ 6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20" y="64"/>
                    </a:moveTo>
                    <a:lnTo>
                      <a:pt x="8" y="75"/>
                    </a:lnTo>
                    <a:lnTo>
                      <a:pt x="0" y="67"/>
                    </a:lnTo>
                    <a:lnTo>
                      <a:pt x="6" y="10"/>
                    </a:lnTo>
                    <a:lnTo>
                      <a:pt x="16" y="0"/>
                    </a:lnTo>
                    <a:lnTo>
                      <a:pt x="25" y="10"/>
                    </a:lnTo>
                    <a:lnTo>
                      <a:pt x="2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Freeform 248"/>
              <p:cNvSpPr>
                <a:spLocks/>
              </p:cNvSpPr>
              <p:nvPr/>
            </p:nvSpPr>
            <p:spPr bwMode="auto">
              <a:xfrm>
                <a:off x="1271588" y="1884363"/>
                <a:ext cx="109538" cy="33338"/>
              </a:xfrm>
              <a:custGeom>
                <a:avLst/>
                <a:gdLst>
                  <a:gd name="T0" fmla="*/ 58 w 69"/>
                  <a:gd name="T1" fmla="*/ 0 h 21"/>
                  <a:gd name="T2" fmla="*/ 69 w 69"/>
                  <a:gd name="T3" fmla="*/ 12 h 21"/>
                  <a:gd name="T4" fmla="*/ 60 w 69"/>
                  <a:gd name="T5" fmla="*/ 21 h 21"/>
                  <a:gd name="T6" fmla="*/ 8 w 69"/>
                  <a:gd name="T7" fmla="*/ 21 h 21"/>
                  <a:gd name="T8" fmla="*/ 0 w 69"/>
                  <a:gd name="T9" fmla="*/ 12 h 21"/>
                  <a:gd name="T10" fmla="*/ 13 w 69"/>
                  <a:gd name="T11" fmla="*/ 0 h 21"/>
                  <a:gd name="T12" fmla="*/ 58 w 69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1">
                    <a:moveTo>
                      <a:pt x="58" y="0"/>
                    </a:moveTo>
                    <a:lnTo>
                      <a:pt x="69" y="12"/>
                    </a:lnTo>
                    <a:lnTo>
                      <a:pt x="60" y="21"/>
                    </a:lnTo>
                    <a:lnTo>
                      <a:pt x="8" y="21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Freeform 249"/>
              <p:cNvSpPr>
                <a:spLocks/>
              </p:cNvSpPr>
              <p:nvPr/>
            </p:nvSpPr>
            <p:spPr bwMode="auto">
              <a:xfrm>
                <a:off x="1370013" y="1778000"/>
                <a:ext cx="39688" cy="119063"/>
              </a:xfrm>
              <a:custGeom>
                <a:avLst/>
                <a:gdLst>
                  <a:gd name="T0" fmla="*/ 10 w 25"/>
                  <a:gd name="T1" fmla="*/ 75 h 75"/>
                  <a:gd name="T2" fmla="*/ 0 w 25"/>
                  <a:gd name="T3" fmla="*/ 64 h 75"/>
                  <a:gd name="T4" fmla="*/ 5 w 25"/>
                  <a:gd name="T5" fmla="*/ 10 h 75"/>
                  <a:gd name="T6" fmla="*/ 16 w 25"/>
                  <a:gd name="T7" fmla="*/ 0 h 75"/>
                  <a:gd name="T8" fmla="*/ 25 w 25"/>
                  <a:gd name="T9" fmla="*/ 10 h 75"/>
                  <a:gd name="T10" fmla="*/ 19 w 25"/>
                  <a:gd name="T11" fmla="*/ 67 h 75"/>
                  <a:gd name="T12" fmla="*/ 10 w 25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10" y="75"/>
                    </a:moveTo>
                    <a:lnTo>
                      <a:pt x="0" y="64"/>
                    </a:lnTo>
                    <a:lnTo>
                      <a:pt x="5" y="10"/>
                    </a:lnTo>
                    <a:lnTo>
                      <a:pt x="16" y="0"/>
                    </a:lnTo>
                    <a:lnTo>
                      <a:pt x="25" y="10"/>
                    </a:lnTo>
                    <a:lnTo>
                      <a:pt x="19" y="67"/>
                    </a:lnTo>
                    <a:lnTo>
                      <a:pt x="1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Freeform 250"/>
              <p:cNvSpPr>
                <a:spLocks/>
              </p:cNvSpPr>
              <p:nvPr/>
            </p:nvSpPr>
            <p:spPr bwMode="auto">
              <a:xfrm>
                <a:off x="1449388" y="1646238"/>
                <a:ext cx="38100" cy="119063"/>
              </a:xfrm>
              <a:custGeom>
                <a:avLst/>
                <a:gdLst>
                  <a:gd name="T0" fmla="*/ 24 w 24"/>
                  <a:gd name="T1" fmla="*/ 12 h 75"/>
                  <a:gd name="T2" fmla="*/ 13 w 24"/>
                  <a:gd name="T3" fmla="*/ 0 h 75"/>
                  <a:gd name="T4" fmla="*/ 4 w 24"/>
                  <a:gd name="T5" fmla="*/ 9 h 75"/>
                  <a:gd name="T6" fmla="*/ 0 w 24"/>
                  <a:gd name="T7" fmla="*/ 66 h 75"/>
                  <a:gd name="T8" fmla="*/ 9 w 24"/>
                  <a:gd name="T9" fmla="*/ 75 h 75"/>
                  <a:gd name="T10" fmla="*/ 19 w 24"/>
                  <a:gd name="T11" fmla="*/ 66 h 75"/>
                  <a:gd name="T12" fmla="*/ 24 w 24"/>
                  <a:gd name="T13" fmla="*/ 1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5">
                    <a:moveTo>
                      <a:pt x="24" y="12"/>
                    </a:moveTo>
                    <a:lnTo>
                      <a:pt x="13" y="0"/>
                    </a:lnTo>
                    <a:lnTo>
                      <a:pt x="4" y="9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9" y="66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251"/>
              <p:cNvSpPr>
                <a:spLocks/>
              </p:cNvSpPr>
              <p:nvPr/>
            </p:nvSpPr>
            <p:spPr bwMode="auto">
              <a:xfrm>
                <a:off x="1477963" y="1627188"/>
                <a:ext cx="106363" cy="31750"/>
              </a:xfrm>
              <a:custGeom>
                <a:avLst/>
                <a:gdLst>
                  <a:gd name="T0" fmla="*/ 55 w 67"/>
                  <a:gd name="T1" fmla="*/ 20 h 20"/>
                  <a:gd name="T2" fmla="*/ 67 w 67"/>
                  <a:gd name="T3" fmla="*/ 8 h 20"/>
                  <a:gd name="T4" fmla="*/ 60 w 67"/>
                  <a:gd name="T5" fmla="*/ 0 h 20"/>
                  <a:gd name="T6" fmla="*/ 9 w 67"/>
                  <a:gd name="T7" fmla="*/ 0 h 20"/>
                  <a:gd name="T8" fmla="*/ 0 w 67"/>
                  <a:gd name="T9" fmla="*/ 8 h 20"/>
                  <a:gd name="T10" fmla="*/ 10 w 67"/>
                  <a:gd name="T11" fmla="*/ 20 h 20"/>
                  <a:gd name="T12" fmla="*/ 55 w 6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20">
                    <a:moveTo>
                      <a:pt x="55" y="20"/>
                    </a:moveTo>
                    <a:lnTo>
                      <a:pt x="67" y="8"/>
                    </a:lnTo>
                    <a:lnTo>
                      <a:pt x="60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10" y="20"/>
                    </a:lnTo>
                    <a:lnTo>
                      <a:pt x="5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Freeform 252"/>
              <p:cNvSpPr>
                <a:spLocks/>
              </p:cNvSpPr>
              <p:nvPr/>
            </p:nvSpPr>
            <p:spPr bwMode="auto">
              <a:xfrm>
                <a:off x="1563688" y="1646238"/>
                <a:ext cx="38100" cy="119063"/>
              </a:xfrm>
              <a:custGeom>
                <a:avLst/>
                <a:gdLst>
                  <a:gd name="T0" fmla="*/ 17 w 24"/>
                  <a:gd name="T1" fmla="*/ 0 h 75"/>
                  <a:gd name="T2" fmla="*/ 4 w 24"/>
                  <a:gd name="T3" fmla="*/ 12 h 75"/>
                  <a:gd name="T4" fmla="*/ 0 w 24"/>
                  <a:gd name="T5" fmla="*/ 66 h 75"/>
                  <a:gd name="T6" fmla="*/ 9 w 24"/>
                  <a:gd name="T7" fmla="*/ 75 h 75"/>
                  <a:gd name="T8" fmla="*/ 20 w 24"/>
                  <a:gd name="T9" fmla="*/ 66 h 75"/>
                  <a:gd name="T10" fmla="*/ 24 w 24"/>
                  <a:gd name="T11" fmla="*/ 9 h 75"/>
                  <a:gd name="T12" fmla="*/ 17 w 24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5">
                    <a:moveTo>
                      <a:pt x="17" y="0"/>
                    </a:moveTo>
                    <a:lnTo>
                      <a:pt x="4" y="12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20" y="66"/>
                    </a:lnTo>
                    <a:lnTo>
                      <a:pt x="24" y="9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253"/>
              <p:cNvSpPr>
                <a:spLocks/>
              </p:cNvSpPr>
              <p:nvPr/>
            </p:nvSpPr>
            <p:spPr bwMode="auto">
              <a:xfrm>
                <a:off x="1436688" y="1778000"/>
                <a:ext cx="39688" cy="119063"/>
              </a:xfrm>
              <a:custGeom>
                <a:avLst/>
                <a:gdLst>
                  <a:gd name="T0" fmla="*/ 20 w 25"/>
                  <a:gd name="T1" fmla="*/ 64 h 75"/>
                  <a:gd name="T2" fmla="*/ 8 w 25"/>
                  <a:gd name="T3" fmla="*/ 75 h 75"/>
                  <a:gd name="T4" fmla="*/ 0 w 25"/>
                  <a:gd name="T5" fmla="*/ 67 h 75"/>
                  <a:gd name="T6" fmla="*/ 5 w 25"/>
                  <a:gd name="T7" fmla="*/ 10 h 75"/>
                  <a:gd name="T8" fmla="*/ 16 w 25"/>
                  <a:gd name="T9" fmla="*/ 0 h 75"/>
                  <a:gd name="T10" fmla="*/ 25 w 25"/>
                  <a:gd name="T11" fmla="*/ 10 h 75"/>
                  <a:gd name="T12" fmla="*/ 20 w 25"/>
                  <a:gd name="T13" fmla="*/ 6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20" y="64"/>
                    </a:moveTo>
                    <a:lnTo>
                      <a:pt x="8" y="75"/>
                    </a:lnTo>
                    <a:lnTo>
                      <a:pt x="0" y="67"/>
                    </a:lnTo>
                    <a:lnTo>
                      <a:pt x="5" y="10"/>
                    </a:lnTo>
                    <a:lnTo>
                      <a:pt x="16" y="0"/>
                    </a:lnTo>
                    <a:lnTo>
                      <a:pt x="25" y="10"/>
                    </a:lnTo>
                    <a:lnTo>
                      <a:pt x="2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Freeform 254"/>
              <p:cNvSpPr>
                <a:spLocks/>
              </p:cNvSpPr>
              <p:nvPr/>
            </p:nvSpPr>
            <p:spPr bwMode="auto">
              <a:xfrm>
                <a:off x="1454150" y="1884363"/>
                <a:ext cx="107950" cy="33338"/>
              </a:xfrm>
              <a:custGeom>
                <a:avLst/>
                <a:gdLst>
                  <a:gd name="T0" fmla="*/ 57 w 68"/>
                  <a:gd name="T1" fmla="*/ 0 h 21"/>
                  <a:gd name="T2" fmla="*/ 68 w 68"/>
                  <a:gd name="T3" fmla="*/ 12 h 21"/>
                  <a:gd name="T4" fmla="*/ 59 w 68"/>
                  <a:gd name="T5" fmla="*/ 21 h 21"/>
                  <a:gd name="T6" fmla="*/ 8 w 68"/>
                  <a:gd name="T7" fmla="*/ 21 h 21"/>
                  <a:gd name="T8" fmla="*/ 0 w 68"/>
                  <a:gd name="T9" fmla="*/ 12 h 21"/>
                  <a:gd name="T10" fmla="*/ 12 w 68"/>
                  <a:gd name="T11" fmla="*/ 0 h 21"/>
                  <a:gd name="T12" fmla="*/ 57 w 6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">
                    <a:moveTo>
                      <a:pt x="57" y="0"/>
                    </a:moveTo>
                    <a:lnTo>
                      <a:pt x="68" y="12"/>
                    </a:lnTo>
                    <a:lnTo>
                      <a:pt x="59" y="21"/>
                    </a:lnTo>
                    <a:lnTo>
                      <a:pt x="8" y="21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255"/>
              <p:cNvSpPr>
                <a:spLocks/>
              </p:cNvSpPr>
              <p:nvPr/>
            </p:nvSpPr>
            <p:spPr bwMode="auto">
              <a:xfrm>
                <a:off x="1552575" y="1778000"/>
                <a:ext cx="38100" cy="119063"/>
              </a:xfrm>
              <a:custGeom>
                <a:avLst/>
                <a:gdLst>
                  <a:gd name="T0" fmla="*/ 10 w 24"/>
                  <a:gd name="T1" fmla="*/ 75 h 75"/>
                  <a:gd name="T2" fmla="*/ 0 w 24"/>
                  <a:gd name="T3" fmla="*/ 64 h 75"/>
                  <a:gd name="T4" fmla="*/ 4 w 24"/>
                  <a:gd name="T5" fmla="*/ 10 h 75"/>
                  <a:gd name="T6" fmla="*/ 15 w 24"/>
                  <a:gd name="T7" fmla="*/ 0 h 75"/>
                  <a:gd name="T8" fmla="*/ 24 w 24"/>
                  <a:gd name="T9" fmla="*/ 10 h 75"/>
                  <a:gd name="T10" fmla="*/ 19 w 24"/>
                  <a:gd name="T11" fmla="*/ 67 h 75"/>
                  <a:gd name="T12" fmla="*/ 10 w 24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5">
                    <a:moveTo>
                      <a:pt x="10" y="75"/>
                    </a:moveTo>
                    <a:lnTo>
                      <a:pt x="0" y="64"/>
                    </a:lnTo>
                    <a:lnTo>
                      <a:pt x="4" y="10"/>
                    </a:lnTo>
                    <a:lnTo>
                      <a:pt x="15" y="0"/>
                    </a:lnTo>
                    <a:lnTo>
                      <a:pt x="24" y="10"/>
                    </a:lnTo>
                    <a:lnTo>
                      <a:pt x="19" y="67"/>
                    </a:lnTo>
                    <a:lnTo>
                      <a:pt x="1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256"/>
              <p:cNvSpPr>
                <a:spLocks/>
              </p:cNvSpPr>
              <p:nvPr/>
            </p:nvSpPr>
            <p:spPr bwMode="auto">
              <a:xfrm>
                <a:off x="1201738" y="1703388"/>
                <a:ext cx="34925" cy="30163"/>
              </a:xfrm>
              <a:custGeom>
                <a:avLst/>
                <a:gdLst>
                  <a:gd name="T0" fmla="*/ 21 w 22"/>
                  <a:gd name="T1" fmla="*/ 19 h 19"/>
                  <a:gd name="T2" fmla="*/ 0 w 22"/>
                  <a:gd name="T3" fmla="*/ 19 h 19"/>
                  <a:gd name="T4" fmla="*/ 3 w 22"/>
                  <a:gd name="T5" fmla="*/ 0 h 19"/>
                  <a:gd name="T6" fmla="*/ 22 w 22"/>
                  <a:gd name="T7" fmla="*/ 0 h 19"/>
                  <a:gd name="T8" fmla="*/ 21 w 22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1" y="19"/>
                    </a:moveTo>
                    <a:lnTo>
                      <a:pt x="0" y="19"/>
                    </a:lnTo>
                    <a:lnTo>
                      <a:pt x="3" y="0"/>
                    </a:lnTo>
                    <a:lnTo>
                      <a:pt x="22" y="0"/>
                    </a:lnTo>
                    <a:lnTo>
                      <a:pt x="21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257"/>
              <p:cNvSpPr>
                <a:spLocks/>
              </p:cNvSpPr>
              <p:nvPr/>
            </p:nvSpPr>
            <p:spPr bwMode="auto">
              <a:xfrm>
                <a:off x="1193800" y="1809750"/>
                <a:ext cx="33338" cy="31750"/>
              </a:xfrm>
              <a:custGeom>
                <a:avLst/>
                <a:gdLst>
                  <a:gd name="T0" fmla="*/ 21 w 21"/>
                  <a:gd name="T1" fmla="*/ 0 h 20"/>
                  <a:gd name="T2" fmla="*/ 1 w 21"/>
                  <a:gd name="T3" fmla="*/ 0 h 20"/>
                  <a:gd name="T4" fmla="*/ 0 w 21"/>
                  <a:gd name="T5" fmla="*/ 20 h 20"/>
                  <a:gd name="T6" fmla="*/ 19 w 21"/>
                  <a:gd name="T7" fmla="*/ 20 h 20"/>
                  <a:gd name="T8" fmla="*/ 21 w 2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1" y="0"/>
                    </a:moveTo>
                    <a:lnTo>
                      <a:pt x="1" y="0"/>
                    </a:lnTo>
                    <a:lnTo>
                      <a:pt x="0" y="20"/>
                    </a:lnTo>
                    <a:lnTo>
                      <a:pt x="19" y="2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82" name="グループ化 525"/>
            <p:cNvGrpSpPr/>
            <p:nvPr/>
          </p:nvGrpSpPr>
          <p:grpSpPr>
            <a:xfrm>
              <a:off x="4374556" y="4066601"/>
              <a:ext cx="505342" cy="505342"/>
              <a:chOff x="3784104" y="1923678"/>
              <a:chExt cx="381000" cy="381000"/>
            </a:xfrm>
            <a:solidFill>
              <a:srgbClr val="F18F60"/>
            </a:solidFill>
          </p:grpSpPr>
          <p:sp>
            <p:nvSpPr>
              <p:cNvPr id="283" name="Freeform 560"/>
              <p:cNvSpPr>
                <a:spLocks/>
              </p:cNvSpPr>
              <p:nvPr/>
            </p:nvSpPr>
            <p:spPr bwMode="auto">
              <a:xfrm>
                <a:off x="3873004" y="2253878"/>
                <a:ext cx="203200" cy="50800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32"/>
                  </a:cxn>
                  <a:cxn ang="0">
                    <a:pos x="16" y="32"/>
                  </a:cxn>
                  <a:cxn ang="0">
                    <a:pos x="112" y="32"/>
                  </a:cxn>
                  <a:cxn ang="0">
                    <a:pos x="128" y="32"/>
                  </a:cxn>
                  <a:cxn ang="0">
                    <a:pos x="128" y="16"/>
                  </a:cxn>
                  <a:cxn ang="0">
                    <a:pos x="128" y="16"/>
                  </a:cxn>
                  <a:cxn ang="0">
                    <a:pos x="126" y="10"/>
                  </a:cxn>
                  <a:cxn ang="0">
                    <a:pos x="124" y="4"/>
                  </a:cxn>
                  <a:cxn ang="0">
                    <a:pos x="118" y="2"/>
                  </a:cxn>
                  <a:cxn ang="0">
                    <a:pos x="112" y="0"/>
                  </a:cxn>
                  <a:cxn ang="0">
                    <a:pos x="112" y="0"/>
                  </a:cxn>
                </a:cxnLst>
                <a:rect l="0" t="0" r="r" b="b"/>
                <a:pathLst>
                  <a:path w="128" h="32">
                    <a:moveTo>
                      <a:pt x="11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112" y="32"/>
                    </a:lnTo>
                    <a:lnTo>
                      <a:pt x="128" y="32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26" y="10"/>
                    </a:lnTo>
                    <a:lnTo>
                      <a:pt x="124" y="4"/>
                    </a:lnTo>
                    <a:lnTo>
                      <a:pt x="118" y="2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561"/>
              <p:cNvSpPr>
                <a:spLocks noEditPoints="1"/>
              </p:cNvSpPr>
              <p:nvPr/>
            </p:nvSpPr>
            <p:spPr bwMode="auto">
              <a:xfrm>
                <a:off x="3784104" y="1923678"/>
                <a:ext cx="381000" cy="292100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4" y="2"/>
                  </a:cxn>
                  <a:cxn ang="0">
                    <a:pos x="8" y="8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160"/>
                  </a:cxn>
                  <a:cxn ang="0">
                    <a:pos x="0" y="160"/>
                  </a:cxn>
                  <a:cxn ang="0">
                    <a:pos x="2" y="170"/>
                  </a:cxn>
                  <a:cxn ang="0">
                    <a:pos x="8" y="176"/>
                  </a:cxn>
                  <a:cxn ang="0">
                    <a:pos x="14" y="182"/>
                  </a:cxn>
                  <a:cxn ang="0">
                    <a:pos x="24" y="184"/>
                  </a:cxn>
                  <a:cxn ang="0">
                    <a:pos x="216" y="184"/>
                  </a:cxn>
                  <a:cxn ang="0">
                    <a:pos x="216" y="184"/>
                  </a:cxn>
                  <a:cxn ang="0">
                    <a:pos x="226" y="182"/>
                  </a:cxn>
                  <a:cxn ang="0">
                    <a:pos x="232" y="176"/>
                  </a:cxn>
                  <a:cxn ang="0">
                    <a:pos x="238" y="170"/>
                  </a:cxn>
                  <a:cxn ang="0">
                    <a:pos x="240" y="160"/>
                  </a:cxn>
                  <a:cxn ang="0">
                    <a:pos x="240" y="24"/>
                  </a:cxn>
                  <a:cxn ang="0">
                    <a:pos x="240" y="24"/>
                  </a:cxn>
                  <a:cxn ang="0">
                    <a:pos x="238" y="14"/>
                  </a:cxn>
                  <a:cxn ang="0">
                    <a:pos x="232" y="8"/>
                  </a:cxn>
                  <a:cxn ang="0">
                    <a:pos x="226" y="2"/>
                  </a:cxn>
                  <a:cxn ang="0">
                    <a:pos x="216" y="0"/>
                  </a:cxn>
                  <a:cxn ang="0">
                    <a:pos x="216" y="0"/>
                  </a:cxn>
                  <a:cxn ang="0">
                    <a:pos x="216" y="136"/>
                  </a:cxn>
                  <a:cxn ang="0">
                    <a:pos x="24" y="136"/>
                  </a:cxn>
                  <a:cxn ang="0">
                    <a:pos x="24" y="24"/>
                  </a:cxn>
                  <a:cxn ang="0">
                    <a:pos x="216" y="24"/>
                  </a:cxn>
                  <a:cxn ang="0">
                    <a:pos x="216" y="136"/>
                  </a:cxn>
                </a:cxnLst>
                <a:rect l="0" t="0" r="r" b="b"/>
                <a:pathLst>
                  <a:path w="240" h="184">
                    <a:moveTo>
                      <a:pt x="21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2" y="170"/>
                    </a:lnTo>
                    <a:lnTo>
                      <a:pt x="8" y="176"/>
                    </a:lnTo>
                    <a:lnTo>
                      <a:pt x="14" y="182"/>
                    </a:lnTo>
                    <a:lnTo>
                      <a:pt x="24" y="184"/>
                    </a:lnTo>
                    <a:lnTo>
                      <a:pt x="216" y="184"/>
                    </a:lnTo>
                    <a:lnTo>
                      <a:pt x="216" y="184"/>
                    </a:lnTo>
                    <a:lnTo>
                      <a:pt x="226" y="182"/>
                    </a:lnTo>
                    <a:lnTo>
                      <a:pt x="232" y="176"/>
                    </a:lnTo>
                    <a:lnTo>
                      <a:pt x="238" y="170"/>
                    </a:lnTo>
                    <a:lnTo>
                      <a:pt x="240" y="160"/>
                    </a:lnTo>
                    <a:lnTo>
                      <a:pt x="240" y="24"/>
                    </a:lnTo>
                    <a:lnTo>
                      <a:pt x="240" y="24"/>
                    </a:lnTo>
                    <a:lnTo>
                      <a:pt x="238" y="14"/>
                    </a:lnTo>
                    <a:lnTo>
                      <a:pt x="232" y="8"/>
                    </a:lnTo>
                    <a:lnTo>
                      <a:pt x="226" y="2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  <a:moveTo>
                      <a:pt x="216" y="136"/>
                    </a:moveTo>
                    <a:lnTo>
                      <a:pt x="24" y="136"/>
                    </a:lnTo>
                    <a:lnTo>
                      <a:pt x="24" y="24"/>
                    </a:lnTo>
                    <a:lnTo>
                      <a:pt x="216" y="24"/>
                    </a:lnTo>
                    <a:lnTo>
                      <a:pt x="216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85" name="Freeform 330"/>
          <p:cNvSpPr>
            <a:spLocks noEditPoints="1"/>
          </p:cNvSpPr>
          <p:nvPr/>
        </p:nvSpPr>
        <p:spPr bwMode="auto">
          <a:xfrm>
            <a:off x="4950866" y="4259803"/>
            <a:ext cx="159812" cy="264786"/>
          </a:xfrm>
          <a:custGeom>
            <a:avLst/>
            <a:gdLst>
              <a:gd name="T0" fmla="*/ 306 w 612"/>
              <a:gd name="T1" fmla="*/ 0 h 1016"/>
              <a:gd name="T2" fmla="*/ 269 w 612"/>
              <a:gd name="T3" fmla="*/ 3 h 1016"/>
              <a:gd name="T4" fmla="*/ 236 w 612"/>
              <a:gd name="T5" fmla="*/ 14 h 1016"/>
              <a:gd name="T6" fmla="*/ 204 w 612"/>
              <a:gd name="T7" fmla="*/ 31 h 1016"/>
              <a:gd name="T8" fmla="*/ 177 w 612"/>
              <a:gd name="T9" fmla="*/ 54 h 1016"/>
              <a:gd name="T10" fmla="*/ 154 w 612"/>
              <a:gd name="T11" fmla="*/ 80 h 1016"/>
              <a:gd name="T12" fmla="*/ 137 w 612"/>
              <a:gd name="T13" fmla="*/ 111 h 1016"/>
              <a:gd name="T14" fmla="*/ 126 w 612"/>
              <a:gd name="T15" fmla="*/ 146 h 1016"/>
              <a:gd name="T16" fmla="*/ 123 w 612"/>
              <a:gd name="T17" fmla="*/ 183 h 1016"/>
              <a:gd name="T18" fmla="*/ 124 w 612"/>
              <a:gd name="T19" fmla="*/ 203 h 1016"/>
              <a:gd name="T20" fmla="*/ 131 w 612"/>
              <a:gd name="T21" fmla="*/ 239 h 1016"/>
              <a:gd name="T22" fmla="*/ 144 w 612"/>
              <a:gd name="T23" fmla="*/ 271 h 1016"/>
              <a:gd name="T24" fmla="*/ 165 w 612"/>
              <a:gd name="T25" fmla="*/ 301 h 1016"/>
              <a:gd name="T26" fmla="*/ 190 w 612"/>
              <a:gd name="T27" fmla="*/ 325 h 1016"/>
              <a:gd name="T28" fmla="*/ 219 w 612"/>
              <a:gd name="T29" fmla="*/ 345 h 1016"/>
              <a:gd name="T30" fmla="*/ 252 w 612"/>
              <a:gd name="T31" fmla="*/ 360 h 1016"/>
              <a:gd name="T32" fmla="*/ 288 w 612"/>
              <a:gd name="T33" fmla="*/ 367 h 1016"/>
              <a:gd name="T34" fmla="*/ 306 w 612"/>
              <a:gd name="T35" fmla="*/ 367 h 1016"/>
              <a:gd name="T36" fmla="*/ 344 w 612"/>
              <a:gd name="T37" fmla="*/ 363 h 1016"/>
              <a:gd name="T38" fmla="*/ 378 w 612"/>
              <a:gd name="T39" fmla="*/ 353 h 1016"/>
              <a:gd name="T40" fmla="*/ 410 w 612"/>
              <a:gd name="T41" fmla="*/ 336 h 1016"/>
              <a:gd name="T42" fmla="*/ 437 w 612"/>
              <a:gd name="T43" fmla="*/ 313 h 1016"/>
              <a:gd name="T44" fmla="*/ 460 w 612"/>
              <a:gd name="T45" fmla="*/ 287 h 1016"/>
              <a:gd name="T46" fmla="*/ 477 w 612"/>
              <a:gd name="T47" fmla="*/ 255 h 1016"/>
              <a:gd name="T48" fmla="*/ 488 w 612"/>
              <a:gd name="T49" fmla="*/ 221 h 1016"/>
              <a:gd name="T50" fmla="*/ 491 w 612"/>
              <a:gd name="T51" fmla="*/ 183 h 1016"/>
              <a:gd name="T52" fmla="*/ 490 w 612"/>
              <a:gd name="T53" fmla="*/ 164 h 1016"/>
              <a:gd name="T54" fmla="*/ 483 w 612"/>
              <a:gd name="T55" fmla="*/ 128 h 1016"/>
              <a:gd name="T56" fmla="*/ 468 w 612"/>
              <a:gd name="T57" fmla="*/ 96 h 1016"/>
              <a:gd name="T58" fmla="*/ 449 w 612"/>
              <a:gd name="T59" fmla="*/ 66 h 1016"/>
              <a:gd name="T60" fmla="*/ 424 w 612"/>
              <a:gd name="T61" fmla="*/ 42 h 1016"/>
              <a:gd name="T62" fmla="*/ 394 w 612"/>
              <a:gd name="T63" fmla="*/ 21 h 1016"/>
              <a:gd name="T64" fmla="*/ 362 w 612"/>
              <a:gd name="T65" fmla="*/ 7 h 1016"/>
              <a:gd name="T66" fmla="*/ 326 w 612"/>
              <a:gd name="T67" fmla="*/ 0 h 1016"/>
              <a:gd name="T68" fmla="*/ 306 w 612"/>
              <a:gd name="T69" fmla="*/ 0 h 1016"/>
              <a:gd name="T70" fmla="*/ 363 w 612"/>
              <a:gd name="T71" fmla="*/ 410 h 1016"/>
              <a:gd name="T72" fmla="*/ 376 w 612"/>
              <a:gd name="T73" fmla="*/ 705 h 1016"/>
              <a:gd name="T74" fmla="*/ 238 w 612"/>
              <a:gd name="T75" fmla="*/ 705 h 1016"/>
              <a:gd name="T76" fmla="*/ 251 w 612"/>
              <a:gd name="T77" fmla="*/ 410 h 1016"/>
              <a:gd name="T78" fmla="*/ 167 w 612"/>
              <a:gd name="T79" fmla="*/ 410 h 1016"/>
              <a:gd name="T80" fmla="*/ 135 w 612"/>
              <a:gd name="T81" fmla="*/ 414 h 1016"/>
              <a:gd name="T82" fmla="*/ 105 w 612"/>
              <a:gd name="T83" fmla="*/ 423 h 1016"/>
              <a:gd name="T84" fmla="*/ 77 w 612"/>
              <a:gd name="T85" fmla="*/ 438 h 1016"/>
              <a:gd name="T86" fmla="*/ 53 w 612"/>
              <a:gd name="T87" fmla="*/ 457 h 1016"/>
              <a:gd name="T88" fmla="*/ 33 w 612"/>
              <a:gd name="T89" fmla="*/ 481 h 1016"/>
              <a:gd name="T90" fmla="*/ 17 w 612"/>
              <a:gd name="T91" fmla="*/ 507 h 1016"/>
              <a:gd name="T92" fmla="*/ 6 w 612"/>
              <a:gd name="T93" fmla="*/ 537 h 1016"/>
              <a:gd name="T94" fmla="*/ 0 w 612"/>
              <a:gd name="T95" fmla="*/ 570 h 1016"/>
              <a:gd name="T96" fmla="*/ 96 w 612"/>
              <a:gd name="T97" fmla="*/ 1016 h 1016"/>
              <a:gd name="T98" fmla="*/ 119 w 612"/>
              <a:gd name="T99" fmla="*/ 609 h 1016"/>
              <a:gd name="T100" fmla="*/ 495 w 612"/>
              <a:gd name="T101" fmla="*/ 1016 h 1016"/>
              <a:gd name="T102" fmla="*/ 518 w 612"/>
              <a:gd name="T103" fmla="*/ 609 h 1016"/>
              <a:gd name="T104" fmla="*/ 612 w 612"/>
              <a:gd name="T105" fmla="*/ 1016 h 1016"/>
              <a:gd name="T106" fmla="*/ 612 w 612"/>
              <a:gd name="T107" fmla="*/ 570 h 1016"/>
              <a:gd name="T108" fmla="*/ 607 w 612"/>
              <a:gd name="T109" fmla="*/ 537 h 1016"/>
              <a:gd name="T110" fmla="*/ 597 w 612"/>
              <a:gd name="T111" fmla="*/ 507 h 1016"/>
              <a:gd name="T112" fmla="*/ 580 w 612"/>
              <a:gd name="T113" fmla="*/ 481 h 1016"/>
              <a:gd name="T114" fmla="*/ 561 w 612"/>
              <a:gd name="T115" fmla="*/ 457 h 1016"/>
              <a:gd name="T116" fmla="*/ 537 w 612"/>
              <a:gd name="T117" fmla="*/ 438 h 1016"/>
              <a:gd name="T118" fmla="*/ 509 w 612"/>
              <a:gd name="T119" fmla="*/ 423 h 1016"/>
              <a:gd name="T120" fmla="*/ 479 w 612"/>
              <a:gd name="T121" fmla="*/ 414 h 1016"/>
              <a:gd name="T122" fmla="*/ 447 w 612"/>
              <a:gd name="T123" fmla="*/ 41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2" h="1016">
                <a:moveTo>
                  <a:pt x="306" y="0"/>
                </a:moveTo>
                <a:lnTo>
                  <a:pt x="306" y="0"/>
                </a:lnTo>
                <a:lnTo>
                  <a:pt x="288" y="0"/>
                </a:lnTo>
                <a:lnTo>
                  <a:pt x="269" y="3"/>
                </a:lnTo>
                <a:lnTo>
                  <a:pt x="252" y="7"/>
                </a:lnTo>
                <a:lnTo>
                  <a:pt x="236" y="14"/>
                </a:lnTo>
                <a:lnTo>
                  <a:pt x="219" y="21"/>
                </a:lnTo>
                <a:lnTo>
                  <a:pt x="204" y="31"/>
                </a:lnTo>
                <a:lnTo>
                  <a:pt x="190" y="42"/>
                </a:lnTo>
                <a:lnTo>
                  <a:pt x="177" y="54"/>
                </a:lnTo>
                <a:lnTo>
                  <a:pt x="165" y="66"/>
                </a:lnTo>
                <a:lnTo>
                  <a:pt x="154" y="80"/>
                </a:lnTo>
                <a:lnTo>
                  <a:pt x="144" y="96"/>
                </a:lnTo>
                <a:lnTo>
                  <a:pt x="137" y="111"/>
                </a:lnTo>
                <a:lnTo>
                  <a:pt x="131" y="128"/>
                </a:lnTo>
                <a:lnTo>
                  <a:pt x="126" y="146"/>
                </a:lnTo>
                <a:lnTo>
                  <a:pt x="124" y="164"/>
                </a:lnTo>
                <a:lnTo>
                  <a:pt x="123" y="183"/>
                </a:lnTo>
                <a:lnTo>
                  <a:pt x="123" y="183"/>
                </a:lnTo>
                <a:lnTo>
                  <a:pt x="124" y="203"/>
                </a:lnTo>
                <a:lnTo>
                  <a:pt x="126" y="221"/>
                </a:lnTo>
                <a:lnTo>
                  <a:pt x="131" y="239"/>
                </a:lnTo>
                <a:lnTo>
                  <a:pt x="137" y="255"/>
                </a:lnTo>
                <a:lnTo>
                  <a:pt x="144" y="271"/>
                </a:lnTo>
                <a:lnTo>
                  <a:pt x="154" y="287"/>
                </a:lnTo>
                <a:lnTo>
                  <a:pt x="165" y="301"/>
                </a:lnTo>
                <a:lnTo>
                  <a:pt x="177" y="313"/>
                </a:lnTo>
                <a:lnTo>
                  <a:pt x="190" y="325"/>
                </a:lnTo>
                <a:lnTo>
                  <a:pt x="204" y="336"/>
                </a:lnTo>
                <a:lnTo>
                  <a:pt x="219" y="345"/>
                </a:lnTo>
                <a:lnTo>
                  <a:pt x="236" y="353"/>
                </a:lnTo>
                <a:lnTo>
                  <a:pt x="252" y="360"/>
                </a:lnTo>
                <a:lnTo>
                  <a:pt x="269" y="363"/>
                </a:lnTo>
                <a:lnTo>
                  <a:pt x="288" y="367"/>
                </a:lnTo>
                <a:lnTo>
                  <a:pt x="306" y="367"/>
                </a:lnTo>
                <a:lnTo>
                  <a:pt x="306" y="367"/>
                </a:lnTo>
                <a:lnTo>
                  <a:pt x="326" y="367"/>
                </a:lnTo>
                <a:lnTo>
                  <a:pt x="344" y="363"/>
                </a:lnTo>
                <a:lnTo>
                  <a:pt x="362" y="360"/>
                </a:lnTo>
                <a:lnTo>
                  <a:pt x="378" y="353"/>
                </a:lnTo>
                <a:lnTo>
                  <a:pt x="394" y="345"/>
                </a:lnTo>
                <a:lnTo>
                  <a:pt x="410" y="336"/>
                </a:lnTo>
                <a:lnTo>
                  <a:pt x="424" y="325"/>
                </a:lnTo>
                <a:lnTo>
                  <a:pt x="437" y="313"/>
                </a:lnTo>
                <a:lnTo>
                  <a:pt x="449" y="301"/>
                </a:lnTo>
                <a:lnTo>
                  <a:pt x="460" y="287"/>
                </a:lnTo>
                <a:lnTo>
                  <a:pt x="468" y="271"/>
                </a:lnTo>
                <a:lnTo>
                  <a:pt x="477" y="255"/>
                </a:lnTo>
                <a:lnTo>
                  <a:pt x="483" y="239"/>
                </a:lnTo>
                <a:lnTo>
                  <a:pt x="488" y="221"/>
                </a:lnTo>
                <a:lnTo>
                  <a:pt x="490" y="203"/>
                </a:lnTo>
                <a:lnTo>
                  <a:pt x="491" y="183"/>
                </a:lnTo>
                <a:lnTo>
                  <a:pt x="491" y="183"/>
                </a:lnTo>
                <a:lnTo>
                  <a:pt x="490" y="164"/>
                </a:lnTo>
                <a:lnTo>
                  <a:pt x="488" y="146"/>
                </a:lnTo>
                <a:lnTo>
                  <a:pt x="483" y="128"/>
                </a:lnTo>
                <a:lnTo>
                  <a:pt x="477" y="111"/>
                </a:lnTo>
                <a:lnTo>
                  <a:pt x="468" y="96"/>
                </a:lnTo>
                <a:lnTo>
                  <a:pt x="460" y="80"/>
                </a:lnTo>
                <a:lnTo>
                  <a:pt x="449" y="66"/>
                </a:lnTo>
                <a:lnTo>
                  <a:pt x="437" y="54"/>
                </a:lnTo>
                <a:lnTo>
                  <a:pt x="424" y="42"/>
                </a:lnTo>
                <a:lnTo>
                  <a:pt x="410" y="31"/>
                </a:lnTo>
                <a:lnTo>
                  <a:pt x="394" y="21"/>
                </a:lnTo>
                <a:lnTo>
                  <a:pt x="378" y="14"/>
                </a:lnTo>
                <a:lnTo>
                  <a:pt x="362" y="7"/>
                </a:lnTo>
                <a:lnTo>
                  <a:pt x="344" y="3"/>
                </a:lnTo>
                <a:lnTo>
                  <a:pt x="326" y="0"/>
                </a:lnTo>
                <a:lnTo>
                  <a:pt x="306" y="0"/>
                </a:lnTo>
                <a:lnTo>
                  <a:pt x="306" y="0"/>
                </a:lnTo>
                <a:close/>
                <a:moveTo>
                  <a:pt x="447" y="410"/>
                </a:moveTo>
                <a:lnTo>
                  <a:pt x="363" y="410"/>
                </a:lnTo>
                <a:lnTo>
                  <a:pt x="316" y="492"/>
                </a:lnTo>
                <a:lnTo>
                  <a:pt x="376" y="705"/>
                </a:lnTo>
                <a:lnTo>
                  <a:pt x="306" y="779"/>
                </a:lnTo>
                <a:lnTo>
                  <a:pt x="238" y="705"/>
                </a:lnTo>
                <a:lnTo>
                  <a:pt x="298" y="492"/>
                </a:lnTo>
                <a:lnTo>
                  <a:pt x="251" y="410"/>
                </a:lnTo>
                <a:lnTo>
                  <a:pt x="167" y="410"/>
                </a:lnTo>
                <a:lnTo>
                  <a:pt x="167" y="410"/>
                </a:lnTo>
                <a:lnTo>
                  <a:pt x="150" y="411"/>
                </a:lnTo>
                <a:lnTo>
                  <a:pt x="135" y="414"/>
                </a:lnTo>
                <a:lnTo>
                  <a:pt x="119" y="417"/>
                </a:lnTo>
                <a:lnTo>
                  <a:pt x="105" y="423"/>
                </a:lnTo>
                <a:lnTo>
                  <a:pt x="90" y="429"/>
                </a:lnTo>
                <a:lnTo>
                  <a:pt x="77" y="438"/>
                </a:lnTo>
                <a:lnTo>
                  <a:pt x="65" y="447"/>
                </a:lnTo>
                <a:lnTo>
                  <a:pt x="53" y="457"/>
                </a:lnTo>
                <a:lnTo>
                  <a:pt x="42" y="469"/>
                </a:lnTo>
                <a:lnTo>
                  <a:pt x="33" y="481"/>
                </a:lnTo>
                <a:lnTo>
                  <a:pt x="24" y="494"/>
                </a:lnTo>
                <a:lnTo>
                  <a:pt x="17" y="507"/>
                </a:lnTo>
                <a:lnTo>
                  <a:pt x="11" y="523"/>
                </a:lnTo>
                <a:lnTo>
                  <a:pt x="6" y="537"/>
                </a:lnTo>
                <a:lnTo>
                  <a:pt x="3" y="553"/>
                </a:lnTo>
                <a:lnTo>
                  <a:pt x="0" y="570"/>
                </a:lnTo>
                <a:lnTo>
                  <a:pt x="0" y="1016"/>
                </a:lnTo>
                <a:lnTo>
                  <a:pt x="96" y="1016"/>
                </a:lnTo>
                <a:lnTo>
                  <a:pt x="96" y="609"/>
                </a:lnTo>
                <a:lnTo>
                  <a:pt x="119" y="609"/>
                </a:lnTo>
                <a:lnTo>
                  <a:pt x="119" y="1016"/>
                </a:lnTo>
                <a:lnTo>
                  <a:pt x="495" y="1016"/>
                </a:lnTo>
                <a:lnTo>
                  <a:pt x="495" y="609"/>
                </a:lnTo>
                <a:lnTo>
                  <a:pt x="518" y="609"/>
                </a:lnTo>
                <a:lnTo>
                  <a:pt x="518" y="1016"/>
                </a:lnTo>
                <a:lnTo>
                  <a:pt x="612" y="1016"/>
                </a:lnTo>
                <a:lnTo>
                  <a:pt x="612" y="570"/>
                </a:lnTo>
                <a:lnTo>
                  <a:pt x="612" y="570"/>
                </a:lnTo>
                <a:lnTo>
                  <a:pt x="611" y="553"/>
                </a:lnTo>
                <a:lnTo>
                  <a:pt x="607" y="537"/>
                </a:lnTo>
                <a:lnTo>
                  <a:pt x="603" y="523"/>
                </a:lnTo>
                <a:lnTo>
                  <a:pt x="597" y="507"/>
                </a:lnTo>
                <a:lnTo>
                  <a:pt x="589" y="494"/>
                </a:lnTo>
                <a:lnTo>
                  <a:pt x="580" y="481"/>
                </a:lnTo>
                <a:lnTo>
                  <a:pt x="570" y="469"/>
                </a:lnTo>
                <a:lnTo>
                  <a:pt x="561" y="457"/>
                </a:lnTo>
                <a:lnTo>
                  <a:pt x="549" y="447"/>
                </a:lnTo>
                <a:lnTo>
                  <a:pt x="537" y="438"/>
                </a:lnTo>
                <a:lnTo>
                  <a:pt x="522" y="429"/>
                </a:lnTo>
                <a:lnTo>
                  <a:pt x="509" y="423"/>
                </a:lnTo>
                <a:lnTo>
                  <a:pt x="495" y="417"/>
                </a:lnTo>
                <a:lnTo>
                  <a:pt x="479" y="414"/>
                </a:lnTo>
                <a:lnTo>
                  <a:pt x="464" y="411"/>
                </a:lnTo>
                <a:lnTo>
                  <a:pt x="447" y="410"/>
                </a:lnTo>
                <a:lnTo>
                  <a:pt x="447" y="410"/>
                </a:lnTo>
                <a:close/>
              </a:path>
            </a:pathLst>
          </a:custGeom>
          <a:solidFill>
            <a:srgbClr val="F18F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7" name="Freeform 204"/>
          <p:cNvSpPr>
            <a:spLocks noEditPoints="1"/>
          </p:cNvSpPr>
          <p:nvPr/>
        </p:nvSpPr>
        <p:spPr bwMode="auto">
          <a:xfrm>
            <a:off x="5419060" y="4182101"/>
            <a:ext cx="294878" cy="323574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76" y="240"/>
              </a:cxn>
              <a:cxn ang="0">
                <a:pos x="176" y="0"/>
              </a:cxn>
              <a:cxn ang="0">
                <a:pos x="0" y="0"/>
              </a:cxn>
              <a:cxn ang="0">
                <a:pos x="0" y="240"/>
              </a:cxn>
              <a:cxn ang="0">
                <a:pos x="56" y="224"/>
              </a:cxn>
              <a:cxn ang="0">
                <a:pos x="24" y="224"/>
              </a:cxn>
              <a:cxn ang="0">
                <a:pos x="24" y="192"/>
              </a:cxn>
              <a:cxn ang="0">
                <a:pos x="56" y="192"/>
              </a:cxn>
              <a:cxn ang="0">
                <a:pos x="56" y="224"/>
              </a:cxn>
              <a:cxn ang="0">
                <a:pos x="56" y="176"/>
              </a:cxn>
              <a:cxn ang="0">
                <a:pos x="24" y="176"/>
              </a:cxn>
              <a:cxn ang="0">
                <a:pos x="24" y="144"/>
              </a:cxn>
              <a:cxn ang="0">
                <a:pos x="56" y="144"/>
              </a:cxn>
              <a:cxn ang="0">
                <a:pos x="56" y="176"/>
              </a:cxn>
              <a:cxn ang="0">
                <a:pos x="56" y="128"/>
              </a:cxn>
              <a:cxn ang="0">
                <a:pos x="24" y="128"/>
              </a:cxn>
              <a:cxn ang="0">
                <a:pos x="24" y="96"/>
              </a:cxn>
              <a:cxn ang="0">
                <a:pos x="56" y="96"/>
              </a:cxn>
              <a:cxn ang="0">
                <a:pos x="56" y="128"/>
              </a:cxn>
              <a:cxn ang="0">
                <a:pos x="104" y="224"/>
              </a:cxn>
              <a:cxn ang="0">
                <a:pos x="72" y="224"/>
              </a:cxn>
              <a:cxn ang="0">
                <a:pos x="72" y="192"/>
              </a:cxn>
              <a:cxn ang="0">
                <a:pos x="104" y="192"/>
              </a:cxn>
              <a:cxn ang="0">
                <a:pos x="104" y="224"/>
              </a:cxn>
              <a:cxn ang="0">
                <a:pos x="104" y="176"/>
              </a:cxn>
              <a:cxn ang="0">
                <a:pos x="72" y="176"/>
              </a:cxn>
              <a:cxn ang="0">
                <a:pos x="72" y="144"/>
              </a:cxn>
              <a:cxn ang="0">
                <a:pos x="104" y="144"/>
              </a:cxn>
              <a:cxn ang="0">
                <a:pos x="104" y="176"/>
              </a:cxn>
              <a:cxn ang="0">
                <a:pos x="104" y="128"/>
              </a:cxn>
              <a:cxn ang="0">
                <a:pos x="72" y="128"/>
              </a:cxn>
              <a:cxn ang="0">
                <a:pos x="72" y="96"/>
              </a:cxn>
              <a:cxn ang="0">
                <a:pos x="104" y="96"/>
              </a:cxn>
              <a:cxn ang="0">
                <a:pos x="104" y="128"/>
              </a:cxn>
              <a:cxn ang="0">
                <a:pos x="152" y="224"/>
              </a:cxn>
              <a:cxn ang="0">
                <a:pos x="120" y="224"/>
              </a:cxn>
              <a:cxn ang="0">
                <a:pos x="120" y="192"/>
              </a:cxn>
              <a:cxn ang="0">
                <a:pos x="152" y="192"/>
              </a:cxn>
              <a:cxn ang="0">
                <a:pos x="152" y="224"/>
              </a:cxn>
              <a:cxn ang="0">
                <a:pos x="152" y="176"/>
              </a:cxn>
              <a:cxn ang="0">
                <a:pos x="120" y="176"/>
              </a:cxn>
              <a:cxn ang="0">
                <a:pos x="120" y="144"/>
              </a:cxn>
              <a:cxn ang="0">
                <a:pos x="152" y="144"/>
              </a:cxn>
              <a:cxn ang="0">
                <a:pos x="152" y="176"/>
              </a:cxn>
              <a:cxn ang="0">
                <a:pos x="152" y="128"/>
              </a:cxn>
              <a:cxn ang="0">
                <a:pos x="120" y="128"/>
              </a:cxn>
              <a:cxn ang="0">
                <a:pos x="120" y="96"/>
              </a:cxn>
              <a:cxn ang="0">
                <a:pos x="152" y="96"/>
              </a:cxn>
              <a:cxn ang="0">
                <a:pos x="152" y="128"/>
              </a:cxn>
              <a:cxn ang="0">
                <a:pos x="152" y="72"/>
              </a:cxn>
              <a:cxn ang="0">
                <a:pos x="24" y="72"/>
              </a:cxn>
              <a:cxn ang="0">
                <a:pos x="24" y="24"/>
              </a:cxn>
              <a:cxn ang="0">
                <a:pos x="152" y="24"/>
              </a:cxn>
              <a:cxn ang="0">
                <a:pos x="152" y="72"/>
              </a:cxn>
            </a:cxnLst>
            <a:rect l="0" t="0" r="r" b="b"/>
            <a:pathLst>
              <a:path w="176" h="240">
                <a:moveTo>
                  <a:pt x="0" y="240"/>
                </a:moveTo>
                <a:lnTo>
                  <a:pt x="176" y="240"/>
                </a:lnTo>
                <a:lnTo>
                  <a:pt x="176" y="0"/>
                </a:lnTo>
                <a:lnTo>
                  <a:pt x="0" y="0"/>
                </a:lnTo>
                <a:lnTo>
                  <a:pt x="0" y="240"/>
                </a:lnTo>
                <a:close/>
                <a:moveTo>
                  <a:pt x="56" y="224"/>
                </a:moveTo>
                <a:lnTo>
                  <a:pt x="24" y="224"/>
                </a:lnTo>
                <a:lnTo>
                  <a:pt x="24" y="192"/>
                </a:lnTo>
                <a:lnTo>
                  <a:pt x="56" y="192"/>
                </a:lnTo>
                <a:lnTo>
                  <a:pt x="56" y="224"/>
                </a:lnTo>
                <a:close/>
                <a:moveTo>
                  <a:pt x="56" y="176"/>
                </a:moveTo>
                <a:lnTo>
                  <a:pt x="24" y="176"/>
                </a:lnTo>
                <a:lnTo>
                  <a:pt x="24" y="144"/>
                </a:lnTo>
                <a:lnTo>
                  <a:pt x="56" y="144"/>
                </a:lnTo>
                <a:lnTo>
                  <a:pt x="56" y="176"/>
                </a:lnTo>
                <a:close/>
                <a:moveTo>
                  <a:pt x="56" y="128"/>
                </a:moveTo>
                <a:lnTo>
                  <a:pt x="24" y="128"/>
                </a:lnTo>
                <a:lnTo>
                  <a:pt x="24" y="96"/>
                </a:lnTo>
                <a:lnTo>
                  <a:pt x="56" y="96"/>
                </a:lnTo>
                <a:lnTo>
                  <a:pt x="56" y="128"/>
                </a:lnTo>
                <a:close/>
                <a:moveTo>
                  <a:pt x="104" y="224"/>
                </a:moveTo>
                <a:lnTo>
                  <a:pt x="72" y="224"/>
                </a:lnTo>
                <a:lnTo>
                  <a:pt x="72" y="192"/>
                </a:lnTo>
                <a:lnTo>
                  <a:pt x="104" y="192"/>
                </a:lnTo>
                <a:lnTo>
                  <a:pt x="104" y="224"/>
                </a:lnTo>
                <a:close/>
                <a:moveTo>
                  <a:pt x="104" y="176"/>
                </a:moveTo>
                <a:lnTo>
                  <a:pt x="72" y="176"/>
                </a:lnTo>
                <a:lnTo>
                  <a:pt x="72" y="144"/>
                </a:lnTo>
                <a:lnTo>
                  <a:pt x="104" y="144"/>
                </a:lnTo>
                <a:lnTo>
                  <a:pt x="104" y="176"/>
                </a:lnTo>
                <a:close/>
                <a:moveTo>
                  <a:pt x="104" y="128"/>
                </a:moveTo>
                <a:lnTo>
                  <a:pt x="72" y="128"/>
                </a:lnTo>
                <a:lnTo>
                  <a:pt x="72" y="96"/>
                </a:lnTo>
                <a:lnTo>
                  <a:pt x="104" y="96"/>
                </a:lnTo>
                <a:lnTo>
                  <a:pt x="104" y="128"/>
                </a:lnTo>
                <a:close/>
                <a:moveTo>
                  <a:pt x="152" y="224"/>
                </a:moveTo>
                <a:lnTo>
                  <a:pt x="120" y="224"/>
                </a:lnTo>
                <a:lnTo>
                  <a:pt x="120" y="192"/>
                </a:lnTo>
                <a:lnTo>
                  <a:pt x="152" y="192"/>
                </a:lnTo>
                <a:lnTo>
                  <a:pt x="152" y="224"/>
                </a:lnTo>
                <a:close/>
                <a:moveTo>
                  <a:pt x="152" y="176"/>
                </a:moveTo>
                <a:lnTo>
                  <a:pt x="120" y="176"/>
                </a:lnTo>
                <a:lnTo>
                  <a:pt x="120" y="144"/>
                </a:lnTo>
                <a:lnTo>
                  <a:pt x="152" y="144"/>
                </a:lnTo>
                <a:lnTo>
                  <a:pt x="152" y="176"/>
                </a:lnTo>
                <a:close/>
                <a:moveTo>
                  <a:pt x="152" y="128"/>
                </a:moveTo>
                <a:lnTo>
                  <a:pt x="120" y="128"/>
                </a:lnTo>
                <a:lnTo>
                  <a:pt x="120" y="96"/>
                </a:lnTo>
                <a:lnTo>
                  <a:pt x="152" y="96"/>
                </a:lnTo>
                <a:lnTo>
                  <a:pt x="152" y="128"/>
                </a:lnTo>
                <a:close/>
                <a:moveTo>
                  <a:pt x="152" y="72"/>
                </a:moveTo>
                <a:lnTo>
                  <a:pt x="24" y="72"/>
                </a:lnTo>
                <a:lnTo>
                  <a:pt x="24" y="24"/>
                </a:lnTo>
                <a:lnTo>
                  <a:pt x="152" y="24"/>
                </a:lnTo>
                <a:lnTo>
                  <a:pt x="152" y="72"/>
                </a:lnTo>
                <a:close/>
              </a:path>
            </a:pathLst>
          </a:custGeom>
          <a:solidFill>
            <a:srgbClr val="F18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51760" y="4993034"/>
            <a:ext cx="2160000" cy="135000"/>
          </a:xfrm>
        </p:spPr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740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人事諸届・照会システムフロー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012377" y="164029"/>
            <a:ext cx="2131623" cy="513749"/>
          </a:xfrm>
          <a:prstGeom prst="rect">
            <a:avLst/>
          </a:prstGeom>
          <a:solidFill>
            <a:srgbClr val="EE7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　</a:t>
            </a:r>
            <a:r>
              <a:rPr lang="en-US" altLang="ja-JP" sz="1100" dirty="0"/>
              <a:t>field/HR</a:t>
            </a:r>
          </a:p>
          <a:p>
            <a:pPr algn="ctr"/>
            <a:r>
              <a:rPr lang="ja-JP" altLang="en-US" sz="1100" dirty="0"/>
              <a:t>　人事諸届・照会</a:t>
            </a: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7211501" y="231945"/>
            <a:ext cx="332777" cy="316276"/>
          </a:xfrm>
          <a:custGeom>
            <a:avLst/>
            <a:gdLst>
              <a:gd name="T0" fmla="*/ 323 w 403"/>
              <a:gd name="T1" fmla="*/ 382 h 382"/>
              <a:gd name="T2" fmla="*/ 76 w 403"/>
              <a:gd name="T3" fmla="*/ 378 h 382"/>
              <a:gd name="T4" fmla="*/ 79 w 403"/>
              <a:gd name="T5" fmla="*/ 364 h 382"/>
              <a:gd name="T6" fmla="*/ 327 w 403"/>
              <a:gd name="T7" fmla="*/ 368 h 382"/>
              <a:gd name="T8" fmla="*/ 315 w 403"/>
              <a:gd name="T9" fmla="*/ 370 h 382"/>
              <a:gd name="T10" fmla="*/ 296 w 403"/>
              <a:gd name="T11" fmla="*/ 376 h 382"/>
              <a:gd name="T12" fmla="*/ 315 w 403"/>
              <a:gd name="T13" fmla="*/ 370 h 382"/>
              <a:gd name="T14" fmla="*/ 266 w 403"/>
              <a:gd name="T15" fmla="*/ 370 h 382"/>
              <a:gd name="T16" fmla="*/ 285 w 403"/>
              <a:gd name="T17" fmla="*/ 376 h 382"/>
              <a:gd name="T18" fmla="*/ 326 w 403"/>
              <a:gd name="T19" fmla="*/ 227 h 382"/>
              <a:gd name="T20" fmla="*/ 84 w 403"/>
              <a:gd name="T21" fmla="*/ 220 h 382"/>
              <a:gd name="T22" fmla="*/ 77 w 403"/>
              <a:gd name="T23" fmla="*/ 349 h 382"/>
              <a:gd name="T24" fmla="*/ 318 w 403"/>
              <a:gd name="T25" fmla="*/ 356 h 382"/>
              <a:gd name="T26" fmla="*/ 326 w 403"/>
              <a:gd name="T27" fmla="*/ 227 h 382"/>
              <a:gd name="T28" fmla="*/ 128 w 403"/>
              <a:gd name="T29" fmla="*/ 74 h 382"/>
              <a:gd name="T30" fmla="*/ 275 w 403"/>
              <a:gd name="T31" fmla="*/ 74 h 382"/>
              <a:gd name="T32" fmla="*/ 177 w 403"/>
              <a:gd name="T33" fmla="*/ 161 h 382"/>
              <a:gd name="T34" fmla="*/ 55 w 403"/>
              <a:gd name="T35" fmla="*/ 208 h 382"/>
              <a:gd name="T36" fmla="*/ 47 w 403"/>
              <a:gd name="T37" fmla="*/ 355 h 382"/>
              <a:gd name="T38" fmla="*/ 69 w 403"/>
              <a:gd name="T39" fmla="*/ 349 h 382"/>
              <a:gd name="T40" fmla="*/ 52 w 403"/>
              <a:gd name="T41" fmla="*/ 296 h 382"/>
              <a:gd name="T42" fmla="*/ 69 w 403"/>
              <a:gd name="T43" fmla="*/ 285 h 382"/>
              <a:gd name="T44" fmla="*/ 84 w 403"/>
              <a:gd name="T45" fmla="*/ 212 h 382"/>
              <a:gd name="T46" fmla="*/ 193 w 403"/>
              <a:gd name="T47" fmla="*/ 197 h 382"/>
              <a:gd name="T48" fmla="*/ 392 w 403"/>
              <a:gd name="T49" fmla="*/ 306 h 382"/>
              <a:gd name="T50" fmla="*/ 275 w 403"/>
              <a:gd name="T51" fmla="*/ 161 h 382"/>
              <a:gd name="T52" fmla="*/ 210 w 403"/>
              <a:gd name="T53" fmla="*/ 197 h 382"/>
              <a:gd name="T54" fmla="*/ 318 w 403"/>
              <a:gd name="T55" fmla="*/ 212 h 382"/>
              <a:gd name="T56" fmla="*/ 334 w 403"/>
              <a:gd name="T57" fmla="*/ 285 h 382"/>
              <a:gd name="T58" fmla="*/ 351 w 403"/>
              <a:gd name="T59" fmla="*/ 296 h 382"/>
              <a:gd name="T60" fmla="*/ 334 w 403"/>
              <a:gd name="T61" fmla="*/ 349 h 382"/>
              <a:gd name="T62" fmla="*/ 355 w 403"/>
              <a:gd name="T63" fmla="*/ 355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3" h="382">
                <a:moveTo>
                  <a:pt x="327" y="378"/>
                </a:moveTo>
                <a:cubicBezTo>
                  <a:pt x="327" y="380"/>
                  <a:pt x="325" y="382"/>
                  <a:pt x="323" y="382"/>
                </a:cubicBezTo>
                <a:cubicBezTo>
                  <a:pt x="79" y="382"/>
                  <a:pt x="79" y="382"/>
                  <a:pt x="79" y="382"/>
                </a:cubicBezTo>
                <a:cubicBezTo>
                  <a:pt x="77" y="382"/>
                  <a:pt x="76" y="380"/>
                  <a:pt x="76" y="378"/>
                </a:cubicBezTo>
                <a:cubicBezTo>
                  <a:pt x="76" y="368"/>
                  <a:pt x="76" y="368"/>
                  <a:pt x="76" y="368"/>
                </a:cubicBezTo>
                <a:cubicBezTo>
                  <a:pt x="76" y="366"/>
                  <a:pt x="77" y="364"/>
                  <a:pt x="79" y="364"/>
                </a:cubicBezTo>
                <a:cubicBezTo>
                  <a:pt x="323" y="364"/>
                  <a:pt x="323" y="364"/>
                  <a:pt x="323" y="364"/>
                </a:cubicBezTo>
                <a:cubicBezTo>
                  <a:pt x="325" y="364"/>
                  <a:pt x="327" y="366"/>
                  <a:pt x="327" y="368"/>
                </a:cubicBezTo>
                <a:lnTo>
                  <a:pt x="327" y="378"/>
                </a:lnTo>
                <a:close/>
                <a:moveTo>
                  <a:pt x="315" y="370"/>
                </a:moveTo>
                <a:cubicBezTo>
                  <a:pt x="296" y="370"/>
                  <a:pt x="296" y="370"/>
                  <a:pt x="296" y="370"/>
                </a:cubicBezTo>
                <a:cubicBezTo>
                  <a:pt x="296" y="376"/>
                  <a:pt x="296" y="376"/>
                  <a:pt x="296" y="376"/>
                </a:cubicBezTo>
                <a:cubicBezTo>
                  <a:pt x="315" y="376"/>
                  <a:pt x="315" y="376"/>
                  <a:pt x="315" y="376"/>
                </a:cubicBezTo>
                <a:lnTo>
                  <a:pt x="315" y="370"/>
                </a:lnTo>
                <a:close/>
                <a:moveTo>
                  <a:pt x="285" y="370"/>
                </a:moveTo>
                <a:cubicBezTo>
                  <a:pt x="266" y="370"/>
                  <a:pt x="266" y="370"/>
                  <a:pt x="266" y="370"/>
                </a:cubicBezTo>
                <a:cubicBezTo>
                  <a:pt x="266" y="376"/>
                  <a:pt x="266" y="376"/>
                  <a:pt x="266" y="376"/>
                </a:cubicBezTo>
                <a:cubicBezTo>
                  <a:pt x="285" y="376"/>
                  <a:pt x="285" y="376"/>
                  <a:pt x="285" y="376"/>
                </a:cubicBezTo>
                <a:lnTo>
                  <a:pt x="285" y="370"/>
                </a:lnTo>
                <a:close/>
                <a:moveTo>
                  <a:pt x="326" y="227"/>
                </a:moveTo>
                <a:cubicBezTo>
                  <a:pt x="326" y="223"/>
                  <a:pt x="322" y="220"/>
                  <a:pt x="318" y="220"/>
                </a:cubicBezTo>
                <a:cubicBezTo>
                  <a:pt x="84" y="220"/>
                  <a:pt x="84" y="220"/>
                  <a:pt x="84" y="220"/>
                </a:cubicBezTo>
                <a:cubicBezTo>
                  <a:pt x="80" y="220"/>
                  <a:pt x="77" y="223"/>
                  <a:pt x="77" y="227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53"/>
                  <a:pt x="80" y="356"/>
                  <a:pt x="84" y="356"/>
                </a:cubicBezTo>
                <a:cubicBezTo>
                  <a:pt x="318" y="356"/>
                  <a:pt x="318" y="356"/>
                  <a:pt x="318" y="356"/>
                </a:cubicBezTo>
                <a:cubicBezTo>
                  <a:pt x="322" y="356"/>
                  <a:pt x="326" y="353"/>
                  <a:pt x="326" y="349"/>
                </a:cubicBezTo>
                <a:lnTo>
                  <a:pt x="326" y="227"/>
                </a:lnTo>
                <a:close/>
                <a:moveTo>
                  <a:pt x="201" y="0"/>
                </a:moveTo>
                <a:cubicBezTo>
                  <a:pt x="161" y="0"/>
                  <a:pt x="128" y="33"/>
                  <a:pt x="128" y="74"/>
                </a:cubicBezTo>
                <a:cubicBezTo>
                  <a:pt x="128" y="114"/>
                  <a:pt x="161" y="147"/>
                  <a:pt x="201" y="147"/>
                </a:cubicBezTo>
                <a:cubicBezTo>
                  <a:pt x="242" y="147"/>
                  <a:pt x="275" y="114"/>
                  <a:pt x="275" y="74"/>
                </a:cubicBezTo>
                <a:cubicBezTo>
                  <a:pt x="275" y="33"/>
                  <a:pt x="242" y="0"/>
                  <a:pt x="201" y="0"/>
                </a:cubicBezTo>
                <a:close/>
                <a:moveTo>
                  <a:pt x="177" y="161"/>
                </a:moveTo>
                <a:cubicBezTo>
                  <a:pt x="128" y="161"/>
                  <a:pt x="128" y="161"/>
                  <a:pt x="128" y="161"/>
                </a:cubicBezTo>
                <a:cubicBezTo>
                  <a:pt x="88" y="161"/>
                  <a:pt x="70" y="177"/>
                  <a:pt x="55" y="208"/>
                </a:cubicBezTo>
                <a:cubicBezTo>
                  <a:pt x="41" y="239"/>
                  <a:pt x="25" y="274"/>
                  <a:pt x="11" y="306"/>
                </a:cubicBezTo>
                <a:cubicBezTo>
                  <a:pt x="0" y="332"/>
                  <a:pt x="21" y="359"/>
                  <a:pt x="47" y="355"/>
                </a:cubicBezTo>
                <a:cubicBezTo>
                  <a:pt x="55" y="354"/>
                  <a:pt x="63" y="353"/>
                  <a:pt x="70" y="352"/>
                </a:cubicBezTo>
                <a:cubicBezTo>
                  <a:pt x="69" y="351"/>
                  <a:pt x="69" y="350"/>
                  <a:pt x="69" y="349"/>
                </a:cubicBezTo>
                <a:cubicBezTo>
                  <a:pt x="69" y="293"/>
                  <a:pt x="69" y="293"/>
                  <a:pt x="69" y="293"/>
                </a:cubicBezTo>
                <a:cubicBezTo>
                  <a:pt x="52" y="296"/>
                  <a:pt x="52" y="296"/>
                  <a:pt x="52" y="296"/>
                </a:cubicBezTo>
                <a:cubicBezTo>
                  <a:pt x="51" y="288"/>
                  <a:pt x="51" y="288"/>
                  <a:pt x="51" y="288"/>
                </a:cubicBezTo>
                <a:cubicBezTo>
                  <a:pt x="69" y="285"/>
                  <a:pt x="69" y="285"/>
                  <a:pt x="69" y="285"/>
                </a:cubicBezTo>
                <a:cubicBezTo>
                  <a:pt x="69" y="227"/>
                  <a:pt x="69" y="227"/>
                  <a:pt x="69" y="227"/>
                </a:cubicBezTo>
                <a:cubicBezTo>
                  <a:pt x="69" y="219"/>
                  <a:pt x="76" y="212"/>
                  <a:pt x="84" y="212"/>
                </a:cubicBezTo>
                <a:cubicBezTo>
                  <a:pt x="187" y="212"/>
                  <a:pt x="187" y="212"/>
                  <a:pt x="187" y="212"/>
                </a:cubicBezTo>
                <a:cubicBezTo>
                  <a:pt x="193" y="197"/>
                  <a:pt x="193" y="197"/>
                  <a:pt x="193" y="197"/>
                </a:cubicBezTo>
                <a:lnTo>
                  <a:pt x="177" y="161"/>
                </a:lnTo>
                <a:close/>
                <a:moveTo>
                  <a:pt x="392" y="306"/>
                </a:moveTo>
                <a:cubicBezTo>
                  <a:pt x="378" y="274"/>
                  <a:pt x="362" y="239"/>
                  <a:pt x="347" y="208"/>
                </a:cubicBezTo>
                <a:cubicBezTo>
                  <a:pt x="333" y="177"/>
                  <a:pt x="315" y="161"/>
                  <a:pt x="275" y="161"/>
                </a:cubicBezTo>
                <a:cubicBezTo>
                  <a:pt x="226" y="161"/>
                  <a:pt x="226" y="161"/>
                  <a:pt x="226" y="161"/>
                </a:cubicBezTo>
                <a:cubicBezTo>
                  <a:pt x="210" y="197"/>
                  <a:pt x="210" y="197"/>
                  <a:pt x="210" y="197"/>
                </a:cubicBezTo>
                <a:cubicBezTo>
                  <a:pt x="215" y="212"/>
                  <a:pt x="215" y="212"/>
                  <a:pt x="215" y="212"/>
                </a:cubicBezTo>
                <a:cubicBezTo>
                  <a:pt x="318" y="212"/>
                  <a:pt x="318" y="212"/>
                  <a:pt x="318" y="212"/>
                </a:cubicBezTo>
                <a:cubicBezTo>
                  <a:pt x="327" y="212"/>
                  <a:pt x="334" y="219"/>
                  <a:pt x="334" y="227"/>
                </a:cubicBezTo>
                <a:cubicBezTo>
                  <a:pt x="334" y="285"/>
                  <a:pt x="334" y="285"/>
                  <a:pt x="334" y="285"/>
                </a:cubicBezTo>
                <a:cubicBezTo>
                  <a:pt x="352" y="288"/>
                  <a:pt x="352" y="288"/>
                  <a:pt x="352" y="288"/>
                </a:cubicBezTo>
                <a:cubicBezTo>
                  <a:pt x="351" y="296"/>
                  <a:pt x="351" y="296"/>
                  <a:pt x="351" y="296"/>
                </a:cubicBezTo>
                <a:cubicBezTo>
                  <a:pt x="334" y="293"/>
                  <a:pt x="334" y="293"/>
                  <a:pt x="334" y="293"/>
                </a:cubicBezTo>
                <a:cubicBezTo>
                  <a:pt x="334" y="349"/>
                  <a:pt x="334" y="349"/>
                  <a:pt x="334" y="349"/>
                </a:cubicBezTo>
                <a:cubicBezTo>
                  <a:pt x="334" y="350"/>
                  <a:pt x="333" y="351"/>
                  <a:pt x="333" y="352"/>
                </a:cubicBezTo>
                <a:cubicBezTo>
                  <a:pt x="340" y="353"/>
                  <a:pt x="348" y="354"/>
                  <a:pt x="355" y="355"/>
                </a:cubicBezTo>
                <a:cubicBezTo>
                  <a:pt x="382" y="359"/>
                  <a:pt x="403" y="332"/>
                  <a:pt x="392" y="3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702211" y="3737608"/>
            <a:ext cx="2877927" cy="4318"/>
          </a:xfrm>
          <a:prstGeom prst="straightConnector1">
            <a:avLst/>
          </a:prstGeom>
          <a:ln>
            <a:tailEnd type="non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829308" y="1037461"/>
            <a:ext cx="1551747" cy="1354269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・ユーザー設定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・承認グループ</a:t>
            </a:r>
            <a:r>
              <a:rPr kumimoji="0" lang="en-US" altLang="ja-JP" sz="800" kern="0" dirty="0">
                <a:solidFill>
                  <a:srgbClr val="434343"/>
                </a:solidFill>
                <a:cs typeface="Arial Unicode MS" pitchFamily="50" charset="-128"/>
              </a:rPr>
              <a:t>/</a:t>
            </a: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ルート設定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・申請書定義設定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・照会権限設定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・明細書出力設定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・マイナンバー表示設定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</a:t>
            </a:r>
            <a:r>
              <a:rPr kumimoji="0" lang="en-US" altLang="ja-JP" sz="800" kern="0" dirty="0">
                <a:solidFill>
                  <a:srgbClr val="434343"/>
                </a:solidFill>
                <a:cs typeface="Arial Unicode MS" pitchFamily="50" charset="-128"/>
              </a:rPr>
              <a:t>SMTP</a:t>
            </a: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サーバー設定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・リンク先設定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・セキュリティ設定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827584" y="924133"/>
            <a:ext cx="1553567" cy="21998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全体設定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2809624" y="1028895"/>
            <a:ext cx="1551747" cy="570748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・扶養控除申告書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・その他控除申告書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807804" y="915566"/>
            <a:ext cx="1553567" cy="21998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年調申請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2809624" y="1820983"/>
            <a:ext cx="1551747" cy="570748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・本人マイナンバー申請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・家族マイナンバー申請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807804" y="1707654"/>
            <a:ext cx="1553567" cy="21998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マイナンバー申請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2809624" y="2613071"/>
            <a:ext cx="1551747" cy="1070556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・諸届申請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・諸届申請標準テンプレート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・申請書テンプレート作成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・差込印刷設定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・添付ファイル</a:t>
            </a:r>
            <a:r>
              <a:rPr kumimoji="0" lang="en-US" altLang="ja-JP" sz="800" kern="0" dirty="0">
                <a:solidFill>
                  <a:srgbClr val="434343"/>
                </a:solidFill>
                <a:cs typeface="Arial Unicode MS" pitchFamily="50" charset="-128"/>
              </a:rPr>
              <a:t>/</a:t>
            </a: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メール送信設定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・代理人設定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807804" y="2499742"/>
            <a:ext cx="1553567" cy="21998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各種申請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977773" y="4106039"/>
            <a:ext cx="1551747" cy="697960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・スタッフシート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・社員名簿照会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・社員情報照会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・タレントボックス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976049" y="3975906"/>
            <a:ext cx="1553567" cy="21998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本人・従業員情報照会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2809624" y="4089233"/>
            <a:ext cx="1551747" cy="838265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・給与明細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・賞与明細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・昇給差額明細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・源泉徴収票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・住民税</a:t>
            </a:r>
            <a:r>
              <a:rPr kumimoji="0" lang="en-US" altLang="ja-JP" sz="800" kern="0" dirty="0">
                <a:solidFill>
                  <a:srgbClr val="434343"/>
                </a:solidFill>
                <a:cs typeface="Arial Unicode MS" pitchFamily="50" charset="-128"/>
              </a:rPr>
              <a:t> </a:t>
            </a: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税額通知書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807804" y="3979243"/>
            <a:ext cx="1553567" cy="21998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en-US" altLang="ja-JP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WEB</a:t>
            </a:r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明細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52664" y="851761"/>
            <a:ext cx="554111" cy="3952237"/>
          </a:xfrm>
          <a:prstGeom prst="roundRect">
            <a:avLst>
              <a:gd name="adj" fmla="val 10028"/>
            </a:avLst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eaVert" lIns="0" tIns="45718" rIns="0" bIns="45718" rtlCol="0" anchor="ctr" anchorCtr="0"/>
          <a:lstStyle/>
          <a:p>
            <a:pPr algn="ctr">
              <a:defRPr/>
            </a:pPr>
            <a:r>
              <a:rPr kumimoji="0" lang="ja-JP" altLang="en-US" sz="10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（個人情報／異動情報／組織情報／年調情報／賃金情報／</a:t>
            </a:r>
            <a:endParaRPr kumimoji="0" lang="en-US" altLang="ja-JP" sz="10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  <a:p>
            <a:pPr algn="ctr">
              <a:defRPr/>
            </a:pPr>
            <a:r>
              <a:rPr kumimoji="0" lang="ja-JP" altLang="en-US" sz="10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マイナンバー）</a:t>
            </a:r>
            <a:endParaRPr kumimoji="0" lang="en-US" altLang="ja-JP" sz="10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  <a:p>
            <a:pPr algn="ctr">
              <a:defRPr/>
            </a:pPr>
            <a:r>
              <a:rPr kumimoji="0" lang="ja-JP" altLang="en-US" sz="12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人事管理・給与管理</a:t>
            </a:r>
            <a:endParaRPr kumimoji="0" lang="en-US" altLang="ja-JP" sz="105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8136396" y="895513"/>
            <a:ext cx="554111" cy="3908485"/>
          </a:xfrm>
          <a:prstGeom prst="roundRect">
            <a:avLst>
              <a:gd name="adj" fmla="val 10028"/>
            </a:avLst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eaVert" lIns="0" tIns="45718" rIns="0" bIns="45718" rtlCol="0" anchor="ctr" anchorCtr="0"/>
          <a:lstStyle/>
          <a:p>
            <a:pPr algn="ctr">
              <a:defRPr/>
            </a:pPr>
            <a:r>
              <a:rPr kumimoji="0" lang="ja-JP" altLang="en-US" sz="10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（個人情報／年末調整申請／マイナンバー）</a:t>
            </a:r>
            <a:endParaRPr kumimoji="0" lang="en-US" altLang="ja-JP" sz="10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  <a:p>
            <a:pPr algn="ctr">
              <a:defRPr/>
            </a:pPr>
            <a:r>
              <a:rPr kumimoji="0" lang="ja-JP" altLang="en-US" sz="12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人事管理・給与管理</a:t>
            </a:r>
            <a:endParaRPr kumimoji="0" lang="en-US" altLang="ja-JP" sz="105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4744440" y="944862"/>
            <a:ext cx="3139055" cy="3859136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4746225" y="895513"/>
            <a:ext cx="3137271" cy="24860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申請ワークフロー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854238" y="1307720"/>
            <a:ext cx="411508" cy="327550"/>
            <a:chOff x="5636656" y="1549291"/>
            <a:chExt cx="411508" cy="327550"/>
          </a:xfrm>
        </p:grpSpPr>
        <p:sp>
          <p:nvSpPr>
            <p:cNvPr id="25" name="Freeform 330"/>
            <p:cNvSpPr>
              <a:spLocks noEditPoints="1"/>
            </p:cNvSpPr>
            <p:nvPr/>
          </p:nvSpPr>
          <p:spPr bwMode="auto">
            <a:xfrm>
              <a:off x="5636656" y="1571038"/>
              <a:ext cx="181536" cy="300781"/>
            </a:xfrm>
            <a:custGeom>
              <a:avLst/>
              <a:gdLst>
                <a:gd name="T0" fmla="*/ 306 w 612"/>
                <a:gd name="T1" fmla="*/ 0 h 1016"/>
                <a:gd name="T2" fmla="*/ 269 w 612"/>
                <a:gd name="T3" fmla="*/ 3 h 1016"/>
                <a:gd name="T4" fmla="*/ 236 w 612"/>
                <a:gd name="T5" fmla="*/ 14 h 1016"/>
                <a:gd name="T6" fmla="*/ 204 w 612"/>
                <a:gd name="T7" fmla="*/ 31 h 1016"/>
                <a:gd name="T8" fmla="*/ 177 w 612"/>
                <a:gd name="T9" fmla="*/ 54 h 1016"/>
                <a:gd name="T10" fmla="*/ 154 w 612"/>
                <a:gd name="T11" fmla="*/ 80 h 1016"/>
                <a:gd name="T12" fmla="*/ 137 w 612"/>
                <a:gd name="T13" fmla="*/ 111 h 1016"/>
                <a:gd name="T14" fmla="*/ 126 w 612"/>
                <a:gd name="T15" fmla="*/ 146 h 1016"/>
                <a:gd name="T16" fmla="*/ 123 w 612"/>
                <a:gd name="T17" fmla="*/ 183 h 1016"/>
                <a:gd name="T18" fmla="*/ 124 w 612"/>
                <a:gd name="T19" fmla="*/ 203 h 1016"/>
                <a:gd name="T20" fmla="*/ 131 w 612"/>
                <a:gd name="T21" fmla="*/ 239 h 1016"/>
                <a:gd name="T22" fmla="*/ 144 w 612"/>
                <a:gd name="T23" fmla="*/ 271 h 1016"/>
                <a:gd name="T24" fmla="*/ 165 w 612"/>
                <a:gd name="T25" fmla="*/ 301 h 1016"/>
                <a:gd name="T26" fmla="*/ 190 w 612"/>
                <a:gd name="T27" fmla="*/ 325 h 1016"/>
                <a:gd name="T28" fmla="*/ 219 w 612"/>
                <a:gd name="T29" fmla="*/ 345 h 1016"/>
                <a:gd name="T30" fmla="*/ 252 w 612"/>
                <a:gd name="T31" fmla="*/ 360 h 1016"/>
                <a:gd name="T32" fmla="*/ 288 w 612"/>
                <a:gd name="T33" fmla="*/ 367 h 1016"/>
                <a:gd name="T34" fmla="*/ 306 w 612"/>
                <a:gd name="T35" fmla="*/ 367 h 1016"/>
                <a:gd name="T36" fmla="*/ 344 w 612"/>
                <a:gd name="T37" fmla="*/ 363 h 1016"/>
                <a:gd name="T38" fmla="*/ 378 w 612"/>
                <a:gd name="T39" fmla="*/ 353 h 1016"/>
                <a:gd name="T40" fmla="*/ 410 w 612"/>
                <a:gd name="T41" fmla="*/ 336 h 1016"/>
                <a:gd name="T42" fmla="*/ 437 w 612"/>
                <a:gd name="T43" fmla="*/ 313 h 1016"/>
                <a:gd name="T44" fmla="*/ 460 w 612"/>
                <a:gd name="T45" fmla="*/ 287 h 1016"/>
                <a:gd name="T46" fmla="*/ 477 w 612"/>
                <a:gd name="T47" fmla="*/ 255 h 1016"/>
                <a:gd name="T48" fmla="*/ 488 w 612"/>
                <a:gd name="T49" fmla="*/ 221 h 1016"/>
                <a:gd name="T50" fmla="*/ 491 w 612"/>
                <a:gd name="T51" fmla="*/ 183 h 1016"/>
                <a:gd name="T52" fmla="*/ 490 w 612"/>
                <a:gd name="T53" fmla="*/ 164 h 1016"/>
                <a:gd name="T54" fmla="*/ 483 w 612"/>
                <a:gd name="T55" fmla="*/ 128 h 1016"/>
                <a:gd name="T56" fmla="*/ 468 w 612"/>
                <a:gd name="T57" fmla="*/ 96 h 1016"/>
                <a:gd name="T58" fmla="*/ 449 w 612"/>
                <a:gd name="T59" fmla="*/ 66 h 1016"/>
                <a:gd name="T60" fmla="*/ 424 w 612"/>
                <a:gd name="T61" fmla="*/ 42 h 1016"/>
                <a:gd name="T62" fmla="*/ 394 w 612"/>
                <a:gd name="T63" fmla="*/ 21 h 1016"/>
                <a:gd name="T64" fmla="*/ 362 w 612"/>
                <a:gd name="T65" fmla="*/ 7 h 1016"/>
                <a:gd name="T66" fmla="*/ 326 w 612"/>
                <a:gd name="T67" fmla="*/ 0 h 1016"/>
                <a:gd name="T68" fmla="*/ 306 w 612"/>
                <a:gd name="T69" fmla="*/ 0 h 1016"/>
                <a:gd name="T70" fmla="*/ 363 w 612"/>
                <a:gd name="T71" fmla="*/ 410 h 1016"/>
                <a:gd name="T72" fmla="*/ 376 w 612"/>
                <a:gd name="T73" fmla="*/ 705 h 1016"/>
                <a:gd name="T74" fmla="*/ 238 w 612"/>
                <a:gd name="T75" fmla="*/ 705 h 1016"/>
                <a:gd name="T76" fmla="*/ 251 w 612"/>
                <a:gd name="T77" fmla="*/ 410 h 1016"/>
                <a:gd name="T78" fmla="*/ 167 w 612"/>
                <a:gd name="T79" fmla="*/ 410 h 1016"/>
                <a:gd name="T80" fmla="*/ 135 w 612"/>
                <a:gd name="T81" fmla="*/ 414 h 1016"/>
                <a:gd name="T82" fmla="*/ 105 w 612"/>
                <a:gd name="T83" fmla="*/ 423 h 1016"/>
                <a:gd name="T84" fmla="*/ 77 w 612"/>
                <a:gd name="T85" fmla="*/ 438 h 1016"/>
                <a:gd name="T86" fmla="*/ 53 w 612"/>
                <a:gd name="T87" fmla="*/ 457 h 1016"/>
                <a:gd name="T88" fmla="*/ 33 w 612"/>
                <a:gd name="T89" fmla="*/ 481 h 1016"/>
                <a:gd name="T90" fmla="*/ 17 w 612"/>
                <a:gd name="T91" fmla="*/ 507 h 1016"/>
                <a:gd name="T92" fmla="*/ 6 w 612"/>
                <a:gd name="T93" fmla="*/ 537 h 1016"/>
                <a:gd name="T94" fmla="*/ 0 w 612"/>
                <a:gd name="T95" fmla="*/ 570 h 1016"/>
                <a:gd name="T96" fmla="*/ 96 w 612"/>
                <a:gd name="T97" fmla="*/ 1016 h 1016"/>
                <a:gd name="T98" fmla="*/ 119 w 612"/>
                <a:gd name="T99" fmla="*/ 609 h 1016"/>
                <a:gd name="T100" fmla="*/ 495 w 612"/>
                <a:gd name="T101" fmla="*/ 1016 h 1016"/>
                <a:gd name="T102" fmla="*/ 518 w 612"/>
                <a:gd name="T103" fmla="*/ 609 h 1016"/>
                <a:gd name="T104" fmla="*/ 612 w 612"/>
                <a:gd name="T105" fmla="*/ 1016 h 1016"/>
                <a:gd name="T106" fmla="*/ 612 w 612"/>
                <a:gd name="T107" fmla="*/ 570 h 1016"/>
                <a:gd name="T108" fmla="*/ 607 w 612"/>
                <a:gd name="T109" fmla="*/ 537 h 1016"/>
                <a:gd name="T110" fmla="*/ 597 w 612"/>
                <a:gd name="T111" fmla="*/ 507 h 1016"/>
                <a:gd name="T112" fmla="*/ 580 w 612"/>
                <a:gd name="T113" fmla="*/ 481 h 1016"/>
                <a:gd name="T114" fmla="*/ 561 w 612"/>
                <a:gd name="T115" fmla="*/ 457 h 1016"/>
                <a:gd name="T116" fmla="*/ 537 w 612"/>
                <a:gd name="T117" fmla="*/ 438 h 1016"/>
                <a:gd name="T118" fmla="*/ 509 w 612"/>
                <a:gd name="T119" fmla="*/ 423 h 1016"/>
                <a:gd name="T120" fmla="*/ 479 w 612"/>
                <a:gd name="T121" fmla="*/ 414 h 1016"/>
                <a:gd name="T122" fmla="*/ 447 w 612"/>
                <a:gd name="T123" fmla="*/ 41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1016">
                  <a:moveTo>
                    <a:pt x="306" y="0"/>
                  </a:moveTo>
                  <a:lnTo>
                    <a:pt x="306" y="0"/>
                  </a:lnTo>
                  <a:lnTo>
                    <a:pt x="288" y="0"/>
                  </a:lnTo>
                  <a:lnTo>
                    <a:pt x="269" y="3"/>
                  </a:lnTo>
                  <a:lnTo>
                    <a:pt x="252" y="7"/>
                  </a:lnTo>
                  <a:lnTo>
                    <a:pt x="236" y="14"/>
                  </a:lnTo>
                  <a:lnTo>
                    <a:pt x="219" y="21"/>
                  </a:lnTo>
                  <a:lnTo>
                    <a:pt x="204" y="31"/>
                  </a:lnTo>
                  <a:lnTo>
                    <a:pt x="190" y="42"/>
                  </a:lnTo>
                  <a:lnTo>
                    <a:pt x="177" y="54"/>
                  </a:lnTo>
                  <a:lnTo>
                    <a:pt x="165" y="66"/>
                  </a:lnTo>
                  <a:lnTo>
                    <a:pt x="154" y="80"/>
                  </a:lnTo>
                  <a:lnTo>
                    <a:pt x="144" y="96"/>
                  </a:lnTo>
                  <a:lnTo>
                    <a:pt x="137" y="111"/>
                  </a:lnTo>
                  <a:lnTo>
                    <a:pt x="131" y="128"/>
                  </a:lnTo>
                  <a:lnTo>
                    <a:pt x="126" y="146"/>
                  </a:lnTo>
                  <a:lnTo>
                    <a:pt x="124" y="16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203"/>
                  </a:lnTo>
                  <a:lnTo>
                    <a:pt x="126" y="221"/>
                  </a:lnTo>
                  <a:lnTo>
                    <a:pt x="131" y="239"/>
                  </a:lnTo>
                  <a:lnTo>
                    <a:pt x="137" y="255"/>
                  </a:lnTo>
                  <a:lnTo>
                    <a:pt x="144" y="271"/>
                  </a:lnTo>
                  <a:lnTo>
                    <a:pt x="154" y="287"/>
                  </a:lnTo>
                  <a:lnTo>
                    <a:pt x="165" y="301"/>
                  </a:lnTo>
                  <a:lnTo>
                    <a:pt x="177" y="313"/>
                  </a:lnTo>
                  <a:lnTo>
                    <a:pt x="190" y="325"/>
                  </a:lnTo>
                  <a:lnTo>
                    <a:pt x="204" y="336"/>
                  </a:lnTo>
                  <a:lnTo>
                    <a:pt x="219" y="345"/>
                  </a:lnTo>
                  <a:lnTo>
                    <a:pt x="236" y="353"/>
                  </a:lnTo>
                  <a:lnTo>
                    <a:pt x="252" y="360"/>
                  </a:lnTo>
                  <a:lnTo>
                    <a:pt x="269" y="363"/>
                  </a:lnTo>
                  <a:lnTo>
                    <a:pt x="288" y="367"/>
                  </a:lnTo>
                  <a:lnTo>
                    <a:pt x="306" y="367"/>
                  </a:lnTo>
                  <a:lnTo>
                    <a:pt x="306" y="367"/>
                  </a:lnTo>
                  <a:lnTo>
                    <a:pt x="326" y="367"/>
                  </a:lnTo>
                  <a:lnTo>
                    <a:pt x="344" y="363"/>
                  </a:lnTo>
                  <a:lnTo>
                    <a:pt x="362" y="360"/>
                  </a:lnTo>
                  <a:lnTo>
                    <a:pt x="378" y="353"/>
                  </a:lnTo>
                  <a:lnTo>
                    <a:pt x="394" y="345"/>
                  </a:lnTo>
                  <a:lnTo>
                    <a:pt x="410" y="336"/>
                  </a:lnTo>
                  <a:lnTo>
                    <a:pt x="424" y="325"/>
                  </a:lnTo>
                  <a:lnTo>
                    <a:pt x="437" y="313"/>
                  </a:lnTo>
                  <a:lnTo>
                    <a:pt x="449" y="301"/>
                  </a:lnTo>
                  <a:lnTo>
                    <a:pt x="460" y="287"/>
                  </a:lnTo>
                  <a:lnTo>
                    <a:pt x="468" y="271"/>
                  </a:lnTo>
                  <a:lnTo>
                    <a:pt x="477" y="255"/>
                  </a:lnTo>
                  <a:lnTo>
                    <a:pt x="483" y="239"/>
                  </a:lnTo>
                  <a:lnTo>
                    <a:pt x="488" y="221"/>
                  </a:lnTo>
                  <a:lnTo>
                    <a:pt x="490" y="203"/>
                  </a:lnTo>
                  <a:lnTo>
                    <a:pt x="491" y="183"/>
                  </a:lnTo>
                  <a:lnTo>
                    <a:pt x="491" y="183"/>
                  </a:lnTo>
                  <a:lnTo>
                    <a:pt x="490" y="164"/>
                  </a:lnTo>
                  <a:lnTo>
                    <a:pt x="488" y="146"/>
                  </a:lnTo>
                  <a:lnTo>
                    <a:pt x="483" y="128"/>
                  </a:lnTo>
                  <a:lnTo>
                    <a:pt x="477" y="111"/>
                  </a:lnTo>
                  <a:lnTo>
                    <a:pt x="468" y="96"/>
                  </a:lnTo>
                  <a:lnTo>
                    <a:pt x="460" y="80"/>
                  </a:lnTo>
                  <a:lnTo>
                    <a:pt x="449" y="66"/>
                  </a:lnTo>
                  <a:lnTo>
                    <a:pt x="437" y="54"/>
                  </a:lnTo>
                  <a:lnTo>
                    <a:pt x="424" y="42"/>
                  </a:lnTo>
                  <a:lnTo>
                    <a:pt x="410" y="31"/>
                  </a:lnTo>
                  <a:lnTo>
                    <a:pt x="394" y="21"/>
                  </a:lnTo>
                  <a:lnTo>
                    <a:pt x="378" y="14"/>
                  </a:lnTo>
                  <a:lnTo>
                    <a:pt x="362" y="7"/>
                  </a:lnTo>
                  <a:lnTo>
                    <a:pt x="344" y="3"/>
                  </a:lnTo>
                  <a:lnTo>
                    <a:pt x="326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447" y="410"/>
                  </a:moveTo>
                  <a:lnTo>
                    <a:pt x="363" y="410"/>
                  </a:lnTo>
                  <a:lnTo>
                    <a:pt x="316" y="492"/>
                  </a:lnTo>
                  <a:lnTo>
                    <a:pt x="376" y="705"/>
                  </a:lnTo>
                  <a:lnTo>
                    <a:pt x="306" y="779"/>
                  </a:lnTo>
                  <a:lnTo>
                    <a:pt x="238" y="705"/>
                  </a:lnTo>
                  <a:lnTo>
                    <a:pt x="298" y="492"/>
                  </a:lnTo>
                  <a:lnTo>
                    <a:pt x="251" y="410"/>
                  </a:lnTo>
                  <a:lnTo>
                    <a:pt x="167" y="410"/>
                  </a:lnTo>
                  <a:lnTo>
                    <a:pt x="167" y="410"/>
                  </a:lnTo>
                  <a:lnTo>
                    <a:pt x="150" y="411"/>
                  </a:lnTo>
                  <a:lnTo>
                    <a:pt x="135" y="414"/>
                  </a:lnTo>
                  <a:lnTo>
                    <a:pt x="119" y="417"/>
                  </a:lnTo>
                  <a:lnTo>
                    <a:pt x="105" y="423"/>
                  </a:lnTo>
                  <a:lnTo>
                    <a:pt x="90" y="429"/>
                  </a:lnTo>
                  <a:lnTo>
                    <a:pt x="77" y="438"/>
                  </a:lnTo>
                  <a:lnTo>
                    <a:pt x="65" y="447"/>
                  </a:lnTo>
                  <a:lnTo>
                    <a:pt x="53" y="457"/>
                  </a:lnTo>
                  <a:lnTo>
                    <a:pt x="42" y="469"/>
                  </a:lnTo>
                  <a:lnTo>
                    <a:pt x="33" y="481"/>
                  </a:lnTo>
                  <a:lnTo>
                    <a:pt x="24" y="494"/>
                  </a:lnTo>
                  <a:lnTo>
                    <a:pt x="17" y="507"/>
                  </a:lnTo>
                  <a:lnTo>
                    <a:pt x="11" y="523"/>
                  </a:lnTo>
                  <a:lnTo>
                    <a:pt x="6" y="537"/>
                  </a:lnTo>
                  <a:lnTo>
                    <a:pt x="3" y="553"/>
                  </a:lnTo>
                  <a:lnTo>
                    <a:pt x="0" y="570"/>
                  </a:lnTo>
                  <a:lnTo>
                    <a:pt x="0" y="1016"/>
                  </a:lnTo>
                  <a:lnTo>
                    <a:pt x="96" y="1016"/>
                  </a:lnTo>
                  <a:lnTo>
                    <a:pt x="96" y="609"/>
                  </a:lnTo>
                  <a:lnTo>
                    <a:pt x="119" y="609"/>
                  </a:lnTo>
                  <a:lnTo>
                    <a:pt x="119" y="1016"/>
                  </a:lnTo>
                  <a:lnTo>
                    <a:pt x="495" y="1016"/>
                  </a:lnTo>
                  <a:lnTo>
                    <a:pt x="495" y="609"/>
                  </a:lnTo>
                  <a:lnTo>
                    <a:pt x="518" y="609"/>
                  </a:lnTo>
                  <a:lnTo>
                    <a:pt x="518" y="1016"/>
                  </a:lnTo>
                  <a:lnTo>
                    <a:pt x="612" y="1016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1" y="553"/>
                  </a:lnTo>
                  <a:lnTo>
                    <a:pt x="607" y="537"/>
                  </a:lnTo>
                  <a:lnTo>
                    <a:pt x="603" y="523"/>
                  </a:lnTo>
                  <a:lnTo>
                    <a:pt x="597" y="507"/>
                  </a:lnTo>
                  <a:lnTo>
                    <a:pt x="589" y="494"/>
                  </a:lnTo>
                  <a:lnTo>
                    <a:pt x="580" y="481"/>
                  </a:lnTo>
                  <a:lnTo>
                    <a:pt x="570" y="469"/>
                  </a:lnTo>
                  <a:lnTo>
                    <a:pt x="561" y="457"/>
                  </a:lnTo>
                  <a:lnTo>
                    <a:pt x="549" y="447"/>
                  </a:lnTo>
                  <a:lnTo>
                    <a:pt x="537" y="438"/>
                  </a:lnTo>
                  <a:lnTo>
                    <a:pt x="522" y="429"/>
                  </a:lnTo>
                  <a:lnTo>
                    <a:pt x="509" y="423"/>
                  </a:lnTo>
                  <a:lnTo>
                    <a:pt x="495" y="417"/>
                  </a:lnTo>
                  <a:lnTo>
                    <a:pt x="479" y="414"/>
                  </a:lnTo>
                  <a:lnTo>
                    <a:pt x="464" y="411"/>
                  </a:lnTo>
                  <a:lnTo>
                    <a:pt x="447" y="410"/>
                  </a:lnTo>
                  <a:lnTo>
                    <a:pt x="447" y="41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393"/>
            <p:cNvSpPr>
              <a:spLocks noEditPoints="1"/>
            </p:cNvSpPr>
            <p:nvPr/>
          </p:nvSpPr>
          <p:spPr bwMode="auto">
            <a:xfrm>
              <a:off x="5807459" y="1549291"/>
              <a:ext cx="240705" cy="327550"/>
            </a:xfrm>
            <a:custGeom>
              <a:avLst/>
              <a:gdLst>
                <a:gd name="T0" fmla="*/ 534 w 714"/>
                <a:gd name="T1" fmla="*/ 682 h 876"/>
                <a:gd name="T2" fmla="*/ 178 w 714"/>
                <a:gd name="T3" fmla="*/ 682 h 876"/>
                <a:gd name="T4" fmla="*/ 178 w 714"/>
                <a:gd name="T5" fmla="*/ 618 h 876"/>
                <a:gd name="T6" fmla="*/ 534 w 714"/>
                <a:gd name="T7" fmla="*/ 618 h 876"/>
                <a:gd name="T8" fmla="*/ 534 w 714"/>
                <a:gd name="T9" fmla="*/ 682 h 876"/>
                <a:gd name="T10" fmla="*/ 534 w 714"/>
                <a:gd name="T11" fmla="*/ 564 h 876"/>
                <a:gd name="T12" fmla="*/ 178 w 714"/>
                <a:gd name="T13" fmla="*/ 564 h 876"/>
                <a:gd name="T14" fmla="*/ 178 w 714"/>
                <a:gd name="T15" fmla="*/ 499 h 876"/>
                <a:gd name="T16" fmla="*/ 534 w 714"/>
                <a:gd name="T17" fmla="*/ 499 h 876"/>
                <a:gd name="T18" fmla="*/ 534 w 714"/>
                <a:gd name="T19" fmla="*/ 564 h 876"/>
                <a:gd name="T20" fmla="*/ 534 w 714"/>
                <a:gd name="T21" fmla="*/ 445 h 876"/>
                <a:gd name="T22" fmla="*/ 178 w 714"/>
                <a:gd name="T23" fmla="*/ 445 h 876"/>
                <a:gd name="T24" fmla="*/ 178 w 714"/>
                <a:gd name="T25" fmla="*/ 382 h 876"/>
                <a:gd name="T26" fmla="*/ 534 w 714"/>
                <a:gd name="T27" fmla="*/ 382 h 876"/>
                <a:gd name="T28" fmla="*/ 534 w 714"/>
                <a:gd name="T29" fmla="*/ 445 h 876"/>
                <a:gd name="T30" fmla="*/ 447 w 714"/>
                <a:gd name="T31" fmla="*/ 85 h 876"/>
                <a:gd name="T32" fmla="*/ 447 w 714"/>
                <a:gd name="T33" fmla="*/ 268 h 876"/>
                <a:gd name="T34" fmla="*/ 629 w 714"/>
                <a:gd name="T35" fmla="*/ 268 h 876"/>
                <a:gd name="T36" fmla="*/ 629 w 714"/>
                <a:gd name="T37" fmla="*/ 791 h 876"/>
                <a:gd name="T38" fmla="*/ 86 w 714"/>
                <a:gd name="T39" fmla="*/ 791 h 876"/>
                <a:gd name="T40" fmla="*/ 86 w 714"/>
                <a:gd name="T41" fmla="*/ 85 h 876"/>
                <a:gd name="T42" fmla="*/ 447 w 714"/>
                <a:gd name="T43" fmla="*/ 85 h 876"/>
                <a:gd name="T44" fmla="*/ 500 w 714"/>
                <a:gd name="T45" fmla="*/ 0 h 876"/>
                <a:gd name="T46" fmla="*/ 0 w 714"/>
                <a:gd name="T47" fmla="*/ 0 h 876"/>
                <a:gd name="T48" fmla="*/ 0 w 714"/>
                <a:gd name="T49" fmla="*/ 876 h 876"/>
                <a:gd name="T50" fmla="*/ 714 w 714"/>
                <a:gd name="T51" fmla="*/ 876 h 876"/>
                <a:gd name="T52" fmla="*/ 714 w 714"/>
                <a:gd name="T53" fmla="*/ 215 h 876"/>
                <a:gd name="T54" fmla="*/ 500 w 714"/>
                <a:gd name="T55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4" h="876">
                  <a:moveTo>
                    <a:pt x="534" y="682"/>
                  </a:moveTo>
                  <a:lnTo>
                    <a:pt x="178" y="682"/>
                  </a:lnTo>
                  <a:lnTo>
                    <a:pt x="178" y="618"/>
                  </a:lnTo>
                  <a:lnTo>
                    <a:pt x="534" y="618"/>
                  </a:lnTo>
                  <a:lnTo>
                    <a:pt x="534" y="682"/>
                  </a:lnTo>
                  <a:close/>
                  <a:moveTo>
                    <a:pt x="534" y="564"/>
                  </a:moveTo>
                  <a:lnTo>
                    <a:pt x="178" y="564"/>
                  </a:lnTo>
                  <a:lnTo>
                    <a:pt x="178" y="499"/>
                  </a:lnTo>
                  <a:lnTo>
                    <a:pt x="534" y="499"/>
                  </a:lnTo>
                  <a:lnTo>
                    <a:pt x="534" y="564"/>
                  </a:lnTo>
                  <a:close/>
                  <a:moveTo>
                    <a:pt x="534" y="445"/>
                  </a:moveTo>
                  <a:lnTo>
                    <a:pt x="178" y="445"/>
                  </a:lnTo>
                  <a:lnTo>
                    <a:pt x="178" y="382"/>
                  </a:lnTo>
                  <a:lnTo>
                    <a:pt x="534" y="382"/>
                  </a:lnTo>
                  <a:lnTo>
                    <a:pt x="534" y="445"/>
                  </a:lnTo>
                  <a:close/>
                  <a:moveTo>
                    <a:pt x="447" y="85"/>
                  </a:moveTo>
                  <a:lnTo>
                    <a:pt x="447" y="268"/>
                  </a:lnTo>
                  <a:lnTo>
                    <a:pt x="629" y="268"/>
                  </a:lnTo>
                  <a:lnTo>
                    <a:pt x="629" y="791"/>
                  </a:lnTo>
                  <a:lnTo>
                    <a:pt x="86" y="791"/>
                  </a:lnTo>
                  <a:lnTo>
                    <a:pt x="86" y="85"/>
                  </a:lnTo>
                  <a:lnTo>
                    <a:pt x="447" y="85"/>
                  </a:lnTo>
                  <a:close/>
                  <a:moveTo>
                    <a:pt x="500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714" y="876"/>
                  </a:lnTo>
                  <a:lnTo>
                    <a:pt x="714" y="21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865462" y="1883784"/>
            <a:ext cx="411508" cy="327550"/>
            <a:chOff x="5636656" y="1549291"/>
            <a:chExt cx="411508" cy="327550"/>
          </a:xfrm>
        </p:grpSpPr>
        <p:sp>
          <p:nvSpPr>
            <p:cNvPr id="28" name="Freeform 330"/>
            <p:cNvSpPr>
              <a:spLocks noEditPoints="1"/>
            </p:cNvSpPr>
            <p:nvPr/>
          </p:nvSpPr>
          <p:spPr bwMode="auto">
            <a:xfrm>
              <a:off x="5636656" y="1571038"/>
              <a:ext cx="181536" cy="300781"/>
            </a:xfrm>
            <a:custGeom>
              <a:avLst/>
              <a:gdLst>
                <a:gd name="T0" fmla="*/ 306 w 612"/>
                <a:gd name="T1" fmla="*/ 0 h 1016"/>
                <a:gd name="T2" fmla="*/ 269 w 612"/>
                <a:gd name="T3" fmla="*/ 3 h 1016"/>
                <a:gd name="T4" fmla="*/ 236 w 612"/>
                <a:gd name="T5" fmla="*/ 14 h 1016"/>
                <a:gd name="T6" fmla="*/ 204 w 612"/>
                <a:gd name="T7" fmla="*/ 31 h 1016"/>
                <a:gd name="T8" fmla="*/ 177 w 612"/>
                <a:gd name="T9" fmla="*/ 54 h 1016"/>
                <a:gd name="T10" fmla="*/ 154 w 612"/>
                <a:gd name="T11" fmla="*/ 80 h 1016"/>
                <a:gd name="T12" fmla="*/ 137 w 612"/>
                <a:gd name="T13" fmla="*/ 111 h 1016"/>
                <a:gd name="T14" fmla="*/ 126 w 612"/>
                <a:gd name="T15" fmla="*/ 146 h 1016"/>
                <a:gd name="T16" fmla="*/ 123 w 612"/>
                <a:gd name="T17" fmla="*/ 183 h 1016"/>
                <a:gd name="T18" fmla="*/ 124 w 612"/>
                <a:gd name="T19" fmla="*/ 203 h 1016"/>
                <a:gd name="T20" fmla="*/ 131 w 612"/>
                <a:gd name="T21" fmla="*/ 239 h 1016"/>
                <a:gd name="T22" fmla="*/ 144 w 612"/>
                <a:gd name="T23" fmla="*/ 271 h 1016"/>
                <a:gd name="T24" fmla="*/ 165 w 612"/>
                <a:gd name="T25" fmla="*/ 301 h 1016"/>
                <a:gd name="T26" fmla="*/ 190 w 612"/>
                <a:gd name="T27" fmla="*/ 325 h 1016"/>
                <a:gd name="T28" fmla="*/ 219 w 612"/>
                <a:gd name="T29" fmla="*/ 345 h 1016"/>
                <a:gd name="T30" fmla="*/ 252 w 612"/>
                <a:gd name="T31" fmla="*/ 360 h 1016"/>
                <a:gd name="T32" fmla="*/ 288 w 612"/>
                <a:gd name="T33" fmla="*/ 367 h 1016"/>
                <a:gd name="T34" fmla="*/ 306 w 612"/>
                <a:gd name="T35" fmla="*/ 367 h 1016"/>
                <a:gd name="T36" fmla="*/ 344 w 612"/>
                <a:gd name="T37" fmla="*/ 363 h 1016"/>
                <a:gd name="T38" fmla="*/ 378 w 612"/>
                <a:gd name="T39" fmla="*/ 353 h 1016"/>
                <a:gd name="T40" fmla="*/ 410 w 612"/>
                <a:gd name="T41" fmla="*/ 336 h 1016"/>
                <a:gd name="T42" fmla="*/ 437 w 612"/>
                <a:gd name="T43" fmla="*/ 313 h 1016"/>
                <a:gd name="T44" fmla="*/ 460 w 612"/>
                <a:gd name="T45" fmla="*/ 287 h 1016"/>
                <a:gd name="T46" fmla="*/ 477 w 612"/>
                <a:gd name="T47" fmla="*/ 255 h 1016"/>
                <a:gd name="T48" fmla="*/ 488 w 612"/>
                <a:gd name="T49" fmla="*/ 221 h 1016"/>
                <a:gd name="T50" fmla="*/ 491 w 612"/>
                <a:gd name="T51" fmla="*/ 183 h 1016"/>
                <a:gd name="T52" fmla="*/ 490 w 612"/>
                <a:gd name="T53" fmla="*/ 164 h 1016"/>
                <a:gd name="T54" fmla="*/ 483 w 612"/>
                <a:gd name="T55" fmla="*/ 128 h 1016"/>
                <a:gd name="T56" fmla="*/ 468 w 612"/>
                <a:gd name="T57" fmla="*/ 96 h 1016"/>
                <a:gd name="T58" fmla="*/ 449 w 612"/>
                <a:gd name="T59" fmla="*/ 66 h 1016"/>
                <a:gd name="T60" fmla="*/ 424 w 612"/>
                <a:gd name="T61" fmla="*/ 42 h 1016"/>
                <a:gd name="T62" fmla="*/ 394 w 612"/>
                <a:gd name="T63" fmla="*/ 21 h 1016"/>
                <a:gd name="T64" fmla="*/ 362 w 612"/>
                <a:gd name="T65" fmla="*/ 7 h 1016"/>
                <a:gd name="T66" fmla="*/ 326 w 612"/>
                <a:gd name="T67" fmla="*/ 0 h 1016"/>
                <a:gd name="T68" fmla="*/ 306 w 612"/>
                <a:gd name="T69" fmla="*/ 0 h 1016"/>
                <a:gd name="T70" fmla="*/ 363 w 612"/>
                <a:gd name="T71" fmla="*/ 410 h 1016"/>
                <a:gd name="T72" fmla="*/ 376 w 612"/>
                <a:gd name="T73" fmla="*/ 705 h 1016"/>
                <a:gd name="T74" fmla="*/ 238 w 612"/>
                <a:gd name="T75" fmla="*/ 705 h 1016"/>
                <a:gd name="T76" fmla="*/ 251 w 612"/>
                <a:gd name="T77" fmla="*/ 410 h 1016"/>
                <a:gd name="T78" fmla="*/ 167 w 612"/>
                <a:gd name="T79" fmla="*/ 410 h 1016"/>
                <a:gd name="T80" fmla="*/ 135 w 612"/>
                <a:gd name="T81" fmla="*/ 414 h 1016"/>
                <a:gd name="T82" fmla="*/ 105 w 612"/>
                <a:gd name="T83" fmla="*/ 423 h 1016"/>
                <a:gd name="T84" fmla="*/ 77 w 612"/>
                <a:gd name="T85" fmla="*/ 438 h 1016"/>
                <a:gd name="T86" fmla="*/ 53 w 612"/>
                <a:gd name="T87" fmla="*/ 457 h 1016"/>
                <a:gd name="T88" fmla="*/ 33 w 612"/>
                <a:gd name="T89" fmla="*/ 481 h 1016"/>
                <a:gd name="T90" fmla="*/ 17 w 612"/>
                <a:gd name="T91" fmla="*/ 507 h 1016"/>
                <a:gd name="T92" fmla="*/ 6 w 612"/>
                <a:gd name="T93" fmla="*/ 537 h 1016"/>
                <a:gd name="T94" fmla="*/ 0 w 612"/>
                <a:gd name="T95" fmla="*/ 570 h 1016"/>
                <a:gd name="T96" fmla="*/ 96 w 612"/>
                <a:gd name="T97" fmla="*/ 1016 h 1016"/>
                <a:gd name="T98" fmla="*/ 119 w 612"/>
                <a:gd name="T99" fmla="*/ 609 h 1016"/>
                <a:gd name="T100" fmla="*/ 495 w 612"/>
                <a:gd name="T101" fmla="*/ 1016 h 1016"/>
                <a:gd name="T102" fmla="*/ 518 w 612"/>
                <a:gd name="T103" fmla="*/ 609 h 1016"/>
                <a:gd name="T104" fmla="*/ 612 w 612"/>
                <a:gd name="T105" fmla="*/ 1016 h 1016"/>
                <a:gd name="T106" fmla="*/ 612 w 612"/>
                <a:gd name="T107" fmla="*/ 570 h 1016"/>
                <a:gd name="T108" fmla="*/ 607 w 612"/>
                <a:gd name="T109" fmla="*/ 537 h 1016"/>
                <a:gd name="T110" fmla="*/ 597 w 612"/>
                <a:gd name="T111" fmla="*/ 507 h 1016"/>
                <a:gd name="T112" fmla="*/ 580 w 612"/>
                <a:gd name="T113" fmla="*/ 481 h 1016"/>
                <a:gd name="T114" fmla="*/ 561 w 612"/>
                <a:gd name="T115" fmla="*/ 457 h 1016"/>
                <a:gd name="T116" fmla="*/ 537 w 612"/>
                <a:gd name="T117" fmla="*/ 438 h 1016"/>
                <a:gd name="T118" fmla="*/ 509 w 612"/>
                <a:gd name="T119" fmla="*/ 423 h 1016"/>
                <a:gd name="T120" fmla="*/ 479 w 612"/>
                <a:gd name="T121" fmla="*/ 414 h 1016"/>
                <a:gd name="T122" fmla="*/ 447 w 612"/>
                <a:gd name="T123" fmla="*/ 41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1016">
                  <a:moveTo>
                    <a:pt x="306" y="0"/>
                  </a:moveTo>
                  <a:lnTo>
                    <a:pt x="306" y="0"/>
                  </a:lnTo>
                  <a:lnTo>
                    <a:pt x="288" y="0"/>
                  </a:lnTo>
                  <a:lnTo>
                    <a:pt x="269" y="3"/>
                  </a:lnTo>
                  <a:lnTo>
                    <a:pt x="252" y="7"/>
                  </a:lnTo>
                  <a:lnTo>
                    <a:pt x="236" y="14"/>
                  </a:lnTo>
                  <a:lnTo>
                    <a:pt x="219" y="21"/>
                  </a:lnTo>
                  <a:lnTo>
                    <a:pt x="204" y="31"/>
                  </a:lnTo>
                  <a:lnTo>
                    <a:pt x="190" y="42"/>
                  </a:lnTo>
                  <a:lnTo>
                    <a:pt x="177" y="54"/>
                  </a:lnTo>
                  <a:lnTo>
                    <a:pt x="165" y="66"/>
                  </a:lnTo>
                  <a:lnTo>
                    <a:pt x="154" y="80"/>
                  </a:lnTo>
                  <a:lnTo>
                    <a:pt x="144" y="96"/>
                  </a:lnTo>
                  <a:lnTo>
                    <a:pt x="137" y="111"/>
                  </a:lnTo>
                  <a:lnTo>
                    <a:pt x="131" y="128"/>
                  </a:lnTo>
                  <a:lnTo>
                    <a:pt x="126" y="146"/>
                  </a:lnTo>
                  <a:lnTo>
                    <a:pt x="124" y="16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203"/>
                  </a:lnTo>
                  <a:lnTo>
                    <a:pt x="126" y="221"/>
                  </a:lnTo>
                  <a:lnTo>
                    <a:pt x="131" y="239"/>
                  </a:lnTo>
                  <a:lnTo>
                    <a:pt x="137" y="255"/>
                  </a:lnTo>
                  <a:lnTo>
                    <a:pt x="144" y="271"/>
                  </a:lnTo>
                  <a:lnTo>
                    <a:pt x="154" y="287"/>
                  </a:lnTo>
                  <a:lnTo>
                    <a:pt x="165" y="301"/>
                  </a:lnTo>
                  <a:lnTo>
                    <a:pt x="177" y="313"/>
                  </a:lnTo>
                  <a:lnTo>
                    <a:pt x="190" y="325"/>
                  </a:lnTo>
                  <a:lnTo>
                    <a:pt x="204" y="336"/>
                  </a:lnTo>
                  <a:lnTo>
                    <a:pt x="219" y="345"/>
                  </a:lnTo>
                  <a:lnTo>
                    <a:pt x="236" y="353"/>
                  </a:lnTo>
                  <a:lnTo>
                    <a:pt x="252" y="360"/>
                  </a:lnTo>
                  <a:lnTo>
                    <a:pt x="269" y="363"/>
                  </a:lnTo>
                  <a:lnTo>
                    <a:pt x="288" y="367"/>
                  </a:lnTo>
                  <a:lnTo>
                    <a:pt x="306" y="367"/>
                  </a:lnTo>
                  <a:lnTo>
                    <a:pt x="306" y="367"/>
                  </a:lnTo>
                  <a:lnTo>
                    <a:pt x="326" y="367"/>
                  </a:lnTo>
                  <a:lnTo>
                    <a:pt x="344" y="363"/>
                  </a:lnTo>
                  <a:lnTo>
                    <a:pt x="362" y="360"/>
                  </a:lnTo>
                  <a:lnTo>
                    <a:pt x="378" y="353"/>
                  </a:lnTo>
                  <a:lnTo>
                    <a:pt x="394" y="345"/>
                  </a:lnTo>
                  <a:lnTo>
                    <a:pt x="410" y="336"/>
                  </a:lnTo>
                  <a:lnTo>
                    <a:pt x="424" y="325"/>
                  </a:lnTo>
                  <a:lnTo>
                    <a:pt x="437" y="313"/>
                  </a:lnTo>
                  <a:lnTo>
                    <a:pt x="449" y="301"/>
                  </a:lnTo>
                  <a:lnTo>
                    <a:pt x="460" y="287"/>
                  </a:lnTo>
                  <a:lnTo>
                    <a:pt x="468" y="271"/>
                  </a:lnTo>
                  <a:lnTo>
                    <a:pt x="477" y="255"/>
                  </a:lnTo>
                  <a:lnTo>
                    <a:pt x="483" y="239"/>
                  </a:lnTo>
                  <a:lnTo>
                    <a:pt x="488" y="221"/>
                  </a:lnTo>
                  <a:lnTo>
                    <a:pt x="490" y="203"/>
                  </a:lnTo>
                  <a:lnTo>
                    <a:pt x="491" y="183"/>
                  </a:lnTo>
                  <a:lnTo>
                    <a:pt x="491" y="183"/>
                  </a:lnTo>
                  <a:lnTo>
                    <a:pt x="490" y="164"/>
                  </a:lnTo>
                  <a:lnTo>
                    <a:pt x="488" y="146"/>
                  </a:lnTo>
                  <a:lnTo>
                    <a:pt x="483" y="128"/>
                  </a:lnTo>
                  <a:lnTo>
                    <a:pt x="477" y="111"/>
                  </a:lnTo>
                  <a:lnTo>
                    <a:pt x="468" y="96"/>
                  </a:lnTo>
                  <a:lnTo>
                    <a:pt x="460" y="80"/>
                  </a:lnTo>
                  <a:lnTo>
                    <a:pt x="449" y="66"/>
                  </a:lnTo>
                  <a:lnTo>
                    <a:pt x="437" y="54"/>
                  </a:lnTo>
                  <a:lnTo>
                    <a:pt x="424" y="42"/>
                  </a:lnTo>
                  <a:lnTo>
                    <a:pt x="410" y="31"/>
                  </a:lnTo>
                  <a:lnTo>
                    <a:pt x="394" y="21"/>
                  </a:lnTo>
                  <a:lnTo>
                    <a:pt x="378" y="14"/>
                  </a:lnTo>
                  <a:lnTo>
                    <a:pt x="362" y="7"/>
                  </a:lnTo>
                  <a:lnTo>
                    <a:pt x="344" y="3"/>
                  </a:lnTo>
                  <a:lnTo>
                    <a:pt x="326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447" y="410"/>
                  </a:moveTo>
                  <a:lnTo>
                    <a:pt x="363" y="410"/>
                  </a:lnTo>
                  <a:lnTo>
                    <a:pt x="316" y="492"/>
                  </a:lnTo>
                  <a:lnTo>
                    <a:pt x="376" y="705"/>
                  </a:lnTo>
                  <a:lnTo>
                    <a:pt x="306" y="779"/>
                  </a:lnTo>
                  <a:lnTo>
                    <a:pt x="238" y="705"/>
                  </a:lnTo>
                  <a:lnTo>
                    <a:pt x="298" y="492"/>
                  </a:lnTo>
                  <a:lnTo>
                    <a:pt x="251" y="410"/>
                  </a:lnTo>
                  <a:lnTo>
                    <a:pt x="167" y="410"/>
                  </a:lnTo>
                  <a:lnTo>
                    <a:pt x="167" y="410"/>
                  </a:lnTo>
                  <a:lnTo>
                    <a:pt x="150" y="411"/>
                  </a:lnTo>
                  <a:lnTo>
                    <a:pt x="135" y="414"/>
                  </a:lnTo>
                  <a:lnTo>
                    <a:pt x="119" y="417"/>
                  </a:lnTo>
                  <a:lnTo>
                    <a:pt x="105" y="423"/>
                  </a:lnTo>
                  <a:lnTo>
                    <a:pt x="90" y="429"/>
                  </a:lnTo>
                  <a:lnTo>
                    <a:pt x="77" y="438"/>
                  </a:lnTo>
                  <a:lnTo>
                    <a:pt x="65" y="447"/>
                  </a:lnTo>
                  <a:lnTo>
                    <a:pt x="53" y="457"/>
                  </a:lnTo>
                  <a:lnTo>
                    <a:pt x="42" y="469"/>
                  </a:lnTo>
                  <a:lnTo>
                    <a:pt x="33" y="481"/>
                  </a:lnTo>
                  <a:lnTo>
                    <a:pt x="24" y="494"/>
                  </a:lnTo>
                  <a:lnTo>
                    <a:pt x="17" y="507"/>
                  </a:lnTo>
                  <a:lnTo>
                    <a:pt x="11" y="523"/>
                  </a:lnTo>
                  <a:lnTo>
                    <a:pt x="6" y="537"/>
                  </a:lnTo>
                  <a:lnTo>
                    <a:pt x="3" y="553"/>
                  </a:lnTo>
                  <a:lnTo>
                    <a:pt x="0" y="570"/>
                  </a:lnTo>
                  <a:lnTo>
                    <a:pt x="0" y="1016"/>
                  </a:lnTo>
                  <a:lnTo>
                    <a:pt x="96" y="1016"/>
                  </a:lnTo>
                  <a:lnTo>
                    <a:pt x="96" y="609"/>
                  </a:lnTo>
                  <a:lnTo>
                    <a:pt x="119" y="609"/>
                  </a:lnTo>
                  <a:lnTo>
                    <a:pt x="119" y="1016"/>
                  </a:lnTo>
                  <a:lnTo>
                    <a:pt x="495" y="1016"/>
                  </a:lnTo>
                  <a:lnTo>
                    <a:pt x="495" y="609"/>
                  </a:lnTo>
                  <a:lnTo>
                    <a:pt x="518" y="609"/>
                  </a:lnTo>
                  <a:lnTo>
                    <a:pt x="518" y="1016"/>
                  </a:lnTo>
                  <a:lnTo>
                    <a:pt x="612" y="1016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1" y="553"/>
                  </a:lnTo>
                  <a:lnTo>
                    <a:pt x="607" y="537"/>
                  </a:lnTo>
                  <a:lnTo>
                    <a:pt x="603" y="523"/>
                  </a:lnTo>
                  <a:lnTo>
                    <a:pt x="597" y="507"/>
                  </a:lnTo>
                  <a:lnTo>
                    <a:pt x="589" y="494"/>
                  </a:lnTo>
                  <a:lnTo>
                    <a:pt x="580" y="481"/>
                  </a:lnTo>
                  <a:lnTo>
                    <a:pt x="570" y="469"/>
                  </a:lnTo>
                  <a:lnTo>
                    <a:pt x="561" y="457"/>
                  </a:lnTo>
                  <a:lnTo>
                    <a:pt x="549" y="447"/>
                  </a:lnTo>
                  <a:lnTo>
                    <a:pt x="537" y="438"/>
                  </a:lnTo>
                  <a:lnTo>
                    <a:pt x="522" y="429"/>
                  </a:lnTo>
                  <a:lnTo>
                    <a:pt x="509" y="423"/>
                  </a:lnTo>
                  <a:lnTo>
                    <a:pt x="495" y="417"/>
                  </a:lnTo>
                  <a:lnTo>
                    <a:pt x="479" y="414"/>
                  </a:lnTo>
                  <a:lnTo>
                    <a:pt x="464" y="411"/>
                  </a:lnTo>
                  <a:lnTo>
                    <a:pt x="447" y="410"/>
                  </a:lnTo>
                  <a:lnTo>
                    <a:pt x="447" y="41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393"/>
            <p:cNvSpPr>
              <a:spLocks noEditPoints="1"/>
            </p:cNvSpPr>
            <p:nvPr/>
          </p:nvSpPr>
          <p:spPr bwMode="auto">
            <a:xfrm>
              <a:off x="5807459" y="1549291"/>
              <a:ext cx="240705" cy="327550"/>
            </a:xfrm>
            <a:custGeom>
              <a:avLst/>
              <a:gdLst>
                <a:gd name="T0" fmla="*/ 534 w 714"/>
                <a:gd name="T1" fmla="*/ 682 h 876"/>
                <a:gd name="T2" fmla="*/ 178 w 714"/>
                <a:gd name="T3" fmla="*/ 682 h 876"/>
                <a:gd name="T4" fmla="*/ 178 w 714"/>
                <a:gd name="T5" fmla="*/ 618 h 876"/>
                <a:gd name="T6" fmla="*/ 534 w 714"/>
                <a:gd name="T7" fmla="*/ 618 h 876"/>
                <a:gd name="T8" fmla="*/ 534 w 714"/>
                <a:gd name="T9" fmla="*/ 682 h 876"/>
                <a:gd name="T10" fmla="*/ 534 w 714"/>
                <a:gd name="T11" fmla="*/ 564 h 876"/>
                <a:gd name="T12" fmla="*/ 178 w 714"/>
                <a:gd name="T13" fmla="*/ 564 h 876"/>
                <a:gd name="T14" fmla="*/ 178 w 714"/>
                <a:gd name="T15" fmla="*/ 499 h 876"/>
                <a:gd name="T16" fmla="*/ 534 w 714"/>
                <a:gd name="T17" fmla="*/ 499 h 876"/>
                <a:gd name="T18" fmla="*/ 534 w 714"/>
                <a:gd name="T19" fmla="*/ 564 h 876"/>
                <a:gd name="T20" fmla="*/ 534 w 714"/>
                <a:gd name="T21" fmla="*/ 445 h 876"/>
                <a:gd name="T22" fmla="*/ 178 w 714"/>
                <a:gd name="T23" fmla="*/ 445 h 876"/>
                <a:gd name="T24" fmla="*/ 178 w 714"/>
                <a:gd name="T25" fmla="*/ 382 h 876"/>
                <a:gd name="T26" fmla="*/ 534 w 714"/>
                <a:gd name="T27" fmla="*/ 382 h 876"/>
                <a:gd name="T28" fmla="*/ 534 w 714"/>
                <a:gd name="T29" fmla="*/ 445 h 876"/>
                <a:gd name="T30" fmla="*/ 447 w 714"/>
                <a:gd name="T31" fmla="*/ 85 h 876"/>
                <a:gd name="T32" fmla="*/ 447 w 714"/>
                <a:gd name="T33" fmla="*/ 268 h 876"/>
                <a:gd name="T34" fmla="*/ 629 w 714"/>
                <a:gd name="T35" fmla="*/ 268 h 876"/>
                <a:gd name="T36" fmla="*/ 629 w 714"/>
                <a:gd name="T37" fmla="*/ 791 h 876"/>
                <a:gd name="T38" fmla="*/ 86 w 714"/>
                <a:gd name="T39" fmla="*/ 791 h 876"/>
                <a:gd name="T40" fmla="*/ 86 w 714"/>
                <a:gd name="T41" fmla="*/ 85 h 876"/>
                <a:gd name="T42" fmla="*/ 447 w 714"/>
                <a:gd name="T43" fmla="*/ 85 h 876"/>
                <a:gd name="T44" fmla="*/ 500 w 714"/>
                <a:gd name="T45" fmla="*/ 0 h 876"/>
                <a:gd name="T46" fmla="*/ 0 w 714"/>
                <a:gd name="T47" fmla="*/ 0 h 876"/>
                <a:gd name="T48" fmla="*/ 0 w 714"/>
                <a:gd name="T49" fmla="*/ 876 h 876"/>
                <a:gd name="T50" fmla="*/ 714 w 714"/>
                <a:gd name="T51" fmla="*/ 876 h 876"/>
                <a:gd name="T52" fmla="*/ 714 w 714"/>
                <a:gd name="T53" fmla="*/ 215 h 876"/>
                <a:gd name="T54" fmla="*/ 500 w 714"/>
                <a:gd name="T55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4" h="876">
                  <a:moveTo>
                    <a:pt x="534" y="682"/>
                  </a:moveTo>
                  <a:lnTo>
                    <a:pt x="178" y="682"/>
                  </a:lnTo>
                  <a:lnTo>
                    <a:pt x="178" y="618"/>
                  </a:lnTo>
                  <a:lnTo>
                    <a:pt x="534" y="618"/>
                  </a:lnTo>
                  <a:lnTo>
                    <a:pt x="534" y="682"/>
                  </a:lnTo>
                  <a:close/>
                  <a:moveTo>
                    <a:pt x="534" y="564"/>
                  </a:moveTo>
                  <a:lnTo>
                    <a:pt x="178" y="564"/>
                  </a:lnTo>
                  <a:lnTo>
                    <a:pt x="178" y="499"/>
                  </a:lnTo>
                  <a:lnTo>
                    <a:pt x="534" y="499"/>
                  </a:lnTo>
                  <a:lnTo>
                    <a:pt x="534" y="564"/>
                  </a:lnTo>
                  <a:close/>
                  <a:moveTo>
                    <a:pt x="534" y="445"/>
                  </a:moveTo>
                  <a:lnTo>
                    <a:pt x="178" y="445"/>
                  </a:lnTo>
                  <a:lnTo>
                    <a:pt x="178" y="382"/>
                  </a:lnTo>
                  <a:lnTo>
                    <a:pt x="534" y="382"/>
                  </a:lnTo>
                  <a:lnTo>
                    <a:pt x="534" y="445"/>
                  </a:lnTo>
                  <a:close/>
                  <a:moveTo>
                    <a:pt x="447" y="85"/>
                  </a:moveTo>
                  <a:lnTo>
                    <a:pt x="447" y="268"/>
                  </a:lnTo>
                  <a:lnTo>
                    <a:pt x="629" y="268"/>
                  </a:lnTo>
                  <a:lnTo>
                    <a:pt x="629" y="791"/>
                  </a:lnTo>
                  <a:lnTo>
                    <a:pt x="86" y="791"/>
                  </a:lnTo>
                  <a:lnTo>
                    <a:pt x="86" y="85"/>
                  </a:lnTo>
                  <a:lnTo>
                    <a:pt x="447" y="85"/>
                  </a:lnTo>
                  <a:close/>
                  <a:moveTo>
                    <a:pt x="500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714" y="876"/>
                  </a:lnTo>
                  <a:lnTo>
                    <a:pt x="714" y="21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4848870" y="2429903"/>
            <a:ext cx="411508" cy="327550"/>
            <a:chOff x="5636656" y="1549291"/>
            <a:chExt cx="411508" cy="327550"/>
          </a:xfrm>
        </p:grpSpPr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5636656" y="1571038"/>
              <a:ext cx="181536" cy="300781"/>
            </a:xfrm>
            <a:custGeom>
              <a:avLst/>
              <a:gdLst>
                <a:gd name="T0" fmla="*/ 306 w 612"/>
                <a:gd name="T1" fmla="*/ 0 h 1016"/>
                <a:gd name="T2" fmla="*/ 269 w 612"/>
                <a:gd name="T3" fmla="*/ 3 h 1016"/>
                <a:gd name="T4" fmla="*/ 236 w 612"/>
                <a:gd name="T5" fmla="*/ 14 h 1016"/>
                <a:gd name="T6" fmla="*/ 204 w 612"/>
                <a:gd name="T7" fmla="*/ 31 h 1016"/>
                <a:gd name="T8" fmla="*/ 177 w 612"/>
                <a:gd name="T9" fmla="*/ 54 h 1016"/>
                <a:gd name="T10" fmla="*/ 154 w 612"/>
                <a:gd name="T11" fmla="*/ 80 h 1016"/>
                <a:gd name="T12" fmla="*/ 137 w 612"/>
                <a:gd name="T13" fmla="*/ 111 h 1016"/>
                <a:gd name="T14" fmla="*/ 126 w 612"/>
                <a:gd name="T15" fmla="*/ 146 h 1016"/>
                <a:gd name="T16" fmla="*/ 123 w 612"/>
                <a:gd name="T17" fmla="*/ 183 h 1016"/>
                <a:gd name="T18" fmla="*/ 124 w 612"/>
                <a:gd name="T19" fmla="*/ 203 h 1016"/>
                <a:gd name="T20" fmla="*/ 131 w 612"/>
                <a:gd name="T21" fmla="*/ 239 h 1016"/>
                <a:gd name="T22" fmla="*/ 144 w 612"/>
                <a:gd name="T23" fmla="*/ 271 h 1016"/>
                <a:gd name="T24" fmla="*/ 165 w 612"/>
                <a:gd name="T25" fmla="*/ 301 h 1016"/>
                <a:gd name="T26" fmla="*/ 190 w 612"/>
                <a:gd name="T27" fmla="*/ 325 h 1016"/>
                <a:gd name="T28" fmla="*/ 219 w 612"/>
                <a:gd name="T29" fmla="*/ 345 h 1016"/>
                <a:gd name="T30" fmla="*/ 252 w 612"/>
                <a:gd name="T31" fmla="*/ 360 h 1016"/>
                <a:gd name="T32" fmla="*/ 288 w 612"/>
                <a:gd name="T33" fmla="*/ 367 h 1016"/>
                <a:gd name="T34" fmla="*/ 306 w 612"/>
                <a:gd name="T35" fmla="*/ 367 h 1016"/>
                <a:gd name="T36" fmla="*/ 344 w 612"/>
                <a:gd name="T37" fmla="*/ 363 h 1016"/>
                <a:gd name="T38" fmla="*/ 378 w 612"/>
                <a:gd name="T39" fmla="*/ 353 h 1016"/>
                <a:gd name="T40" fmla="*/ 410 w 612"/>
                <a:gd name="T41" fmla="*/ 336 h 1016"/>
                <a:gd name="T42" fmla="*/ 437 w 612"/>
                <a:gd name="T43" fmla="*/ 313 h 1016"/>
                <a:gd name="T44" fmla="*/ 460 w 612"/>
                <a:gd name="T45" fmla="*/ 287 h 1016"/>
                <a:gd name="T46" fmla="*/ 477 w 612"/>
                <a:gd name="T47" fmla="*/ 255 h 1016"/>
                <a:gd name="T48" fmla="*/ 488 w 612"/>
                <a:gd name="T49" fmla="*/ 221 h 1016"/>
                <a:gd name="T50" fmla="*/ 491 w 612"/>
                <a:gd name="T51" fmla="*/ 183 h 1016"/>
                <a:gd name="T52" fmla="*/ 490 w 612"/>
                <a:gd name="T53" fmla="*/ 164 h 1016"/>
                <a:gd name="T54" fmla="*/ 483 w 612"/>
                <a:gd name="T55" fmla="*/ 128 h 1016"/>
                <a:gd name="T56" fmla="*/ 468 w 612"/>
                <a:gd name="T57" fmla="*/ 96 h 1016"/>
                <a:gd name="T58" fmla="*/ 449 w 612"/>
                <a:gd name="T59" fmla="*/ 66 h 1016"/>
                <a:gd name="T60" fmla="*/ 424 w 612"/>
                <a:gd name="T61" fmla="*/ 42 h 1016"/>
                <a:gd name="T62" fmla="*/ 394 w 612"/>
                <a:gd name="T63" fmla="*/ 21 h 1016"/>
                <a:gd name="T64" fmla="*/ 362 w 612"/>
                <a:gd name="T65" fmla="*/ 7 h 1016"/>
                <a:gd name="T66" fmla="*/ 326 w 612"/>
                <a:gd name="T67" fmla="*/ 0 h 1016"/>
                <a:gd name="T68" fmla="*/ 306 w 612"/>
                <a:gd name="T69" fmla="*/ 0 h 1016"/>
                <a:gd name="T70" fmla="*/ 363 w 612"/>
                <a:gd name="T71" fmla="*/ 410 h 1016"/>
                <a:gd name="T72" fmla="*/ 376 w 612"/>
                <a:gd name="T73" fmla="*/ 705 h 1016"/>
                <a:gd name="T74" fmla="*/ 238 w 612"/>
                <a:gd name="T75" fmla="*/ 705 h 1016"/>
                <a:gd name="T76" fmla="*/ 251 w 612"/>
                <a:gd name="T77" fmla="*/ 410 h 1016"/>
                <a:gd name="T78" fmla="*/ 167 w 612"/>
                <a:gd name="T79" fmla="*/ 410 h 1016"/>
                <a:gd name="T80" fmla="*/ 135 w 612"/>
                <a:gd name="T81" fmla="*/ 414 h 1016"/>
                <a:gd name="T82" fmla="*/ 105 w 612"/>
                <a:gd name="T83" fmla="*/ 423 h 1016"/>
                <a:gd name="T84" fmla="*/ 77 w 612"/>
                <a:gd name="T85" fmla="*/ 438 h 1016"/>
                <a:gd name="T86" fmla="*/ 53 w 612"/>
                <a:gd name="T87" fmla="*/ 457 h 1016"/>
                <a:gd name="T88" fmla="*/ 33 w 612"/>
                <a:gd name="T89" fmla="*/ 481 h 1016"/>
                <a:gd name="T90" fmla="*/ 17 w 612"/>
                <a:gd name="T91" fmla="*/ 507 h 1016"/>
                <a:gd name="T92" fmla="*/ 6 w 612"/>
                <a:gd name="T93" fmla="*/ 537 h 1016"/>
                <a:gd name="T94" fmla="*/ 0 w 612"/>
                <a:gd name="T95" fmla="*/ 570 h 1016"/>
                <a:gd name="T96" fmla="*/ 96 w 612"/>
                <a:gd name="T97" fmla="*/ 1016 h 1016"/>
                <a:gd name="T98" fmla="*/ 119 w 612"/>
                <a:gd name="T99" fmla="*/ 609 h 1016"/>
                <a:gd name="T100" fmla="*/ 495 w 612"/>
                <a:gd name="T101" fmla="*/ 1016 h 1016"/>
                <a:gd name="T102" fmla="*/ 518 w 612"/>
                <a:gd name="T103" fmla="*/ 609 h 1016"/>
                <a:gd name="T104" fmla="*/ 612 w 612"/>
                <a:gd name="T105" fmla="*/ 1016 h 1016"/>
                <a:gd name="T106" fmla="*/ 612 w 612"/>
                <a:gd name="T107" fmla="*/ 570 h 1016"/>
                <a:gd name="T108" fmla="*/ 607 w 612"/>
                <a:gd name="T109" fmla="*/ 537 h 1016"/>
                <a:gd name="T110" fmla="*/ 597 w 612"/>
                <a:gd name="T111" fmla="*/ 507 h 1016"/>
                <a:gd name="T112" fmla="*/ 580 w 612"/>
                <a:gd name="T113" fmla="*/ 481 h 1016"/>
                <a:gd name="T114" fmla="*/ 561 w 612"/>
                <a:gd name="T115" fmla="*/ 457 h 1016"/>
                <a:gd name="T116" fmla="*/ 537 w 612"/>
                <a:gd name="T117" fmla="*/ 438 h 1016"/>
                <a:gd name="T118" fmla="*/ 509 w 612"/>
                <a:gd name="T119" fmla="*/ 423 h 1016"/>
                <a:gd name="T120" fmla="*/ 479 w 612"/>
                <a:gd name="T121" fmla="*/ 414 h 1016"/>
                <a:gd name="T122" fmla="*/ 447 w 612"/>
                <a:gd name="T123" fmla="*/ 41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1016">
                  <a:moveTo>
                    <a:pt x="306" y="0"/>
                  </a:moveTo>
                  <a:lnTo>
                    <a:pt x="306" y="0"/>
                  </a:lnTo>
                  <a:lnTo>
                    <a:pt x="288" y="0"/>
                  </a:lnTo>
                  <a:lnTo>
                    <a:pt x="269" y="3"/>
                  </a:lnTo>
                  <a:lnTo>
                    <a:pt x="252" y="7"/>
                  </a:lnTo>
                  <a:lnTo>
                    <a:pt x="236" y="14"/>
                  </a:lnTo>
                  <a:lnTo>
                    <a:pt x="219" y="21"/>
                  </a:lnTo>
                  <a:lnTo>
                    <a:pt x="204" y="31"/>
                  </a:lnTo>
                  <a:lnTo>
                    <a:pt x="190" y="42"/>
                  </a:lnTo>
                  <a:lnTo>
                    <a:pt x="177" y="54"/>
                  </a:lnTo>
                  <a:lnTo>
                    <a:pt x="165" y="66"/>
                  </a:lnTo>
                  <a:lnTo>
                    <a:pt x="154" y="80"/>
                  </a:lnTo>
                  <a:lnTo>
                    <a:pt x="144" y="96"/>
                  </a:lnTo>
                  <a:lnTo>
                    <a:pt x="137" y="111"/>
                  </a:lnTo>
                  <a:lnTo>
                    <a:pt x="131" y="128"/>
                  </a:lnTo>
                  <a:lnTo>
                    <a:pt x="126" y="146"/>
                  </a:lnTo>
                  <a:lnTo>
                    <a:pt x="124" y="16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203"/>
                  </a:lnTo>
                  <a:lnTo>
                    <a:pt x="126" y="221"/>
                  </a:lnTo>
                  <a:lnTo>
                    <a:pt x="131" y="239"/>
                  </a:lnTo>
                  <a:lnTo>
                    <a:pt x="137" y="255"/>
                  </a:lnTo>
                  <a:lnTo>
                    <a:pt x="144" y="271"/>
                  </a:lnTo>
                  <a:lnTo>
                    <a:pt x="154" y="287"/>
                  </a:lnTo>
                  <a:lnTo>
                    <a:pt x="165" y="301"/>
                  </a:lnTo>
                  <a:lnTo>
                    <a:pt x="177" y="313"/>
                  </a:lnTo>
                  <a:lnTo>
                    <a:pt x="190" y="325"/>
                  </a:lnTo>
                  <a:lnTo>
                    <a:pt x="204" y="336"/>
                  </a:lnTo>
                  <a:lnTo>
                    <a:pt x="219" y="345"/>
                  </a:lnTo>
                  <a:lnTo>
                    <a:pt x="236" y="353"/>
                  </a:lnTo>
                  <a:lnTo>
                    <a:pt x="252" y="360"/>
                  </a:lnTo>
                  <a:lnTo>
                    <a:pt x="269" y="363"/>
                  </a:lnTo>
                  <a:lnTo>
                    <a:pt x="288" y="367"/>
                  </a:lnTo>
                  <a:lnTo>
                    <a:pt x="306" y="367"/>
                  </a:lnTo>
                  <a:lnTo>
                    <a:pt x="306" y="367"/>
                  </a:lnTo>
                  <a:lnTo>
                    <a:pt x="326" y="367"/>
                  </a:lnTo>
                  <a:lnTo>
                    <a:pt x="344" y="363"/>
                  </a:lnTo>
                  <a:lnTo>
                    <a:pt x="362" y="360"/>
                  </a:lnTo>
                  <a:lnTo>
                    <a:pt x="378" y="353"/>
                  </a:lnTo>
                  <a:lnTo>
                    <a:pt x="394" y="345"/>
                  </a:lnTo>
                  <a:lnTo>
                    <a:pt x="410" y="336"/>
                  </a:lnTo>
                  <a:lnTo>
                    <a:pt x="424" y="325"/>
                  </a:lnTo>
                  <a:lnTo>
                    <a:pt x="437" y="313"/>
                  </a:lnTo>
                  <a:lnTo>
                    <a:pt x="449" y="301"/>
                  </a:lnTo>
                  <a:lnTo>
                    <a:pt x="460" y="287"/>
                  </a:lnTo>
                  <a:lnTo>
                    <a:pt x="468" y="271"/>
                  </a:lnTo>
                  <a:lnTo>
                    <a:pt x="477" y="255"/>
                  </a:lnTo>
                  <a:lnTo>
                    <a:pt x="483" y="239"/>
                  </a:lnTo>
                  <a:lnTo>
                    <a:pt x="488" y="221"/>
                  </a:lnTo>
                  <a:lnTo>
                    <a:pt x="490" y="203"/>
                  </a:lnTo>
                  <a:lnTo>
                    <a:pt x="491" y="183"/>
                  </a:lnTo>
                  <a:lnTo>
                    <a:pt x="491" y="183"/>
                  </a:lnTo>
                  <a:lnTo>
                    <a:pt x="490" y="164"/>
                  </a:lnTo>
                  <a:lnTo>
                    <a:pt x="488" y="146"/>
                  </a:lnTo>
                  <a:lnTo>
                    <a:pt x="483" y="128"/>
                  </a:lnTo>
                  <a:lnTo>
                    <a:pt x="477" y="111"/>
                  </a:lnTo>
                  <a:lnTo>
                    <a:pt x="468" y="96"/>
                  </a:lnTo>
                  <a:lnTo>
                    <a:pt x="460" y="80"/>
                  </a:lnTo>
                  <a:lnTo>
                    <a:pt x="449" y="66"/>
                  </a:lnTo>
                  <a:lnTo>
                    <a:pt x="437" y="54"/>
                  </a:lnTo>
                  <a:lnTo>
                    <a:pt x="424" y="42"/>
                  </a:lnTo>
                  <a:lnTo>
                    <a:pt x="410" y="31"/>
                  </a:lnTo>
                  <a:lnTo>
                    <a:pt x="394" y="21"/>
                  </a:lnTo>
                  <a:lnTo>
                    <a:pt x="378" y="14"/>
                  </a:lnTo>
                  <a:lnTo>
                    <a:pt x="362" y="7"/>
                  </a:lnTo>
                  <a:lnTo>
                    <a:pt x="344" y="3"/>
                  </a:lnTo>
                  <a:lnTo>
                    <a:pt x="326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447" y="410"/>
                  </a:moveTo>
                  <a:lnTo>
                    <a:pt x="363" y="410"/>
                  </a:lnTo>
                  <a:lnTo>
                    <a:pt x="316" y="492"/>
                  </a:lnTo>
                  <a:lnTo>
                    <a:pt x="376" y="705"/>
                  </a:lnTo>
                  <a:lnTo>
                    <a:pt x="306" y="779"/>
                  </a:lnTo>
                  <a:lnTo>
                    <a:pt x="238" y="705"/>
                  </a:lnTo>
                  <a:lnTo>
                    <a:pt x="298" y="492"/>
                  </a:lnTo>
                  <a:lnTo>
                    <a:pt x="251" y="410"/>
                  </a:lnTo>
                  <a:lnTo>
                    <a:pt x="167" y="410"/>
                  </a:lnTo>
                  <a:lnTo>
                    <a:pt x="167" y="410"/>
                  </a:lnTo>
                  <a:lnTo>
                    <a:pt x="150" y="411"/>
                  </a:lnTo>
                  <a:lnTo>
                    <a:pt x="135" y="414"/>
                  </a:lnTo>
                  <a:lnTo>
                    <a:pt x="119" y="417"/>
                  </a:lnTo>
                  <a:lnTo>
                    <a:pt x="105" y="423"/>
                  </a:lnTo>
                  <a:lnTo>
                    <a:pt x="90" y="429"/>
                  </a:lnTo>
                  <a:lnTo>
                    <a:pt x="77" y="438"/>
                  </a:lnTo>
                  <a:lnTo>
                    <a:pt x="65" y="447"/>
                  </a:lnTo>
                  <a:lnTo>
                    <a:pt x="53" y="457"/>
                  </a:lnTo>
                  <a:lnTo>
                    <a:pt x="42" y="469"/>
                  </a:lnTo>
                  <a:lnTo>
                    <a:pt x="33" y="481"/>
                  </a:lnTo>
                  <a:lnTo>
                    <a:pt x="24" y="494"/>
                  </a:lnTo>
                  <a:lnTo>
                    <a:pt x="17" y="507"/>
                  </a:lnTo>
                  <a:lnTo>
                    <a:pt x="11" y="523"/>
                  </a:lnTo>
                  <a:lnTo>
                    <a:pt x="6" y="537"/>
                  </a:lnTo>
                  <a:lnTo>
                    <a:pt x="3" y="553"/>
                  </a:lnTo>
                  <a:lnTo>
                    <a:pt x="0" y="570"/>
                  </a:lnTo>
                  <a:lnTo>
                    <a:pt x="0" y="1016"/>
                  </a:lnTo>
                  <a:lnTo>
                    <a:pt x="96" y="1016"/>
                  </a:lnTo>
                  <a:lnTo>
                    <a:pt x="96" y="609"/>
                  </a:lnTo>
                  <a:lnTo>
                    <a:pt x="119" y="609"/>
                  </a:lnTo>
                  <a:lnTo>
                    <a:pt x="119" y="1016"/>
                  </a:lnTo>
                  <a:lnTo>
                    <a:pt x="495" y="1016"/>
                  </a:lnTo>
                  <a:lnTo>
                    <a:pt x="495" y="609"/>
                  </a:lnTo>
                  <a:lnTo>
                    <a:pt x="518" y="609"/>
                  </a:lnTo>
                  <a:lnTo>
                    <a:pt x="518" y="1016"/>
                  </a:lnTo>
                  <a:lnTo>
                    <a:pt x="612" y="1016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1" y="553"/>
                  </a:lnTo>
                  <a:lnTo>
                    <a:pt x="607" y="537"/>
                  </a:lnTo>
                  <a:lnTo>
                    <a:pt x="603" y="523"/>
                  </a:lnTo>
                  <a:lnTo>
                    <a:pt x="597" y="507"/>
                  </a:lnTo>
                  <a:lnTo>
                    <a:pt x="589" y="494"/>
                  </a:lnTo>
                  <a:lnTo>
                    <a:pt x="580" y="481"/>
                  </a:lnTo>
                  <a:lnTo>
                    <a:pt x="570" y="469"/>
                  </a:lnTo>
                  <a:lnTo>
                    <a:pt x="561" y="457"/>
                  </a:lnTo>
                  <a:lnTo>
                    <a:pt x="549" y="447"/>
                  </a:lnTo>
                  <a:lnTo>
                    <a:pt x="537" y="438"/>
                  </a:lnTo>
                  <a:lnTo>
                    <a:pt x="522" y="429"/>
                  </a:lnTo>
                  <a:lnTo>
                    <a:pt x="509" y="423"/>
                  </a:lnTo>
                  <a:lnTo>
                    <a:pt x="495" y="417"/>
                  </a:lnTo>
                  <a:lnTo>
                    <a:pt x="479" y="414"/>
                  </a:lnTo>
                  <a:lnTo>
                    <a:pt x="464" y="411"/>
                  </a:lnTo>
                  <a:lnTo>
                    <a:pt x="447" y="410"/>
                  </a:lnTo>
                  <a:lnTo>
                    <a:pt x="447" y="41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93"/>
            <p:cNvSpPr>
              <a:spLocks noEditPoints="1"/>
            </p:cNvSpPr>
            <p:nvPr/>
          </p:nvSpPr>
          <p:spPr bwMode="auto">
            <a:xfrm>
              <a:off x="5807459" y="1549291"/>
              <a:ext cx="240705" cy="327550"/>
            </a:xfrm>
            <a:custGeom>
              <a:avLst/>
              <a:gdLst>
                <a:gd name="T0" fmla="*/ 534 w 714"/>
                <a:gd name="T1" fmla="*/ 682 h 876"/>
                <a:gd name="T2" fmla="*/ 178 w 714"/>
                <a:gd name="T3" fmla="*/ 682 h 876"/>
                <a:gd name="T4" fmla="*/ 178 w 714"/>
                <a:gd name="T5" fmla="*/ 618 h 876"/>
                <a:gd name="T6" fmla="*/ 534 w 714"/>
                <a:gd name="T7" fmla="*/ 618 h 876"/>
                <a:gd name="T8" fmla="*/ 534 w 714"/>
                <a:gd name="T9" fmla="*/ 682 h 876"/>
                <a:gd name="T10" fmla="*/ 534 w 714"/>
                <a:gd name="T11" fmla="*/ 564 h 876"/>
                <a:gd name="T12" fmla="*/ 178 w 714"/>
                <a:gd name="T13" fmla="*/ 564 h 876"/>
                <a:gd name="T14" fmla="*/ 178 w 714"/>
                <a:gd name="T15" fmla="*/ 499 h 876"/>
                <a:gd name="T16" fmla="*/ 534 w 714"/>
                <a:gd name="T17" fmla="*/ 499 h 876"/>
                <a:gd name="T18" fmla="*/ 534 w 714"/>
                <a:gd name="T19" fmla="*/ 564 h 876"/>
                <a:gd name="T20" fmla="*/ 534 w 714"/>
                <a:gd name="T21" fmla="*/ 445 h 876"/>
                <a:gd name="T22" fmla="*/ 178 w 714"/>
                <a:gd name="T23" fmla="*/ 445 h 876"/>
                <a:gd name="T24" fmla="*/ 178 w 714"/>
                <a:gd name="T25" fmla="*/ 382 h 876"/>
                <a:gd name="T26" fmla="*/ 534 w 714"/>
                <a:gd name="T27" fmla="*/ 382 h 876"/>
                <a:gd name="T28" fmla="*/ 534 w 714"/>
                <a:gd name="T29" fmla="*/ 445 h 876"/>
                <a:gd name="T30" fmla="*/ 447 w 714"/>
                <a:gd name="T31" fmla="*/ 85 h 876"/>
                <a:gd name="T32" fmla="*/ 447 w 714"/>
                <a:gd name="T33" fmla="*/ 268 h 876"/>
                <a:gd name="T34" fmla="*/ 629 w 714"/>
                <a:gd name="T35" fmla="*/ 268 h 876"/>
                <a:gd name="T36" fmla="*/ 629 w 714"/>
                <a:gd name="T37" fmla="*/ 791 h 876"/>
                <a:gd name="T38" fmla="*/ 86 w 714"/>
                <a:gd name="T39" fmla="*/ 791 h 876"/>
                <a:gd name="T40" fmla="*/ 86 w 714"/>
                <a:gd name="T41" fmla="*/ 85 h 876"/>
                <a:gd name="T42" fmla="*/ 447 w 714"/>
                <a:gd name="T43" fmla="*/ 85 h 876"/>
                <a:gd name="T44" fmla="*/ 500 w 714"/>
                <a:gd name="T45" fmla="*/ 0 h 876"/>
                <a:gd name="T46" fmla="*/ 0 w 714"/>
                <a:gd name="T47" fmla="*/ 0 h 876"/>
                <a:gd name="T48" fmla="*/ 0 w 714"/>
                <a:gd name="T49" fmla="*/ 876 h 876"/>
                <a:gd name="T50" fmla="*/ 714 w 714"/>
                <a:gd name="T51" fmla="*/ 876 h 876"/>
                <a:gd name="T52" fmla="*/ 714 w 714"/>
                <a:gd name="T53" fmla="*/ 215 h 876"/>
                <a:gd name="T54" fmla="*/ 500 w 714"/>
                <a:gd name="T55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4" h="876">
                  <a:moveTo>
                    <a:pt x="534" y="682"/>
                  </a:moveTo>
                  <a:lnTo>
                    <a:pt x="178" y="682"/>
                  </a:lnTo>
                  <a:lnTo>
                    <a:pt x="178" y="618"/>
                  </a:lnTo>
                  <a:lnTo>
                    <a:pt x="534" y="618"/>
                  </a:lnTo>
                  <a:lnTo>
                    <a:pt x="534" y="682"/>
                  </a:lnTo>
                  <a:close/>
                  <a:moveTo>
                    <a:pt x="534" y="564"/>
                  </a:moveTo>
                  <a:lnTo>
                    <a:pt x="178" y="564"/>
                  </a:lnTo>
                  <a:lnTo>
                    <a:pt x="178" y="499"/>
                  </a:lnTo>
                  <a:lnTo>
                    <a:pt x="534" y="499"/>
                  </a:lnTo>
                  <a:lnTo>
                    <a:pt x="534" y="564"/>
                  </a:lnTo>
                  <a:close/>
                  <a:moveTo>
                    <a:pt x="534" y="445"/>
                  </a:moveTo>
                  <a:lnTo>
                    <a:pt x="178" y="445"/>
                  </a:lnTo>
                  <a:lnTo>
                    <a:pt x="178" y="382"/>
                  </a:lnTo>
                  <a:lnTo>
                    <a:pt x="534" y="382"/>
                  </a:lnTo>
                  <a:lnTo>
                    <a:pt x="534" y="445"/>
                  </a:lnTo>
                  <a:close/>
                  <a:moveTo>
                    <a:pt x="447" y="85"/>
                  </a:moveTo>
                  <a:lnTo>
                    <a:pt x="447" y="268"/>
                  </a:lnTo>
                  <a:lnTo>
                    <a:pt x="629" y="268"/>
                  </a:lnTo>
                  <a:lnTo>
                    <a:pt x="629" y="791"/>
                  </a:lnTo>
                  <a:lnTo>
                    <a:pt x="86" y="791"/>
                  </a:lnTo>
                  <a:lnTo>
                    <a:pt x="86" y="85"/>
                  </a:lnTo>
                  <a:lnTo>
                    <a:pt x="447" y="85"/>
                  </a:lnTo>
                  <a:close/>
                  <a:moveTo>
                    <a:pt x="500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714" y="876"/>
                  </a:lnTo>
                  <a:lnTo>
                    <a:pt x="714" y="21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4876734" y="2951856"/>
            <a:ext cx="411508" cy="327550"/>
            <a:chOff x="5636656" y="1549291"/>
            <a:chExt cx="411508" cy="327550"/>
          </a:xfrm>
        </p:grpSpPr>
        <p:sp>
          <p:nvSpPr>
            <p:cNvPr id="34" name="Freeform 330"/>
            <p:cNvSpPr>
              <a:spLocks noEditPoints="1"/>
            </p:cNvSpPr>
            <p:nvPr/>
          </p:nvSpPr>
          <p:spPr bwMode="auto">
            <a:xfrm>
              <a:off x="5636656" y="1571038"/>
              <a:ext cx="181536" cy="300781"/>
            </a:xfrm>
            <a:custGeom>
              <a:avLst/>
              <a:gdLst>
                <a:gd name="T0" fmla="*/ 306 w 612"/>
                <a:gd name="T1" fmla="*/ 0 h 1016"/>
                <a:gd name="T2" fmla="*/ 269 w 612"/>
                <a:gd name="T3" fmla="*/ 3 h 1016"/>
                <a:gd name="T4" fmla="*/ 236 w 612"/>
                <a:gd name="T5" fmla="*/ 14 h 1016"/>
                <a:gd name="T6" fmla="*/ 204 w 612"/>
                <a:gd name="T7" fmla="*/ 31 h 1016"/>
                <a:gd name="T8" fmla="*/ 177 w 612"/>
                <a:gd name="T9" fmla="*/ 54 h 1016"/>
                <a:gd name="T10" fmla="*/ 154 w 612"/>
                <a:gd name="T11" fmla="*/ 80 h 1016"/>
                <a:gd name="T12" fmla="*/ 137 w 612"/>
                <a:gd name="T13" fmla="*/ 111 h 1016"/>
                <a:gd name="T14" fmla="*/ 126 w 612"/>
                <a:gd name="T15" fmla="*/ 146 h 1016"/>
                <a:gd name="T16" fmla="*/ 123 w 612"/>
                <a:gd name="T17" fmla="*/ 183 h 1016"/>
                <a:gd name="T18" fmla="*/ 124 w 612"/>
                <a:gd name="T19" fmla="*/ 203 h 1016"/>
                <a:gd name="T20" fmla="*/ 131 w 612"/>
                <a:gd name="T21" fmla="*/ 239 h 1016"/>
                <a:gd name="T22" fmla="*/ 144 w 612"/>
                <a:gd name="T23" fmla="*/ 271 h 1016"/>
                <a:gd name="T24" fmla="*/ 165 w 612"/>
                <a:gd name="T25" fmla="*/ 301 h 1016"/>
                <a:gd name="T26" fmla="*/ 190 w 612"/>
                <a:gd name="T27" fmla="*/ 325 h 1016"/>
                <a:gd name="T28" fmla="*/ 219 w 612"/>
                <a:gd name="T29" fmla="*/ 345 h 1016"/>
                <a:gd name="T30" fmla="*/ 252 w 612"/>
                <a:gd name="T31" fmla="*/ 360 h 1016"/>
                <a:gd name="T32" fmla="*/ 288 w 612"/>
                <a:gd name="T33" fmla="*/ 367 h 1016"/>
                <a:gd name="T34" fmla="*/ 306 w 612"/>
                <a:gd name="T35" fmla="*/ 367 h 1016"/>
                <a:gd name="T36" fmla="*/ 344 w 612"/>
                <a:gd name="T37" fmla="*/ 363 h 1016"/>
                <a:gd name="T38" fmla="*/ 378 w 612"/>
                <a:gd name="T39" fmla="*/ 353 h 1016"/>
                <a:gd name="T40" fmla="*/ 410 w 612"/>
                <a:gd name="T41" fmla="*/ 336 h 1016"/>
                <a:gd name="T42" fmla="*/ 437 w 612"/>
                <a:gd name="T43" fmla="*/ 313 h 1016"/>
                <a:gd name="T44" fmla="*/ 460 w 612"/>
                <a:gd name="T45" fmla="*/ 287 h 1016"/>
                <a:gd name="T46" fmla="*/ 477 w 612"/>
                <a:gd name="T47" fmla="*/ 255 h 1016"/>
                <a:gd name="T48" fmla="*/ 488 w 612"/>
                <a:gd name="T49" fmla="*/ 221 h 1016"/>
                <a:gd name="T50" fmla="*/ 491 w 612"/>
                <a:gd name="T51" fmla="*/ 183 h 1016"/>
                <a:gd name="T52" fmla="*/ 490 w 612"/>
                <a:gd name="T53" fmla="*/ 164 h 1016"/>
                <a:gd name="T54" fmla="*/ 483 w 612"/>
                <a:gd name="T55" fmla="*/ 128 h 1016"/>
                <a:gd name="T56" fmla="*/ 468 w 612"/>
                <a:gd name="T57" fmla="*/ 96 h 1016"/>
                <a:gd name="T58" fmla="*/ 449 w 612"/>
                <a:gd name="T59" fmla="*/ 66 h 1016"/>
                <a:gd name="T60" fmla="*/ 424 w 612"/>
                <a:gd name="T61" fmla="*/ 42 h 1016"/>
                <a:gd name="T62" fmla="*/ 394 w 612"/>
                <a:gd name="T63" fmla="*/ 21 h 1016"/>
                <a:gd name="T64" fmla="*/ 362 w 612"/>
                <a:gd name="T65" fmla="*/ 7 h 1016"/>
                <a:gd name="T66" fmla="*/ 326 w 612"/>
                <a:gd name="T67" fmla="*/ 0 h 1016"/>
                <a:gd name="T68" fmla="*/ 306 w 612"/>
                <a:gd name="T69" fmla="*/ 0 h 1016"/>
                <a:gd name="T70" fmla="*/ 363 w 612"/>
                <a:gd name="T71" fmla="*/ 410 h 1016"/>
                <a:gd name="T72" fmla="*/ 376 w 612"/>
                <a:gd name="T73" fmla="*/ 705 h 1016"/>
                <a:gd name="T74" fmla="*/ 238 w 612"/>
                <a:gd name="T75" fmla="*/ 705 h 1016"/>
                <a:gd name="T76" fmla="*/ 251 w 612"/>
                <a:gd name="T77" fmla="*/ 410 h 1016"/>
                <a:gd name="T78" fmla="*/ 167 w 612"/>
                <a:gd name="T79" fmla="*/ 410 h 1016"/>
                <a:gd name="T80" fmla="*/ 135 w 612"/>
                <a:gd name="T81" fmla="*/ 414 h 1016"/>
                <a:gd name="T82" fmla="*/ 105 w 612"/>
                <a:gd name="T83" fmla="*/ 423 h 1016"/>
                <a:gd name="T84" fmla="*/ 77 w 612"/>
                <a:gd name="T85" fmla="*/ 438 h 1016"/>
                <a:gd name="T86" fmla="*/ 53 w 612"/>
                <a:gd name="T87" fmla="*/ 457 h 1016"/>
                <a:gd name="T88" fmla="*/ 33 w 612"/>
                <a:gd name="T89" fmla="*/ 481 h 1016"/>
                <a:gd name="T90" fmla="*/ 17 w 612"/>
                <a:gd name="T91" fmla="*/ 507 h 1016"/>
                <a:gd name="T92" fmla="*/ 6 w 612"/>
                <a:gd name="T93" fmla="*/ 537 h 1016"/>
                <a:gd name="T94" fmla="*/ 0 w 612"/>
                <a:gd name="T95" fmla="*/ 570 h 1016"/>
                <a:gd name="T96" fmla="*/ 96 w 612"/>
                <a:gd name="T97" fmla="*/ 1016 h 1016"/>
                <a:gd name="T98" fmla="*/ 119 w 612"/>
                <a:gd name="T99" fmla="*/ 609 h 1016"/>
                <a:gd name="T100" fmla="*/ 495 w 612"/>
                <a:gd name="T101" fmla="*/ 1016 h 1016"/>
                <a:gd name="T102" fmla="*/ 518 w 612"/>
                <a:gd name="T103" fmla="*/ 609 h 1016"/>
                <a:gd name="T104" fmla="*/ 612 w 612"/>
                <a:gd name="T105" fmla="*/ 1016 h 1016"/>
                <a:gd name="T106" fmla="*/ 612 w 612"/>
                <a:gd name="T107" fmla="*/ 570 h 1016"/>
                <a:gd name="T108" fmla="*/ 607 w 612"/>
                <a:gd name="T109" fmla="*/ 537 h 1016"/>
                <a:gd name="T110" fmla="*/ 597 w 612"/>
                <a:gd name="T111" fmla="*/ 507 h 1016"/>
                <a:gd name="T112" fmla="*/ 580 w 612"/>
                <a:gd name="T113" fmla="*/ 481 h 1016"/>
                <a:gd name="T114" fmla="*/ 561 w 612"/>
                <a:gd name="T115" fmla="*/ 457 h 1016"/>
                <a:gd name="T116" fmla="*/ 537 w 612"/>
                <a:gd name="T117" fmla="*/ 438 h 1016"/>
                <a:gd name="T118" fmla="*/ 509 w 612"/>
                <a:gd name="T119" fmla="*/ 423 h 1016"/>
                <a:gd name="T120" fmla="*/ 479 w 612"/>
                <a:gd name="T121" fmla="*/ 414 h 1016"/>
                <a:gd name="T122" fmla="*/ 447 w 612"/>
                <a:gd name="T123" fmla="*/ 41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1016">
                  <a:moveTo>
                    <a:pt x="306" y="0"/>
                  </a:moveTo>
                  <a:lnTo>
                    <a:pt x="306" y="0"/>
                  </a:lnTo>
                  <a:lnTo>
                    <a:pt x="288" y="0"/>
                  </a:lnTo>
                  <a:lnTo>
                    <a:pt x="269" y="3"/>
                  </a:lnTo>
                  <a:lnTo>
                    <a:pt x="252" y="7"/>
                  </a:lnTo>
                  <a:lnTo>
                    <a:pt x="236" y="14"/>
                  </a:lnTo>
                  <a:lnTo>
                    <a:pt x="219" y="21"/>
                  </a:lnTo>
                  <a:lnTo>
                    <a:pt x="204" y="31"/>
                  </a:lnTo>
                  <a:lnTo>
                    <a:pt x="190" y="42"/>
                  </a:lnTo>
                  <a:lnTo>
                    <a:pt x="177" y="54"/>
                  </a:lnTo>
                  <a:lnTo>
                    <a:pt x="165" y="66"/>
                  </a:lnTo>
                  <a:lnTo>
                    <a:pt x="154" y="80"/>
                  </a:lnTo>
                  <a:lnTo>
                    <a:pt x="144" y="96"/>
                  </a:lnTo>
                  <a:lnTo>
                    <a:pt x="137" y="111"/>
                  </a:lnTo>
                  <a:lnTo>
                    <a:pt x="131" y="128"/>
                  </a:lnTo>
                  <a:lnTo>
                    <a:pt x="126" y="146"/>
                  </a:lnTo>
                  <a:lnTo>
                    <a:pt x="124" y="16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203"/>
                  </a:lnTo>
                  <a:lnTo>
                    <a:pt x="126" y="221"/>
                  </a:lnTo>
                  <a:lnTo>
                    <a:pt x="131" y="239"/>
                  </a:lnTo>
                  <a:lnTo>
                    <a:pt x="137" y="255"/>
                  </a:lnTo>
                  <a:lnTo>
                    <a:pt x="144" y="271"/>
                  </a:lnTo>
                  <a:lnTo>
                    <a:pt x="154" y="287"/>
                  </a:lnTo>
                  <a:lnTo>
                    <a:pt x="165" y="301"/>
                  </a:lnTo>
                  <a:lnTo>
                    <a:pt x="177" y="313"/>
                  </a:lnTo>
                  <a:lnTo>
                    <a:pt x="190" y="325"/>
                  </a:lnTo>
                  <a:lnTo>
                    <a:pt x="204" y="336"/>
                  </a:lnTo>
                  <a:lnTo>
                    <a:pt x="219" y="345"/>
                  </a:lnTo>
                  <a:lnTo>
                    <a:pt x="236" y="353"/>
                  </a:lnTo>
                  <a:lnTo>
                    <a:pt x="252" y="360"/>
                  </a:lnTo>
                  <a:lnTo>
                    <a:pt x="269" y="363"/>
                  </a:lnTo>
                  <a:lnTo>
                    <a:pt x="288" y="367"/>
                  </a:lnTo>
                  <a:lnTo>
                    <a:pt x="306" y="367"/>
                  </a:lnTo>
                  <a:lnTo>
                    <a:pt x="306" y="367"/>
                  </a:lnTo>
                  <a:lnTo>
                    <a:pt x="326" y="367"/>
                  </a:lnTo>
                  <a:lnTo>
                    <a:pt x="344" y="363"/>
                  </a:lnTo>
                  <a:lnTo>
                    <a:pt x="362" y="360"/>
                  </a:lnTo>
                  <a:lnTo>
                    <a:pt x="378" y="353"/>
                  </a:lnTo>
                  <a:lnTo>
                    <a:pt x="394" y="345"/>
                  </a:lnTo>
                  <a:lnTo>
                    <a:pt x="410" y="336"/>
                  </a:lnTo>
                  <a:lnTo>
                    <a:pt x="424" y="325"/>
                  </a:lnTo>
                  <a:lnTo>
                    <a:pt x="437" y="313"/>
                  </a:lnTo>
                  <a:lnTo>
                    <a:pt x="449" y="301"/>
                  </a:lnTo>
                  <a:lnTo>
                    <a:pt x="460" y="287"/>
                  </a:lnTo>
                  <a:lnTo>
                    <a:pt x="468" y="271"/>
                  </a:lnTo>
                  <a:lnTo>
                    <a:pt x="477" y="255"/>
                  </a:lnTo>
                  <a:lnTo>
                    <a:pt x="483" y="239"/>
                  </a:lnTo>
                  <a:lnTo>
                    <a:pt x="488" y="221"/>
                  </a:lnTo>
                  <a:lnTo>
                    <a:pt x="490" y="203"/>
                  </a:lnTo>
                  <a:lnTo>
                    <a:pt x="491" y="183"/>
                  </a:lnTo>
                  <a:lnTo>
                    <a:pt x="491" y="183"/>
                  </a:lnTo>
                  <a:lnTo>
                    <a:pt x="490" y="164"/>
                  </a:lnTo>
                  <a:lnTo>
                    <a:pt x="488" y="146"/>
                  </a:lnTo>
                  <a:lnTo>
                    <a:pt x="483" y="128"/>
                  </a:lnTo>
                  <a:lnTo>
                    <a:pt x="477" y="111"/>
                  </a:lnTo>
                  <a:lnTo>
                    <a:pt x="468" y="96"/>
                  </a:lnTo>
                  <a:lnTo>
                    <a:pt x="460" y="80"/>
                  </a:lnTo>
                  <a:lnTo>
                    <a:pt x="449" y="66"/>
                  </a:lnTo>
                  <a:lnTo>
                    <a:pt x="437" y="54"/>
                  </a:lnTo>
                  <a:lnTo>
                    <a:pt x="424" y="42"/>
                  </a:lnTo>
                  <a:lnTo>
                    <a:pt x="410" y="31"/>
                  </a:lnTo>
                  <a:lnTo>
                    <a:pt x="394" y="21"/>
                  </a:lnTo>
                  <a:lnTo>
                    <a:pt x="378" y="14"/>
                  </a:lnTo>
                  <a:lnTo>
                    <a:pt x="362" y="7"/>
                  </a:lnTo>
                  <a:lnTo>
                    <a:pt x="344" y="3"/>
                  </a:lnTo>
                  <a:lnTo>
                    <a:pt x="326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447" y="410"/>
                  </a:moveTo>
                  <a:lnTo>
                    <a:pt x="363" y="410"/>
                  </a:lnTo>
                  <a:lnTo>
                    <a:pt x="316" y="492"/>
                  </a:lnTo>
                  <a:lnTo>
                    <a:pt x="376" y="705"/>
                  </a:lnTo>
                  <a:lnTo>
                    <a:pt x="306" y="779"/>
                  </a:lnTo>
                  <a:lnTo>
                    <a:pt x="238" y="705"/>
                  </a:lnTo>
                  <a:lnTo>
                    <a:pt x="298" y="492"/>
                  </a:lnTo>
                  <a:lnTo>
                    <a:pt x="251" y="410"/>
                  </a:lnTo>
                  <a:lnTo>
                    <a:pt x="167" y="410"/>
                  </a:lnTo>
                  <a:lnTo>
                    <a:pt x="167" y="410"/>
                  </a:lnTo>
                  <a:lnTo>
                    <a:pt x="150" y="411"/>
                  </a:lnTo>
                  <a:lnTo>
                    <a:pt x="135" y="414"/>
                  </a:lnTo>
                  <a:lnTo>
                    <a:pt x="119" y="417"/>
                  </a:lnTo>
                  <a:lnTo>
                    <a:pt x="105" y="423"/>
                  </a:lnTo>
                  <a:lnTo>
                    <a:pt x="90" y="429"/>
                  </a:lnTo>
                  <a:lnTo>
                    <a:pt x="77" y="438"/>
                  </a:lnTo>
                  <a:lnTo>
                    <a:pt x="65" y="447"/>
                  </a:lnTo>
                  <a:lnTo>
                    <a:pt x="53" y="457"/>
                  </a:lnTo>
                  <a:lnTo>
                    <a:pt x="42" y="469"/>
                  </a:lnTo>
                  <a:lnTo>
                    <a:pt x="33" y="481"/>
                  </a:lnTo>
                  <a:lnTo>
                    <a:pt x="24" y="494"/>
                  </a:lnTo>
                  <a:lnTo>
                    <a:pt x="17" y="507"/>
                  </a:lnTo>
                  <a:lnTo>
                    <a:pt x="11" y="523"/>
                  </a:lnTo>
                  <a:lnTo>
                    <a:pt x="6" y="537"/>
                  </a:lnTo>
                  <a:lnTo>
                    <a:pt x="3" y="553"/>
                  </a:lnTo>
                  <a:lnTo>
                    <a:pt x="0" y="570"/>
                  </a:lnTo>
                  <a:lnTo>
                    <a:pt x="0" y="1016"/>
                  </a:lnTo>
                  <a:lnTo>
                    <a:pt x="96" y="1016"/>
                  </a:lnTo>
                  <a:lnTo>
                    <a:pt x="96" y="609"/>
                  </a:lnTo>
                  <a:lnTo>
                    <a:pt x="119" y="609"/>
                  </a:lnTo>
                  <a:lnTo>
                    <a:pt x="119" y="1016"/>
                  </a:lnTo>
                  <a:lnTo>
                    <a:pt x="495" y="1016"/>
                  </a:lnTo>
                  <a:lnTo>
                    <a:pt x="495" y="609"/>
                  </a:lnTo>
                  <a:lnTo>
                    <a:pt x="518" y="609"/>
                  </a:lnTo>
                  <a:lnTo>
                    <a:pt x="518" y="1016"/>
                  </a:lnTo>
                  <a:lnTo>
                    <a:pt x="612" y="1016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1" y="553"/>
                  </a:lnTo>
                  <a:lnTo>
                    <a:pt x="607" y="537"/>
                  </a:lnTo>
                  <a:lnTo>
                    <a:pt x="603" y="523"/>
                  </a:lnTo>
                  <a:lnTo>
                    <a:pt x="597" y="507"/>
                  </a:lnTo>
                  <a:lnTo>
                    <a:pt x="589" y="494"/>
                  </a:lnTo>
                  <a:lnTo>
                    <a:pt x="580" y="481"/>
                  </a:lnTo>
                  <a:lnTo>
                    <a:pt x="570" y="469"/>
                  </a:lnTo>
                  <a:lnTo>
                    <a:pt x="561" y="457"/>
                  </a:lnTo>
                  <a:lnTo>
                    <a:pt x="549" y="447"/>
                  </a:lnTo>
                  <a:lnTo>
                    <a:pt x="537" y="438"/>
                  </a:lnTo>
                  <a:lnTo>
                    <a:pt x="522" y="429"/>
                  </a:lnTo>
                  <a:lnTo>
                    <a:pt x="509" y="423"/>
                  </a:lnTo>
                  <a:lnTo>
                    <a:pt x="495" y="417"/>
                  </a:lnTo>
                  <a:lnTo>
                    <a:pt x="479" y="414"/>
                  </a:lnTo>
                  <a:lnTo>
                    <a:pt x="464" y="411"/>
                  </a:lnTo>
                  <a:lnTo>
                    <a:pt x="447" y="410"/>
                  </a:lnTo>
                  <a:lnTo>
                    <a:pt x="447" y="41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93"/>
            <p:cNvSpPr>
              <a:spLocks noEditPoints="1"/>
            </p:cNvSpPr>
            <p:nvPr/>
          </p:nvSpPr>
          <p:spPr bwMode="auto">
            <a:xfrm>
              <a:off x="5807459" y="1549291"/>
              <a:ext cx="240705" cy="327550"/>
            </a:xfrm>
            <a:custGeom>
              <a:avLst/>
              <a:gdLst>
                <a:gd name="T0" fmla="*/ 534 w 714"/>
                <a:gd name="T1" fmla="*/ 682 h 876"/>
                <a:gd name="T2" fmla="*/ 178 w 714"/>
                <a:gd name="T3" fmla="*/ 682 h 876"/>
                <a:gd name="T4" fmla="*/ 178 w 714"/>
                <a:gd name="T5" fmla="*/ 618 h 876"/>
                <a:gd name="T6" fmla="*/ 534 w 714"/>
                <a:gd name="T7" fmla="*/ 618 h 876"/>
                <a:gd name="T8" fmla="*/ 534 w 714"/>
                <a:gd name="T9" fmla="*/ 682 h 876"/>
                <a:gd name="T10" fmla="*/ 534 w 714"/>
                <a:gd name="T11" fmla="*/ 564 h 876"/>
                <a:gd name="T12" fmla="*/ 178 w 714"/>
                <a:gd name="T13" fmla="*/ 564 h 876"/>
                <a:gd name="T14" fmla="*/ 178 w 714"/>
                <a:gd name="T15" fmla="*/ 499 h 876"/>
                <a:gd name="T16" fmla="*/ 534 w 714"/>
                <a:gd name="T17" fmla="*/ 499 h 876"/>
                <a:gd name="T18" fmla="*/ 534 w 714"/>
                <a:gd name="T19" fmla="*/ 564 h 876"/>
                <a:gd name="T20" fmla="*/ 534 w 714"/>
                <a:gd name="T21" fmla="*/ 445 h 876"/>
                <a:gd name="T22" fmla="*/ 178 w 714"/>
                <a:gd name="T23" fmla="*/ 445 h 876"/>
                <a:gd name="T24" fmla="*/ 178 w 714"/>
                <a:gd name="T25" fmla="*/ 382 h 876"/>
                <a:gd name="T26" fmla="*/ 534 w 714"/>
                <a:gd name="T27" fmla="*/ 382 h 876"/>
                <a:gd name="T28" fmla="*/ 534 w 714"/>
                <a:gd name="T29" fmla="*/ 445 h 876"/>
                <a:gd name="T30" fmla="*/ 447 w 714"/>
                <a:gd name="T31" fmla="*/ 85 h 876"/>
                <a:gd name="T32" fmla="*/ 447 w 714"/>
                <a:gd name="T33" fmla="*/ 268 h 876"/>
                <a:gd name="T34" fmla="*/ 629 w 714"/>
                <a:gd name="T35" fmla="*/ 268 h 876"/>
                <a:gd name="T36" fmla="*/ 629 w 714"/>
                <a:gd name="T37" fmla="*/ 791 h 876"/>
                <a:gd name="T38" fmla="*/ 86 w 714"/>
                <a:gd name="T39" fmla="*/ 791 h 876"/>
                <a:gd name="T40" fmla="*/ 86 w 714"/>
                <a:gd name="T41" fmla="*/ 85 h 876"/>
                <a:gd name="T42" fmla="*/ 447 w 714"/>
                <a:gd name="T43" fmla="*/ 85 h 876"/>
                <a:gd name="T44" fmla="*/ 500 w 714"/>
                <a:gd name="T45" fmla="*/ 0 h 876"/>
                <a:gd name="T46" fmla="*/ 0 w 714"/>
                <a:gd name="T47" fmla="*/ 0 h 876"/>
                <a:gd name="T48" fmla="*/ 0 w 714"/>
                <a:gd name="T49" fmla="*/ 876 h 876"/>
                <a:gd name="T50" fmla="*/ 714 w 714"/>
                <a:gd name="T51" fmla="*/ 876 h 876"/>
                <a:gd name="T52" fmla="*/ 714 w 714"/>
                <a:gd name="T53" fmla="*/ 215 h 876"/>
                <a:gd name="T54" fmla="*/ 500 w 714"/>
                <a:gd name="T55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4" h="876">
                  <a:moveTo>
                    <a:pt x="534" y="682"/>
                  </a:moveTo>
                  <a:lnTo>
                    <a:pt x="178" y="682"/>
                  </a:lnTo>
                  <a:lnTo>
                    <a:pt x="178" y="618"/>
                  </a:lnTo>
                  <a:lnTo>
                    <a:pt x="534" y="618"/>
                  </a:lnTo>
                  <a:lnTo>
                    <a:pt x="534" y="682"/>
                  </a:lnTo>
                  <a:close/>
                  <a:moveTo>
                    <a:pt x="534" y="564"/>
                  </a:moveTo>
                  <a:lnTo>
                    <a:pt x="178" y="564"/>
                  </a:lnTo>
                  <a:lnTo>
                    <a:pt x="178" y="499"/>
                  </a:lnTo>
                  <a:lnTo>
                    <a:pt x="534" y="499"/>
                  </a:lnTo>
                  <a:lnTo>
                    <a:pt x="534" y="564"/>
                  </a:lnTo>
                  <a:close/>
                  <a:moveTo>
                    <a:pt x="534" y="445"/>
                  </a:moveTo>
                  <a:lnTo>
                    <a:pt x="178" y="445"/>
                  </a:lnTo>
                  <a:lnTo>
                    <a:pt x="178" y="382"/>
                  </a:lnTo>
                  <a:lnTo>
                    <a:pt x="534" y="382"/>
                  </a:lnTo>
                  <a:lnTo>
                    <a:pt x="534" y="445"/>
                  </a:lnTo>
                  <a:close/>
                  <a:moveTo>
                    <a:pt x="447" y="85"/>
                  </a:moveTo>
                  <a:lnTo>
                    <a:pt x="447" y="268"/>
                  </a:lnTo>
                  <a:lnTo>
                    <a:pt x="629" y="268"/>
                  </a:lnTo>
                  <a:lnTo>
                    <a:pt x="629" y="791"/>
                  </a:lnTo>
                  <a:lnTo>
                    <a:pt x="86" y="791"/>
                  </a:lnTo>
                  <a:lnTo>
                    <a:pt x="86" y="85"/>
                  </a:lnTo>
                  <a:lnTo>
                    <a:pt x="447" y="85"/>
                  </a:lnTo>
                  <a:close/>
                  <a:moveTo>
                    <a:pt x="500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714" y="876"/>
                  </a:lnTo>
                  <a:lnTo>
                    <a:pt x="714" y="21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4896478" y="3573833"/>
            <a:ext cx="411508" cy="327550"/>
            <a:chOff x="5636656" y="1549291"/>
            <a:chExt cx="411508" cy="327550"/>
          </a:xfrm>
        </p:grpSpPr>
        <p:sp>
          <p:nvSpPr>
            <p:cNvPr id="37" name="Freeform 330"/>
            <p:cNvSpPr>
              <a:spLocks noEditPoints="1"/>
            </p:cNvSpPr>
            <p:nvPr/>
          </p:nvSpPr>
          <p:spPr bwMode="auto">
            <a:xfrm>
              <a:off x="5636656" y="1571038"/>
              <a:ext cx="181536" cy="300781"/>
            </a:xfrm>
            <a:custGeom>
              <a:avLst/>
              <a:gdLst>
                <a:gd name="T0" fmla="*/ 306 w 612"/>
                <a:gd name="T1" fmla="*/ 0 h 1016"/>
                <a:gd name="T2" fmla="*/ 269 w 612"/>
                <a:gd name="T3" fmla="*/ 3 h 1016"/>
                <a:gd name="T4" fmla="*/ 236 w 612"/>
                <a:gd name="T5" fmla="*/ 14 h 1016"/>
                <a:gd name="T6" fmla="*/ 204 w 612"/>
                <a:gd name="T7" fmla="*/ 31 h 1016"/>
                <a:gd name="T8" fmla="*/ 177 w 612"/>
                <a:gd name="T9" fmla="*/ 54 h 1016"/>
                <a:gd name="T10" fmla="*/ 154 w 612"/>
                <a:gd name="T11" fmla="*/ 80 h 1016"/>
                <a:gd name="T12" fmla="*/ 137 w 612"/>
                <a:gd name="T13" fmla="*/ 111 h 1016"/>
                <a:gd name="T14" fmla="*/ 126 w 612"/>
                <a:gd name="T15" fmla="*/ 146 h 1016"/>
                <a:gd name="T16" fmla="*/ 123 w 612"/>
                <a:gd name="T17" fmla="*/ 183 h 1016"/>
                <a:gd name="T18" fmla="*/ 124 w 612"/>
                <a:gd name="T19" fmla="*/ 203 h 1016"/>
                <a:gd name="T20" fmla="*/ 131 w 612"/>
                <a:gd name="T21" fmla="*/ 239 h 1016"/>
                <a:gd name="T22" fmla="*/ 144 w 612"/>
                <a:gd name="T23" fmla="*/ 271 h 1016"/>
                <a:gd name="T24" fmla="*/ 165 w 612"/>
                <a:gd name="T25" fmla="*/ 301 h 1016"/>
                <a:gd name="T26" fmla="*/ 190 w 612"/>
                <a:gd name="T27" fmla="*/ 325 h 1016"/>
                <a:gd name="T28" fmla="*/ 219 w 612"/>
                <a:gd name="T29" fmla="*/ 345 h 1016"/>
                <a:gd name="T30" fmla="*/ 252 w 612"/>
                <a:gd name="T31" fmla="*/ 360 h 1016"/>
                <a:gd name="T32" fmla="*/ 288 w 612"/>
                <a:gd name="T33" fmla="*/ 367 h 1016"/>
                <a:gd name="T34" fmla="*/ 306 w 612"/>
                <a:gd name="T35" fmla="*/ 367 h 1016"/>
                <a:gd name="T36" fmla="*/ 344 w 612"/>
                <a:gd name="T37" fmla="*/ 363 h 1016"/>
                <a:gd name="T38" fmla="*/ 378 w 612"/>
                <a:gd name="T39" fmla="*/ 353 h 1016"/>
                <a:gd name="T40" fmla="*/ 410 w 612"/>
                <a:gd name="T41" fmla="*/ 336 h 1016"/>
                <a:gd name="T42" fmla="*/ 437 w 612"/>
                <a:gd name="T43" fmla="*/ 313 h 1016"/>
                <a:gd name="T44" fmla="*/ 460 w 612"/>
                <a:gd name="T45" fmla="*/ 287 h 1016"/>
                <a:gd name="T46" fmla="*/ 477 w 612"/>
                <a:gd name="T47" fmla="*/ 255 h 1016"/>
                <a:gd name="T48" fmla="*/ 488 w 612"/>
                <a:gd name="T49" fmla="*/ 221 h 1016"/>
                <a:gd name="T50" fmla="*/ 491 w 612"/>
                <a:gd name="T51" fmla="*/ 183 h 1016"/>
                <a:gd name="T52" fmla="*/ 490 w 612"/>
                <a:gd name="T53" fmla="*/ 164 h 1016"/>
                <a:gd name="T54" fmla="*/ 483 w 612"/>
                <a:gd name="T55" fmla="*/ 128 h 1016"/>
                <a:gd name="T56" fmla="*/ 468 w 612"/>
                <a:gd name="T57" fmla="*/ 96 h 1016"/>
                <a:gd name="T58" fmla="*/ 449 w 612"/>
                <a:gd name="T59" fmla="*/ 66 h 1016"/>
                <a:gd name="T60" fmla="*/ 424 w 612"/>
                <a:gd name="T61" fmla="*/ 42 h 1016"/>
                <a:gd name="T62" fmla="*/ 394 w 612"/>
                <a:gd name="T63" fmla="*/ 21 h 1016"/>
                <a:gd name="T64" fmla="*/ 362 w 612"/>
                <a:gd name="T65" fmla="*/ 7 h 1016"/>
                <a:gd name="T66" fmla="*/ 326 w 612"/>
                <a:gd name="T67" fmla="*/ 0 h 1016"/>
                <a:gd name="T68" fmla="*/ 306 w 612"/>
                <a:gd name="T69" fmla="*/ 0 h 1016"/>
                <a:gd name="T70" fmla="*/ 363 w 612"/>
                <a:gd name="T71" fmla="*/ 410 h 1016"/>
                <a:gd name="T72" fmla="*/ 376 w 612"/>
                <a:gd name="T73" fmla="*/ 705 h 1016"/>
                <a:gd name="T74" fmla="*/ 238 w 612"/>
                <a:gd name="T75" fmla="*/ 705 h 1016"/>
                <a:gd name="T76" fmla="*/ 251 w 612"/>
                <a:gd name="T77" fmla="*/ 410 h 1016"/>
                <a:gd name="T78" fmla="*/ 167 w 612"/>
                <a:gd name="T79" fmla="*/ 410 h 1016"/>
                <a:gd name="T80" fmla="*/ 135 w 612"/>
                <a:gd name="T81" fmla="*/ 414 h 1016"/>
                <a:gd name="T82" fmla="*/ 105 w 612"/>
                <a:gd name="T83" fmla="*/ 423 h 1016"/>
                <a:gd name="T84" fmla="*/ 77 w 612"/>
                <a:gd name="T85" fmla="*/ 438 h 1016"/>
                <a:gd name="T86" fmla="*/ 53 w 612"/>
                <a:gd name="T87" fmla="*/ 457 h 1016"/>
                <a:gd name="T88" fmla="*/ 33 w 612"/>
                <a:gd name="T89" fmla="*/ 481 h 1016"/>
                <a:gd name="T90" fmla="*/ 17 w 612"/>
                <a:gd name="T91" fmla="*/ 507 h 1016"/>
                <a:gd name="T92" fmla="*/ 6 w 612"/>
                <a:gd name="T93" fmla="*/ 537 h 1016"/>
                <a:gd name="T94" fmla="*/ 0 w 612"/>
                <a:gd name="T95" fmla="*/ 570 h 1016"/>
                <a:gd name="T96" fmla="*/ 96 w 612"/>
                <a:gd name="T97" fmla="*/ 1016 h 1016"/>
                <a:gd name="T98" fmla="*/ 119 w 612"/>
                <a:gd name="T99" fmla="*/ 609 h 1016"/>
                <a:gd name="T100" fmla="*/ 495 w 612"/>
                <a:gd name="T101" fmla="*/ 1016 h 1016"/>
                <a:gd name="T102" fmla="*/ 518 w 612"/>
                <a:gd name="T103" fmla="*/ 609 h 1016"/>
                <a:gd name="T104" fmla="*/ 612 w 612"/>
                <a:gd name="T105" fmla="*/ 1016 h 1016"/>
                <a:gd name="T106" fmla="*/ 612 w 612"/>
                <a:gd name="T107" fmla="*/ 570 h 1016"/>
                <a:gd name="T108" fmla="*/ 607 w 612"/>
                <a:gd name="T109" fmla="*/ 537 h 1016"/>
                <a:gd name="T110" fmla="*/ 597 w 612"/>
                <a:gd name="T111" fmla="*/ 507 h 1016"/>
                <a:gd name="T112" fmla="*/ 580 w 612"/>
                <a:gd name="T113" fmla="*/ 481 h 1016"/>
                <a:gd name="T114" fmla="*/ 561 w 612"/>
                <a:gd name="T115" fmla="*/ 457 h 1016"/>
                <a:gd name="T116" fmla="*/ 537 w 612"/>
                <a:gd name="T117" fmla="*/ 438 h 1016"/>
                <a:gd name="T118" fmla="*/ 509 w 612"/>
                <a:gd name="T119" fmla="*/ 423 h 1016"/>
                <a:gd name="T120" fmla="*/ 479 w 612"/>
                <a:gd name="T121" fmla="*/ 414 h 1016"/>
                <a:gd name="T122" fmla="*/ 447 w 612"/>
                <a:gd name="T123" fmla="*/ 41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1016">
                  <a:moveTo>
                    <a:pt x="306" y="0"/>
                  </a:moveTo>
                  <a:lnTo>
                    <a:pt x="306" y="0"/>
                  </a:lnTo>
                  <a:lnTo>
                    <a:pt x="288" y="0"/>
                  </a:lnTo>
                  <a:lnTo>
                    <a:pt x="269" y="3"/>
                  </a:lnTo>
                  <a:lnTo>
                    <a:pt x="252" y="7"/>
                  </a:lnTo>
                  <a:lnTo>
                    <a:pt x="236" y="14"/>
                  </a:lnTo>
                  <a:lnTo>
                    <a:pt x="219" y="21"/>
                  </a:lnTo>
                  <a:lnTo>
                    <a:pt x="204" y="31"/>
                  </a:lnTo>
                  <a:lnTo>
                    <a:pt x="190" y="42"/>
                  </a:lnTo>
                  <a:lnTo>
                    <a:pt x="177" y="54"/>
                  </a:lnTo>
                  <a:lnTo>
                    <a:pt x="165" y="66"/>
                  </a:lnTo>
                  <a:lnTo>
                    <a:pt x="154" y="80"/>
                  </a:lnTo>
                  <a:lnTo>
                    <a:pt x="144" y="96"/>
                  </a:lnTo>
                  <a:lnTo>
                    <a:pt x="137" y="111"/>
                  </a:lnTo>
                  <a:lnTo>
                    <a:pt x="131" y="128"/>
                  </a:lnTo>
                  <a:lnTo>
                    <a:pt x="126" y="146"/>
                  </a:lnTo>
                  <a:lnTo>
                    <a:pt x="124" y="16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203"/>
                  </a:lnTo>
                  <a:lnTo>
                    <a:pt x="126" y="221"/>
                  </a:lnTo>
                  <a:lnTo>
                    <a:pt x="131" y="239"/>
                  </a:lnTo>
                  <a:lnTo>
                    <a:pt x="137" y="255"/>
                  </a:lnTo>
                  <a:lnTo>
                    <a:pt x="144" y="271"/>
                  </a:lnTo>
                  <a:lnTo>
                    <a:pt x="154" y="287"/>
                  </a:lnTo>
                  <a:lnTo>
                    <a:pt x="165" y="301"/>
                  </a:lnTo>
                  <a:lnTo>
                    <a:pt x="177" y="313"/>
                  </a:lnTo>
                  <a:lnTo>
                    <a:pt x="190" y="325"/>
                  </a:lnTo>
                  <a:lnTo>
                    <a:pt x="204" y="336"/>
                  </a:lnTo>
                  <a:lnTo>
                    <a:pt x="219" y="345"/>
                  </a:lnTo>
                  <a:lnTo>
                    <a:pt x="236" y="353"/>
                  </a:lnTo>
                  <a:lnTo>
                    <a:pt x="252" y="360"/>
                  </a:lnTo>
                  <a:lnTo>
                    <a:pt x="269" y="363"/>
                  </a:lnTo>
                  <a:lnTo>
                    <a:pt x="288" y="367"/>
                  </a:lnTo>
                  <a:lnTo>
                    <a:pt x="306" y="367"/>
                  </a:lnTo>
                  <a:lnTo>
                    <a:pt x="306" y="367"/>
                  </a:lnTo>
                  <a:lnTo>
                    <a:pt x="326" y="367"/>
                  </a:lnTo>
                  <a:lnTo>
                    <a:pt x="344" y="363"/>
                  </a:lnTo>
                  <a:lnTo>
                    <a:pt x="362" y="360"/>
                  </a:lnTo>
                  <a:lnTo>
                    <a:pt x="378" y="353"/>
                  </a:lnTo>
                  <a:lnTo>
                    <a:pt x="394" y="345"/>
                  </a:lnTo>
                  <a:lnTo>
                    <a:pt x="410" y="336"/>
                  </a:lnTo>
                  <a:lnTo>
                    <a:pt x="424" y="325"/>
                  </a:lnTo>
                  <a:lnTo>
                    <a:pt x="437" y="313"/>
                  </a:lnTo>
                  <a:lnTo>
                    <a:pt x="449" y="301"/>
                  </a:lnTo>
                  <a:lnTo>
                    <a:pt x="460" y="287"/>
                  </a:lnTo>
                  <a:lnTo>
                    <a:pt x="468" y="271"/>
                  </a:lnTo>
                  <a:lnTo>
                    <a:pt x="477" y="255"/>
                  </a:lnTo>
                  <a:lnTo>
                    <a:pt x="483" y="239"/>
                  </a:lnTo>
                  <a:lnTo>
                    <a:pt x="488" y="221"/>
                  </a:lnTo>
                  <a:lnTo>
                    <a:pt x="490" y="203"/>
                  </a:lnTo>
                  <a:lnTo>
                    <a:pt x="491" y="183"/>
                  </a:lnTo>
                  <a:lnTo>
                    <a:pt x="491" y="183"/>
                  </a:lnTo>
                  <a:lnTo>
                    <a:pt x="490" y="164"/>
                  </a:lnTo>
                  <a:lnTo>
                    <a:pt x="488" y="146"/>
                  </a:lnTo>
                  <a:lnTo>
                    <a:pt x="483" y="128"/>
                  </a:lnTo>
                  <a:lnTo>
                    <a:pt x="477" y="111"/>
                  </a:lnTo>
                  <a:lnTo>
                    <a:pt x="468" y="96"/>
                  </a:lnTo>
                  <a:lnTo>
                    <a:pt x="460" y="80"/>
                  </a:lnTo>
                  <a:lnTo>
                    <a:pt x="449" y="66"/>
                  </a:lnTo>
                  <a:lnTo>
                    <a:pt x="437" y="54"/>
                  </a:lnTo>
                  <a:lnTo>
                    <a:pt x="424" y="42"/>
                  </a:lnTo>
                  <a:lnTo>
                    <a:pt x="410" y="31"/>
                  </a:lnTo>
                  <a:lnTo>
                    <a:pt x="394" y="21"/>
                  </a:lnTo>
                  <a:lnTo>
                    <a:pt x="378" y="14"/>
                  </a:lnTo>
                  <a:lnTo>
                    <a:pt x="362" y="7"/>
                  </a:lnTo>
                  <a:lnTo>
                    <a:pt x="344" y="3"/>
                  </a:lnTo>
                  <a:lnTo>
                    <a:pt x="326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447" y="410"/>
                  </a:moveTo>
                  <a:lnTo>
                    <a:pt x="363" y="410"/>
                  </a:lnTo>
                  <a:lnTo>
                    <a:pt x="316" y="492"/>
                  </a:lnTo>
                  <a:lnTo>
                    <a:pt x="376" y="705"/>
                  </a:lnTo>
                  <a:lnTo>
                    <a:pt x="306" y="779"/>
                  </a:lnTo>
                  <a:lnTo>
                    <a:pt x="238" y="705"/>
                  </a:lnTo>
                  <a:lnTo>
                    <a:pt x="298" y="492"/>
                  </a:lnTo>
                  <a:lnTo>
                    <a:pt x="251" y="410"/>
                  </a:lnTo>
                  <a:lnTo>
                    <a:pt x="167" y="410"/>
                  </a:lnTo>
                  <a:lnTo>
                    <a:pt x="167" y="410"/>
                  </a:lnTo>
                  <a:lnTo>
                    <a:pt x="150" y="411"/>
                  </a:lnTo>
                  <a:lnTo>
                    <a:pt x="135" y="414"/>
                  </a:lnTo>
                  <a:lnTo>
                    <a:pt x="119" y="417"/>
                  </a:lnTo>
                  <a:lnTo>
                    <a:pt x="105" y="423"/>
                  </a:lnTo>
                  <a:lnTo>
                    <a:pt x="90" y="429"/>
                  </a:lnTo>
                  <a:lnTo>
                    <a:pt x="77" y="438"/>
                  </a:lnTo>
                  <a:lnTo>
                    <a:pt x="65" y="447"/>
                  </a:lnTo>
                  <a:lnTo>
                    <a:pt x="53" y="457"/>
                  </a:lnTo>
                  <a:lnTo>
                    <a:pt x="42" y="469"/>
                  </a:lnTo>
                  <a:lnTo>
                    <a:pt x="33" y="481"/>
                  </a:lnTo>
                  <a:lnTo>
                    <a:pt x="24" y="494"/>
                  </a:lnTo>
                  <a:lnTo>
                    <a:pt x="17" y="507"/>
                  </a:lnTo>
                  <a:lnTo>
                    <a:pt x="11" y="523"/>
                  </a:lnTo>
                  <a:lnTo>
                    <a:pt x="6" y="537"/>
                  </a:lnTo>
                  <a:lnTo>
                    <a:pt x="3" y="553"/>
                  </a:lnTo>
                  <a:lnTo>
                    <a:pt x="0" y="570"/>
                  </a:lnTo>
                  <a:lnTo>
                    <a:pt x="0" y="1016"/>
                  </a:lnTo>
                  <a:lnTo>
                    <a:pt x="96" y="1016"/>
                  </a:lnTo>
                  <a:lnTo>
                    <a:pt x="96" y="609"/>
                  </a:lnTo>
                  <a:lnTo>
                    <a:pt x="119" y="609"/>
                  </a:lnTo>
                  <a:lnTo>
                    <a:pt x="119" y="1016"/>
                  </a:lnTo>
                  <a:lnTo>
                    <a:pt x="495" y="1016"/>
                  </a:lnTo>
                  <a:lnTo>
                    <a:pt x="495" y="609"/>
                  </a:lnTo>
                  <a:lnTo>
                    <a:pt x="518" y="609"/>
                  </a:lnTo>
                  <a:lnTo>
                    <a:pt x="518" y="1016"/>
                  </a:lnTo>
                  <a:lnTo>
                    <a:pt x="612" y="1016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1" y="553"/>
                  </a:lnTo>
                  <a:lnTo>
                    <a:pt x="607" y="537"/>
                  </a:lnTo>
                  <a:lnTo>
                    <a:pt x="603" y="523"/>
                  </a:lnTo>
                  <a:lnTo>
                    <a:pt x="597" y="507"/>
                  </a:lnTo>
                  <a:lnTo>
                    <a:pt x="589" y="494"/>
                  </a:lnTo>
                  <a:lnTo>
                    <a:pt x="580" y="481"/>
                  </a:lnTo>
                  <a:lnTo>
                    <a:pt x="570" y="469"/>
                  </a:lnTo>
                  <a:lnTo>
                    <a:pt x="561" y="457"/>
                  </a:lnTo>
                  <a:lnTo>
                    <a:pt x="549" y="447"/>
                  </a:lnTo>
                  <a:lnTo>
                    <a:pt x="537" y="438"/>
                  </a:lnTo>
                  <a:lnTo>
                    <a:pt x="522" y="429"/>
                  </a:lnTo>
                  <a:lnTo>
                    <a:pt x="509" y="423"/>
                  </a:lnTo>
                  <a:lnTo>
                    <a:pt x="495" y="417"/>
                  </a:lnTo>
                  <a:lnTo>
                    <a:pt x="479" y="414"/>
                  </a:lnTo>
                  <a:lnTo>
                    <a:pt x="464" y="411"/>
                  </a:lnTo>
                  <a:lnTo>
                    <a:pt x="447" y="410"/>
                  </a:lnTo>
                  <a:lnTo>
                    <a:pt x="447" y="41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93"/>
            <p:cNvSpPr>
              <a:spLocks noEditPoints="1"/>
            </p:cNvSpPr>
            <p:nvPr/>
          </p:nvSpPr>
          <p:spPr bwMode="auto">
            <a:xfrm>
              <a:off x="5807459" y="1549291"/>
              <a:ext cx="240705" cy="327550"/>
            </a:xfrm>
            <a:custGeom>
              <a:avLst/>
              <a:gdLst>
                <a:gd name="T0" fmla="*/ 534 w 714"/>
                <a:gd name="T1" fmla="*/ 682 h 876"/>
                <a:gd name="T2" fmla="*/ 178 w 714"/>
                <a:gd name="T3" fmla="*/ 682 h 876"/>
                <a:gd name="T4" fmla="*/ 178 w 714"/>
                <a:gd name="T5" fmla="*/ 618 h 876"/>
                <a:gd name="T6" fmla="*/ 534 w 714"/>
                <a:gd name="T7" fmla="*/ 618 h 876"/>
                <a:gd name="T8" fmla="*/ 534 w 714"/>
                <a:gd name="T9" fmla="*/ 682 h 876"/>
                <a:gd name="T10" fmla="*/ 534 w 714"/>
                <a:gd name="T11" fmla="*/ 564 h 876"/>
                <a:gd name="T12" fmla="*/ 178 w 714"/>
                <a:gd name="T13" fmla="*/ 564 h 876"/>
                <a:gd name="T14" fmla="*/ 178 w 714"/>
                <a:gd name="T15" fmla="*/ 499 h 876"/>
                <a:gd name="T16" fmla="*/ 534 w 714"/>
                <a:gd name="T17" fmla="*/ 499 h 876"/>
                <a:gd name="T18" fmla="*/ 534 w 714"/>
                <a:gd name="T19" fmla="*/ 564 h 876"/>
                <a:gd name="T20" fmla="*/ 534 w 714"/>
                <a:gd name="T21" fmla="*/ 445 h 876"/>
                <a:gd name="T22" fmla="*/ 178 w 714"/>
                <a:gd name="T23" fmla="*/ 445 h 876"/>
                <a:gd name="T24" fmla="*/ 178 w 714"/>
                <a:gd name="T25" fmla="*/ 382 h 876"/>
                <a:gd name="T26" fmla="*/ 534 w 714"/>
                <a:gd name="T27" fmla="*/ 382 h 876"/>
                <a:gd name="T28" fmla="*/ 534 w 714"/>
                <a:gd name="T29" fmla="*/ 445 h 876"/>
                <a:gd name="T30" fmla="*/ 447 w 714"/>
                <a:gd name="T31" fmla="*/ 85 h 876"/>
                <a:gd name="T32" fmla="*/ 447 w 714"/>
                <a:gd name="T33" fmla="*/ 268 h 876"/>
                <a:gd name="T34" fmla="*/ 629 w 714"/>
                <a:gd name="T35" fmla="*/ 268 h 876"/>
                <a:gd name="T36" fmla="*/ 629 w 714"/>
                <a:gd name="T37" fmla="*/ 791 h 876"/>
                <a:gd name="T38" fmla="*/ 86 w 714"/>
                <a:gd name="T39" fmla="*/ 791 h 876"/>
                <a:gd name="T40" fmla="*/ 86 w 714"/>
                <a:gd name="T41" fmla="*/ 85 h 876"/>
                <a:gd name="T42" fmla="*/ 447 w 714"/>
                <a:gd name="T43" fmla="*/ 85 h 876"/>
                <a:gd name="T44" fmla="*/ 500 w 714"/>
                <a:gd name="T45" fmla="*/ 0 h 876"/>
                <a:gd name="T46" fmla="*/ 0 w 714"/>
                <a:gd name="T47" fmla="*/ 0 h 876"/>
                <a:gd name="T48" fmla="*/ 0 w 714"/>
                <a:gd name="T49" fmla="*/ 876 h 876"/>
                <a:gd name="T50" fmla="*/ 714 w 714"/>
                <a:gd name="T51" fmla="*/ 876 h 876"/>
                <a:gd name="T52" fmla="*/ 714 w 714"/>
                <a:gd name="T53" fmla="*/ 215 h 876"/>
                <a:gd name="T54" fmla="*/ 500 w 714"/>
                <a:gd name="T55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4" h="876">
                  <a:moveTo>
                    <a:pt x="534" y="682"/>
                  </a:moveTo>
                  <a:lnTo>
                    <a:pt x="178" y="682"/>
                  </a:lnTo>
                  <a:lnTo>
                    <a:pt x="178" y="618"/>
                  </a:lnTo>
                  <a:lnTo>
                    <a:pt x="534" y="618"/>
                  </a:lnTo>
                  <a:lnTo>
                    <a:pt x="534" y="682"/>
                  </a:lnTo>
                  <a:close/>
                  <a:moveTo>
                    <a:pt x="534" y="564"/>
                  </a:moveTo>
                  <a:lnTo>
                    <a:pt x="178" y="564"/>
                  </a:lnTo>
                  <a:lnTo>
                    <a:pt x="178" y="499"/>
                  </a:lnTo>
                  <a:lnTo>
                    <a:pt x="534" y="499"/>
                  </a:lnTo>
                  <a:lnTo>
                    <a:pt x="534" y="564"/>
                  </a:lnTo>
                  <a:close/>
                  <a:moveTo>
                    <a:pt x="534" y="445"/>
                  </a:moveTo>
                  <a:lnTo>
                    <a:pt x="178" y="445"/>
                  </a:lnTo>
                  <a:lnTo>
                    <a:pt x="178" y="382"/>
                  </a:lnTo>
                  <a:lnTo>
                    <a:pt x="534" y="382"/>
                  </a:lnTo>
                  <a:lnTo>
                    <a:pt x="534" y="445"/>
                  </a:lnTo>
                  <a:close/>
                  <a:moveTo>
                    <a:pt x="447" y="85"/>
                  </a:moveTo>
                  <a:lnTo>
                    <a:pt x="447" y="268"/>
                  </a:lnTo>
                  <a:lnTo>
                    <a:pt x="629" y="268"/>
                  </a:lnTo>
                  <a:lnTo>
                    <a:pt x="629" y="791"/>
                  </a:lnTo>
                  <a:lnTo>
                    <a:pt x="86" y="791"/>
                  </a:lnTo>
                  <a:lnTo>
                    <a:pt x="86" y="85"/>
                  </a:lnTo>
                  <a:lnTo>
                    <a:pt x="447" y="85"/>
                  </a:lnTo>
                  <a:close/>
                  <a:moveTo>
                    <a:pt x="500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714" y="876"/>
                  </a:lnTo>
                  <a:lnTo>
                    <a:pt x="714" y="21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7141845" y="1203598"/>
            <a:ext cx="362264" cy="385002"/>
            <a:chOff x="646113" y="649288"/>
            <a:chExt cx="355600" cy="381000"/>
          </a:xfrm>
          <a:solidFill>
            <a:srgbClr val="F18F60"/>
          </a:solidFill>
        </p:grpSpPr>
        <p:sp>
          <p:nvSpPr>
            <p:cNvPr id="40" name="Freeform 105"/>
            <p:cNvSpPr>
              <a:spLocks/>
            </p:cNvSpPr>
            <p:nvPr/>
          </p:nvSpPr>
          <p:spPr bwMode="auto">
            <a:xfrm>
              <a:off x="722313" y="649288"/>
              <a:ext cx="203200" cy="254000"/>
            </a:xfrm>
            <a:custGeom>
              <a:avLst/>
              <a:gdLst/>
              <a:ahLst/>
              <a:cxnLst>
                <a:cxn ang="0">
                  <a:pos x="16" y="112"/>
                </a:cxn>
                <a:cxn ang="0">
                  <a:pos x="16" y="112"/>
                </a:cxn>
                <a:cxn ang="0">
                  <a:pos x="18" y="122"/>
                </a:cxn>
                <a:cxn ang="0">
                  <a:pos x="22" y="130"/>
                </a:cxn>
                <a:cxn ang="0">
                  <a:pos x="28" y="138"/>
                </a:cxn>
                <a:cxn ang="0">
                  <a:pos x="34" y="146"/>
                </a:cxn>
                <a:cxn ang="0">
                  <a:pos x="40" y="152"/>
                </a:cxn>
                <a:cxn ang="0">
                  <a:pos x="48" y="156"/>
                </a:cxn>
                <a:cxn ang="0">
                  <a:pos x="56" y="160"/>
                </a:cxn>
                <a:cxn ang="0">
                  <a:pos x="64" y="160"/>
                </a:cxn>
                <a:cxn ang="0">
                  <a:pos x="64" y="160"/>
                </a:cxn>
                <a:cxn ang="0">
                  <a:pos x="72" y="160"/>
                </a:cxn>
                <a:cxn ang="0">
                  <a:pos x="80" y="156"/>
                </a:cxn>
                <a:cxn ang="0">
                  <a:pos x="88" y="152"/>
                </a:cxn>
                <a:cxn ang="0">
                  <a:pos x="94" y="146"/>
                </a:cxn>
                <a:cxn ang="0">
                  <a:pos x="100" y="138"/>
                </a:cxn>
                <a:cxn ang="0">
                  <a:pos x="106" y="130"/>
                </a:cxn>
                <a:cxn ang="0">
                  <a:pos x="110" y="122"/>
                </a:cxn>
                <a:cxn ang="0">
                  <a:pos x="112" y="112"/>
                </a:cxn>
                <a:cxn ang="0">
                  <a:pos x="112" y="112"/>
                </a:cxn>
                <a:cxn ang="0">
                  <a:pos x="118" y="110"/>
                </a:cxn>
                <a:cxn ang="0">
                  <a:pos x="122" y="108"/>
                </a:cxn>
                <a:cxn ang="0">
                  <a:pos x="126" y="102"/>
                </a:cxn>
                <a:cxn ang="0">
                  <a:pos x="128" y="94"/>
                </a:cxn>
                <a:cxn ang="0">
                  <a:pos x="128" y="94"/>
                </a:cxn>
                <a:cxn ang="0">
                  <a:pos x="128" y="88"/>
                </a:cxn>
                <a:cxn ang="0">
                  <a:pos x="126" y="80"/>
                </a:cxn>
                <a:cxn ang="0">
                  <a:pos x="122" y="76"/>
                </a:cxn>
                <a:cxn ang="0">
                  <a:pos x="116" y="74"/>
                </a:cxn>
                <a:cxn ang="0">
                  <a:pos x="120" y="48"/>
                </a:cxn>
                <a:cxn ang="0">
                  <a:pos x="120" y="48"/>
                </a:cxn>
                <a:cxn ang="0">
                  <a:pos x="120" y="38"/>
                </a:cxn>
                <a:cxn ang="0">
                  <a:pos x="118" y="30"/>
                </a:cxn>
                <a:cxn ang="0">
                  <a:pos x="112" y="22"/>
                </a:cxn>
                <a:cxn ang="0">
                  <a:pos x="106" y="14"/>
                </a:cxn>
                <a:cxn ang="0">
                  <a:pos x="98" y="8"/>
                </a:cxn>
                <a:cxn ang="0">
                  <a:pos x="88" y="4"/>
                </a:cxn>
                <a:cxn ang="0">
                  <a:pos x="76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52" y="0"/>
                </a:cxn>
                <a:cxn ang="0">
                  <a:pos x="40" y="4"/>
                </a:cxn>
                <a:cxn ang="0">
                  <a:pos x="30" y="8"/>
                </a:cxn>
                <a:cxn ang="0">
                  <a:pos x="22" y="14"/>
                </a:cxn>
                <a:cxn ang="0">
                  <a:pos x="16" y="22"/>
                </a:cxn>
                <a:cxn ang="0">
                  <a:pos x="10" y="30"/>
                </a:cxn>
                <a:cxn ang="0">
                  <a:pos x="8" y="38"/>
                </a:cxn>
                <a:cxn ang="0">
                  <a:pos x="8" y="48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6" y="76"/>
                </a:cxn>
                <a:cxn ang="0">
                  <a:pos x="2" y="80"/>
                </a:cxn>
                <a:cxn ang="0">
                  <a:pos x="0" y="8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" y="102"/>
                </a:cxn>
                <a:cxn ang="0">
                  <a:pos x="6" y="108"/>
                </a:cxn>
                <a:cxn ang="0">
                  <a:pos x="10" y="110"/>
                </a:cxn>
                <a:cxn ang="0">
                  <a:pos x="16" y="112"/>
                </a:cxn>
                <a:cxn ang="0">
                  <a:pos x="16" y="112"/>
                </a:cxn>
              </a:cxnLst>
              <a:rect l="0" t="0" r="r" b="b"/>
              <a:pathLst>
                <a:path w="128" h="160">
                  <a:moveTo>
                    <a:pt x="16" y="112"/>
                  </a:moveTo>
                  <a:lnTo>
                    <a:pt x="16" y="112"/>
                  </a:lnTo>
                  <a:lnTo>
                    <a:pt x="18" y="122"/>
                  </a:lnTo>
                  <a:lnTo>
                    <a:pt x="22" y="130"/>
                  </a:lnTo>
                  <a:lnTo>
                    <a:pt x="28" y="138"/>
                  </a:lnTo>
                  <a:lnTo>
                    <a:pt x="34" y="146"/>
                  </a:lnTo>
                  <a:lnTo>
                    <a:pt x="40" y="152"/>
                  </a:lnTo>
                  <a:lnTo>
                    <a:pt x="48" y="156"/>
                  </a:lnTo>
                  <a:lnTo>
                    <a:pt x="56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2" y="160"/>
                  </a:lnTo>
                  <a:lnTo>
                    <a:pt x="80" y="156"/>
                  </a:lnTo>
                  <a:lnTo>
                    <a:pt x="88" y="152"/>
                  </a:lnTo>
                  <a:lnTo>
                    <a:pt x="94" y="146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0" y="12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8" y="110"/>
                  </a:lnTo>
                  <a:lnTo>
                    <a:pt x="122" y="108"/>
                  </a:lnTo>
                  <a:lnTo>
                    <a:pt x="126" y="102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8" y="88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16" y="74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0" y="38"/>
                  </a:lnTo>
                  <a:lnTo>
                    <a:pt x="118" y="30"/>
                  </a:lnTo>
                  <a:lnTo>
                    <a:pt x="112" y="22"/>
                  </a:lnTo>
                  <a:lnTo>
                    <a:pt x="106" y="14"/>
                  </a:lnTo>
                  <a:lnTo>
                    <a:pt x="98" y="8"/>
                  </a:lnTo>
                  <a:lnTo>
                    <a:pt x="88" y="4"/>
                  </a:lnTo>
                  <a:lnTo>
                    <a:pt x="7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6" y="22"/>
                  </a:lnTo>
                  <a:lnTo>
                    <a:pt x="10" y="30"/>
                  </a:lnTo>
                  <a:lnTo>
                    <a:pt x="8" y="38"/>
                  </a:lnTo>
                  <a:lnTo>
                    <a:pt x="8" y="4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6" y="108"/>
                  </a:lnTo>
                  <a:lnTo>
                    <a:pt x="10" y="110"/>
                  </a:lnTo>
                  <a:lnTo>
                    <a:pt x="16" y="112"/>
                  </a:lnTo>
                  <a:lnTo>
                    <a:pt x="1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06"/>
            <p:cNvSpPr>
              <a:spLocks/>
            </p:cNvSpPr>
            <p:nvPr/>
          </p:nvSpPr>
          <p:spPr bwMode="auto">
            <a:xfrm>
              <a:off x="646113" y="912813"/>
              <a:ext cx="355600" cy="117475"/>
            </a:xfrm>
            <a:custGeom>
              <a:avLst/>
              <a:gdLst/>
              <a:ahLst/>
              <a:cxnLst>
                <a:cxn ang="0">
                  <a:pos x="192" y="10"/>
                </a:cxn>
                <a:cxn ang="0">
                  <a:pos x="192" y="10"/>
                </a:cxn>
                <a:cxn ang="0">
                  <a:pos x="172" y="4"/>
                </a:cxn>
                <a:cxn ang="0">
                  <a:pos x="158" y="0"/>
                </a:cxn>
                <a:cxn ang="0">
                  <a:pos x="112" y="58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2" y="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20" y="14"/>
                </a:cxn>
                <a:cxn ang="0">
                  <a:pos x="10" y="20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74"/>
                </a:cxn>
                <a:cxn ang="0">
                  <a:pos x="32" y="74"/>
                </a:cxn>
                <a:cxn ang="0">
                  <a:pos x="192" y="74"/>
                </a:cxn>
                <a:cxn ang="0">
                  <a:pos x="224" y="74"/>
                </a:cxn>
                <a:cxn ang="0">
                  <a:pos x="224" y="42"/>
                </a:cxn>
                <a:cxn ang="0">
                  <a:pos x="224" y="42"/>
                </a:cxn>
                <a:cxn ang="0">
                  <a:pos x="224" y="36"/>
                </a:cxn>
                <a:cxn ang="0">
                  <a:pos x="222" y="30"/>
                </a:cxn>
                <a:cxn ang="0">
                  <a:pos x="214" y="20"/>
                </a:cxn>
                <a:cxn ang="0">
                  <a:pos x="204" y="14"/>
                </a:cxn>
                <a:cxn ang="0">
                  <a:pos x="192" y="10"/>
                </a:cxn>
                <a:cxn ang="0">
                  <a:pos x="192" y="10"/>
                </a:cxn>
              </a:cxnLst>
              <a:rect l="0" t="0" r="r" b="b"/>
              <a:pathLst>
                <a:path w="224" h="74">
                  <a:moveTo>
                    <a:pt x="192" y="10"/>
                  </a:moveTo>
                  <a:lnTo>
                    <a:pt x="192" y="10"/>
                  </a:lnTo>
                  <a:lnTo>
                    <a:pt x="172" y="4"/>
                  </a:lnTo>
                  <a:lnTo>
                    <a:pt x="158" y="0"/>
                  </a:lnTo>
                  <a:lnTo>
                    <a:pt x="112" y="58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0" y="14"/>
                  </a:lnTo>
                  <a:lnTo>
                    <a:pt x="10" y="20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74"/>
                  </a:lnTo>
                  <a:lnTo>
                    <a:pt x="32" y="74"/>
                  </a:lnTo>
                  <a:lnTo>
                    <a:pt x="192" y="74"/>
                  </a:lnTo>
                  <a:lnTo>
                    <a:pt x="224" y="74"/>
                  </a:lnTo>
                  <a:lnTo>
                    <a:pt x="224" y="42"/>
                  </a:lnTo>
                  <a:lnTo>
                    <a:pt x="224" y="42"/>
                  </a:lnTo>
                  <a:lnTo>
                    <a:pt x="224" y="36"/>
                  </a:lnTo>
                  <a:lnTo>
                    <a:pt x="222" y="30"/>
                  </a:lnTo>
                  <a:lnTo>
                    <a:pt x="214" y="20"/>
                  </a:lnTo>
                  <a:lnTo>
                    <a:pt x="204" y="14"/>
                  </a:lnTo>
                  <a:lnTo>
                    <a:pt x="192" y="10"/>
                  </a:lnTo>
                  <a:lnTo>
                    <a:pt x="192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5976156" y="1231172"/>
            <a:ext cx="275914" cy="374254"/>
            <a:chOff x="2051720" y="3284984"/>
            <a:chExt cx="1320147" cy="1663030"/>
          </a:xfrm>
          <a:solidFill>
            <a:srgbClr val="F18F60"/>
          </a:solidFill>
        </p:grpSpPr>
        <p:sp>
          <p:nvSpPr>
            <p:cNvPr id="43" name="Freeform 311"/>
            <p:cNvSpPr>
              <a:spLocks/>
            </p:cNvSpPr>
            <p:nvPr/>
          </p:nvSpPr>
          <p:spPr bwMode="auto">
            <a:xfrm>
              <a:off x="2261743" y="3284984"/>
              <a:ext cx="900100" cy="1053252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20" y="76"/>
                </a:cxn>
                <a:cxn ang="0">
                  <a:pos x="118" y="92"/>
                </a:cxn>
                <a:cxn ang="0">
                  <a:pos x="116" y="106"/>
                </a:cxn>
                <a:cxn ang="0">
                  <a:pos x="110" y="118"/>
                </a:cxn>
                <a:cxn ang="0">
                  <a:pos x="102" y="130"/>
                </a:cxn>
                <a:cxn ang="0">
                  <a:pos x="94" y="140"/>
                </a:cxn>
                <a:cxn ang="0">
                  <a:pos x="84" y="146"/>
                </a:cxn>
                <a:cxn ang="0">
                  <a:pos x="72" y="150"/>
                </a:cxn>
                <a:cxn ang="0">
                  <a:pos x="60" y="152"/>
                </a:cxn>
                <a:cxn ang="0">
                  <a:pos x="60" y="152"/>
                </a:cxn>
                <a:cxn ang="0">
                  <a:pos x="48" y="150"/>
                </a:cxn>
                <a:cxn ang="0">
                  <a:pos x="36" y="146"/>
                </a:cxn>
                <a:cxn ang="0">
                  <a:pos x="26" y="140"/>
                </a:cxn>
                <a:cxn ang="0">
                  <a:pos x="18" y="130"/>
                </a:cxn>
                <a:cxn ang="0">
                  <a:pos x="10" y="118"/>
                </a:cxn>
                <a:cxn ang="0">
                  <a:pos x="4" y="106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2" y="60"/>
                </a:cxn>
                <a:cxn ang="0">
                  <a:pos x="4" y="46"/>
                </a:cxn>
                <a:cxn ang="0">
                  <a:pos x="10" y="34"/>
                </a:cxn>
                <a:cxn ang="0">
                  <a:pos x="18" y="22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102" y="22"/>
                </a:cxn>
                <a:cxn ang="0">
                  <a:pos x="110" y="34"/>
                </a:cxn>
                <a:cxn ang="0">
                  <a:pos x="116" y="46"/>
                </a:cxn>
                <a:cxn ang="0">
                  <a:pos x="118" y="60"/>
                </a:cxn>
                <a:cxn ang="0">
                  <a:pos x="120" y="76"/>
                </a:cxn>
                <a:cxn ang="0">
                  <a:pos x="120" y="76"/>
                </a:cxn>
              </a:cxnLst>
              <a:rect l="0" t="0" r="r" b="b"/>
              <a:pathLst>
                <a:path w="120" h="152">
                  <a:moveTo>
                    <a:pt x="120" y="76"/>
                  </a:moveTo>
                  <a:lnTo>
                    <a:pt x="120" y="76"/>
                  </a:lnTo>
                  <a:lnTo>
                    <a:pt x="118" y="92"/>
                  </a:lnTo>
                  <a:lnTo>
                    <a:pt x="116" y="106"/>
                  </a:lnTo>
                  <a:lnTo>
                    <a:pt x="110" y="118"/>
                  </a:lnTo>
                  <a:lnTo>
                    <a:pt x="102" y="130"/>
                  </a:lnTo>
                  <a:lnTo>
                    <a:pt x="94" y="140"/>
                  </a:lnTo>
                  <a:lnTo>
                    <a:pt x="84" y="146"/>
                  </a:lnTo>
                  <a:lnTo>
                    <a:pt x="72" y="150"/>
                  </a:lnTo>
                  <a:lnTo>
                    <a:pt x="60" y="152"/>
                  </a:lnTo>
                  <a:lnTo>
                    <a:pt x="60" y="152"/>
                  </a:lnTo>
                  <a:lnTo>
                    <a:pt x="48" y="150"/>
                  </a:lnTo>
                  <a:lnTo>
                    <a:pt x="36" y="146"/>
                  </a:lnTo>
                  <a:lnTo>
                    <a:pt x="26" y="140"/>
                  </a:lnTo>
                  <a:lnTo>
                    <a:pt x="18" y="130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4" y="46"/>
                  </a:lnTo>
                  <a:lnTo>
                    <a:pt x="10" y="34"/>
                  </a:lnTo>
                  <a:lnTo>
                    <a:pt x="18" y="22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22"/>
                  </a:lnTo>
                  <a:lnTo>
                    <a:pt x="110" y="34"/>
                  </a:lnTo>
                  <a:lnTo>
                    <a:pt x="116" y="46"/>
                  </a:lnTo>
                  <a:lnTo>
                    <a:pt x="118" y="60"/>
                  </a:lnTo>
                  <a:lnTo>
                    <a:pt x="120" y="76"/>
                  </a:lnTo>
                  <a:lnTo>
                    <a:pt x="12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12"/>
            <p:cNvSpPr>
              <a:spLocks/>
            </p:cNvSpPr>
            <p:nvPr/>
          </p:nvSpPr>
          <p:spPr bwMode="auto">
            <a:xfrm>
              <a:off x="2051720" y="4393671"/>
              <a:ext cx="1320147" cy="55434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76" y="80"/>
                </a:cxn>
                <a:cxn ang="0">
                  <a:pos x="176" y="14"/>
                </a:cxn>
                <a:cxn ang="0">
                  <a:pos x="128" y="0"/>
                </a:cxn>
                <a:cxn ang="0">
                  <a:pos x="88" y="48"/>
                </a:cxn>
                <a:cxn ang="0">
                  <a:pos x="48" y="0"/>
                </a:cxn>
                <a:cxn ang="0">
                  <a:pos x="0" y="14"/>
                </a:cxn>
                <a:cxn ang="0">
                  <a:pos x="0" y="80"/>
                </a:cxn>
              </a:cxnLst>
              <a:rect l="0" t="0" r="r" b="b"/>
              <a:pathLst>
                <a:path w="176" h="80">
                  <a:moveTo>
                    <a:pt x="0" y="80"/>
                  </a:moveTo>
                  <a:lnTo>
                    <a:pt x="176" y="80"/>
                  </a:lnTo>
                  <a:lnTo>
                    <a:pt x="176" y="14"/>
                  </a:lnTo>
                  <a:lnTo>
                    <a:pt x="128" y="0"/>
                  </a:lnTo>
                  <a:lnTo>
                    <a:pt x="88" y="48"/>
                  </a:lnTo>
                  <a:lnTo>
                    <a:pt x="48" y="0"/>
                  </a:lnTo>
                  <a:lnTo>
                    <a:pt x="0" y="1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45" name="直線矢印コネクタ 44"/>
          <p:cNvCxnSpPr/>
          <p:nvPr/>
        </p:nvCxnSpPr>
        <p:spPr>
          <a:xfrm>
            <a:off x="5437335" y="1468199"/>
            <a:ext cx="33509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6548353" y="1460266"/>
            <a:ext cx="33509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7" name="グループ化 46"/>
          <p:cNvGrpSpPr/>
          <p:nvPr/>
        </p:nvGrpSpPr>
        <p:grpSpPr>
          <a:xfrm>
            <a:off x="6137583" y="1368539"/>
            <a:ext cx="324036" cy="362238"/>
            <a:chOff x="9625098" y="2336671"/>
            <a:chExt cx="324036" cy="373971"/>
          </a:xfrm>
        </p:grpSpPr>
        <p:sp>
          <p:nvSpPr>
            <p:cNvPr id="48" name="楕円 47"/>
            <p:cNvSpPr/>
            <p:nvPr/>
          </p:nvSpPr>
          <p:spPr>
            <a:xfrm>
              <a:off x="9625098" y="2336671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9625098" y="2354121"/>
              <a:ext cx="323165" cy="3565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900" dirty="0">
                  <a:solidFill>
                    <a:srgbClr val="C00000"/>
                  </a:solidFill>
                </a:rPr>
                <a:t>承認</a:t>
              </a:r>
              <a:endParaRPr kumimoji="1" lang="ja-JP" altLang="en-US" sz="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7332536" y="1377530"/>
            <a:ext cx="324036" cy="362238"/>
            <a:chOff x="9625098" y="2336671"/>
            <a:chExt cx="324036" cy="373971"/>
          </a:xfrm>
        </p:grpSpPr>
        <p:sp>
          <p:nvSpPr>
            <p:cNvPr id="51" name="楕円 50"/>
            <p:cNvSpPr/>
            <p:nvPr/>
          </p:nvSpPr>
          <p:spPr>
            <a:xfrm>
              <a:off x="9625098" y="2336671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9625098" y="2354121"/>
              <a:ext cx="323165" cy="3565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900" dirty="0">
                  <a:solidFill>
                    <a:srgbClr val="C00000"/>
                  </a:solidFill>
                </a:rPr>
                <a:t>承認</a:t>
              </a:r>
              <a:endParaRPr kumimoji="1" lang="ja-JP" altLang="en-US" sz="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7116512" y="1811776"/>
            <a:ext cx="362264" cy="385002"/>
            <a:chOff x="646113" y="649288"/>
            <a:chExt cx="355600" cy="381000"/>
          </a:xfrm>
          <a:solidFill>
            <a:srgbClr val="F18F60"/>
          </a:solidFill>
        </p:grpSpPr>
        <p:sp>
          <p:nvSpPr>
            <p:cNvPr id="54" name="Freeform 105"/>
            <p:cNvSpPr>
              <a:spLocks/>
            </p:cNvSpPr>
            <p:nvPr/>
          </p:nvSpPr>
          <p:spPr bwMode="auto">
            <a:xfrm>
              <a:off x="722313" y="649288"/>
              <a:ext cx="203200" cy="254000"/>
            </a:xfrm>
            <a:custGeom>
              <a:avLst/>
              <a:gdLst/>
              <a:ahLst/>
              <a:cxnLst>
                <a:cxn ang="0">
                  <a:pos x="16" y="112"/>
                </a:cxn>
                <a:cxn ang="0">
                  <a:pos x="16" y="112"/>
                </a:cxn>
                <a:cxn ang="0">
                  <a:pos x="18" y="122"/>
                </a:cxn>
                <a:cxn ang="0">
                  <a:pos x="22" y="130"/>
                </a:cxn>
                <a:cxn ang="0">
                  <a:pos x="28" y="138"/>
                </a:cxn>
                <a:cxn ang="0">
                  <a:pos x="34" y="146"/>
                </a:cxn>
                <a:cxn ang="0">
                  <a:pos x="40" y="152"/>
                </a:cxn>
                <a:cxn ang="0">
                  <a:pos x="48" y="156"/>
                </a:cxn>
                <a:cxn ang="0">
                  <a:pos x="56" y="160"/>
                </a:cxn>
                <a:cxn ang="0">
                  <a:pos x="64" y="160"/>
                </a:cxn>
                <a:cxn ang="0">
                  <a:pos x="64" y="160"/>
                </a:cxn>
                <a:cxn ang="0">
                  <a:pos x="72" y="160"/>
                </a:cxn>
                <a:cxn ang="0">
                  <a:pos x="80" y="156"/>
                </a:cxn>
                <a:cxn ang="0">
                  <a:pos x="88" y="152"/>
                </a:cxn>
                <a:cxn ang="0">
                  <a:pos x="94" y="146"/>
                </a:cxn>
                <a:cxn ang="0">
                  <a:pos x="100" y="138"/>
                </a:cxn>
                <a:cxn ang="0">
                  <a:pos x="106" y="130"/>
                </a:cxn>
                <a:cxn ang="0">
                  <a:pos x="110" y="122"/>
                </a:cxn>
                <a:cxn ang="0">
                  <a:pos x="112" y="112"/>
                </a:cxn>
                <a:cxn ang="0">
                  <a:pos x="112" y="112"/>
                </a:cxn>
                <a:cxn ang="0">
                  <a:pos x="118" y="110"/>
                </a:cxn>
                <a:cxn ang="0">
                  <a:pos x="122" y="108"/>
                </a:cxn>
                <a:cxn ang="0">
                  <a:pos x="126" y="102"/>
                </a:cxn>
                <a:cxn ang="0">
                  <a:pos x="128" y="94"/>
                </a:cxn>
                <a:cxn ang="0">
                  <a:pos x="128" y="94"/>
                </a:cxn>
                <a:cxn ang="0">
                  <a:pos x="128" y="88"/>
                </a:cxn>
                <a:cxn ang="0">
                  <a:pos x="126" y="80"/>
                </a:cxn>
                <a:cxn ang="0">
                  <a:pos x="122" y="76"/>
                </a:cxn>
                <a:cxn ang="0">
                  <a:pos x="116" y="74"/>
                </a:cxn>
                <a:cxn ang="0">
                  <a:pos x="120" y="48"/>
                </a:cxn>
                <a:cxn ang="0">
                  <a:pos x="120" y="48"/>
                </a:cxn>
                <a:cxn ang="0">
                  <a:pos x="120" y="38"/>
                </a:cxn>
                <a:cxn ang="0">
                  <a:pos x="118" y="30"/>
                </a:cxn>
                <a:cxn ang="0">
                  <a:pos x="112" y="22"/>
                </a:cxn>
                <a:cxn ang="0">
                  <a:pos x="106" y="14"/>
                </a:cxn>
                <a:cxn ang="0">
                  <a:pos x="98" y="8"/>
                </a:cxn>
                <a:cxn ang="0">
                  <a:pos x="88" y="4"/>
                </a:cxn>
                <a:cxn ang="0">
                  <a:pos x="76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52" y="0"/>
                </a:cxn>
                <a:cxn ang="0">
                  <a:pos x="40" y="4"/>
                </a:cxn>
                <a:cxn ang="0">
                  <a:pos x="30" y="8"/>
                </a:cxn>
                <a:cxn ang="0">
                  <a:pos x="22" y="14"/>
                </a:cxn>
                <a:cxn ang="0">
                  <a:pos x="16" y="22"/>
                </a:cxn>
                <a:cxn ang="0">
                  <a:pos x="10" y="30"/>
                </a:cxn>
                <a:cxn ang="0">
                  <a:pos x="8" y="38"/>
                </a:cxn>
                <a:cxn ang="0">
                  <a:pos x="8" y="48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6" y="76"/>
                </a:cxn>
                <a:cxn ang="0">
                  <a:pos x="2" y="80"/>
                </a:cxn>
                <a:cxn ang="0">
                  <a:pos x="0" y="8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" y="102"/>
                </a:cxn>
                <a:cxn ang="0">
                  <a:pos x="6" y="108"/>
                </a:cxn>
                <a:cxn ang="0">
                  <a:pos x="10" y="110"/>
                </a:cxn>
                <a:cxn ang="0">
                  <a:pos x="16" y="112"/>
                </a:cxn>
                <a:cxn ang="0">
                  <a:pos x="16" y="112"/>
                </a:cxn>
              </a:cxnLst>
              <a:rect l="0" t="0" r="r" b="b"/>
              <a:pathLst>
                <a:path w="128" h="160">
                  <a:moveTo>
                    <a:pt x="16" y="112"/>
                  </a:moveTo>
                  <a:lnTo>
                    <a:pt x="16" y="112"/>
                  </a:lnTo>
                  <a:lnTo>
                    <a:pt x="18" y="122"/>
                  </a:lnTo>
                  <a:lnTo>
                    <a:pt x="22" y="130"/>
                  </a:lnTo>
                  <a:lnTo>
                    <a:pt x="28" y="138"/>
                  </a:lnTo>
                  <a:lnTo>
                    <a:pt x="34" y="146"/>
                  </a:lnTo>
                  <a:lnTo>
                    <a:pt x="40" y="152"/>
                  </a:lnTo>
                  <a:lnTo>
                    <a:pt x="48" y="156"/>
                  </a:lnTo>
                  <a:lnTo>
                    <a:pt x="56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2" y="160"/>
                  </a:lnTo>
                  <a:lnTo>
                    <a:pt x="80" y="156"/>
                  </a:lnTo>
                  <a:lnTo>
                    <a:pt x="88" y="152"/>
                  </a:lnTo>
                  <a:lnTo>
                    <a:pt x="94" y="146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0" y="12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8" y="110"/>
                  </a:lnTo>
                  <a:lnTo>
                    <a:pt x="122" y="108"/>
                  </a:lnTo>
                  <a:lnTo>
                    <a:pt x="126" y="102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8" y="88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16" y="74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0" y="38"/>
                  </a:lnTo>
                  <a:lnTo>
                    <a:pt x="118" y="30"/>
                  </a:lnTo>
                  <a:lnTo>
                    <a:pt x="112" y="22"/>
                  </a:lnTo>
                  <a:lnTo>
                    <a:pt x="106" y="14"/>
                  </a:lnTo>
                  <a:lnTo>
                    <a:pt x="98" y="8"/>
                  </a:lnTo>
                  <a:lnTo>
                    <a:pt x="88" y="4"/>
                  </a:lnTo>
                  <a:lnTo>
                    <a:pt x="7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6" y="22"/>
                  </a:lnTo>
                  <a:lnTo>
                    <a:pt x="10" y="30"/>
                  </a:lnTo>
                  <a:lnTo>
                    <a:pt x="8" y="38"/>
                  </a:lnTo>
                  <a:lnTo>
                    <a:pt x="8" y="4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6" y="108"/>
                  </a:lnTo>
                  <a:lnTo>
                    <a:pt x="10" y="110"/>
                  </a:lnTo>
                  <a:lnTo>
                    <a:pt x="16" y="112"/>
                  </a:lnTo>
                  <a:lnTo>
                    <a:pt x="1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106"/>
            <p:cNvSpPr>
              <a:spLocks/>
            </p:cNvSpPr>
            <p:nvPr/>
          </p:nvSpPr>
          <p:spPr bwMode="auto">
            <a:xfrm>
              <a:off x="646113" y="912813"/>
              <a:ext cx="355600" cy="117475"/>
            </a:xfrm>
            <a:custGeom>
              <a:avLst/>
              <a:gdLst/>
              <a:ahLst/>
              <a:cxnLst>
                <a:cxn ang="0">
                  <a:pos x="192" y="10"/>
                </a:cxn>
                <a:cxn ang="0">
                  <a:pos x="192" y="10"/>
                </a:cxn>
                <a:cxn ang="0">
                  <a:pos x="172" y="4"/>
                </a:cxn>
                <a:cxn ang="0">
                  <a:pos x="158" y="0"/>
                </a:cxn>
                <a:cxn ang="0">
                  <a:pos x="112" y="58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2" y="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20" y="14"/>
                </a:cxn>
                <a:cxn ang="0">
                  <a:pos x="10" y="20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74"/>
                </a:cxn>
                <a:cxn ang="0">
                  <a:pos x="32" y="74"/>
                </a:cxn>
                <a:cxn ang="0">
                  <a:pos x="192" y="74"/>
                </a:cxn>
                <a:cxn ang="0">
                  <a:pos x="224" y="74"/>
                </a:cxn>
                <a:cxn ang="0">
                  <a:pos x="224" y="42"/>
                </a:cxn>
                <a:cxn ang="0">
                  <a:pos x="224" y="42"/>
                </a:cxn>
                <a:cxn ang="0">
                  <a:pos x="224" y="36"/>
                </a:cxn>
                <a:cxn ang="0">
                  <a:pos x="222" y="30"/>
                </a:cxn>
                <a:cxn ang="0">
                  <a:pos x="214" y="20"/>
                </a:cxn>
                <a:cxn ang="0">
                  <a:pos x="204" y="14"/>
                </a:cxn>
                <a:cxn ang="0">
                  <a:pos x="192" y="10"/>
                </a:cxn>
                <a:cxn ang="0">
                  <a:pos x="192" y="10"/>
                </a:cxn>
              </a:cxnLst>
              <a:rect l="0" t="0" r="r" b="b"/>
              <a:pathLst>
                <a:path w="224" h="74">
                  <a:moveTo>
                    <a:pt x="192" y="10"/>
                  </a:moveTo>
                  <a:lnTo>
                    <a:pt x="192" y="10"/>
                  </a:lnTo>
                  <a:lnTo>
                    <a:pt x="172" y="4"/>
                  </a:lnTo>
                  <a:lnTo>
                    <a:pt x="158" y="0"/>
                  </a:lnTo>
                  <a:lnTo>
                    <a:pt x="112" y="58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0" y="14"/>
                  </a:lnTo>
                  <a:lnTo>
                    <a:pt x="10" y="20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74"/>
                  </a:lnTo>
                  <a:lnTo>
                    <a:pt x="32" y="74"/>
                  </a:lnTo>
                  <a:lnTo>
                    <a:pt x="192" y="74"/>
                  </a:lnTo>
                  <a:lnTo>
                    <a:pt x="224" y="74"/>
                  </a:lnTo>
                  <a:lnTo>
                    <a:pt x="224" y="42"/>
                  </a:lnTo>
                  <a:lnTo>
                    <a:pt x="224" y="42"/>
                  </a:lnTo>
                  <a:lnTo>
                    <a:pt x="224" y="36"/>
                  </a:lnTo>
                  <a:lnTo>
                    <a:pt x="222" y="30"/>
                  </a:lnTo>
                  <a:lnTo>
                    <a:pt x="214" y="20"/>
                  </a:lnTo>
                  <a:lnTo>
                    <a:pt x="204" y="14"/>
                  </a:lnTo>
                  <a:lnTo>
                    <a:pt x="192" y="10"/>
                  </a:lnTo>
                  <a:lnTo>
                    <a:pt x="192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995627" y="1875874"/>
            <a:ext cx="258212" cy="360094"/>
            <a:chOff x="2051720" y="3284984"/>
            <a:chExt cx="1320147" cy="1663030"/>
          </a:xfrm>
          <a:solidFill>
            <a:schemeClr val="bg1">
              <a:lumMod val="75000"/>
            </a:schemeClr>
          </a:solidFill>
        </p:grpSpPr>
        <p:sp>
          <p:nvSpPr>
            <p:cNvPr id="57" name="Freeform 311"/>
            <p:cNvSpPr>
              <a:spLocks/>
            </p:cNvSpPr>
            <p:nvPr/>
          </p:nvSpPr>
          <p:spPr bwMode="auto">
            <a:xfrm>
              <a:off x="2261743" y="3284984"/>
              <a:ext cx="900100" cy="1053252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20" y="76"/>
                </a:cxn>
                <a:cxn ang="0">
                  <a:pos x="118" y="92"/>
                </a:cxn>
                <a:cxn ang="0">
                  <a:pos x="116" y="106"/>
                </a:cxn>
                <a:cxn ang="0">
                  <a:pos x="110" y="118"/>
                </a:cxn>
                <a:cxn ang="0">
                  <a:pos x="102" y="130"/>
                </a:cxn>
                <a:cxn ang="0">
                  <a:pos x="94" y="140"/>
                </a:cxn>
                <a:cxn ang="0">
                  <a:pos x="84" y="146"/>
                </a:cxn>
                <a:cxn ang="0">
                  <a:pos x="72" y="150"/>
                </a:cxn>
                <a:cxn ang="0">
                  <a:pos x="60" y="152"/>
                </a:cxn>
                <a:cxn ang="0">
                  <a:pos x="60" y="152"/>
                </a:cxn>
                <a:cxn ang="0">
                  <a:pos x="48" y="150"/>
                </a:cxn>
                <a:cxn ang="0">
                  <a:pos x="36" y="146"/>
                </a:cxn>
                <a:cxn ang="0">
                  <a:pos x="26" y="140"/>
                </a:cxn>
                <a:cxn ang="0">
                  <a:pos x="18" y="130"/>
                </a:cxn>
                <a:cxn ang="0">
                  <a:pos x="10" y="118"/>
                </a:cxn>
                <a:cxn ang="0">
                  <a:pos x="4" y="106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2" y="60"/>
                </a:cxn>
                <a:cxn ang="0">
                  <a:pos x="4" y="46"/>
                </a:cxn>
                <a:cxn ang="0">
                  <a:pos x="10" y="34"/>
                </a:cxn>
                <a:cxn ang="0">
                  <a:pos x="18" y="22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102" y="22"/>
                </a:cxn>
                <a:cxn ang="0">
                  <a:pos x="110" y="34"/>
                </a:cxn>
                <a:cxn ang="0">
                  <a:pos x="116" y="46"/>
                </a:cxn>
                <a:cxn ang="0">
                  <a:pos x="118" y="60"/>
                </a:cxn>
                <a:cxn ang="0">
                  <a:pos x="120" y="76"/>
                </a:cxn>
                <a:cxn ang="0">
                  <a:pos x="120" y="76"/>
                </a:cxn>
              </a:cxnLst>
              <a:rect l="0" t="0" r="r" b="b"/>
              <a:pathLst>
                <a:path w="120" h="152">
                  <a:moveTo>
                    <a:pt x="120" y="76"/>
                  </a:moveTo>
                  <a:lnTo>
                    <a:pt x="120" y="76"/>
                  </a:lnTo>
                  <a:lnTo>
                    <a:pt x="118" y="92"/>
                  </a:lnTo>
                  <a:lnTo>
                    <a:pt x="116" y="106"/>
                  </a:lnTo>
                  <a:lnTo>
                    <a:pt x="110" y="118"/>
                  </a:lnTo>
                  <a:lnTo>
                    <a:pt x="102" y="130"/>
                  </a:lnTo>
                  <a:lnTo>
                    <a:pt x="94" y="140"/>
                  </a:lnTo>
                  <a:lnTo>
                    <a:pt x="84" y="146"/>
                  </a:lnTo>
                  <a:lnTo>
                    <a:pt x="72" y="150"/>
                  </a:lnTo>
                  <a:lnTo>
                    <a:pt x="60" y="152"/>
                  </a:lnTo>
                  <a:lnTo>
                    <a:pt x="60" y="152"/>
                  </a:lnTo>
                  <a:lnTo>
                    <a:pt x="48" y="150"/>
                  </a:lnTo>
                  <a:lnTo>
                    <a:pt x="36" y="146"/>
                  </a:lnTo>
                  <a:lnTo>
                    <a:pt x="26" y="140"/>
                  </a:lnTo>
                  <a:lnTo>
                    <a:pt x="18" y="130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4" y="46"/>
                  </a:lnTo>
                  <a:lnTo>
                    <a:pt x="10" y="34"/>
                  </a:lnTo>
                  <a:lnTo>
                    <a:pt x="18" y="22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22"/>
                  </a:lnTo>
                  <a:lnTo>
                    <a:pt x="110" y="34"/>
                  </a:lnTo>
                  <a:lnTo>
                    <a:pt x="116" y="46"/>
                  </a:lnTo>
                  <a:lnTo>
                    <a:pt x="118" y="60"/>
                  </a:lnTo>
                  <a:lnTo>
                    <a:pt x="120" y="76"/>
                  </a:lnTo>
                  <a:lnTo>
                    <a:pt x="12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312"/>
            <p:cNvSpPr>
              <a:spLocks/>
            </p:cNvSpPr>
            <p:nvPr/>
          </p:nvSpPr>
          <p:spPr bwMode="auto">
            <a:xfrm>
              <a:off x="2051720" y="4393671"/>
              <a:ext cx="1320147" cy="55434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76" y="80"/>
                </a:cxn>
                <a:cxn ang="0">
                  <a:pos x="176" y="14"/>
                </a:cxn>
                <a:cxn ang="0">
                  <a:pos x="128" y="0"/>
                </a:cxn>
                <a:cxn ang="0">
                  <a:pos x="88" y="48"/>
                </a:cxn>
                <a:cxn ang="0">
                  <a:pos x="48" y="0"/>
                </a:cxn>
                <a:cxn ang="0">
                  <a:pos x="0" y="14"/>
                </a:cxn>
                <a:cxn ang="0">
                  <a:pos x="0" y="80"/>
                </a:cxn>
              </a:cxnLst>
              <a:rect l="0" t="0" r="r" b="b"/>
              <a:pathLst>
                <a:path w="176" h="80">
                  <a:moveTo>
                    <a:pt x="0" y="80"/>
                  </a:moveTo>
                  <a:lnTo>
                    <a:pt x="176" y="80"/>
                  </a:lnTo>
                  <a:lnTo>
                    <a:pt x="176" y="14"/>
                  </a:lnTo>
                  <a:lnTo>
                    <a:pt x="128" y="0"/>
                  </a:lnTo>
                  <a:lnTo>
                    <a:pt x="88" y="48"/>
                  </a:lnTo>
                  <a:lnTo>
                    <a:pt x="48" y="0"/>
                  </a:lnTo>
                  <a:lnTo>
                    <a:pt x="0" y="1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59" name="直線矢印コネクタ 58"/>
          <p:cNvCxnSpPr/>
          <p:nvPr/>
        </p:nvCxnSpPr>
        <p:spPr>
          <a:xfrm>
            <a:off x="5437335" y="1990403"/>
            <a:ext cx="136789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>
            <a:off x="7260528" y="1919788"/>
            <a:ext cx="430887" cy="373971"/>
            <a:chOff x="9613721" y="3460700"/>
            <a:chExt cx="430887" cy="373971"/>
          </a:xfrm>
        </p:grpSpPr>
        <p:sp>
          <p:nvSpPr>
            <p:cNvPr id="61" name="楕円 60"/>
            <p:cNvSpPr/>
            <p:nvPr/>
          </p:nvSpPr>
          <p:spPr>
            <a:xfrm>
              <a:off x="9672352" y="3460700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9613721" y="3478150"/>
              <a:ext cx="430887" cy="35652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800" dirty="0">
                  <a:solidFill>
                    <a:srgbClr val="C00000"/>
                  </a:solidFill>
                </a:rPr>
                <a:t>強制承認</a:t>
              </a: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7177205" y="2927559"/>
            <a:ext cx="272390" cy="374595"/>
            <a:chOff x="2051720" y="3284984"/>
            <a:chExt cx="1320147" cy="1663030"/>
          </a:xfrm>
          <a:solidFill>
            <a:srgbClr val="BFBFBF"/>
          </a:solidFill>
        </p:grpSpPr>
        <p:sp>
          <p:nvSpPr>
            <p:cNvPr id="64" name="Freeform 311"/>
            <p:cNvSpPr>
              <a:spLocks/>
            </p:cNvSpPr>
            <p:nvPr/>
          </p:nvSpPr>
          <p:spPr bwMode="auto">
            <a:xfrm>
              <a:off x="2261743" y="3284984"/>
              <a:ext cx="900100" cy="1053252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20" y="76"/>
                </a:cxn>
                <a:cxn ang="0">
                  <a:pos x="118" y="92"/>
                </a:cxn>
                <a:cxn ang="0">
                  <a:pos x="116" y="106"/>
                </a:cxn>
                <a:cxn ang="0">
                  <a:pos x="110" y="118"/>
                </a:cxn>
                <a:cxn ang="0">
                  <a:pos x="102" y="130"/>
                </a:cxn>
                <a:cxn ang="0">
                  <a:pos x="94" y="140"/>
                </a:cxn>
                <a:cxn ang="0">
                  <a:pos x="84" y="146"/>
                </a:cxn>
                <a:cxn ang="0">
                  <a:pos x="72" y="150"/>
                </a:cxn>
                <a:cxn ang="0">
                  <a:pos x="60" y="152"/>
                </a:cxn>
                <a:cxn ang="0">
                  <a:pos x="60" y="152"/>
                </a:cxn>
                <a:cxn ang="0">
                  <a:pos x="48" y="150"/>
                </a:cxn>
                <a:cxn ang="0">
                  <a:pos x="36" y="146"/>
                </a:cxn>
                <a:cxn ang="0">
                  <a:pos x="26" y="140"/>
                </a:cxn>
                <a:cxn ang="0">
                  <a:pos x="18" y="130"/>
                </a:cxn>
                <a:cxn ang="0">
                  <a:pos x="10" y="118"/>
                </a:cxn>
                <a:cxn ang="0">
                  <a:pos x="4" y="106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2" y="60"/>
                </a:cxn>
                <a:cxn ang="0">
                  <a:pos x="4" y="46"/>
                </a:cxn>
                <a:cxn ang="0">
                  <a:pos x="10" y="34"/>
                </a:cxn>
                <a:cxn ang="0">
                  <a:pos x="18" y="22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102" y="22"/>
                </a:cxn>
                <a:cxn ang="0">
                  <a:pos x="110" y="34"/>
                </a:cxn>
                <a:cxn ang="0">
                  <a:pos x="116" y="46"/>
                </a:cxn>
                <a:cxn ang="0">
                  <a:pos x="118" y="60"/>
                </a:cxn>
                <a:cxn ang="0">
                  <a:pos x="120" y="76"/>
                </a:cxn>
                <a:cxn ang="0">
                  <a:pos x="120" y="76"/>
                </a:cxn>
              </a:cxnLst>
              <a:rect l="0" t="0" r="r" b="b"/>
              <a:pathLst>
                <a:path w="120" h="152">
                  <a:moveTo>
                    <a:pt x="120" y="76"/>
                  </a:moveTo>
                  <a:lnTo>
                    <a:pt x="120" y="76"/>
                  </a:lnTo>
                  <a:lnTo>
                    <a:pt x="118" y="92"/>
                  </a:lnTo>
                  <a:lnTo>
                    <a:pt x="116" y="106"/>
                  </a:lnTo>
                  <a:lnTo>
                    <a:pt x="110" y="118"/>
                  </a:lnTo>
                  <a:lnTo>
                    <a:pt x="102" y="130"/>
                  </a:lnTo>
                  <a:lnTo>
                    <a:pt x="94" y="140"/>
                  </a:lnTo>
                  <a:lnTo>
                    <a:pt x="84" y="146"/>
                  </a:lnTo>
                  <a:lnTo>
                    <a:pt x="72" y="150"/>
                  </a:lnTo>
                  <a:lnTo>
                    <a:pt x="60" y="152"/>
                  </a:lnTo>
                  <a:lnTo>
                    <a:pt x="60" y="152"/>
                  </a:lnTo>
                  <a:lnTo>
                    <a:pt x="48" y="150"/>
                  </a:lnTo>
                  <a:lnTo>
                    <a:pt x="36" y="146"/>
                  </a:lnTo>
                  <a:lnTo>
                    <a:pt x="26" y="140"/>
                  </a:lnTo>
                  <a:lnTo>
                    <a:pt x="18" y="130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4" y="46"/>
                  </a:lnTo>
                  <a:lnTo>
                    <a:pt x="10" y="34"/>
                  </a:lnTo>
                  <a:lnTo>
                    <a:pt x="18" y="22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22"/>
                  </a:lnTo>
                  <a:lnTo>
                    <a:pt x="110" y="34"/>
                  </a:lnTo>
                  <a:lnTo>
                    <a:pt x="116" y="46"/>
                  </a:lnTo>
                  <a:lnTo>
                    <a:pt x="118" y="60"/>
                  </a:lnTo>
                  <a:lnTo>
                    <a:pt x="120" y="76"/>
                  </a:lnTo>
                  <a:lnTo>
                    <a:pt x="12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312"/>
            <p:cNvSpPr>
              <a:spLocks/>
            </p:cNvSpPr>
            <p:nvPr/>
          </p:nvSpPr>
          <p:spPr bwMode="auto">
            <a:xfrm>
              <a:off x="2051720" y="4393671"/>
              <a:ext cx="1320147" cy="55434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76" y="80"/>
                </a:cxn>
                <a:cxn ang="0">
                  <a:pos x="176" y="14"/>
                </a:cxn>
                <a:cxn ang="0">
                  <a:pos x="128" y="0"/>
                </a:cxn>
                <a:cxn ang="0">
                  <a:pos x="88" y="48"/>
                </a:cxn>
                <a:cxn ang="0">
                  <a:pos x="48" y="0"/>
                </a:cxn>
                <a:cxn ang="0">
                  <a:pos x="0" y="14"/>
                </a:cxn>
                <a:cxn ang="0">
                  <a:pos x="0" y="80"/>
                </a:cxn>
              </a:cxnLst>
              <a:rect l="0" t="0" r="r" b="b"/>
              <a:pathLst>
                <a:path w="176" h="80">
                  <a:moveTo>
                    <a:pt x="0" y="80"/>
                  </a:moveTo>
                  <a:lnTo>
                    <a:pt x="176" y="80"/>
                  </a:lnTo>
                  <a:lnTo>
                    <a:pt x="176" y="14"/>
                  </a:lnTo>
                  <a:lnTo>
                    <a:pt x="128" y="0"/>
                  </a:lnTo>
                  <a:lnTo>
                    <a:pt x="88" y="48"/>
                  </a:lnTo>
                  <a:lnTo>
                    <a:pt x="48" y="0"/>
                  </a:lnTo>
                  <a:lnTo>
                    <a:pt x="0" y="1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66" name="直線矢印コネクタ 65"/>
          <p:cNvCxnSpPr/>
          <p:nvPr/>
        </p:nvCxnSpPr>
        <p:spPr>
          <a:xfrm flipV="1">
            <a:off x="5498713" y="3068247"/>
            <a:ext cx="1343517" cy="411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H="1">
            <a:off x="5449144" y="3226305"/>
            <a:ext cx="1393086" cy="1122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8" name="グループ化 67"/>
          <p:cNvGrpSpPr/>
          <p:nvPr/>
        </p:nvGrpSpPr>
        <p:grpSpPr>
          <a:xfrm>
            <a:off x="6029150" y="3126277"/>
            <a:ext cx="324036" cy="373971"/>
            <a:chOff x="9707387" y="4793576"/>
            <a:chExt cx="324036" cy="373971"/>
          </a:xfrm>
        </p:grpSpPr>
        <p:sp>
          <p:nvSpPr>
            <p:cNvPr id="69" name="楕円 68"/>
            <p:cNvSpPr/>
            <p:nvPr/>
          </p:nvSpPr>
          <p:spPr>
            <a:xfrm>
              <a:off x="9707387" y="4793576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9707387" y="4811026"/>
              <a:ext cx="323165" cy="35652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取下</a:t>
              </a: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5167889" y="3660820"/>
            <a:ext cx="324036" cy="373971"/>
            <a:chOff x="9786680" y="5561683"/>
            <a:chExt cx="324036" cy="373971"/>
          </a:xfrm>
        </p:grpSpPr>
        <p:sp>
          <p:nvSpPr>
            <p:cNvPr id="72" name="楕円 71"/>
            <p:cNvSpPr/>
            <p:nvPr/>
          </p:nvSpPr>
          <p:spPr>
            <a:xfrm>
              <a:off x="9786680" y="5561683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9786680" y="5579133"/>
              <a:ext cx="323165" cy="3565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accent5">
                      <a:lumMod val="50000"/>
                    </a:schemeClr>
                  </a:solidFill>
                </a:rPr>
                <a:t>下書</a:t>
              </a: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7173681" y="2383238"/>
            <a:ext cx="275914" cy="374254"/>
            <a:chOff x="2051720" y="3284984"/>
            <a:chExt cx="1320147" cy="1663030"/>
          </a:xfrm>
          <a:solidFill>
            <a:srgbClr val="F18F60"/>
          </a:solidFill>
        </p:grpSpPr>
        <p:sp>
          <p:nvSpPr>
            <p:cNvPr id="75" name="Freeform 311"/>
            <p:cNvSpPr>
              <a:spLocks/>
            </p:cNvSpPr>
            <p:nvPr/>
          </p:nvSpPr>
          <p:spPr bwMode="auto">
            <a:xfrm>
              <a:off x="2261743" y="3284984"/>
              <a:ext cx="900100" cy="1053252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20" y="76"/>
                </a:cxn>
                <a:cxn ang="0">
                  <a:pos x="118" y="92"/>
                </a:cxn>
                <a:cxn ang="0">
                  <a:pos x="116" y="106"/>
                </a:cxn>
                <a:cxn ang="0">
                  <a:pos x="110" y="118"/>
                </a:cxn>
                <a:cxn ang="0">
                  <a:pos x="102" y="130"/>
                </a:cxn>
                <a:cxn ang="0">
                  <a:pos x="94" y="140"/>
                </a:cxn>
                <a:cxn ang="0">
                  <a:pos x="84" y="146"/>
                </a:cxn>
                <a:cxn ang="0">
                  <a:pos x="72" y="150"/>
                </a:cxn>
                <a:cxn ang="0">
                  <a:pos x="60" y="152"/>
                </a:cxn>
                <a:cxn ang="0">
                  <a:pos x="60" y="152"/>
                </a:cxn>
                <a:cxn ang="0">
                  <a:pos x="48" y="150"/>
                </a:cxn>
                <a:cxn ang="0">
                  <a:pos x="36" y="146"/>
                </a:cxn>
                <a:cxn ang="0">
                  <a:pos x="26" y="140"/>
                </a:cxn>
                <a:cxn ang="0">
                  <a:pos x="18" y="130"/>
                </a:cxn>
                <a:cxn ang="0">
                  <a:pos x="10" y="118"/>
                </a:cxn>
                <a:cxn ang="0">
                  <a:pos x="4" y="106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2" y="60"/>
                </a:cxn>
                <a:cxn ang="0">
                  <a:pos x="4" y="46"/>
                </a:cxn>
                <a:cxn ang="0">
                  <a:pos x="10" y="34"/>
                </a:cxn>
                <a:cxn ang="0">
                  <a:pos x="18" y="22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102" y="22"/>
                </a:cxn>
                <a:cxn ang="0">
                  <a:pos x="110" y="34"/>
                </a:cxn>
                <a:cxn ang="0">
                  <a:pos x="116" y="46"/>
                </a:cxn>
                <a:cxn ang="0">
                  <a:pos x="118" y="60"/>
                </a:cxn>
                <a:cxn ang="0">
                  <a:pos x="120" y="76"/>
                </a:cxn>
                <a:cxn ang="0">
                  <a:pos x="120" y="76"/>
                </a:cxn>
              </a:cxnLst>
              <a:rect l="0" t="0" r="r" b="b"/>
              <a:pathLst>
                <a:path w="120" h="152">
                  <a:moveTo>
                    <a:pt x="120" y="76"/>
                  </a:moveTo>
                  <a:lnTo>
                    <a:pt x="120" y="76"/>
                  </a:lnTo>
                  <a:lnTo>
                    <a:pt x="118" y="92"/>
                  </a:lnTo>
                  <a:lnTo>
                    <a:pt x="116" y="106"/>
                  </a:lnTo>
                  <a:lnTo>
                    <a:pt x="110" y="118"/>
                  </a:lnTo>
                  <a:lnTo>
                    <a:pt x="102" y="130"/>
                  </a:lnTo>
                  <a:lnTo>
                    <a:pt x="94" y="140"/>
                  </a:lnTo>
                  <a:lnTo>
                    <a:pt x="84" y="146"/>
                  </a:lnTo>
                  <a:lnTo>
                    <a:pt x="72" y="150"/>
                  </a:lnTo>
                  <a:lnTo>
                    <a:pt x="60" y="152"/>
                  </a:lnTo>
                  <a:lnTo>
                    <a:pt x="60" y="152"/>
                  </a:lnTo>
                  <a:lnTo>
                    <a:pt x="48" y="150"/>
                  </a:lnTo>
                  <a:lnTo>
                    <a:pt x="36" y="146"/>
                  </a:lnTo>
                  <a:lnTo>
                    <a:pt x="26" y="140"/>
                  </a:lnTo>
                  <a:lnTo>
                    <a:pt x="18" y="130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4" y="46"/>
                  </a:lnTo>
                  <a:lnTo>
                    <a:pt x="10" y="34"/>
                  </a:lnTo>
                  <a:lnTo>
                    <a:pt x="18" y="22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22"/>
                  </a:lnTo>
                  <a:lnTo>
                    <a:pt x="110" y="34"/>
                  </a:lnTo>
                  <a:lnTo>
                    <a:pt x="116" y="46"/>
                  </a:lnTo>
                  <a:lnTo>
                    <a:pt x="118" y="60"/>
                  </a:lnTo>
                  <a:lnTo>
                    <a:pt x="120" y="76"/>
                  </a:lnTo>
                  <a:lnTo>
                    <a:pt x="12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312"/>
            <p:cNvSpPr>
              <a:spLocks/>
            </p:cNvSpPr>
            <p:nvPr/>
          </p:nvSpPr>
          <p:spPr bwMode="auto">
            <a:xfrm>
              <a:off x="2051720" y="4393671"/>
              <a:ext cx="1320147" cy="55434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76" y="80"/>
                </a:cxn>
                <a:cxn ang="0">
                  <a:pos x="176" y="14"/>
                </a:cxn>
                <a:cxn ang="0">
                  <a:pos x="128" y="0"/>
                </a:cxn>
                <a:cxn ang="0">
                  <a:pos x="88" y="48"/>
                </a:cxn>
                <a:cxn ang="0">
                  <a:pos x="48" y="0"/>
                </a:cxn>
                <a:cxn ang="0">
                  <a:pos x="0" y="14"/>
                </a:cxn>
                <a:cxn ang="0">
                  <a:pos x="0" y="80"/>
                </a:cxn>
              </a:cxnLst>
              <a:rect l="0" t="0" r="r" b="b"/>
              <a:pathLst>
                <a:path w="176" h="80">
                  <a:moveTo>
                    <a:pt x="0" y="80"/>
                  </a:moveTo>
                  <a:lnTo>
                    <a:pt x="176" y="80"/>
                  </a:lnTo>
                  <a:lnTo>
                    <a:pt x="176" y="14"/>
                  </a:lnTo>
                  <a:lnTo>
                    <a:pt x="128" y="0"/>
                  </a:lnTo>
                  <a:lnTo>
                    <a:pt x="88" y="48"/>
                  </a:lnTo>
                  <a:lnTo>
                    <a:pt x="48" y="0"/>
                  </a:lnTo>
                  <a:lnTo>
                    <a:pt x="0" y="1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7380312" y="2490901"/>
            <a:ext cx="324036" cy="373971"/>
            <a:chOff x="9786245" y="4230218"/>
            <a:chExt cx="324036" cy="373971"/>
          </a:xfrm>
        </p:grpSpPr>
        <p:sp>
          <p:nvSpPr>
            <p:cNvPr id="81" name="楕円 80"/>
            <p:cNvSpPr/>
            <p:nvPr/>
          </p:nvSpPr>
          <p:spPr>
            <a:xfrm>
              <a:off x="9786245" y="4230218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9786245" y="4247668"/>
              <a:ext cx="323165" cy="3565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差戻</a:t>
              </a:r>
            </a:p>
          </p:txBody>
        </p:sp>
      </p:grpSp>
      <p:cxnSp>
        <p:nvCxnSpPr>
          <p:cNvPr id="83" name="直線矢印コネクタ 82"/>
          <p:cNvCxnSpPr/>
          <p:nvPr/>
        </p:nvCxnSpPr>
        <p:spPr>
          <a:xfrm>
            <a:off x="5498713" y="2548846"/>
            <a:ext cx="1343517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H="1">
            <a:off x="5462710" y="2692862"/>
            <a:ext cx="137952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85" name="グループ化 84"/>
          <p:cNvGrpSpPr/>
          <p:nvPr/>
        </p:nvGrpSpPr>
        <p:grpSpPr>
          <a:xfrm>
            <a:off x="4932241" y="4209488"/>
            <a:ext cx="411508" cy="327550"/>
            <a:chOff x="5636656" y="1549291"/>
            <a:chExt cx="411508" cy="327550"/>
          </a:xfrm>
        </p:grpSpPr>
        <p:sp>
          <p:nvSpPr>
            <p:cNvPr id="86" name="Freeform 330"/>
            <p:cNvSpPr>
              <a:spLocks noEditPoints="1"/>
            </p:cNvSpPr>
            <p:nvPr/>
          </p:nvSpPr>
          <p:spPr bwMode="auto">
            <a:xfrm>
              <a:off x="5636656" y="1571038"/>
              <a:ext cx="181536" cy="300781"/>
            </a:xfrm>
            <a:custGeom>
              <a:avLst/>
              <a:gdLst>
                <a:gd name="T0" fmla="*/ 306 w 612"/>
                <a:gd name="T1" fmla="*/ 0 h 1016"/>
                <a:gd name="T2" fmla="*/ 269 w 612"/>
                <a:gd name="T3" fmla="*/ 3 h 1016"/>
                <a:gd name="T4" fmla="*/ 236 w 612"/>
                <a:gd name="T5" fmla="*/ 14 h 1016"/>
                <a:gd name="T6" fmla="*/ 204 w 612"/>
                <a:gd name="T7" fmla="*/ 31 h 1016"/>
                <a:gd name="T8" fmla="*/ 177 w 612"/>
                <a:gd name="T9" fmla="*/ 54 h 1016"/>
                <a:gd name="T10" fmla="*/ 154 w 612"/>
                <a:gd name="T11" fmla="*/ 80 h 1016"/>
                <a:gd name="T12" fmla="*/ 137 w 612"/>
                <a:gd name="T13" fmla="*/ 111 h 1016"/>
                <a:gd name="T14" fmla="*/ 126 w 612"/>
                <a:gd name="T15" fmla="*/ 146 h 1016"/>
                <a:gd name="T16" fmla="*/ 123 w 612"/>
                <a:gd name="T17" fmla="*/ 183 h 1016"/>
                <a:gd name="T18" fmla="*/ 124 w 612"/>
                <a:gd name="T19" fmla="*/ 203 h 1016"/>
                <a:gd name="T20" fmla="*/ 131 w 612"/>
                <a:gd name="T21" fmla="*/ 239 h 1016"/>
                <a:gd name="T22" fmla="*/ 144 w 612"/>
                <a:gd name="T23" fmla="*/ 271 h 1016"/>
                <a:gd name="T24" fmla="*/ 165 w 612"/>
                <a:gd name="T25" fmla="*/ 301 h 1016"/>
                <a:gd name="T26" fmla="*/ 190 w 612"/>
                <a:gd name="T27" fmla="*/ 325 h 1016"/>
                <a:gd name="T28" fmla="*/ 219 w 612"/>
                <a:gd name="T29" fmla="*/ 345 h 1016"/>
                <a:gd name="T30" fmla="*/ 252 w 612"/>
                <a:gd name="T31" fmla="*/ 360 h 1016"/>
                <a:gd name="T32" fmla="*/ 288 w 612"/>
                <a:gd name="T33" fmla="*/ 367 h 1016"/>
                <a:gd name="T34" fmla="*/ 306 w 612"/>
                <a:gd name="T35" fmla="*/ 367 h 1016"/>
                <a:gd name="T36" fmla="*/ 344 w 612"/>
                <a:gd name="T37" fmla="*/ 363 h 1016"/>
                <a:gd name="T38" fmla="*/ 378 w 612"/>
                <a:gd name="T39" fmla="*/ 353 h 1016"/>
                <a:gd name="T40" fmla="*/ 410 w 612"/>
                <a:gd name="T41" fmla="*/ 336 h 1016"/>
                <a:gd name="T42" fmla="*/ 437 w 612"/>
                <a:gd name="T43" fmla="*/ 313 h 1016"/>
                <a:gd name="T44" fmla="*/ 460 w 612"/>
                <a:gd name="T45" fmla="*/ 287 h 1016"/>
                <a:gd name="T46" fmla="*/ 477 w 612"/>
                <a:gd name="T47" fmla="*/ 255 h 1016"/>
                <a:gd name="T48" fmla="*/ 488 w 612"/>
                <a:gd name="T49" fmla="*/ 221 h 1016"/>
                <a:gd name="T50" fmla="*/ 491 w 612"/>
                <a:gd name="T51" fmla="*/ 183 h 1016"/>
                <a:gd name="T52" fmla="*/ 490 w 612"/>
                <a:gd name="T53" fmla="*/ 164 h 1016"/>
                <a:gd name="T54" fmla="*/ 483 w 612"/>
                <a:gd name="T55" fmla="*/ 128 h 1016"/>
                <a:gd name="T56" fmla="*/ 468 w 612"/>
                <a:gd name="T57" fmla="*/ 96 h 1016"/>
                <a:gd name="T58" fmla="*/ 449 w 612"/>
                <a:gd name="T59" fmla="*/ 66 h 1016"/>
                <a:gd name="T60" fmla="*/ 424 w 612"/>
                <a:gd name="T61" fmla="*/ 42 h 1016"/>
                <a:gd name="T62" fmla="*/ 394 w 612"/>
                <a:gd name="T63" fmla="*/ 21 h 1016"/>
                <a:gd name="T64" fmla="*/ 362 w 612"/>
                <a:gd name="T65" fmla="*/ 7 h 1016"/>
                <a:gd name="T66" fmla="*/ 326 w 612"/>
                <a:gd name="T67" fmla="*/ 0 h 1016"/>
                <a:gd name="T68" fmla="*/ 306 w 612"/>
                <a:gd name="T69" fmla="*/ 0 h 1016"/>
                <a:gd name="T70" fmla="*/ 363 w 612"/>
                <a:gd name="T71" fmla="*/ 410 h 1016"/>
                <a:gd name="T72" fmla="*/ 376 w 612"/>
                <a:gd name="T73" fmla="*/ 705 h 1016"/>
                <a:gd name="T74" fmla="*/ 238 w 612"/>
                <a:gd name="T75" fmla="*/ 705 h 1016"/>
                <a:gd name="T76" fmla="*/ 251 w 612"/>
                <a:gd name="T77" fmla="*/ 410 h 1016"/>
                <a:gd name="T78" fmla="*/ 167 w 612"/>
                <a:gd name="T79" fmla="*/ 410 h 1016"/>
                <a:gd name="T80" fmla="*/ 135 w 612"/>
                <a:gd name="T81" fmla="*/ 414 h 1016"/>
                <a:gd name="T82" fmla="*/ 105 w 612"/>
                <a:gd name="T83" fmla="*/ 423 h 1016"/>
                <a:gd name="T84" fmla="*/ 77 w 612"/>
                <a:gd name="T85" fmla="*/ 438 h 1016"/>
                <a:gd name="T86" fmla="*/ 53 w 612"/>
                <a:gd name="T87" fmla="*/ 457 h 1016"/>
                <a:gd name="T88" fmla="*/ 33 w 612"/>
                <a:gd name="T89" fmla="*/ 481 h 1016"/>
                <a:gd name="T90" fmla="*/ 17 w 612"/>
                <a:gd name="T91" fmla="*/ 507 h 1016"/>
                <a:gd name="T92" fmla="*/ 6 w 612"/>
                <a:gd name="T93" fmla="*/ 537 h 1016"/>
                <a:gd name="T94" fmla="*/ 0 w 612"/>
                <a:gd name="T95" fmla="*/ 570 h 1016"/>
                <a:gd name="T96" fmla="*/ 96 w 612"/>
                <a:gd name="T97" fmla="*/ 1016 h 1016"/>
                <a:gd name="T98" fmla="*/ 119 w 612"/>
                <a:gd name="T99" fmla="*/ 609 h 1016"/>
                <a:gd name="T100" fmla="*/ 495 w 612"/>
                <a:gd name="T101" fmla="*/ 1016 h 1016"/>
                <a:gd name="T102" fmla="*/ 518 w 612"/>
                <a:gd name="T103" fmla="*/ 609 h 1016"/>
                <a:gd name="T104" fmla="*/ 612 w 612"/>
                <a:gd name="T105" fmla="*/ 1016 h 1016"/>
                <a:gd name="T106" fmla="*/ 612 w 612"/>
                <a:gd name="T107" fmla="*/ 570 h 1016"/>
                <a:gd name="T108" fmla="*/ 607 w 612"/>
                <a:gd name="T109" fmla="*/ 537 h 1016"/>
                <a:gd name="T110" fmla="*/ 597 w 612"/>
                <a:gd name="T111" fmla="*/ 507 h 1016"/>
                <a:gd name="T112" fmla="*/ 580 w 612"/>
                <a:gd name="T113" fmla="*/ 481 h 1016"/>
                <a:gd name="T114" fmla="*/ 561 w 612"/>
                <a:gd name="T115" fmla="*/ 457 h 1016"/>
                <a:gd name="T116" fmla="*/ 537 w 612"/>
                <a:gd name="T117" fmla="*/ 438 h 1016"/>
                <a:gd name="T118" fmla="*/ 509 w 612"/>
                <a:gd name="T119" fmla="*/ 423 h 1016"/>
                <a:gd name="T120" fmla="*/ 479 w 612"/>
                <a:gd name="T121" fmla="*/ 414 h 1016"/>
                <a:gd name="T122" fmla="*/ 447 w 612"/>
                <a:gd name="T123" fmla="*/ 41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1016">
                  <a:moveTo>
                    <a:pt x="306" y="0"/>
                  </a:moveTo>
                  <a:lnTo>
                    <a:pt x="306" y="0"/>
                  </a:lnTo>
                  <a:lnTo>
                    <a:pt x="288" y="0"/>
                  </a:lnTo>
                  <a:lnTo>
                    <a:pt x="269" y="3"/>
                  </a:lnTo>
                  <a:lnTo>
                    <a:pt x="252" y="7"/>
                  </a:lnTo>
                  <a:lnTo>
                    <a:pt x="236" y="14"/>
                  </a:lnTo>
                  <a:lnTo>
                    <a:pt x="219" y="21"/>
                  </a:lnTo>
                  <a:lnTo>
                    <a:pt x="204" y="31"/>
                  </a:lnTo>
                  <a:lnTo>
                    <a:pt x="190" y="42"/>
                  </a:lnTo>
                  <a:lnTo>
                    <a:pt x="177" y="54"/>
                  </a:lnTo>
                  <a:lnTo>
                    <a:pt x="165" y="66"/>
                  </a:lnTo>
                  <a:lnTo>
                    <a:pt x="154" y="80"/>
                  </a:lnTo>
                  <a:lnTo>
                    <a:pt x="144" y="96"/>
                  </a:lnTo>
                  <a:lnTo>
                    <a:pt x="137" y="111"/>
                  </a:lnTo>
                  <a:lnTo>
                    <a:pt x="131" y="128"/>
                  </a:lnTo>
                  <a:lnTo>
                    <a:pt x="126" y="146"/>
                  </a:lnTo>
                  <a:lnTo>
                    <a:pt x="124" y="16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203"/>
                  </a:lnTo>
                  <a:lnTo>
                    <a:pt x="126" y="221"/>
                  </a:lnTo>
                  <a:lnTo>
                    <a:pt x="131" y="239"/>
                  </a:lnTo>
                  <a:lnTo>
                    <a:pt x="137" y="255"/>
                  </a:lnTo>
                  <a:lnTo>
                    <a:pt x="144" y="271"/>
                  </a:lnTo>
                  <a:lnTo>
                    <a:pt x="154" y="287"/>
                  </a:lnTo>
                  <a:lnTo>
                    <a:pt x="165" y="301"/>
                  </a:lnTo>
                  <a:lnTo>
                    <a:pt x="177" y="313"/>
                  </a:lnTo>
                  <a:lnTo>
                    <a:pt x="190" y="325"/>
                  </a:lnTo>
                  <a:lnTo>
                    <a:pt x="204" y="336"/>
                  </a:lnTo>
                  <a:lnTo>
                    <a:pt x="219" y="345"/>
                  </a:lnTo>
                  <a:lnTo>
                    <a:pt x="236" y="353"/>
                  </a:lnTo>
                  <a:lnTo>
                    <a:pt x="252" y="360"/>
                  </a:lnTo>
                  <a:lnTo>
                    <a:pt x="269" y="363"/>
                  </a:lnTo>
                  <a:lnTo>
                    <a:pt x="288" y="367"/>
                  </a:lnTo>
                  <a:lnTo>
                    <a:pt x="306" y="367"/>
                  </a:lnTo>
                  <a:lnTo>
                    <a:pt x="306" y="367"/>
                  </a:lnTo>
                  <a:lnTo>
                    <a:pt x="326" y="367"/>
                  </a:lnTo>
                  <a:lnTo>
                    <a:pt x="344" y="363"/>
                  </a:lnTo>
                  <a:lnTo>
                    <a:pt x="362" y="360"/>
                  </a:lnTo>
                  <a:lnTo>
                    <a:pt x="378" y="353"/>
                  </a:lnTo>
                  <a:lnTo>
                    <a:pt x="394" y="345"/>
                  </a:lnTo>
                  <a:lnTo>
                    <a:pt x="410" y="336"/>
                  </a:lnTo>
                  <a:lnTo>
                    <a:pt x="424" y="325"/>
                  </a:lnTo>
                  <a:lnTo>
                    <a:pt x="437" y="313"/>
                  </a:lnTo>
                  <a:lnTo>
                    <a:pt x="449" y="301"/>
                  </a:lnTo>
                  <a:lnTo>
                    <a:pt x="460" y="287"/>
                  </a:lnTo>
                  <a:lnTo>
                    <a:pt x="468" y="271"/>
                  </a:lnTo>
                  <a:lnTo>
                    <a:pt x="477" y="255"/>
                  </a:lnTo>
                  <a:lnTo>
                    <a:pt x="483" y="239"/>
                  </a:lnTo>
                  <a:lnTo>
                    <a:pt x="488" y="221"/>
                  </a:lnTo>
                  <a:lnTo>
                    <a:pt x="490" y="203"/>
                  </a:lnTo>
                  <a:lnTo>
                    <a:pt x="491" y="183"/>
                  </a:lnTo>
                  <a:lnTo>
                    <a:pt x="491" y="183"/>
                  </a:lnTo>
                  <a:lnTo>
                    <a:pt x="490" y="164"/>
                  </a:lnTo>
                  <a:lnTo>
                    <a:pt x="488" y="146"/>
                  </a:lnTo>
                  <a:lnTo>
                    <a:pt x="483" y="128"/>
                  </a:lnTo>
                  <a:lnTo>
                    <a:pt x="477" y="111"/>
                  </a:lnTo>
                  <a:lnTo>
                    <a:pt x="468" y="96"/>
                  </a:lnTo>
                  <a:lnTo>
                    <a:pt x="460" y="80"/>
                  </a:lnTo>
                  <a:lnTo>
                    <a:pt x="449" y="66"/>
                  </a:lnTo>
                  <a:lnTo>
                    <a:pt x="437" y="54"/>
                  </a:lnTo>
                  <a:lnTo>
                    <a:pt x="424" y="42"/>
                  </a:lnTo>
                  <a:lnTo>
                    <a:pt x="410" y="31"/>
                  </a:lnTo>
                  <a:lnTo>
                    <a:pt x="394" y="21"/>
                  </a:lnTo>
                  <a:lnTo>
                    <a:pt x="378" y="14"/>
                  </a:lnTo>
                  <a:lnTo>
                    <a:pt x="362" y="7"/>
                  </a:lnTo>
                  <a:lnTo>
                    <a:pt x="344" y="3"/>
                  </a:lnTo>
                  <a:lnTo>
                    <a:pt x="326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447" y="410"/>
                  </a:moveTo>
                  <a:lnTo>
                    <a:pt x="363" y="410"/>
                  </a:lnTo>
                  <a:lnTo>
                    <a:pt x="316" y="492"/>
                  </a:lnTo>
                  <a:lnTo>
                    <a:pt x="376" y="705"/>
                  </a:lnTo>
                  <a:lnTo>
                    <a:pt x="306" y="779"/>
                  </a:lnTo>
                  <a:lnTo>
                    <a:pt x="238" y="705"/>
                  </a:lnTo>
                  <a:lnTo>
                    <a:pt x="298" y="492"/>
                  </a:lnTo>
                  <a:lnTo>
                    <a:pt x="251" y="410"/>
                  </a:lnTo>
                  <a:lnTo>
                    <a:pt x="167" y="410"/>
                  </a:lnTo>
                  <a:lnTo>
                    <a:pt x="167" y="410"/>
                  </a:lnTo>
                  <a:lnTo>
                    <a:pt x="150" y="411"/>
                  </a:lnTo>
                  <a:lnTo>
                    <a:pt x="135" y="414"/>
                  </a:lnTo>
                  <a:lnTo>
                    <a:pt x="119" y="417"/>
                  </a:lnTo>
                  <a:lnTo>
                    <a:pt x="105" y="423"/>
                  </a:lnTo>
                  <a:lnTo>
                    <a:pt x="90" y="429"/>
                  </a:lnTo>
                  <a:lnTo>
                    <a:pt x="77" y="438"/>
                  </a:lnTo>
                  <a:lnTo>
                    <a:pt x="65" y="447"/>
                  </a:lnTo>
                  <a:lnTo>
                    <a:pt x="53" y="457"/>
                  </a:lnTo>
                  <a:lnTo>
                    <a:pt x="42" y="469"/>
                  </a:lnTo>
                  <a:lnTo>
                    <a:pt x="33" y="481"/>
                  </a:lnTo>
                  <a:lnTo>
                    <a:pt x="24" y="494"/>
                  </a:lnTo>
                  <a:lnTo>
                    <a:pt x="17" y="507"/>
                  </a:lnTo>
                  <a:lnTo>
                    <a:pt x="11" y="523"/>
                  </a:lnTo>
                  <a:lnTo>
                    <a:pt x="6" y="537"/>
                  </a:lnTo>
                  <a:lnTo>
                    <a:pt x="3" y="553"/>
                  </a:lnTo>
                  <a:lnTo>
                    <a:pt x="0" y="570"/>
                  </a:lnTo>
                  <a:lnTo>
                    <a:pt x="0" y="1016"/>
                  </a:lnTo>
                  <a:lnTo>
                    <a:pt x="96" y="1016"/>
                  </a:lnTo>
                  <a:lnTo>
                    <a:pt x="96" y="609"/>
                  </a:lnTo>
                  <a:lnTo>
                    <a:pt x="119" y="609"/>
                  </a:lnTo>
                  <a:lnTo>
                    <a:pt x="119" y="1016"/>
                  </a:lnTo>
                  <a:lnTo>
                    <a:pt x="495" y="1016"/>
                  </a:lnTo>
                  <a:lnTo>
                    <a:pt x="495" y="609"/>
                  </a:lnTo>
                  <a:lnTo>
                    <a:pt x="518" y="609"/>
                  </a:lnTo>
                  <a:lnTo>
                    <a:pt x="518" y="1016"/>
                  </a:lnTo>
                  <a:lnTo>
                    <a:pt x="612" y="1016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1" y="553"/>
                  </a:lnTo>
                  <a:lnTo>
                    <a:pt x="607" y="537"/>
                  </a:lnTo>
                  <a:lnTo>
                    <a:pt x="603" y="523"/>
                  </a:lnTo>
                  <a:lnTo>
                    <a:pt x="597" y="507"/>
                  </a:lnTo>
                  <a:lnTo>
                    <a:pt x="589" y="494"/>
                  </a:lnTo>
                  <a:lnTo>
                    <a:pt x="580" y="481"/>
                  </a:lnTo>
                  <a:lnTo>
                    <a:pt x="570" y="469"/>
                  </a:lnTo>
                  <a:lnTo>
                    <a:pt x="561" y="457"/>
                  </a:lnTo>
                  <a:lnTo>
                    <a:pt x="549" y="447"/>
                  </a:lnTo>
                  <a:lnTo>
                    <a:pt x="537" y="438"/>
                  </a:lnTo>
                  <a:lnTo>
                    <a:pt x="522" y="429"/>
                  </a:lnTo>
                  <a:lnTo>
                    <a:pt x="509" y="423"/>
                  </a:lnTo>
                  <a:lnTo>
                    <a:pt x="495" y="417"/>
                  </a:lnTo>
                  <a:lnTo>
                    <a:pt x="479" y="414"/>
                  </a:lnTo>
                  <a:lnTo>
                    <a:pt x="464" y="411"/>
                  </a:lnTo>
                  <a:lnTo>
                    <a:pt x="447" y="410"/>
                  </a:lnTo>
                  <a:lnTo>
                    <a:pt x="447" y="41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393"/>
            <p:cNvSpPr>
              <a:spLocks noEditPoints="1"/>
            </p:cNvSpPr>
            <p:nvPr/>
          </p:nvSpPr>
          <p:spPr bwMode="auto">
            <a:xfrm>
              <a:off x="5807459" y="1549291"/>
              <a:ext cx="240705" cy="327550"/>
            </a:xfrm>
            <a:custGeom>
              <a:avLst/>
              <a:gdLst>
                <a:gd name="T0" fmla="*/ 534 w 714"/>
                <a:gd name="T1" fmla="*/ 682 h 876"/>
                <a:gd name="T2" fmla="*/ 178 w 714"/>
                <a:gd name="T3" fmla="*/ 682 h 876"/>
                <a:gd name="T4" fmla="*/ 178 w 714"/>
                <a:gd name="T5" fmla="*/ 618 h 876"/>
                <a:gd name="T6" fmla="*/ 534 w 714"/>
                <a:gd name="T7" fmla="*/ 618 h 876"/>
                <a:gd name="T8" fmla="*/ 534 w 714"/>
                <a:gd name="T9" fmla="*/ 682 h 876"/>
                <a:gd name="T10" fmla="*/ 534 w 714"/>
                <a:gd name="T11" fmla="*/ 564 h 876"/>
                <a:gd name="T12" fmla="*/ 178 w 714"/>
                <a:gd name="T13" fmla="*/ 564 h 876"/>
                <a:gd name="T14" fmla="*/ 178 w 714"/>
                <a:gd name="T15" fmla="*/ 499 h 876"/>
                <a:gd name="T16" fmla="*/ 534 w 714"/>
                <a:gd name="T17" fmla="*/ 499 h 876"/>
                <a:gd name="T18" fmla="*/ 534 w 714"/>
                <a:gd name="T19" fmla="*/ 564 h 876"/>
                <a:gd name="T20" fmla="*/ 534 w 714"/>
                <a:gd name="T21" fmla="*/ 445 h 876"/>
                <a:gd name="T22" fmla="*/ 178 w 714"/>
                <a:gd name="T23" fmla="*/ 445 h 876"/>
                <a:gd name="T24" fmla="*/ 178 w 714"/>
                <a:gd name="T25" fmla="*/ 382 h 876"/>
                <a:gd name="T26" fmla="*/ 534 w 714"/>
                <a:gd name="T27" fmla="*/ 382 h 876"/>
                <a:gd name="T28" fmla="*/ 534 w 714"/>
                <a:gd name="T29" fmla="*/ 445 h 876"/>
                <a:gd name="T30" fmla="*/ 447 w 714"/>
                <a:gd name="T31" fmla="*/ 85 h 876"/>
                <a:gd name="T32" fmla="*/ 447 w 714"/>
                <a:gd name="T33" fmla="*/ 268 h 876"/>
                <a:gd name="T34" fmla="*/ 629 w 714"/>
                <a:gd name="T35" fmla="*/ 268 h 876"/>
                <a:gd name="T36" fmla="*/ 629 w 714"/>
                <a:gd name="T37" fmla="*/ 791 h 876"/>
                <a:gd name="T38" fmla="*/ 86 w 714"/>
                <a:gd name="T39" fmla="*/ 791 h 876"/>
                <a:gd name="T40" fmla="*/ 86 w 714"/>
                <a:gd name="T41" fmla="*/ 85 h 876"/>
                <a:gd name="T42" fmla="*/ 447 w 714"/>
                <a:gd name="T43" fmla="*/ 85 h 876"/>
                <a:gd name="T44" fmla="*/ 500 w 714"/>
                <a:gd name="T45" fmla="*/ 0 h 876"/>
                <a:gd name="T46" fmla="*/ 0 w 714"/>
                <a:gd name="T47" fmla="*/ 0 h 876"/>
                <a:gd name="T48" fmla="*/ 0 w 714"/>
                <a:gd name="T49" fmla="*/ 876 h 876"/>
                <a:gd name="T50" fmla="*/ 714 w 714"/>
                <a:gd name="T51" fmla="*/ 876 h 876"/>
                <a:gd name="T52" fmla="*/ 714 w 714"/>
                <a:gd name="T53" fmla="*/ 215 h 876"/>
                <a:gd name="T54" fmla="*/ 500 w 714"/>
                <a:gd name="T55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4" h="876">
                  <a:moveTo>
                    <a:pt x="534" y="682"/>
                  </a:moveTo>
                  <a:lnTo>
                    <a:pt x="178" y="682"/>
                  </a:lnTo>
                  <a:lnTo>
                    <a:pt x="178" y="618"/>
                  </a:lnTo>
                  <a:lnTo>
                    <a:pt x="534" y="618"/>
                  </a:lnTo>
                  <a:lnTo>
                    <a:pt x="534" y="682"/>
                  </a:lnTo>
                  <a:close/>
                  <a:moveTo>
                    <a:pt x="534" y="564"/>
                  </a:moveTo>
                  <a:lnTo>
                    <a:pt x="178" y="564"/>
                  </a:lnTo>
                  <a:lnTo>
                    <a:pt x="178" y="499"/>
                  </a:lnTo>
                  <a:lnTo>
                    <a:pt x="534" y="499"/>
                  </a:lnTo>
                  <a:lnTo>
                    <a:pt x="534" y="564"/>
                  </a:lnTo>
                  <a:close/>
                  <a:moveTo>
                    <a:pt x="534" y="445"/>
                  </a:moveTo>
                  <a:lnTo>
                    <a:pt x="178" y="445"/>
                  </a:lnTo>
                  <a:lnTo>
                    <a:pt x="178" y="382"/>
                  </a:lnTo>
                  <a:lnTo>
                    <a:pt x="534" y="382"/>
                  </a:lnTo>
                  <a:lnTo>
                    <a:pt x="534" y="445"/>
                  </a:lnTo>
                  <a:close/>
                  <a:moveTo>
                    <a:pt x="447" y="85"/>
                  </a:moveTo>
                  <a:lnTo>
                    <a:pt x="447" y="268"/>
                  </a:lnTo>
                  <a:lnTo>
                    <a:pt x="629" y="268"/>
                  </a:lnTo>
                  <a:lnTo>
                    <a:pt x="629" y="791"/>
                  </a:lnTo>
                  <a:lnTo>
                    <a:pt x="86" y="791"/>
                  </a:lnTo>
                  <a:lnTo>
                    <a:pt x="86" y="85"/>
                  </a:lnTo>
                  <a:lnTo>
                    <a:pt x="447" y="85"/>
                  </a:lnTo>
                  <a:close/>
                  <a:moveTo>
                    <a:pt x="500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714" y="876"/>
                  </a:lnTo>
                  <a:lnTo>
                    <a:pt x="714" y="21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7126967" y="4152036"/>
            <a:ext cx="362264" cy="385002"/>
            <a:chOff x="646113" y="649288"/>
            <a:chExt cx="355600" cy="381000"/>
          </a:xfrm>
          <a:solidFill>
            <a:srgbClr val="F18F60"/>
          </a:solidFill>
        </p:grpSpPr>
        <p:sp>
          <p:nvSpPr>
            <p:cNvPr id="89" name="Freeform 105"/>
            <p:cNvSpPr>
              <a:spLocks/>
            </p:cNvSpPr>
            <p:nvPr/>
          </p:nvSpPr>
          <p:spPr bwMode="auto">
            <a:xfrm>
              <a:off x="722313" y="649288"/>
              <a:ext cx="203200" cy="254000"/>
            </a:xfrm>
            <a:custGeom>
              <a:avLst/>
              <a:gdLst/>
              <a:ahLst/>
              <a:cxnLst>
                <a:cxn ang="0">
                  <a:pos x="16" y="112"/>
                </a:cxn>
                <a:cxn ang="0">
                  <a:pos x="16" y="112"/>
                </a:cxn>
                <a:cxn ang="0">
                  <a:pos x="18" y="122"/>
                </a:cxn>
                <a:cxn ang="0">
                  <a:pos x="22" y="130"/>
                </a:cxn>
                <a:cxn ang="0">
                  <a:pos x="28" y="138"/>
                </a:cxn>
                <a:cxn ang="0">
                  <a:pos x="34" y="146"/>
                </a:cxn>
                <a:cxn ang="0">
                  <a:pos x="40" y="152"/>
                </a:cxn>
                <a:cxn ang="0">
                  <a:pos x="48" y="156"/>
                </a:cxn>
                <a:cxn ang="0">
                  <a:pos x="56" y="160"/>
                </a:cxn>
                <a:cxn ang="0">
                  <a:pos x="64" y="160"/>
                </a:cxn>
                <a:cxn ang="0">
                  <a:pos x="64" y="160"/>
                </a:cxn>
                <a:cxn ang="0">
                  <a:pos x="72" y="160"/>
                </a:cxn>
                <a:cxn ang="0">
                  <a:pos x="80" y="156"/>
                </a:cxn>
                <a:cxn ang="0">
                  <a:pos x="88" y="152"/>
                </a:cxn>
                <a:cxn ang="0">
                  <a:pos x="94" y="146"/>
                </a:cxn>
                <a:cxn ang="0">
                  <a:pos x="100" y="138"/>
                </a:cxn>
                <a:cxn ang="0">
                  <a:pos x="106" y="130"/>
                </a:cxn>
                <a:cxn ang="0">
                  <a:pos x="110" y="122"/>
                </a:cxn>
                <a:cxn ang="0">
                  <a:pos x="112" y="112"/>
                </a:cxn>
                <a:cxn ang="0">
                  <a:pos x="112" y="112"/>
                </a:cxn>
                <a:cxn ang="0">
                  <a:pos x="118" y="110"/>
                </a:cxn>
                <a:cxn ang="0">
                  <a:pos x="122" y="108"/>
                </a:cxn>
                <a:cxn ang="0">
                  <a:pos x="126" y="102"/>
                </a:cxn>
                <a:cxn ang="0">
                  <a:pos x="128" y="94"/>
                </a:cxn>
                <a:cxn ang="0">
                  <a:pos x="128" y="94"/>
                </a:cxn>
                <a:cxn ang="0">
                  <a:pos x="128" y="88"/>
                </a:cxn>
                <a:cxn ang="0">
                  <a:pos x="126" y="80"/>
                </a:cxn>
                <a:cxn ang="0">
                  <a:pos x="122" y="76"/>
                </a:cxn>
                <a:cxn ang="0">
                  <a:pos x="116" y="74"/>
                </a:cxn>
                <a:cxn ang="0">
                  <a:pos x="120" y="48"/>
                </a:cxn>
                <a:cxn ang="0">
                  <a:pos x="120" y="48"/>
                </a:cxn>
                <a:cxn ang="0">
                  <a:pos x="120" y="38"/>
                </a:cxn>
                <a:cxn ang="0">
                  <a:pos x="118" y="30"/>
                </a:cxn>
                <a:cxn ang="0">
                  <a:pos x="112" y="22"/>
                </a:cxn>
                <a:cxn ang="0">
                  <a:pos x="106" y="14"/>
                </a:cxn>
                <a:cxn ang="0">
                  <a:pos x="98" y="8"/>
                </a:cxn>
                <a:cxn ang="0">
                  <a:pos x="88" y="4"/>
                </a:cxn>
                <a:cxn ang="0">
                  <a:pos x="76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52" y="0"/>
                </a:cxn>
                <a:cxn ang="0">
                  <a:pos x="40" y="4"/>
                </a:cxn>
                <a:cxn ang="0">
                  <a:pos x="30" y="8"/>
                </a:cxn>
                <a:cxn ang="0">
                  <a:pos x="22" y="14"/>
                </a:cxn>
                <a:cxn ang="0">
                  <a:pos x="16" y="22"/>
                </a:cxn>
                <a:cxn ang="0">
                  <a:pos x="10" y="30"/>
                </a:cxn>
                <a:cxn ang="0">
                  <a:pos x="8" y="38"/>
                </a:cxn>
                <a:cxn ang="0">
                  <a:pos x="8" y="48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6" y="76"/>
                </a:cxn>
                <a:cxn ang="0">
                  <a:pos x="2" y="80"/>
                </a:cxn>
                <a:cxn ang="0">
                  <a:pos x="0" y="8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" y="102"/>
                </a:cxn>
                <a:cxn ang="0">
                  <a:pos x="6" y="108"/>
                </a:cxn>
                <a:cxn ang="0">
                  <a:pos x="10" y="110"/>
                </a:cxn>
                <a:cxn ang="0">
                  <a:pos x="16" y="112"/>
                </a:cxn>
                <a:cxn ang="0">
                  <a:pos x="16" y="112"/>
                </a:cxn>
              </a:cxnLst>
              <a:rect l="0" t="0" r="r" b="b"/>
              <a:pathLst>
                <a:path w="128" h="160">
                  <a:moveTo>
                    <a:pt x="16" y="112"/>
                  </a:moveTo>
                  <a:lnTo>
                    <a:pt x="16" y="112"/>
                  </a:lnTo>
                  <a:lnTo>
                    <a:pt x="18" y="122"/>
                  </a:lnTo>
                  <a:lnTo>
                    <a:pt x="22" y="130"/>
                  </a:lnTo>
                  <a:lnTo>
                    <a:pt x="28" y="138"/>
                  </a:lnTo>
                  <a:lnTo>
                    <a:pt x="34" y="146"/>
                  </a:lnTo>
                  <a:lnTo>
                    <a:pt x="40" y="152"/>
                  </a:lnTo>
                  <a:lnTo>
                    <a:pt x="48" y="156"/>
                  </a:lnTo>
                  <a:lnTo>
                    <a:pt x="56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2" y="160"/>
                  </a:lnTo>
                  <a:lnTo>
                    <a:pt x="80" y="156"/>
                  </a:lnTo>
                  <a:lnTo>
                    <a:pt x="88" y="152"/>
                  </a:lnTo>
                  <a:lnTo>
                    <a:pt x="94" y="146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0" y="12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8" y="110"/>
                  </a:lnTo>
                  <a:lnTo>
                    <a:pt x="122" y="108"/>
                  </a:lnTo>
                  <a:lnTo>
                    <a:pt x="126" y="102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8" y="88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16" y="74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0" y="38"/>
                  </a:lnTo>
                  <a:lnTo>
                    <a:pt x="118" y="30"/>
                  </a:lnTo>
                  <a:lnTo>
                    <a:pt x="112" y="22"/>
                  </a:lnTo>
                  <a:lnTo>
                    <a:pt x="106" y="14"/>
                  </a:lnTo>
                  <a:lnTo>
                    <a:pt x="98" y="8"/>
                  </a:lnTo>
                  <a:lnTo>
                    <a:pt x="88" y="4"/>
                  </a:lnTo>
                  <a:lnTo>
                    <a:pt x="7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6" y="22"/>
                  </a:lnTo>
                  <a:lnTo>
                    <a:pt x="10" y="30"/>
                  </a:lnTo>
                  <a:lnTo>
                    <a:pt x="8" y="38"/>
                  </a:lnTo>
                  <a:lnTo>
                    <a:pt x="8" y="4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6" y="108"/>
                  </a:lnTo>
                  <a:lnTo>
                    <a:pt x="10" y="110"/>
                  </a:lnTo>
                  <a:lnTo>
                    <a:pt x="16" y="112"/>
                  </a:lnTo>
                  <a:lnTo>
                    <a:pt x="1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106"/>
            <p:cNvSpPr>
              <a:spLocks/>
            </p:cNvSpPr>
            <p:nvPr/>
          </p:nvSpPr>
          <p:spPr bwMode="auto">
            <a:xfrm>
              <a:off x="646113" y="912813"/>
              <a:ext cx="355600" cy="117475"/>
            </a:xfrm>
            <a:custGeom>
              <a:avLst/>
              <a:gdLst/>
              <a:ahLst/>
              <a:cxnLst>
                <a:cxn ang="0">
                  <a:pos x="192" y="10"/>
                </a:cxn>
                <a:cxn ang="0">
                  <a:pos x="192" y="10"/>
                </a:cxn>
                <a:cxn ang="0">
                  <a:pos x="172" y="4"/>
                </a:cxn>
                <a:cxn ang="0">
                  <a:pos x="158" y="0"/>
                </a:cxn>
                <a:cxn ang="0">
                  <a:pos x="112" y="58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2" y="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20" y="14"/>
                </a:cxn>
                <a:cxn ang="0">
                  <a:pos x="10" y="20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74"/>
                </a:cxn>
                <a:cxn ang="0">
                  <a:pos x="32" y="74"/>
                </a:cxn>
                <a:cxn ang="0">
                  <a:pos x="192" y="74"/>
                </a:cxn>
                <a:cxn ang="0">
                  <a:pos x="224" y="74"/>
                </a:cxn>
                <a:cxn ang="0">
                  <a:pos x="224" y="42"/>
                </a:cxn>
                <a:cxn ang="0">
                  <a:pos x="224" y="42"/>
                </a:cxn>
                <a:cxn ang="0">
                  <a:pos x="224" y="36"/>
                </a:cxn>
                <a:cxn ang="0">
                  <a:pos x="222" y="30"/>
                </a:cxn>
                <a:cxn ang="0">
                  <a:pos x="214" y="20"/>
                </a:cxn>
                <a:cxn ang="0">
                  <a:pos x="204" y="14"/>
                </a:cxn>
                <a:cxn ang="0">
                  <a:pos x="192" y="10"/>
                </a:cxn>
                <a:cxn ang="0">
                  <a:pos x="192" y="10"/>
                </a:cxn>
              </a:cxnLst>
              <a:rect l="0" t="0" r="r" b="b"/>
              <a:pathLst>
                <a:path w="224" h="74">
                  <a:moveTo>
                    <a:pt x="192" y="10"/>
                  </a:moveTo>
                  <a:lnTo>
                    <a:pt x="192" y="10"/>
                  </a:lnTo>
                  <a:lnTo>
                    <a:pt x="172" y="4"/>
                  </a:lnTo>
                  <a:lnTo>
                    <a:pt x="158" y="0"/>
                  </a:lnTo>
                  <a:lnTo>
                    <a:pt x="112" y="58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0" y="14"/>
                  </a:lnTo>
                  <a:lnTo>
                    <a:pt x="10" y="20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74"/>
                  </a:lnTo>
                  <a:lnTo>
                    <a:pt x="32" y="74"/>
                  </a:lnTo>
                  <a:lnTo>
                    <a:pt x="192" y="74"/>
                  </a:lnTo>
                  <a:lnTo>
                    <a:pt x="224" y="74"/>
                  </a:lnTo>
                  <a:lnTo>
                    <a:pt x="224" y="42"/>
                  </a:lnTo>
                  <a:lnTo>
                    <a:pt x="224" y="42"/>
                  </a:lnTo>
                  <a:lnTo>
                    <a:pt x="224" y="36"/>
                  </a:lnTo>
                  <a:lnTo>
                    <a:pt x="222" y="30"/>
                  </a:lnTo>
                  <a:lnTo>
                    <a:pt x="214" y="20"/>
                  </a:lnTo>
                  <a:lnTo>
                    <a:pt x="204" y="14"/>
                  </a:lnTo>
                  <a:lnTo>
                    <a:pt x="192" y="10"/>
                  </a:lnTo>
                  <a:lnTo>
                    <a:pt x="192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5967778" y="4166325"/>
            <a:ext cx="275914" cy="374254"/>
            <a:chOff x="2051720" y="3284984"/>
            <a:chExt cx="1320147" cy="1663030"/>
          </a:xfrm>
          <a:solidFill>
            <a:srgbClr val="F18F60"/>
          </a:solidFill>
        </p:grpSpPr>
        <p:sp>
          <p:nvSpPr>
            <p:cNvPr id="92" name="Freeform 311"/>
            <p:cNvSpPr>
              <a:spLocks/>
            </p:cNvSpPr>
            <p:nvPr/>
          </p:nvSpPr>
          <p:spPr bwMode="auto">
            <a:xfrm>
              <a:off x="2261743" y="3284984"/>
              <a:ext cx="900100" cy="1053252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20" y="76"/>
                </a:cxn>
                <a:cxn ang="0">
                  <a:pos x="118" y="92"/>
                </a:cxn>
                <a:cxn ang="0">
                  <a:pos x="116" y="106"/>
                </a:cxn>
                <a:cxn ang="0">
                  <a:pos x="110" y="118"/>
                </a:cxn>
                <a:cxn ang="0">
                  <a:pos x="102" y="130"/>
                </a:cxn>
                <a:cxn ang="0">
                  <a:pos x="94" y="140"/>
                </a:cxn>
                <a:cxn ang="0">
                  <a:pos x="84" y="146"/>
                </a:cxn>
                <a:cxn ang="0">
                  <a:pos x="72" y="150"/>
                </a:cxn>
                <a:cxn ang="0">
                  <a:pos x="60" y="152"/>
                </a:cxn>
                <a:cxn ang="0">
                  <a:pos x="60" y="152"/>
                </a:cxn>
                <a:cxn ang="0">
                  <a:pos x="48" y="150"/>
                </a:cxn>
                <a:cxn ang="0">
                  <a:pos x="36" y="146"/>
                </a:cxn>
                <a:cxn ang="0">
                  <a:pos x="26" y="140"/>
                </a:cxn>
                <a:cxn ang="0">
                  <a:pos x="18" y="130"/>
                </a:cxn>
                <a:cxn ang="0">
                  <a:pos x="10" y="118"/>
                </a:cxn>
                <a:cxn ang="0">
                  <a:pos x="4" y="106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2" y="60"/>
                </a:cxn>
                <a:cxn ang="0">
                  <a:pos x="4" y="46"/>
                </a:cxn>
                <a:cxn ang="0">
                  <a:pos x="10" y="34"/>
                </a:cxn>
                <a:cxn ang="0">
                  <a:pos x="18" y="22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102" y="22"/>
                </a:cxn>
                <a:cxn ang="0">
                  <a:pos x="110" y="34"/>
                </a:cxn>
                <a:cxn ang="0">
                  <a:pos x="116" y="46"/>
                </a:cxn>
                <a:cxn ang="0">
                  <a:pos x="118" y="60"/>
                </a:cxn>
                <a:cxn ang="0">
                  <a:pos x="120" y="76"/>
                </a:cxn>
                <a:cxn ang="0">
                  <a:pos x="120" y="76"/>
                </a:cxn>
              </a:cxnLst>
              <a:rect l="0" t="0" r="r" b="b"/>
              <a:pathLst>
                <a:path w="120" h="152">
                  <a:moveTo>
                    <a:pt x="120" y="76"/>
                  </a:moveTo>
                  <a:lnTo>
                    <a:pt x="120" y="76"/>
                  </a:lnTo>
                  <a:lnTo>
                    <a:pt x="118" y="92"/>
                  </a:lnTo>
                  <a:lnTo>
                    <a:pt x="116" y="106"/>
                  </a:lnTo>
                  <a:lnTo>
                    <a:pt x="110" y="118"/>
                  </a:lnTo>
                  <a:lnTo>
                    <a:pt x="102" y="130"/>
                  </a:lnTo>
                  <a:lnTo>
                    <a:pt x="94" y="140"/>
                  </a:lnTo>
                  <a:lnTo>
                    <a:pt x="84" y="146"/>
                  </a:lnTo>
                  <a:lnTo>
                    <a:pt x="72" y="150"/>
                  </a:lnTo>
                  <a:lnTo>
                    <a:pt x="60" y="152"/>
                  </a:lnTo>
                  <a:lnTo>
                    <a:pt x="60" y="152"/>
                  </a:lnTo>
                  <a:lnTo>
                    <a:pt x="48" y="150"/>
                  </a:lnTo>
                  <a:lnTo>
                    <a:pt x="36" y="146"/>
                  </a:lnTo>
                  <a:lnTo>
                    <a:pt x="26" y="140"/>
                  </a:lnTo>
                  <a:lnTo>
                    <a:pt x="18" y="130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4" y="46"/>
                  </a:lnTo>
                  <a:lnTo>
                    <a:pt x="10" y="34"/>
                  </a:lnTo>
                  <a:lnTo>
                    <a:pt x="18" y="22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22"/>
                  </a:lnTo>
                  <a:lnTo>
                    <a:pt x="110" y="34"/>
                  </a:lnTo>
                  <a:lnTo>
                    <a:pt x="116" y="46"/>
                  </a:lnTo>
                  <a:lnTo>
                    <a:pt x="118" y="60"/>
                  </a:lnTo>
                  <a:lnTo>
                    <a:pt x="120" y="76"/>
                  </a:lnTo>
                  <a:lnTo>
                    <a:pt x="12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312"/>
            <p:cNvSpPr>
              <a:spLocks/>
            </p:cNvSpPr>
            <p:nvPr/>
          </p:nvSpPr>
          <p:spPr bwMode="auto">
            <a:xfrm>
              <a:off x="2051720" y="4393671"/>
              <a:ext cx="1320147" cy="55434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76" y="80"/>
                </a:cxn>
                <a:cxn ang="0">
                  <a:pos x="176" y="14"/>
                </a:cxn>
                <a:cxn ang="0">
                  <a:pos x="128" y="0"/>
                </a:cxn>
                <a:cxn ang="0">
                  <a:pos x="88" y="48"/>
                </a:cxn>
                <a:cxn ang="0">
                  <a:pos x="48" y="0"/>
                </a:cxn>
                <a:cxn ang="0">
                  <a:pos x="0" y="14"/>
                </a:cxn>
                <a:cxn ang="0">
                  <a:pos x="0" y="80"/>
                </a:cxn>
              </a:cxnLst>
              <a:rect l="0" t="0" r="r" b="b"/>
              <a:pathLst>
                <a:path w="176" h="80">
                  <a:moveTo>
                    <a:pt x="0" y="80"/>
                  </a:moveTo>
                  <a:lnTo>
                    <a:pt x="176" y="80"/>
                  </a:lnTo>
                  <a:lnTo>
                    <a:pt x="176" y="14"/>
                  </a:lnTo>
                  <a:lnTo>
                    <a:pt x="128" y="0"/>
                  </a:lnTo>
                  <a:lnTo>
                    <a:pt x="88" y="48"/>
                  </a:lnTo>
                  <a:lnTo>
                    <a:pt x="48" y="0"/>
                  </a:lnTo>
                  <a:lnTo>
                    <a:pt x="0" y="1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94" name="直線矢印コネクタ 93"/>
          <p:cNvCxnSpPr/>
          <p:nvPr/>
        </p:nvCxnSpPr>
        <p:spPr>
          <a:xfrm>
            <a:off x="5498713" y="4366089"/>
            <a:ext cx="33509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>
            <a:off x="6507132" y="4423779"/>
            <a:ext cx="33509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6" name="グループ化 95"/>
          <p:cNvGrpSpPr/>
          <p:nvPr/>
        </p:nvGrpSpPr>
        <p:grpSpPr>
          <a:xfrm>
            <a:off x="6105294" y="4328166"/>
            <a:ext cx="324036" cy="362238"/>
            <a:chOff x="9625098" y="2336671"/>
            <a:chExt cx="324036" cy="373971"/>
          </a:xfrm>
        </p:grpSpPr>
        <p:sp>
          <p:nvSpPr>
            <p:cNvPr id="97" name="楕円 96"/>
            <p:cNvSpPr/>
            <p:nvPr/>
          </p:nvSpPr>
          <p:spPr>
            <a:xfrm>
              <a:off x="9625098" y="2336671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9625098" y="2354121"/>
              <a:ext cx="323165" cy="3565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900" dirty="0">
                  <a:solidFill>
                    <a:srgbClr val="C00000"/>
                  </a:solidFill>
                </a:rPr>
                <a:t>承認</a:t>
              </a:r>
              <a:endParaRPr kumimoji="1" lang="ja-JP" altLang="en-US" sz="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9" name="グループ化 98"/>
          <p:cNvGrpSpPr/>
          <p:nvPr/>
        </p:nvGrpSpPr>
        <p:grpSpPr>
          <a:xfrm>
            <a:off x="7317658" y="4325968"/>
            <a:ext cx="324036" cy="362238"/>
            <a:chOff x="9625098" y="2336671"/>
            <a:chExt cx="324036" cy="373971"/>
          </a:xfrm>
        </p:grpSpPr>
        <p:sp>
          <p:nvSpPr>
            <p:cNvPr id="100" name="楕円 99"/>
            <p:cNvSpPr/>
            <p:nvPr/>
          </p:nvSpPr>
          <p:spPr>
            <a:xfrm>
              <a:off x="9625098" y="2336671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9625098" y="2354121"/>
              <a:ext cx="323165" cy="3565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900" dirty="0">
                  <a:solidFill>
                    <a:srgbClr val="C00000"/>
                  </a:solidFill>
                </a:rPr>
                <a:t>承認</a:t>
              </a:r>
              <a:endParaRPr kumimoji="1" lang="ja-JP" altLang="en-US" sz="9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2" name="テキスト ボックス 101"/>
          <p:cNvSpPr txBox="1"/>
          <p:nvPr/>
        </p:nvSpPr>
        <p:spPr>
          <a:xfrm>
            <a:off x="4852160" y="4542388"/>
            <a:ext cx="593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rgbClr val="F18F60"/>
                </a:solidFill>
              </a:rPr>
              <a:t>代理人</a:t>
            </a:r>
          </a:p>
        </p:txBody>
      </p:sp>
      <p:cxnSp>
        <p:nvCxnSpPr>
          <p:cNvPr id="103" name="カギ線コネクタ 102"/>
          <p:cNvCxnSpPr>
            <a:stCxn id="11" idx="0"/>
            <a:endCxn id="21" idx="0"/>
          </p:cNvCxnSpPr>
          <p:nvPr/>
        </p:nvCxnSpPr>
        <p:spPr>
          <a:xfrm rot="5400000" flipH="1" flipV="1">
            <a:off x="5988994" y="-1508892"/>
            <a:ext cx="20053" cy="4828864"/>
          </a:xfrm>
          <a:prstGeom prst="bentConnector3">
            <a:avLst>
              <a:gd name="adj1" fmla="val 872717"/>
            </a:avLst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右矢印 103"/>
          <p:cNvSpPr/>
          <p:nvPr/>
        </p:nvSpPr>
        <p:spPr>
          <a:xfrm>
            <a:off x="7934938" y="2590680"/>
            <a:ext cx="169359" cy="535597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矢印コネクタ 104"/>
          <p:cNvCxnSpPr/>
          <p:nvPr/>
        </p:nvCxnSpPr>
        <p:spPr>
          <a:xfrm>
            <a:off x="4377719" y="1333358"/>
            <a:ext cx="33401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>
            <a:off x="4377719" y="2115498"/>
            <a:ext cx="33401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/>
          <p:nvPr/>
        </p:nvCxnSpPr>
        <p:spPr>
          <a:xfrm>
            <a:off x="4377719" y="3001000"/>
            <a:ext cx="33401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/>
          <p:nvPr/>
        </p:nvCxnSpPr>
        <p:spPr>
          <a:xfrm>
            <a:off x="1654803" y="3736158"/>
            <a:ext cx="874" cy="21807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/>
          <p:nvPr/>
        </p:nvCxnSpPr>
        <p:spPr>
          <a:xfrm>
            <a:off x="690123" y="3274384"/>
            <a:ext cx="211323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" name="カギ線コネクタ 109"/>
          <p:cNvCxnSpPr>
            <a:stCxn id="20" idx="3"/>
            <a:endCxn id="10" idx="1"/>
          </p:cNvCxnSpPr>
          <p:nvPr/>
        </p:nvCxnSpPr>
        <p:spPr>
          <a:xfrm flipV="1">
            <a:off x="706775" y="1314269"/>
            <a:ext cx="2102849" cy="1513611"/>
          </a:xfrm>
          <a:prstGeom prst="bentConnector3">
            <a:avLst>
              <a:gd name="adj1" fmla="val 86188"/>
            </a:avLst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>
            <a:cxnSpLocks/>
            <a:endCxn id="12" idx="1"/>
          </p:cNvCxnSpPr>
          <p:nvPr/>
        </p:nvCxnSpPr>
        <p:spPr>
          <a:xfrm>
            <a:off x="2529520" y="2106357"/>
            <a:ext cx="28010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>
            <a:off x="3561198" y="3743960"/>
            <a:ext cx="0" cy="23194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3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49ED-73EF-499C-8307-28EB0E7CF529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0" dirty="0">
                <a:solidFill>
                  <a:srgbClr val="FABE00"/>
                </a:solidFill>
              </a:rPr>
              <a:t>02</a:t>
            </a:r>
            <a:br>
              <a:rPr lang="en-US" altLang="ja-JP" b="0" dirty="0">
                <a:solidFill>
                  <a:srgbClr val="FABE00"/>
                </a:solidFill>
              </a:rPr>
            </a:br>
            <a:r>
              <a:rPr lang="ja-JP" altLang="en-US" dirty="0"/>
              <a:t>製品特長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55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社員の意識を変革する「仕掛け作り」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人事部門のプラン次第で効率化を実現</a:t>
            </a:r>
            <a:endParaRPr kumimoji="1" lang="en-US" altLang="ja-JP" dirty="0"/>
          </a:p>
          <a:p>
            <a:r>
              <a:rPr lang="ja-JP" altLang="en-US" dirty="0"/>
              <a:t>ワークフロー化（自己完結）により軽減された時間（労力）を従業員サービスへシフト</a:t>
            </a:r>
            <a:endParaRPr lang="en-US" altLang="ja-JP" dirty="0"/>
          </a:p>
          <a:p>
            <a:r>
              <a:rPr kumimoji="1" lang="ja-JP" altLang="en-US" dirty="0"/>
              <a:t>従業員の意識改革とモチベーションの向上による能率改善を実現します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人事諸届・照会について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3628" y="1815665"/>
            <a:ext cx="2655888" cy="126047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82728" y="1815665"/>
            <a:ext cx="3162300" cy="126047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1891" y="1906152"/>
            <a:ext cx="2520950" cy="1071563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従業員　属性の収集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sng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外面属性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住所や家族情報）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内面属性（意識調査や自己目標）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095541" y="2491940"/>
            <a:ext cx="2160587" cy="485775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内面的要素の考慮した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社員サービスの提供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735178" y="1950602"/>
            <a:ext cx="2205038" cy="485775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外的属性収集自動化による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作業の軽減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85916" y="1950602"/>
            <a:ext cx="404812" cy="1035050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当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10592" flipV="1">
            <a:off x="3779628" y="2580840"/>
            <a:ext cx="269875" cy="3143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77A233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>
            <a:off x="6295021" y="2216509"/>
            <a:ext cx="684213" cy="584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77A233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929228" y="1815665"/>
            <a:ext cx="1935163" cy="126047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426116" y="2499877"/>
            <a:ext cx="1349375" cy="485775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モチベーション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向上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426116" y="1950602"/>
            <a:ext cx="1349375" cy="485775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意識改革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976853" y="1950602"/>
            <a:ext cx="404813" cy="1035050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員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 rot="5400000">
            <a:off x="2693778" y="2360177"/>
            <a:ext cx="684213" cy="315913"/>
          </a:xfrm>
          <a:prstGeom prst="upArrow">
            <a:avLst>
              <a:gd name="adj1" fmla="val 50000"/>
              <a:gd name="adj2" fmla="val 47250"/>
            </a:avLst>
          </a:prstGeom>
          <a:solidFill>
            <a:srgbClr val="77A233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228600" y="3175130"/>
            <a:ext cx="8635999" cy="1736880"/>
          </a:xfrm>
          <a:prstGeom prst="roundRect">
            <a:avLst>
              <a:gd name="adj" fmla="val 4620"/>
            </a:avLst>
          </a:prstGeom>
          <a:solidFill>
            <a:schemeClr val="bg1"/>
          </a:solidFill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ja-JP" alt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/>
                <a:ea typeface="メイリオ" pitchFamily="50" charset="-128"/>
                <a:cs typeface="Times New Roman" pitchFamily="18" charset="0"/>
              </a:rPr>
              <a:t>　　人事諸届・照会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を活用した情報収集例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●自己完結型の電子申請（ワークフロー）の構築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●キャリアパス・社内ＦＡ制度・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CDP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（キャリア開発プラン）の策定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●社内アンケート実施による社内風土調査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●名刺発注の申請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●スキル管理（例：半年に一回調査）</a:t>
            </a:r>
          </a:p>
        </p:txBody>
      </p:sp>
    </p:spTree>
    <p:extLst>
      <p:ext uri="{BB962C8B-B14F-4D97-AF65-F5344CB8AC3E}">
        <p14:creationId xmlns:p14="http://schemas.microsoft.com/office/powerpoint/2010/main" val="108340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人事給与システムからの情報を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で収集、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で閲覧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経営者・従業員向けに人事（給与）データベースを基盤にした、ユーザ様のニーズに合わせて独自の申請フォーム作成</a:t>
            </a:r>
            <a:r>
              <a:rPr lang="ja-JP" altLang="en-US" dirty="0"/>
              <a:t>、申請サービスによる有益な情報収集、提供を実現します</a:t>
            </a:r>
            <a:endParaRPr kumimoji="1" lang="en-US" altLang="ja-JP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人事諸届・照会について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2588567" y="1556956"/>
            <a:ext cx="6048375" cy="3001046"/>
          </a:xfrm>
          <a:prstGeom prst="roundRect">
            <a:avLst>
              <a:gd name="adj" fmla="val 3719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64604" y="1555077"/>
            <a:ext cx="2016125" cy="2973284"/>
          </a:xfrm>
          <a:prstGeom prst="roundRect">
            <a:avLst>
              <a:gd name="adj" fmla="val 8195"/>
            </a:avLst>
          </a:prstGeom>
          <a:solidFill>
            <a:schemeClr val="bg1">
              <a:lumMod val="95000"/>
            </a:schemeClr>
          </a:solidFill>
          <a:ln>
            <a:solidFill>
              <a:srgbClr val="FF9900"/>
            </a:solidFill>
            <a:prstDash val="sysDash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36949" y="2018948"/>
            <a:ext cx="18182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4571999" y="1815666"/>
            <a:ext cx="2881312" cy="52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ts val="1100"/>
              </a:lnSpc>
              <a:spcBef>
                <a:spcPct val="50000"/>
              </a:spcBef>
              <a:buClr>
                <a:srgbClr val="004C82"/>
              </a:buClr>
              <a:buSzPct val="75000"/>
              <a:buFont typeface="Wingdings" pitchFamily="2" charset="2"/>
              <a:buChar char="u"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給与明細、賞与明細、源泉徴収票、</a:t>
            </a:r>
            <a:b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1100" dirty="0">
                <a:solidFill>
                  <a:srgbClr val="40404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住民税 税額通知書　　　　　　　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（ブラウザーからの閲覧・印刷）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109651" y="3556252"/>
            <a:ext cx="5444615" cy="911041"/>
          </a:xfrm>
          <a:prstGeom prst="roundRect">
            <a:avLst>
              <a:gd name="adj" fmla="val 7759"/>
            </a:avLst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755449" y="3556252"/>
            <a:ext cx="296044" cy="901774"/>
          </a:xfrm>
          <a:prstGeom prst="rect">
            <a:avLst/>
          </a:prstGeom>
          <a:solidFill>
            <a:srgbClr val="54C2F0"/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lIns="72000" tIns="46800" rIns="36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申請・届出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10979" y="3591450"/>
            <a:ext cx="1728788" cy="263791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4C82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申請フォーム作成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 flipH="1">
            <a:off x="3181660" y="3869294"/>
            <a:ext cx="792088" cy="479046"/>
          </a:xfrm>
          <a:prstGeom prst="rect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通勤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経路申請</a:t>
            </a: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 flipH="1">
            <a:off x="4040193" y="3869347"/>
            <a:ext cx="792000" cy="478993"/>
          </a:xfrm>
          <a:prstGeom prst="rect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家族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変更届</a:t>
            </a: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 flipH="1">
            <a:off x="4898638" y="3869347"/>
            <a:ext cx="1017158" cy="478993"/>
          </a:xfrm>
          <a:prstGeom prst="rect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社内アンケート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調査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 flipH="1">
            <a:off x="5982241" y="3869347"/>
            <a:ext cx="792000" cy="478993"/>
          </a:xfrm>
          <a:prstGeom prst="rect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資格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取得報告</a:t>
            </a: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 flipH="1">
            <a:off x="7699129" y="3869347"/>
            <a:ext cx="792088" cy="478993"/>
          </a:xfrm>
          <a:prstGeom prst="rect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年末調整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 flipH="1">
            <a:off x="6840686" y="3869347"/>
            <a:ext cx="792000" cy="478993"/>
          </a:xfrm>
          <a:prstGeom prst="rect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能力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自己申告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755449" y="2513748"/>
            <a:ext cx="296044" cy="980045"/>
          </a:xfrm>
          <a:prstGeom prst="rect">
            <a:avLst/>
          </a:prstGeom>
          <a:solidFill>
            <a:srgbClr val="54C2F0"/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lIns="72000" tIns="46800" rIns="72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人事情報公開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3087384" y="2499852"/>
            <a:ext cx="5444615" cy="983522"/>
          </a:xfrm>
          <a:prstGeom prst="roundRect">
            <a:avLst>
              <a:gd name="adj" fmla="val 7759"/>
            </a:avLst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248343" y="2577793"/>
            <a:ext cx="1728788" cy="263791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4C82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1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タレントボックス</a:t>
            </a:r>
            <a:endParaRPr kumimoji="1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248343" y="2871480"/>
            <a:ext cx="2041525" cy="263791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4C82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社員情報検索・抽出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248343" y="3181043"/>
            <a:ext cx="1728788" cy="263791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4C82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グループ会社閲覧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7664818" y="2564086"/>
            <a:ext cx="750931" cy="420698"/>
          </a:xfrm>
          <a:prstGeom prst="rect">
            <a:avLst/>
          </a:prstGeom>
          <a:solidFill>
            <a:srgbClr val="77A23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技術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スキル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053819" y="3011956"/>
            <a:ext cx="750931" cy="421440"/>
          </a:xfrm>
          <a:prstGeom prst="rect">
            <a:avLst/>
          </a:prstGeom>
          <a:solidFill>
            <a:srgbClr val="77A23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資格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情報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215421" y="3015484"/>
            <a:ext cx="750931" cy="420698"/>
          </a:xfrm>
          <a:prstGeom prst="rect">
            <a:avLst/>
          </a:prstGeom>
          <a:solidFill>
            <a:srgbClr val="77A23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賃金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情報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6863444" y="3010368"/>
            <a:ext cx="750931" cy="421440"/>
          </a:xfrm>
          <a:prstGeom prst="rect">
            <a:avLst/>
          </a:prstGeom>
          <a:solidFill>
            <a:srgbClr val="77A23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異動</a:t>
            </a:r>
            <a:b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履歴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7673069" y="3011956"/>
            <a:ext cx="750931" cy="421440"/>
          </a:xfrm>
          <a:prstGeom prst="rect">
            <a:avLst/>
          </a:prstGeom>
          <a:solidFill>
            <a:srgbClr val="77A23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職務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経歴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755449" y="1612036"/>
            <a:ext cx="296044" cy="872561"/>
          </a:xfrm>
          <a:prstGeom prst="rect">
            <a:avLst/>
          </a:prstGeom>
          <a:solidFill>
            <a:srgbClr val="54C2F0"/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lIns="72000" tIns="46800" rIns="72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各種明細</a:t>
            </a:r>
          </a:p>
        </p:txBody>
      </p:sp>
      <p:sp>
        <p:nvSpPr>
          <p:cNvPr id="45" name="左右矢印 44"/>
          <p:cNvSpPr/>
          <p:nvPr/>
        </p:nvSpPr>
        <p:spPr>
          <a:xfrm>
            <a:off x="411746" y="4556519"/>
            <a:ext cx="2152712" cy="443626"/>
          </a:xfrm>
          <a:prstGeom prst="leftRight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左右矢印 45"/>
          <p:cNvSpPr/>
          <p:nvPr/>
        </p:nvSpPr>
        <p:spPr>
          <a:xfrm>
            <a:off x="2663788" y="4555657"/>
            <a:ext cx="6048375" cy="445350"/>
          </a:xfrm>
          <a:prstGeom prst="leftRightArrow">
            <a:avLst/>
          </a:prstGeom>
          <a:solidFill>
            <a:srgbClr val="C79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947954" y="1655519"/>
            <a:ext cx="1049424" cy="795174"/>
          </a:xfrm>
          <a:prstGeom prst="rect">
            <a:avLst/>
          </a:prstGeom>
          <a:solidFill>
            <a:srgbClr val="54C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給与管理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947954" y="2659892"/>
            <a:ext cx="1049424" cy="795174"/>
          </a:xfrm>
          <a:prstGeom prst="rect">
            <a:avLst/>
          </a:prstGeom>
          <a:solidFill>
            <a:srgbClr val="54C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SuperStream-NX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人事管理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7268255" y="1612036"/>
            <a:ext cx="1155745" cy="853787"/>
          </a:xfrm>
          <a:prstGeom prst="rect">
            <a:avLst/>
          </a:prstGeom>
          <a:solidFill>
            <a:srgbClr val="EE55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人事諸届・照会</a:t>
            </a:r>
          </a:p>
        </p:txBody>
      </p:sp>
      <p:sp>
        <p:nvSpPr>
          <p:cNvPr id="36" name="Freeform 34"/>
          <p:cNvSpPr>
            <a:spLocks noEditPoints="1"/>
          </p:cNvSpPr>
          <p:nvPr/>
        </p:nvSpPr>
        <p:spPr bwMode="auto">
          <a:xfrm>
            <a:off x="3430949" y="1642938"/>
            <a:ext cx="761593" cy="780250"/>
          </a:xfrm>
          <a:custGeom>
            <a:avLst/>
            <a:gdLst>
              <a:gd name="T0" fmla="*/ 309 w 385"/>
              <a:gd name="T1" fmla="*/ 365 h 365"/>
              <a:gd name="T2" fmla="*/ 73 w 385"/>
              <a:gd name="T3" fmla="*/ 362 h 365"/>
              <a:gd name="T4" fmla="*/ 76 w 385"/>
              <a:gd name="T5" fmla="*/ 348 h 365"/>
              <a:gd name="T6" fmla="*/ 313 w 385"/>
              <a:gd name="T7" fmla="*/ 351 h 365"/>
              <a:gd name="T8" fmla="*/ 302 w 385"/>
              <a:gd name="T9" fmla="*/ 354 h 365"/>
              <a:gd name="T10" fmla="*/ 283 w 385"/>
              <a:gd name="T11" fmla="*/ 359 h 365"/>
              <a:gd name="T12" fmla="*/ 302 w 385"/>
              <a:gd name="T13" fmla="*/ 354 h 365"/>
              <a:gd name="T14" fmla="*/ 254 w 385"/>
              <a:gd name="T15" fmla="*/ 354 h 365"/>
              <a:gd name="T16" fmla="*/ 273 w 385"/>
              <a:gd name="T17" fmla="*/ 359 h 365"/>
              <a:gd name="T18" fmla="*/ 311 w 385"/>
              <a:gd name="T19" fmla="*/ 217 h 365"/>
              <a:gd name="T20" fmla="*/ 81 w 385"/>
              <a:gd name="T21" fmla="*/ 210 h 365"/>
              <a:gd name="T22" fmla="*/ 74 w 385"/>
              <a:gd name="T23" fmla="*/ 333 h 365"/>
              <a:gd name="T24" fmla="*/ 304 w 385"/>
              <a:gd name="T25" fmla="*/ 340 h 365"/>
              <a:gd name="T26" fmla="*/ 311 w 385"/>
              <a:gd name="T27" fmla="*/ 217 h 365"/>
              <a:gd name="T28" fmla="*/ 122 w 385"/>
              <a:gd name="T29" fmla="*/ 71 h 365"/>
              <a:gd name="T30" fmla="*/ 263 w 385"/>
              <a:gd name="T31" fmla="*/ 71 h 365"/>
              <a:gd name="T32" fmla="*/ 170 w 385"/>
              <a:gd name="T33" fmla="*/ 154 h 365"/>
              <a:gd name="T34" fmla="*/ 53 w 385"/>
              <a:gd name="T35" fmla="*/ 199 h 365"/>
              <a:gd name="T36" fmla="*/ 46 w 385"/>
              <a:gd name="T37" fmla="*/ 339 h 365"/>
              <a:gd name="T38" fmla="*/ 67 w 385"/>
              <a:gd name="T39" fmla="*/ 333 h 365"/>
              <a:gd name="T40" fmla="*/ 50 w 385"/>
              <a:gd name="T41" fmla="*/ 283 h 365"/>
              <a:gd name="T42" fmla="*/ 67 w 385"/>
              <a:gd name="T43" fmla="*/ 272 h 365"/>
              <a:gd name="T44" fmla="*/ 81 w 385"/>
              <a:gd name="T45" fmla="*/ 203 h 365"/>
              <a:gd name="T46" fmla="*/ 185 w 385"/>
              <a:gd name="T47" fmla="*/ 189 h 365"/>
              <a:gd name="T48" fmla="*/ 375 w 385"/>
              <a:gd name="T49" fmla="*/ 293 h 365"/>
              <a:gd name="T50" fmla="*/ 263 w 385"/>
              <a:gd name="T51" fmla="*/ 154 h 365"/>
              <a:gd name="T52" fmla="*/ 201 w 385"/>
              <a:gd name="T53" fmla="*/ 189 h 365"/>
              <a:gd name="T54" fmla="*/ 304 w 385"/>
              <a:gd name="T55" fmla="*/ 203 h 365"/>
              <a:gd name="T56" fmla="*/ 319 w 385"/>
              <a:gd name="T57" fmla="*/ 272 h 365"/>
              <a:gd name="T58" fmla="*/ 336 w 385"/>
              <a:gd name="T59" fmla="*/ 283 h 365"/>
              <a:gd name="T60" fmla="*/ 319 w 385"/>
              <a:gd name="T61" fmla="*/ 333 h 365"/>
              <a:gd name="T62" fmla="*/ 340 w 385"/>
              <a:gd name="T63" fmla="*/ 33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5" h="365">
                <a:moveTo>
                  <a:pt x="313" y="362"/>
                </a:moveTo>
                <a:cubicBezTo>
                  <a:pt x="313" y="364"/>
                  <a:pt x="311" y="365"/>
                  <a:pt x="309" y="365"/>
                </a:cubicBezTo>
                <a:cubicBezTo>
                  <a:pt x="76" y="365"/>
                  <a:pt x="76" y="365"/>
                  <a:pt x="76" y="365"/>
                </a:cubicBezTo>
                <a:cubicBezTo>
                  <a:pt x="75" y="365"/>
                  <a:pt x="73" y="364"/>
                  <a:pt x="73" y="362"/>
                </a:cubicBezTo>
                <a:cubicBezTo>
                  <a:pt x="73" y="351"/>
                  <a:pt x="73" y="351"/>
                  <a:pt x="73" y="351"/>
                </a:cubicBezTo>
                <a:cubicBezTo>
                  <a:pt x="73" y="349"/>
                  <a:pt x="75" y="348"/>
                  <a:pt x="76" y="348"/>
                </a:cubicBezTo>
                <a:cubicBezTo>
                  <a:pt x="309" y="348"/>
                  <a:pt x="309" y="348"/>
                  <a:pt x="309" y="348"/>
                </a:cubicBezTo>
                <a:cubicBezTo>
                  <a:pt x="311" y="348"/>
                  <a:pt x="313" y="349"/>
                  <a:pt x="313" y="351"/>
                </a:cubicBezTo>
                <a:lnTo>
                  <a:pt x="313" y="362"/>
                </a:lnTo>
                <a:close/>
                <a:moveTo>
                  <a:pt x="302" y="354"/>
                </a:moveTo>
                <a:cubicBezTo>
                  <a:pt x="283" y="354"/>
                  <a:pt x="283" y="354"/>
                  <a:pt x="283" y="354"/>
                </a:cubicBezTo>
                <a:cubicBezTo>
                  <a:pt x="283" y="359"/>
                  <a:pt x="283" y="359"/>
                  <a:pt x="283" y="359"/>
                </a:cubicBezTo>
                <a:cubicBezTo>
                  <a:pt x="302" y="359"/>
                  <a:pt x="302" y="359"/>
                  <a:pt x="302" y="359"/>
                </a:cubicBezTo>
                <a:lnTo>
                  <a:pt x="302" y="354"/>
                </a:lnTo>
                <a:close/>
                <a:moveTo>
                  <a:pt x="273" y="354"/>
                </a:moveTo>
                <a:cubicBezTo>
                  <a:pt x="254" y="354"/>
                  <a:pt x="254" y="354"/>
                  <a:pt x="254" y="354"/>
                </a:cubicBezTo>
                <a:cubicBezTo>
                  <a:pt x="254" y="359"/>
                  <a:pt x="254" y="359"/>
                  <a:pt x="254" y="359"/>
                </a:cubicBezTo>
                <a:cubicBezTo>
                  <a:pt x="273" y="359"/>
                  <a:pt x="273" y="359"/>
                  <a:pt x="273" y="359"/>
                </a:cubicBezTo>
                <a:lnTo>
                  <a:pt x="273" y="354"/>
                </a:lnTo>
                <a:close/>
                <a:moveTo>
                  <a:pt x="311" y="217"/>
                </a:moveTo>
                <a:cubicBezTo>
                  <a:pt x="311" y="213"/>
                  <a:pt x="308" y="210"/>
                  <a:pt x="304" y="210"/>
                </a:cubicBezTo>
                <a:cubicBezTo>
                  <a:pt x="81" y="210"/>
                  <a:pt x="81" y="210"/>
                  <a:pt x="81" y="210"/>
                </a:cubicBezTo>
                <a:cubicBezTo>
                  <a:pt x="77" y="210"/>
                  <a:pt x="74" y="213"/>
                  <a:pt x="74" y="217"/>
                </a:cubicBezTo>
                <a:cubicBezTo>
                  <a:pt x="74" y="333"/>
                  <a:pt x="74" y="333"/>
                  <a:pt x="74" y="333"/>
                </a:cubicBezTo>
                <a:cubicBezTo>
                  <a:pt x="74" y="337"/>
                  <a:pt x="77" y="340"/>
                  <a:pt x="81" y="340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308" y="340"/>
                  <a:pt x="311" y="337"/>
                  <a:pt x="311" y="333"/>
                </a:cubicBezTo>
                <a:lnTo>
                  <a:pt x="311" y="217"/>
                </a:lnTo>
                <a:close/>
                <a:moveTo>
                  <a:pt x="193" y="0"/>
                </a:moveTo>
                <a:cubicBezTo>
                  <a:pt x="154" y="0"/>
                  <a:pt x="122" y="32"/>
                  <a:pt x="122" y="71"/>
                </a:cubicBezTo>
                <a:cubicBezTo>
                  <a:pt x="122" y="110"/>
                  <a:pt x="154" y="141"/>
                  <a:pt x="193" y="141"/>
                </a:cubicBezTo>
                <a:cubicBezTo>
                  <a:pt x="232" y="141"/>
                  <a:pt x="263" y="110"/>
                  <a:pt x="263" y="71"/>
                </a:cubicBezTo>
                <a:cubicBezTo>
                  <a:pt x="263" y="32"/>
                  <a:pt x="232" y="0"/>
                  <a:pt x="193" y="0"/>
                </a:cubicBezTo>
                <a:close/>
                <a:moveTo>
                  <a:pt x="170" y="154"/>
                </a:moveTo>
                <a:cubicBezTo>
                  <a:pt x="122" y="154"/>
                  <a:pt x="122" y="154"/>
                  <a:pt x="122" y="154"/>
                </a:cubicBezTo>
                <a:cubicBezTo>
                  <a:pt x="84" y="154"/>
                  <a:pt x="67" y="169"/>
                  <a:pt x="53" y="199"/>
                </a:cubicBezTo>
                <a:cubicBezTo>
                  <a:pt x="40" y="228"/>
                  <a:pt x="24" y="262"/>
                  <a:pt x="11" y="293"/>
                </a:cubicBezTo>
                <a:cubicBezTo>
                  <a:pt x="0" y="317"/>
                  <a:pt x="20" y="343"/>
                  <a:pt x="46" y="339"/>
                </a:cubicBezTo>
                <a:cubicBezTo>
                  <a:pt x="53" y="338"/>
                  <a:pt x="60" y="337"/>
                  <a:pt x="67" y="336"/>
                </a:cubicBezTo>
                <a:cubicBezTo>
                  <a:pt x="67" y="335"/>
                  <a:pt x="67" y="334"/>
                  <a:pt x="67" y="333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50" y="283"/>
                  <a:pt x="50" y="283"/>
                  <a:pt x="50" y="283"/>
                </a:cubicBezTo>
                <a:cubicBezTo>
                  <a:pt x="49" y="275"/>
                  <a:pt x="49" y="275"/>
                  <a:pt x="49" y="275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7" y="217"/>
                  <a:pt x="67" y="217"/>
                  <a:pt x="67" y="217"/>
                </a:cubicBezTo>
                <a:cubicBezTo>
                  <a:pt x="67" y="209"/>
                  <a:pt x="73" y="203"/>
                  <a:pt x="81" y="203"/>
                </a:cubicBezTo>
                <a:cubicBezTo>
                  <a:pt x="180" y="203"/>
                  <a:pt x="180" y="203"/>
                  <a:pt x="180" y="203"/>
                </a:cubicBezTo>
                <a:cubicBezTo>
                  <a:pt x="185" y="189"/>
                  <a:pt x="185" y="189"/>
                  <a:pt x="185" y="189"/>
                </a:cubicBezTo>
                <a:lnTo>
                  <a:pt x="170" y="154"/>
                </a:lnTo>
                <a:close/>
                <a:moveTo>
                  <a:pt x="375" y="293"/>
                </a:moveTo>
                <a:cubicBezTo>
                  <a:pt x="361" y="262"/>
                  <a:pt x="346" y="228"/>
                  <a:pt x="332" y="199"/>
                </a:cubicBezTo>
                <a:cubicBezTo>
                  <a:pt x="318" y="169"/>
                  <a:pt x="301" y="154"/>
                  <a:pt x="263" y="154"/>
                </a:cubicBezTo>
                <a:cubicBezTo>
                  <a:pt x="216" y="154"/>
                  <a:pt x="216" y="154"/>
                  <a:pt x="216" y="154"/>
                </a:cubicBezTo>
                <a:cubicBezTo>
                  <a:pt x="201" y="189"/>
                  <a:pt x="201" y="189"/>
                  <a:pt x="201" y="189"/>
                </a:cubicBezTo>
                <a:cubicBezTo>
                  <a:pt x="206" y="203"/>
                  <a:pt x="206" y="203"/>
                  <a:pt x="206" y="203"/>
                </a:cubicBezTo>
                <a:cubicBezTo>
                  <a:pt x="304" y="203"/>
                  <a:pt x="304" y="203"/>
                  <a:pt x="304" y="203"/>
                </a:cubicBezTo>
                <a:cubicBezTo>
                  <a:pt x="312" y="203"/>
                  <a:pt x="319" y="209"/>
                  <a:pt x="319" y="217"/>
                </a:cubicBezTo>
                <a:cubicBezTo>
                  <a:pt x="319" y="272"/>
                  <a:pt x="319" y="272"/>
                  <a:pt x="319" y="272"/>
                </a:cubicBezTo>
                <a:cubicBezTo>
                  <a:pt x="337" y="275"/>
                  <a:pt x="337" y="275"/>
                  <a:pt x="337" y="275"/>
                </a:cubicBezTo>
                <a:cubicBezTo>
                  <a:pt x="336" y="283"/>
                  <a:pt x="336" y="283"/>
                  <a:pt x="336" y="283"/>
                </a:cubicBezTo>
                <a:cubicBezTo>
                  <a:pt x="319" y="280"/>
                  <a:pt x="319" y="280"/>
                  <a:pt x="319" y="280"/>
                </a:cubicBezTo>
                <a:cubicBezTo>
                  <a:pt x="319" y="333"/>
                  <a:pt x="319" y="333"/>
                  <a:pt x="319" y="333"/>
                </a:cubicBezTo>
                <a:cubicBezTo>
                  <a:pt x="319" y="334"/>
                  <a:pt x="319" y="335"/>
                  <a:pt x="319" y="336"/>
                </a:cubicBezTo>
                <a:cubicBezTo>
                  <a:pt x="325" y="337"/>
                  <a:pt x="333" y="338"/>
                  <a:pt x="340" y="339"/>
                </a:cubicBezTo>
                <a:cubicBezTo>
                  <a:pt x="365" y="343"/>
                  <a:pt x="385" y="317"/>
                  <a:pt x="375" y="293"/>
                </a:cubicBezTo>
                <a:close/>
              </a:path>
            </a:pathLst>
          </a:custGeom>
          <a:solidFill>
            <a:srgbClr val="008C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7" name="Freeform 11"/>
          <p:cNvSpPr>
            <a:spLocks noEditPoints="1"/>
          </p:cNvSpPr>
          <p:nvPr/>
        </p:nvSpPr>
        <p:spPr bwMode="auto">
          <a:xfrm>
            <a:off x="813647" y="3664264"/>
            <a:ext cx="1318039" cy="649385"/>
          </a:xfrm>
          <a:custGeom>
            <a:avLst/>
            <a:gdLst>
              <a:gd name="T0" fmla="*/ 473 w 473"/>
              <a:gd name="T1" fmla="*/ 86 h 388"/>
              <a:gd name="T2" fmla="*/ 473 w 473"/>
              <a:gd name="T3" fmla="*/ 330 h 388"/>
              <a:gd name="T4" fmla="*/ 236 w 473"/>
              <a:gd name="T5" fmla="*/ 388 h 388"/>
              <a:gd name="T6" fmla="*/ 0 w 473"/>
              <a:gd name="T7" fmla="*/ 330 h 388"/>
              <a:gd name="T8" fmla="*/ 0 w 473"/>
              <a:gd name="T9" fmla="*/ 86 h 388"/>
              <a:gd name="T10" fmla="*/ 236 w 473"/>
              <a:gd name="T11" fmla="*/ 132 h 388"/>
              <a:gd name="T12" fmla="*/ 473 w 473"/>
              <a:gd name="T13" fmla="*/ 86 h 388"/>
              <a:gd name="T14" fmla="*/ 236 w 473"/>
              <a:gd name="T15" fmla="*/ 0 h 388"/>
              <a:gd name="T16" fmla="*/ 0 w 473"/>
              <a:gd name="T17" fmla="*/ 58 h 388"/>
              <a:gd name="T18" fmla="*/ 236 w 473"/>
              <a:gd name="T19" fmla="*/ 116 h 388"/>
              <a:gd name="T20" fmla="*/ 473 w 473"/>
              <a:gd name="T21" fmla="*/ 58 h 388"/>
              <a:gd name="T22" fmla="*/ 236 w 473"/>
              <a:gd name="T23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3" h="388">
                <a:moveTo>
                  <a:pt x="473" y="86"/>
                </a:moveTo>
                <a:cubicBezTo>
                  <a:pt x="473" y="330"/>
                  <a:pt x="473" y="330"/>
                  <a:pt x="473" y="330"/>
                </a:cubicBezTo>
                <a:cubicBezTo>
                  <a:pt x="473" y="358"/>
                  <a:pt x="376" y="388"/>
                  <a:pt x="236" y="388"/>
                </a:cubicBezTo>
                <a:cubicBezTo>
                  <a:pt x="97" y="388"/>
                  <a:pt x="0" y="358"/>
                  <a:pt x="0" y="330"/>
                </a:cubicBezTo>
                <a:cubicBezTo>
                  <a:pt x="0" y="86"/>
                  <a:pt x="0" y="86"/>
                  <a:pt x="0" y="86"/>
                </a:cubicBezTo>
                <a:cubicBezTo>
                  <a:pt x="38" y="116"/>
                  <a:pt x="138" y="132"/>
                  <a:pt x="236" y="132"/>
                </a:cubicBezTo>
                <a:cubicBezTo>
                  <a:pt x="335" y="132"/>
                  <a:pt x="435" y="116"/>
                  <a:pt x="473" y="86"/>
                </a:cubicBezTo>
                <a:close/>
                <a:moveTo>
                  <a:pt x="236" y="0"/>
                </a:moveTo>
                <a:cubicBezTo>
                  <a:pt x="97" y="0"/>
                  <a:pt x="0" y="31"/>
                  <a:pt x="0" y="58"/>
                </a:cubicBezTo>
                <a:cubicBezTo>
                  <a:pt x="0" y="85"/>
                  <a:pt x="97" y="116"/>
                  <a:pt x="236" y="116"/>
                </a:cubicBezTo>
                <a:cubicBezTo>
                  <a:pt x="376" y="116"/>
                  <a:pt x="473" y="85"/>
                  <a:pt x="473" y="58"/>
                </a:cubicBezTo>
                <a:cubicBezTo>
                  <a:pt x="473" y="31"/>
                  <a:pt x="376" y="0"/>
                  <a:pt x="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8" name="正方形/長方形 45"/>
          <p:cNvSpPr>
            <a:spLocks noChangeArrowheads="1"/>
          </p:cNvSpPr>
          <p:nvPr/>
        </p:nvSpPr>
        <p:spPr bwMode="auto">
          <a:xfrm>
            <a:off x="850282" y="3942771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データベース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76034" y="4647527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ja-JP" altLang="en-US" sz="110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人事情報基盤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234266" y="4647527"/>
            <a:ext cx="2907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ja-JP" altLang="en-US" sz="110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情報開示・サービス提供への拡張</a:t>
            </a:r>
          </a:p>
        </p:txBody>
      </p:sp>
    </p:spTree>
    <p:extLst>
      <p:ext uri="{BB962C8B-B14F-4D97-AF65-F5344CB8AC3E}">
        <p14:creationId xmlns:p14="http://schemas.microsoft.com/office/powerpoint/2010/main" val="359582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柔軟なセキュリティ対応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Web</a:t>
            </a:r>
            <a:r>
              <a:rPr lang="ja-JP" altLang="en-US" dirty="0"/>
              <a:t>の人事情報公開による情報漏洩を意識する為、人事諸届・照会では下記対応を行っています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sp>
        <p:nvSpPr>
          <p:cNvPr id="8" name="正方形/長方形 8"/>
          <p:cNvSpPr>
            <a:spLocks noChangeArrowheads="1"/>
          </p:cNvSpPr>
          <p:nvPr/>
        </p:nvSpPr>
        <p:spPr bwMode="auto">
          <a:xfrm>
            <a:off x="4419541" y="1485691"/>
            <a:ext cx="4358935" cy="297004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◆セキュリティ対応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・メニューセキュリティ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  ・参照権限セキュリティ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・パスワード最小桁数	：　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桁～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・パスワード誤入力許容回数	：　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回～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99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回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・パスワード有効日数	：　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日～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999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・有効期限切れ警告前日数	：　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日～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99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・初期パスワード有効日数	：　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日～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99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・パスワード世代管理	：  １世代～９世代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・類似パスワード利用制限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・大小文字・数字・記号混在の強制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・人事情報ＣＳＶ出力可否  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・・・一定権限を越えれば可能とする事も可能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・顔写真表示可否　　　　　　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・・・一定権限を越えれば可能とする事も可能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・連結会社情報開示可否   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・・・一定権限を越えれば可能とする事も可能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94" y="1476978"/>
            <a:ext cx="2183782" cy="14028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Freeform 56"/>
          <p:cNvSpPr>
            <a:spLocks noEditPoints="1"/>
          </p:cNvSpPr>
          <p:nvPr/>
        </p:nvSpPr>
        <p:spPr bwMode="auto">
          <a:xfrm>
            <a:off x="7998832" y="4542281"/>
            <a:ext cx="561677" cy="477741"/>
          </a:xfrm>
          <a:custGeom>
            <a:avLst/>
            <a:gdLst>
              <a:gd name="T0" fmla="*/ 453 w 453"/>
              <a:gd name="T1" fmla="*/ 10 h 365"/>
              <a:gd name="T2" fmla="*/ 453 w 453"/>
              <a:gd name="T3" fmla="*/ 294 h 365"/>
              <a:gd name="T4" fmla="*/ 443 w 453"/>
              <a:gd name="T5" fmla="*/ 304 h 365"/>
              <a:gd name="T6" fmla="*/ 259 w 453"/>
              <a:gd name="T7" fmla="*/ 304 h 365"/>
              <a:gd name="T8" fmla="*/ 264 w 453"/>
              <a:gd name="T9" fmla="*/ 355 h 365"/>
              <a:gd name="T10" fmla="*/ 326 w 453"/>
              <a:gd name="T11" fmla="*/ 355 h 365"/>
              <a:gd name="T12" fmla="*/ 331 w 453"/>
              <a:gd name="T13" fmla="*/ 360 h 365"/>
              <a:gd name="T14" fmla="*/ 326 w 453"/>
              <a:gd name="T15" fmla="*/ 365 h 365"/>
              <a:gd name="T16" fmla="*/ 127 w 453"/>
              <a:gd name="T17" fmla="*/ 365 h 365"/>
              <a:gd name="T18" fmla="*/ 122 w 453"/>
              <a:gd name="T19" fmla="*/ 360 h 365"/>
              <a:gd name="T20" fmla="*/ 127 w 453"/>
              <a:gd name="T21" fmla="*/ 355 h 365"/>
              <a:gd name="T22" fmla="*/ 189 w 453"/>
              <a:gd name="T23" fmla="*/ 355 h 365"/>
              <a:gd name="T24" fmla="*/ 194 w 453"/>
              <a:gd name="T25" fmla="*/ 304 h 365"/>
              <a:gd name="T26" fmla="*/ 10 w 453"/>
              <a:gd name="T27" fmla="*/ 304 h 365"/>
              <a:gd name="T28" fmla="*/ 0 w 453"/>
              <a:gd name="T29" fmla="*/ 294 h 365"/>
              <a:gd name="T30" fmla="*/ 0 w 453"/>
              <a:gd name="T31" fmla="*/ 10 h 365"/>
              <a:gd name="T32" fmla="*/ 10 w 453"/>
              <a:gd name="T33" fmla="*/ 0 h 365"/>
              <a:gd name="T34" fmla="*/ 443 w 453"/>
              <a:gd name="T35" fmla="*/ 0 h 365"/>
              <a:gd name="T36" fmla="*/ 453 w 453"/>
              <a:gd name="T37" fmla="*/ 10 h 365"/>
              <a:gd name="T38" fmla="*/ 422 w 453"/>
              <a:gd name="T39" fmla="*/ 31 h 365"/>
              <a:gd name="T40" fmla="*/ 31 w 453"/>
              <a:gd name="T41" fmla="*/ 31 h 365"/>
              <a:gd name="T42" fmla="*/ 31 w 453"/>
              <a:gd name="T43" fmla="*/ 273 h 365"/>
              <a:gd name="T44" fmla="*/ 422 w 453"/>
              <a:gd name="T45" fmla="*/ 273 h 365"/>
              <a:gd name="T46" fmla="*/ 422 w 453"/>
              <a:gd name="T47" fmla="*/ 31 h 365"/>
              <a:gd name="T48" fmla="*/ 269 w 453"/>
              <a:gd name="T49" fmla="*/ 134 h 365"/>
              <a:gd name="T50" fmla="*/ 269 w 453"/>
              <a:gd name="T51" fmla="*/ 106 h 365"/>
              <a:gd name="T52" fmla="*/ 226 w 453"/>
              <a:gd name="T53" fmla="*/ 64 h 365"/>
              <a:gd name="T54" fmla="*/ 184 w 453"/>
              <a:gd name="T55" fmla="*/ 106 h 365"/>
              <a:gd name="T56" fmla="*/ 184 w 453"/>
              <a:gd name="T57" fmla="*/ 134 h 365"/>
              <a:gd name="T58" fmla="*/ 159 w 453"/>
              <a:gd name="T59" fmla="*/ 134 h 365"/>
              <a:gd name="T60" fmla="*/ 159 w 453"/>
              <a:gd name="T61" fmla="*/ 241 h 365"/>
              <a:gd name="T62" fmla="*/ 294 w 453"/>
              <a:gd name="T63" fmla="*/ 241 h 365"/>
              <a:gd name="T64" fmla="*/ 294 w 453"/>
              <a:gd name="T65" fmla="*/ 134 h 365"/>
              <a:gd name="T66" fmla="*/ 269 w 453"/>
              <a:gd name="T67" fmla="*/ 134 h 365"/>
              <a:gd name="T68" fmla="*/ 199 w 453"/>
              <a:gd name="T69" fmla="*/ 106 h 365"/>
              <a:gd name="T70" fmla="*/ 226 w 453"/>
              <a:gd name="T71" fmla="*/ 78 h 365"/>
              <a:gd name="T72" fmla="*/ 254 w 453"/>
              <a:gd name="T73" fmla="*/ 106 h 365"/>
              <a:gd name="T74" fmla="*/ 254 w 453"/>
              <a:gd name="T75" fmla="*/ 134 h 365"/>
              <a:gd name="T76" fmla="*/ 199 w 453"/>
              <a:gd name="T77" fmla="*/ 134 h 365"/>
              <a:gd name="T78" fmla="*/ 199 w 453"/>
              <a:gd name="T79" fmla="*/ 106 h 365"/>
              <a:gd name="T80" fmla="*/ 232 w 453"/>
              <a:gd name="T81" fmla="*/ 189 h 365"/>
              <a:gd name="T82" fmla="*/ 237 w 453"/>
              <a:gd name="T83" fmla="*/ 211 h 365"/>
              <a:gd name="T84" fmla="*/ 216 w 453"/>
              <a:gd name="T85" fmla="*/ 211 h 365"/>
              <a:gd name="T86" fmla="*/ 221 w 453"/>
              <a:gd name="T87" fmla="*/ 189 h 365"/>
              <a:gd name="T88" fmla="*/ 213 w 453"/>
              <a:gd name="T89" fmla="*/ 177 h 365"/>
              <a:gd name="T90" fmla="*/ 226 w 453"/>
              <a:gd name="T91" fmla="*/ 164 h 365"/>
              <a:gd name="T92" fmla="*/ 240 w 453"/>
              <a:gd name="T93" fmla="*/ 177 h 365"/>
              <a:gd name="T94" fmla="*/ 232 w 453"/>
              <a:gd name="T95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3" h="365">
                <a:moveTo>
                  <a:pt x="453" y="10"/>
                </a:moveTo>
                <a:cubicBezTo>
                  <a:pt x="453" y="294"/>
                  <a:pt x="453" y="294"/>
                  <a:pt x="453" y="294"/>
                </a:cubicBezTo>
                <a:cubicBezTo>
                  <a:pt x="453" y="300"/>
                  <a:pt x="449" y="304"/>
                  <a:pt x="443" y="304"/>
                </a:cubicBezTo>
                <a:cubicBezTo>
                  <a:pt x="259" y="304"/>
                  <a:pt x="259" y="304"/>
                  <a:pt x="259" y="304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326" y="355"/>
                  <a:pt x="326" y="355"/>
                  <a:pt x="326" y="355"/>
                </a:cubicBezTo>
                <a:cubicBezTo>
                  <a:pt x="328" y="355"/>
                  <a:pt x="331" y="358"/>
                  <a:pt x="331" y="360"/>
                </a:cubicBezTo>
                <a:cubicBezTo>
                  <a:pt x="331" y="363"/>
                  <a:pt x="328" y="365"/>
                  <a:pt x="326" y="365"/>
                </a:cubicBezTo>
                <a:cubicBezTo>
                  <a:pt x="127" y="365"/>
                  <a:pt x="127" y="365"/>
                  <a:pt x="127" y="365"/>
                </a:cubicBezTo>
                <a:cubicBezTo>
                  <a:pt x="124" y="365"/>
                  <a:pt x="122" y="363"/>
                  <a:pt x="122" y="360"/>
                </a:cubicBezTo>
                <a:cubicBezTo>
                  <a:pt x="122" y="358"/>
                  <a:pt x="124" y="355"/>
                  <a:pt x="127" y="355"/>
                </a:cubicBezTo>
                <a:cubicBezTo>
                  <a:pt x="189" y="355"/>
                  <a:pt x="189" y="355"/>
                  <a:pt x="189" y="355"/>
                </a:cubicBezTo>
                <a:cubicBezTo>
                  <a:pt x="194" y="304"/>
                  <a:pt x="194" y="304"/>
                  <a:pt x="194" y="304"/>
                </a:cubicBezTo>
                <a:cubicBezTo>
                  <a:pt x="10" y="304"/>
                  <a:pt x="10" y="304"/>
                  <a:pt x="10" y="304"/>
                </a:cubicBezTo>
                <a:cubicBezTo>
                  <a:pt x="4" y="304"/>
                  <a:pt x="0" y="300"/>
                  <a:pt x="0" y="29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49" y="0"/>
                  <a:pt x="453" y="5"/>
                  <a:pt x="453" y="10"/>
                </a:cubicBezTo>
                <a:close/>
                <a:moveTo>
                  <a:pt x="422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1" y="273"/>
                  <a:pt x="31" y="273"/>
                  <a:pt x="31" y="273"/>
                </a:cubicBezTo>
                <a:cubicBezTo>
                  <a:pt x="422" y="273"/>
                  <a:pt x="422" y="273"/>
                  <a:pt x="422" y="273"/>
                </a:cubicBezTo>
                <a:lnTo>
                  <a:pt x="422" y="31"/>
                </a:lnTo>
                <a:close/>
                <a:moveTo>
                  <a:pt x="269" y="134"/>
                </a:moveTo>
                <a:cubicBezTo>
                  <a:pt x="269" y="106"/>
                  <a:pt x="269" y="106"/>
                  <a:pt x="269" y="106"/>
                </a:cubicBezTo>
                <a:cubicBezTo>
                  <a:pt x="269" y="83"/>
                  <a:pt x="250" y="64"/>
                  <a:pt x="226" y="64"/>
                </a:cubicBezTo>
                <a:cubicBezTo>
                  <a:pt x="203" y="64"/>
                  <a:pt x="184" y="83"/>
                  <a:pt x="184" y="106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59" y="134"/>
                  <a:pt x="159" y="134"/>
                  <a:pt x="159" y="134"/>
                </a:cubicBezTo>
                <a:cubicBezTo>
                  <a:pt x="159" y="241"/>
                  <a:pt x="159" y="241"/>
                  <a:pt x="159" y="241"/>
                </a:cubicBezTo>
                <a:cubicBezTo>
                  <a:pt x="294" y="241"/>
                  <a:pt x="294" y="241"/>
                  <a:pt x="294" y="241"/>
                </a:cubicBezTo>
                <a:cubicBezTo>
                  <a:pt x="294" y="134"/>
                  <a:pt x="294" y="134"/>
                  <a:pt x="294" y="134"/>
                </a:cubicBezTo>
                <a:lnTo>
                  <a:pt x="269" y="134"/>
                </a:lnTo>
                <a:close/>
                <a:moveTo>
                  <a:pt x="199" y="106"/>
                </a:moveTo>
                <a:cubicBezTo>
                  <a:pt x="199" y="91"/>
                  <a:pt x="211" y="78"/>
                  <a:pt x="226" y="78"/>
                </a:cubicBezTo>
                <a:cubicBezTo>
                  <a:pt x="242" y="78"/>
                  <a:pt x="254" y="91"/>
                  <a:pt x="254" y="106"/>
                </a:cubicBezTo>
                <a:cubicBezTo>
                  <a:pt x="254" y="134"/>
                  <a:pt x="254" y="134"/>
                  <a:pt x="254" y="134"/>
                </a:cubicBezTo>
                <a:cubicBezTo>
                  <a:pt x="199" y="134"/>
                  <a:pt x="199" y="134"/>
                  <a:pt x="199" y="134"/>
                </a:cubicBezTo>
                <a:lnTo>
                  <a:pt x="199" y="106"/>
                </a:lnTo>
                <a:close/>
                <a:moveTo>
                  <a:pt x="232" y="189"/>
                </a:moveTo>
                <a:cubicBezTo>
                  <a:pt x="237" y="211"/>
                  <a:pt x="237" y="211"/>
                  <a:pt x="237" y="211"/>
                </a:cubicBezTo>
                <a:cubicBezTo>
                  <a:pt x="216" y="211"/>
                  <a:pt x="216" y="211"/>
                  <a:pt x="216" y="211"/>
                </a:cubicBezTo>
                <a:cubicBezTo>
                  <a:pt x="221" y="189"/>
                  <a:pt x="221" y="189"/>
                  <a:pt x="221" y="189"/>
                </a:cubicBezTo>
                <a:cubicBezTo>
                  <a:pt x="216" y="187"/>
                  <a:pt x="213" y="182"/>
                  <a:pt x="213" y="177"/>
                </a:cubicBezTo>
                <a:cubicBezTo>
                  <a:pt x="213" y="170"/>
                  <a:pt x="219" y="164"/>
                  <a:pt x="226" y="164"/>
                </a:cubicBezTo>
                <a:cubicBezTo>
                  <a:pt x="234" y="164"/>
                  <a:pt x="240" y="170"/>
                  <a:pt x="240" y="177"/>
                </a:cubicBezTo>
                <a:cubicBezTo>
                  <a:pt x="240" y="182"/>
                  <a:pt x="236" y="187"/>
                  <a:pt x="232" y="189"/>
                </a:cubicBezTo>
                <a:close/>
              </a:path>
            </a:pathLst>
          </a:custGeom>
          <a:solidFill>
            <a:srgbClr val="008C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1" name="Freeform 68"/>
          <p:cNvSpPr>
            <a:spLocks noEditPoints="1"/>
          </p:cNvSpPr>
          <p:nvPr/>
        </p:nvSpPr>
        <p:spPr bwMode="auto">
          <a:xfrm>
            <a:off x="7270672" y="4542281"/>
            <a:ext cx="577692" cy="477741"/>
          </a:xfrm>
          <a:custGeom>
            <a:avLst/>
            <a:gdLst>
              <a:gd name="T0" fmla="*/ 736 w 842"/>
              <a:gd name="T1" fmla="*/ 262 h 661"/>
              <a:gd name="T2" fmla="*/ 729 w 842"/>
              <a:gd name="T3" fmla="*/ 262 h 661"/>
              <a:gd name="T4" fmla="*/ 647 w 842"/>
              <a:gd name="T5" fmla="*/ 286 h 661"/>
              <a:gd name="T6" fmla="*/ 564 w 842"/>
              <a:gd name="T7" fmla="*/ 262 h 661"/>
              <a:gd name="T8" fmla="*/ 557 w 842"/>
              <a:gd name="T9" fmla="*/ 262 h 661"/>
              <a:gd name="T10" fmla="*/ 451 w 842"/>
              <a:gd name="T11" fmla="*/ 364 h 661"/>
              <a:gd name="T12" fmla="*/ 451 w 842"/>
              <a:gd name="T13" fmla="*/ 661 h 661"/>
              <a:gd name="T14" fmla="*/ 512 w 842"/>
              <a:gd name="T15" fmla="*/ 661 h 661"/>
              <a:gd name="T16" fmla="*/ 512 w 842"/>
              <a:gd name="T17" fmla="*/ 377 h 661"/>
              <a:gd name="T18" fmla="*/ 527 w 842"/>
              <a:gd name="T19" fmla="*/ 377 h 661"/>
              <a:gd name="T20" fmla="*/ 527 w 842"/>
              <a:gd name="T21" fmla="*/ 661 h 661"/>
              <a:gd name="T22" fmla="*/ 766 w 842"/>
              <a:gd name="T23" fmla="*/ 661 h 661"/>
              <a:gd name="T24" fmla="*/ 766 w 842"/>
              <a:gd name="T25" fmla="*/ 377 h 661"/>
              <a:gd name="T26" fmla="*/ 781 w 842"/>
              <a:gd name="T27" fmla="*/ 377 h 661"/>
              <a:gd name="T28" fmla="*/ 781 w 842"/>
              <a:gd name="T29" fmla="*/ 661 h 661"/>
              <a:gd name="T30" fmla="*/ 842 w 842"/>
              <a:gd name="T31" fmla="*/ 661 h 661"/>
              <a:gd name="T32" fmla="*/ 842 w 842"/>
              <a:gd name="T33" fmla="*/ 364 h 661"/>
              <a:gd name="T34" fmla="*/ 736 w 842"/>
              <a:gd name="T35" fmla="*/ 262 h 661"/>
              <a:gd name="T36" fmla="*/ 647 w 842"/>
              <a:gd name="T37" fmla="*/ 235 h 661"/>
              <a:gd name="T38" fmla="*/ 718 w 842"/>
              <a:gd name="T39" fmla="*/ 210 h 661"/>
              <a:gd name="T40" fmla="*/ 764 w 842"/>
              <a:gd name="T41" fmla="*/ 229 h 661"/>
              <a:gd name="T42" fmla="*/ 764 w 842"/>
              <a:gd name="T43" fmla="*/ 210 h 661"/>
              <a:gd name="T44" fmla="*/ 764 w 842"/>
              <a:gd name="T45" fmla="*/ 194 h 661"/>
              <a:gd name="T46" fmla="*/ 764 w 842"/>
              <a:gd name="T47" fmla="*/ 117 h 661"/>
              <a:gd name="T48" fmla="*/ 647 w 842"/>
              <a:gd name="T49" fmla="*/ 0 h 661"/>
              <a:gd name="T50" fmla="*/ 529 w 842"/>
              <a:gd name="T51" fmla="*/ 117 h 661"/>
              <a:gd name="T52" fmla="*/ 529 w 842"/>
              <a:gd name="T53" fmla="*/ 194 h 661"/>
              <a:gd name="T54" fmla="*/ 529 w 842"/>
              <a:gd name="T55" fmla="*/ 210 h 661"/>
              <a:gd name="T56" fmla="*/ 529 w 842"/>
              <a:gd name="T57" fmla="*/ 229 h 661"/>
              <a:gd name="T58" fmla="*/ 575 w 842"/>
              <a:gd name="T59" fmla="*/ 210 h 661"/>
              <a:gd name="T60" fmla="*/ 647 w 842"/>
              <a:gd name="T61" fmla="*/ 235 h 661"/>
              <a:gd name="T62" fmla="*/ 285 w 842"/>
              <a:gd name="T63" fmla="*/ 262 h 661"/>
              <a:gd name="T64" fmla="*/ 231 w 842"/>
              <a:gd name="T65" fmla="*/ 262 h 661"/>
              <a:gd name="T66" fmla="*/ 201 w 842"/>
              <a:gd name="T67" fmla="*/ 314 h 661"/>
              <a:gd name="T68" fmla="*/ 240 w 842"/>
              <a:gd name="T69" fmla="*/ 450 h 661"/>
              <a:gd name="T70" fmla="*/ 196 w 842"/>
              <a:gd name="T71" fmla="*/ 497 h 661"/>
              <a:gd name="T72" fmla="*/ 151 w 842"/>
              <a:gd name="T73" fmla="*/ 450 h 661"/>
              <a:gd name="T74" fmla="*/ 190 w 842"/>
              <a:gd name="T75" fmla="*/ 314 h 661"/>
              <a:gd name="T76" fmla="*/ 160 w 842"/>
              <a:gd name="T77" fmla="*/ 262 h 661"/>
              <a:gd name="T78" fmla="*/ 106 w 842"/>
              <a:gd name="T79" fmla="*/ 262 h 661"/>
              <a:gd name="T80" fmla="*/ 0 w 842"/>
              <a:gd name="T81" fmla="*/ 364 h 661"/>
              <a:gd name="T82" fmla="*/ 0 w 842"/>
              <a:gd name="T83" fmla="*/ 661 h 661"/>
              <a:gd name="T84" fmla="*/ 61 w 842"/>
              <a:gd name="T85" fmla="*/ 661 h 661"/>
              <a:gd name="T86" fmla="*/ 61 w 842"/>
              <a:gd name="T87" fmla="*/ 377 h 661"/>
              <a:gd name="T88" fmla="*/ 76 w 842"/>
              <a:gd name="T89" fmla="*/ 377 h 661"/>
              <a:gd name="T90" fmla="*/ 76 w 842"/>
              <a:gd name="T91" fmla="*/ 661 h 661"/>
              <a:gd name="T92" fmla="*/ 315 w 842"/>
              <a:gd name="T93" fmla="*/ 661 h 661"/>
              <a:gd name="T94" fmla="*/ 315 w 842"/>
              <a:gd name="T95" fmla="*/ 377 h 661"/>
              <a:gd name="T96" fmla="*/ 330 w 842"/>
              <a:gd name="T97" fmla="*/ 377 h 661"/>
              <a:gd name="T98" fmla="*/ 330 w 842"/>
              <a:gd name="T99" fmla="*/ 661 h 661"/>
              <a:gd name="T100" fmla="*/ 391 w 842"/>
              <a:gd name="T101" fmla="*/ 661 h 661"/>
              <a:gd name="T102" fmla="*/ 391 w 842"/>
              <a:gd name="T103" fmla="*/ 364 h 661"/>
              <a:gd name="T104" fmla="*/ 285 w 842"/>
              <a:gd name="T105" fmla="*/ 262 h 661"/>
              <a:gd name="T106" fmla="*/ 196 w 842"/>
              <a:gd name="T107" fmla="*/ 0 h 661"/>
              <a:gd name="T108" fmla="*/ 78 w 842"/>
              <a:gd name="T109" fmla="*/ 117 h 661"/>
              <a:gd name="T110" fmla="*/ 196 w 842"/>
              <a:gd name="T111" fmla="*/ 235 h 661"/>
              <a:gd name="T112" fmla="*/ 313 w 842"/>
              <a:gd name="T113" fmla="*/ 117 h 661"/>
              <a:gd name="T114" fmla="*/ 196 w 842"/>
              <a:gd name="T11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42" h="661">
                <a:moveTo>
                  <a:pt x="736" y="262"/>
                </a:moveTo>
                <a:cubicBezTo>
                  <a:pt x="729" y="262"/>
                  <a:pt x="729" y="262"/>
                  <a:pt x="729" y="262"/>
                </a:cubicBezTo>
                <a:cubicBezTo>
                  <a:pt x="734" y="313"/>
                  <a:pt x="701" y="358"/>
                  <a:pt x="647" y="286"/>
                </a:cubicBezTo>
                <a:cubicBezTo>
                  <a:pt x="592" y="358"/>
                  <a:pt x="559" y="313"/>
                  <a:pt x="564" y="262"/>
                </a:cubicBezTo>
                <a:cubicBezTo>
                  <a:pt x="557" y="262"/>
                  <a:pt x="557" y="262"/>
                  <a:pt x="557" y="262"/>
                </a:cubicBezTo>
                <a:cubicBezTo>
                  <a:pt x="501" y="262"/>
                  <a:pt x="455" y="308"/>
                  <a:pt x="451" y="364"/>
                </a:cubicBezTo>
                <a:cubicBezTo>
                  <a:pt x="451" y="661"/>
                  <a:pt x="451" y="661"/>
                  <a:pt x="451" y="661"/>
                </a:cubicBezTo>
                <a:cubicBezTo>
                  <a:pt x="512" y="661"/>
                  <a:pt x="512" y="661"/>
                  <a:pt x="512" y="661"/>
                </a:cubicBezTo>
                <a:cubicBezTo>
                  <a:pt x="512" y="377"/>
                  <a:pt x="512" y="377"/>
                  <a:pt x="512" y="377"/>
                </a:cubicBezTo>
                <a:cubicBezTo>
                  <a:pt x="527" y="377"/>
                  <a:pt x="527" y="377"/>
                  <a:pt x="527" y="377"/>
                </a:cubicBezTo>
                <a:cubicBezTo>
                  <a:pt x="527" y="661"/>
                  <a:pt x="527" y="661"/>
                  <a:pt x="527" y="661"/>
                </a:cubicBezTo>
                <a:cubicBezTo>
                  <a:pt x="766" y="661"/>
                  <a:pt x="766" y="661"/>
                  <a:pt x="766" y="661"/>
                </a:cubicBezTo>
                <a:cubicBezTo>
                  <a:pt x="766" y="377"/>
                  <a:pt x="766" y="377"/>
                  <a:pt x="766" y="377"/>
                </a:cubicBezTo>
                <a:cubicBezTo>
                  <a:pt x="781" y="377"/>
                  <a:pt x="781" y="377"/>
                  <a:pt x="781" y="377"/>
                </a:cubicBezTo>
                <a:cubicBezTo>
                  <a:pt x="781" y="661"/>
                  <a:pt x="781" y="661"/>
                  <a:pt x="781" y="661"/>
                </a:cubicBezTo>
                <a:cubicBezTo>
                  <a:pt x="842" y="661"/>
                  <a:pt x="842" y="661"/>
                  <a:pt x="842" y="661"/>
                </a:cubicBezTo>
                <a:cubicBezTo>
                  <a:pt x="842" y="364"/>
                  <a:pt x="842" y="364"/>
                  <a:pt x="842" y="364"/>
                </a:cubicBezTo>
                <a:cubicBezTo>
                  <a:pt x="838" y="308"/>
                  <a:pt x="792" y="262"/>
                  <a:pt x="736" y="262"/>
                </a:cubicBezTo>
                <a:moveTo>
                  <a:pt x="647" y="235"/>
                </a:moveTo>
                <a:cubicBezTo>
                  <a:pt x="673" y="235"/>
                  <a:pt x="698" y="225"/>
                  <a:pt x="718" y="210"/>
                </a:cubicBezTo>
                <a:cubicBezTo>
                  <a:pt x="764" y="229"/>
                  <a:pt x="764" y="229"/>
                  <a:pt x="764" y="229"/>
                </a:cubicBezTo>
                <a:cubicBezTo>
                  <a:pt x="764" y="210"/>
                  <a:pt x="764" y="210"/>
                  <a:pt x="764" y="210"/>
                </a:cubicBezTo>
                <a:cubicBezTo>
                  <a:pt x="764" y="194"/>
                  <a:pt x="764" y="194"/>
                  <a:pt x="764" y="194"/>
                </a:cubicBezTo>
                <a:cubicBezTo>
                  <a:pt x="764" y="117"/>
                  <a:pt x="764" y="117"/>
                  <a:pt x="764" y="117"/>
                </a:cubicBezTo>
                <a:cubicBezTo>
                  <a:pt x="764" y="52"/>
                  <a:pt x="711" y="0"/>
                  <a:pt x="647" y="0"/>
                </a:cubicBezTo>
                <a:cubicBezTo>
                  <a:pt x="582" y="0"/>
                  <a:pt x="529" y="52"/>
                  <a:pt x="529" y="117"/>
                </a:cubicBezTo>
                <a:cubicBezTo>
                  <a:pt x="529" y="194"/>
                  <a:pt x="529" y="194"/>
                  <a:pt x="529" y="194"/>
                </a:cubicBezTo>
                <a:cubicBezTo>
                  <a:pt x="529" y="210"/>
                  <a:pt x="529" y="210"/>
                  <a:pt x="529" y="210"/>
                </a:cubicBezTo>
                <a:cubicBezTo>
                  <a:pt x="529" y="229"/>
                  <a:pt x="529" y="229"/>
                  <a:pt x="529" y="229"/>
                </a:cubicBezTo>
                <a:cubicBezTo>
                  <a:pt x="575" y="210"/>
                  <a:pt x="575" y="210"/>
                  <a:pt x="575" y="210"/>
                </a:cubicBezTo>
                <a:cubicBezTo>
                  <a:pt x="595" y="225"/>
                  <a:pt x="619" y="235"/>
                  <a:pt x="647" y="235"/>
                </a:cubicBezTo>
                <a:moveTo>
                  <a:pt x="285" y="262"/>
                </a:moveTo>
                <a:cubicBezTo>
                  <a:pt x="231" y="262"/>
                  <a:pt x="231" y="262"/>
                  <a:pt x="231" y="262"/>
                </a:cubicBezTo>
                <a:cubicBezTo>
                  <a:pt x="201" y="314"/>
                  <a:pt x="201" y="314"/>
                  <a:pt x="201" y="314"/>
                </a:cubicBezTo>
                <a:cubicBezTo>
                  <a:pt x="240" y="450"/>
                  <a:pt x="240" y="450"/>
                  <a:pt x="240" y="450"/>
                </a:cubicBezTo>
                <a:cubicBezTo>
                  <a:pt x="196" y="497"/>
                  <a:pt x="196" y="497"/>
                  <a:pt x="196" y="497"/>
                </a:cubicBezTo>
                <a:cubicBezTo>
                  <a:pt x="151" y="450"/>
                  <a:pt x="151" y="450"/>
                  <a:pt x="151" y="450"/>
                </a:cubicBezTo>
                <a:cubicBezTo>
                  <a:pt x="190" y="314"/>
                  <a:pt x="190" y="314"/>
                  <a:pt x="190" y="314"/>
                </a:cubicBezTo>
                <a:cubicBezTo>
                  <a:pt x="160" y="262"/>
                  <a:pt x="160" y="262"/>
                  <a:pt x="160" y="262"/>
                </a:cubicBezTo>
                <a:cubicBezTo>
                  <a:pt x="106" y="262"/>
                  <a:pt x="106" y="262"/>
                  <a:pt x="106" y="262"/>
                </a:cubicBezTo>
                <a:cubicBezTo>
                  <a:pt x="50" y="262"/>
                  <a:pt x="5" y="308"/>
                  <a:pt x="0" y="364"/>
                </a:cubicBezTo>
                <a:cubicBezTo>
                  <a:pt x="0" y="661"/>
                  <a:pt x="0" y="661"/>
                  <a:pt x="0" y="661"/>
                </a:cubicBezTo>
                <a:cubicBezTo>
                  <a:pt x="61" y="661"/>
                  <a:pt x="61" y="661"/>
                  <a:pt x="61" y="661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76" y="377"/>
                  <a:pt x="76" y="377"/>
                  <a:pt x="76" y="377"/>
                </a:cubicBezTo>
                <a:cubicBezTo>
                  <a:pt x="76" y="661"/>
                  <a:pt x="76" y="661"/>
                  <a:pt x="76" y="661"/>
                </a:cubicBezTo>
                <a:cubicBezTo>
                  <a:pt x="315" y="661"/>
                  <a:pt x="315" y="661"/>
                  <a:pt x="315" y="661"/>
                </a:cubicBezTo>
                <a:cubicBezTo>
                  <a:pt x="315" y="377"/>
                  <a:pt x="315" y="377"/>
                  <a:pt x="315" y="377"/>
                </a:cubicBezTo>
                <a:cubicBezTo>
                  <a:pt x="330" y="377"/>
                  <a:pt x="330" y="377"/>
                  <a:pt x="330" y="377"/>
                </a:cubicBezTo>
                <a:cubicBezTo>
                  <a:pt x="330" y="661"/>
                  <a:pt x="330" y="661"/>
                  <a:pt x="330" y="661"/>
                </a:cubicBezTo>
                <a:cubicBezTo>
                  <a:pt x="391" y="661"/>
                  <a:pt x="391" y="661"/>
                  <a:pt x="391" y="661"/>
                </a:cubicBezTo>
                <a:cubicBezTo>
                  <a:pt x="391" y="364"/>
                  <a:pt x="391" y="364"/>
                  <a:pt x="391" y="364"/>
                </a:cubicBezTo>
                <a:cubicBezTo>
                  <a:pt x="387" y="308"/>
                  <a:pt x="341" y="262"/>
                  <a:pt x="285" y="262"/>
                </a:cubicBezTo>
                <a:moveTo>
                  <a:pt x="196" y="0"/>
                </a:moveTo>
                <a:cubicBezTo>
                  <a:pt x="131" y="0"/>
                  <a:pt x="78" y="52"/>
                  <a:pt x="78" y="117"/>
                </a:cubicBezTo>
                <a:cubicBezTo>
                  <a:pt x="78" y="182"/>
                  <a:pt x="131" y="235"/>
                  <a:pt x="196" y="235"/>
                </a:cubicBezTo>
                <a:cubicBezTo>
                  <a:pt x="260" y="235"/>
                  <a:pt x="313" y="182"/>
                  <a:pt x="313" y="117"/>
                </a:cubicBezTo>
                <a:cubicBezTo>
                  <a:pt x="313" y="52"/>
                  <a:pt x="260" y="0"/>
                  <a:pt x="196" y="0"/>
                </a:cubicBezTo>
              </a:path>
            </a:pathLst>
          </a:custGeom>
          <a:solidFill>
            <a:srgbClr val="008C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935596" y="2355726"/>
            <a:ext cx="3348372" cy="2556284"/>
            <a:chOff x="5574119" y="960460"/>
            <a:chExt cx="3820472" cy="314799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19DB5829-D37C-4916-9740-A017BD481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2057" y="960460"/>
              <a:ext cx="3812534" cy="264834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88AE8EC-E1B6-40DA-83B0-7B68F579C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4119" y="1671650"/>
              <a:ext cx="3820472" cy="2436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07552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SuperStream 2021">
      <a:dk1>
        <a:sysClr val="windowText" lastClr="000000"/>
      </a:dk1>
      <a:lt1>
        <a:sysClr val="window" lastClr="FFFFFF"/>
      </a:lt1>
      <a:dk2>
        <a:srgbClr val="008CCF"/>
      </a:dk2>
      <a:lt2>
        <a:srgbClr val="FFFFFF"/>
      </a:lt2>
      <a:accent1>
        <a:srgbClr val="FABE00"/>
      </a:accent1>
      <a:accent2>
        <a:srgbClr val="54C3F1"/>
      </a:accent2>
      <a:accent3>
        <a:srgbClr val="EE7B48"/>
      </a:accent3>
      <a:accent4>
        <a:srgbClr val="CE67A4"/>
      </a:accent4>
      <a:accent5>
        <a:srgbClr val="8FC31F"/>
      </a:accent5>
      <a:accent6>
        <a:srgbClr val="2E7DC2"/>
      </a:accent6>
      <a:hlink>
        <a:srgbClr val="008CCF"/>
      </a:hlink>
      <a:folHlink>
        <a:srgbClr val="008CCF"/>
      </a:folHlink>
    </a:clrScheme>
    <a:fontScheme name="SuperStream 2015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2378</Words>
  <Application>Microsoft Office PowerPoint</Application>
  <PresentationFormat>画面に合わせる (16:9)</PresentationFormat>
  <Paragraphs>466</Paragraphs>
  <Slides>31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9" baseType="lpstr">
      <vt:lpstr>Arial Unicode MS</vt:lpstr>
      <vt:lpstr>HGP創英角ｺﾞｼｯｸUB</vt:lpstr>
      <vt:lpstr>メイリオ</vt:lpstr>
      <vt:lpstr>游ゴシック</vt:lpstr>
      <vt:lpstr>Arial</vt:lpstr>
      <vt:lpstr>Calibri</vt:lpstr>
      <vt:lpstr>Wingdings</vt:lpstr>
      <vt:lpstr>Office ​​テーマ</vt:lpstr>
      <vt:lpstr>SuperStream-NX 人事諸届・照会　ご紹介補足資料</vt:lpstr>
      <vt:lpstr>PowerPoint プレゼンテーション</vt:lpstr>
      <vt:lpstr>01 人事諸届・照会 システムフロー</vt:lpstr>
      <vt:lpstr>人事給与ソリューション関連図（月次）</vt:lpstr>
      <vt:lpstr>人事諸届・照会システムフロー</vt:lpstr>
      <vt:lpstr>02 製品特長</vt:lpstr>
      <vt:lpstr>人事諸届・照会について</vt:lpstr>
      <vt:lpstr>人事諸届・照会について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人事諸届・照会(モバイル版)</vt:lpstr>
      <vt:lpstr>人事諸届・照会</vt:lpstr>
      <vt:lpstr>人事諸届・照会（モバイル版）</vt:lpstr>
      <vt:lpstr>人事諸届・照会（モバイル版）</vt:lpstr>
      <vt:lpstr>人事諸届・照会（モバイル版）</vt:lpstr>
      <vt:lpstr>人事諸届・照会（モバイル版）</vt:lpstr>
      <vt:lpstr>03 稼働環境</vt:lpstr>
      <vt:lpstr>人事給与ソリューション 稼働環境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2026-04-24T04:48:02Z</dcterms:created>
  <dcterms:modified xsi:type="dcterms:W3CDTF">2026-04-24T04:48:14Z</dcterms:modified>
</cp:coreProperties>
</file>